
<file path=[Content_Types].xml><?xml version="1.0" encoding="utf-8"?>
<Types xmlns="http://schemas.openxmlformats.org/package/2006/content-types">
  <Default Extension="gif" ContentType="image/gif"/>
  <Default Extension="rels" ContentType="application/vnd.openxmlformats-package.relationships+xml"/>
  <Default Extension="tmp" ContentType="image/png"/>
  <Default Extension="xml" ContentType="application/xml"/>
  <Override PartName="/word/document.xml" ContentType="application/vnd.openxmlformats-officedocument.wordprocessingml.document.main+xml"/>
  <Override PartName="/customXml/itemProps1.xml" ContentType="application/vnd.openxmlformats-officedocument.customXmlProperties+xml"/>
  <Override PartName="/word/numbering.xml" ContentType="application/vnd.openxmlformats-officedocument.wordprocessingml.numbering+xml"/>
  <Override PartName="/word/styles.xml" ContentType="application/vnd.openxmlformats-officedocument.wordprocessingml.styles+xml"/>
  <Override PartName="/word/settings.xml" ContentType="application/vnd.openxmlformats-officedocument.wordprocessingml.settings+xml"/>
  <Override PartName="/word/webSettings.xml" ContentType="application/vnd.openxmlformats-officedocument.wordprocessingml.webSettings+xml"/>
  <Override PartName="/word/footnotes.xml" ContentType="application/vnd.openxmlformats-officedocument.wordprocessingml.footnotes+xml"/>
  <Override PartName="/word/endnotes.xml" ContentType="application/vnd.openxmlformats-officedocument.wordprocessingml.endnotes+xml"/>
  <Override PartName="/word/footer1.xml" ContentType="application/vnd.openxmlformats-officedocument.wordprocessingml.footer+xml"/>
  <Override PartName="/word/fontTable.xml" ContentType="application/vnd.openxmlformats-officedocument.wordprocessingml.fontTable+xml"/>
  <Override PartName="/word/theme/theme1.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word/document.xml"/></Relationships>
</file>

<file path=word/document.xml><?xml version="1.0" encoding="utf-8"?>
<w:document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p14">
  <w:body>
    <w:p w14:paraId="7B30254B" w14:textId="7714C2F1" w:rsidR="00330F21" w:rsidRDefault="00330F21"/>
    <w:p w14:paraId="08425CBB" w14:textId="561D4E33" w:rsidR="006919D4" w:rsidRDefault="00C50B9C">
      <w:pPr>
        <w:pStyle w:val="TM1"/>
        <w:tabs>
          <w:tab w:val="left" w:pos="440"/>
          <w:tab w:val="right" w:leader="dot" w:pos="13994"/>
        </w:tabs>
        <w:rPr>
          <w:rFonts w:cstheme="minorBidi"/>
          <w:noProof/>
        </w:rPr>
      </w:pPr>
      <w:r>
        <w:rPr>
          <w:rFonts w:ascii="Poppins Light" w:hAnsi="Poppins Light" w:cs="Poppins Light"/>
          <w:sz w:val="24"/>
          <w:szCs w:val="24"/>
        </w:rPr>
        <w:fldChar w:fldCharType="begin"/>
      </w:r>
      <w:r>
        <w:rPr>
          <w:rFonts w:ascii="Poppins Light" w:hAnsi="Poppins Light" w:cs="Poppins Light"/>
          <w:sz w:val="24"/>
          <w:szCs w:val="24"/>
        </w:rPr>
        <w:instrText xml:space="preserve"> TOC \o "1-3" \h \z \u </w:instrText>
      </w:r>
      <w:r>
        <w:rPr>
          <w:rFonts w:ascii="Poppins Light" w:hAnsi="Poppins Light" w:cs="Poppins Light"/>
          <w:sz w:val="24"/>
          <w:szCs w:val="24"/>
        </w:rPr>
        <w:fldChar w:fldCharType="separate"/>
      </w:r>
      <w:hyperlink w:anchor="_Toc97628009" w:history="1">
        <w:r w:rsidR="006919D4" w:rsidRPr="00314433">
          <w:rPr>
            <w:rStyle w:val="Lienhypertexte"/>
            <w:noProof/>
          </w:rPr>
          <w:t>A.</w:t>
        </w:r>
        <w:r w:rsidR="006919D4">
          <w:rPr>
            <w:rFonts w:cstheme="minorBidi"/>
            <w:noProof/>
          </w:rPr>
          <w:tab/>
        </w:r>
        <w:r w:rsidR="006919D4" w:rsidRPr="00314433">
          <w:rPr>
            <w:rStyle w:val="Lienhypertexte"/>
            <w:noProof/>
          </w:rPr>
          <w:t>Présentation</w:t>
        </w:r>
        <w:r w:rsidR="006919D4">
          <w:rPr>
            <w:noProof/>
            <w:webHidden/>
          </w:rPr>
          <w:tab/>
        </w:r>
        <w:r w:rsidR="006919D4">
          <w:rPr>
            <w:noProof/>
            <w:webHidden/>
          </w:rPr>
          <w:fldChar w:fldCharType="begin"/>
        </w:r>
        <w:r w:rsidR="006919D4">
          <w:rPr>
            <w:noProof/>
            <w:webHidden/>
          </w:rPr>
          <w:instrText xml:space="preserve"> PAGEREF _Toc97628009 \h </w:instrText>
        </w:r>
        <w:r w:rsidR="006919D4">
          <w:rPr>
            <w:noProof/>
            <w:webHidden/>
          </w:rPr>
        </w:r>
        <w:r w:rsidR="006919D4">
          <w:rPr>
            <w:noProof/>
            <w:webHidden/>
          </w:rPr>
          <w:fldChar w:fldCharType="separate"/>
        </w:r>
        <w:r w:rsidR="006919D4">
          <w:rPr>
            <w:noProof/>
            <w:webHidden/>
          </w:rPr>
          <w:t>2</w:t>
        </w:r>
        <w:r w:rsidR="006919D4">
          <w:rPr>
            <w:noProof/>
            <w:webHidden/>
          </w:rPr>
          <w:fldChar w:fldCharType="end"/>
        </w:r>
      </w:hyperlink>
    </w:p>
    <w:p w14:paraId="74EC20FC" w14:textId="3C5F5A5A" w:rsidR="006919D4" w:rsidRDefault="00000000">
      <w:pPr>
        <w:pStyle w:val="TM1"/>
        <w:tabs>
          <w:tab w:val="left" w:pos="440"/>
          <w:tab w:val="right" w:leader="dot" w:pos="13994"/>
        </w:tabs>
        <w:rPr>
          <w:rFonts w:cstheme="minorBidi"/>
          <w:noProof/>
        </w:rPr>
      </w:pPr>
      <w:hyperlink w:anchor="_Toc97628010" w:history="1">
        <w:r w:rsidR="006919D4" w:rsidRPr="00314433">
          <w:rPr>
            <w:rStyle w:val="Lienhypertexte"/>
            <w:noProof/>
          </w:rPr>
          <w:t>B.</w:t>
        </w:r>
        <w:r w:rsidR="006919D4">
          <w:rPr>
            <w:rFonts w:cstheme="minorBidi"/>
            <w:noProof/>
          </w:rPr>
          <w:tab/>
        </w:r>
        <w:r w:rsidR="006919D4" w:rsidRPr="00314433">
          <w:rPr>
            <w:rStyle w:val="Lienhypertexte"/>
            <w:noProof/>
          </w:rPr>
          <w:t>Protocole DHCP (Dynamic Host Configuration Protocol)</w:t>
        </w:r>
        <w:r w:rsidR="006919D4">
          <w:rPr>
            <w:noProof/>
            <w:webHidden/>
          </w:rPr>
          <w:tab/>
        </w:r>
        <w:r w:rsidR="006919D4">
          <w:rPr>
            <w:noProof/>
            <w:webHidden/>
          </w:rPr>
          <w:fldChar w:fldCharType="begin"/>
        </w:r>
        <w:r w:rsidR="006919D4">
          <w:rPr>
            <w:noProof/>
            <w:webHidden/>
          </w:rPr>
          <w:instrText xml:space="preserve"> PAGEREF _Toc97628010 \h </w:instrText>
        </w:r>
        <w:r w:rsidR="006919D4">
          <w:rPr>
            <w:noProof/>
            <w:webHidden/>
          </w:rPr>
        </w:r>
        <w:r w:rsidR="006919D4">
          <w:rPr>
            <w:noProof/>
            <w:webHidden/>
          </w:rPr>
          <w:fldChar w:fldCharType="separate"/>
        </w:r>
        <w:r w:rsidR="006919D4">
          <w:rPr>
            <w:noProof/>
            <w:webHidden/>
          </w:rPr>
          <w:t>3</w:t>
        </w:r>
        <w:r w:rsidR="006919D4">
          <w:rPr>
            <w:noProof/>
            <w:webHidden/>
          </w:rPr>
          <w:fldChar w:fldCharType="end"/>
        </w:r>
      </w:hyperlink>
    </w:p>
    <w:p w14:paraId="21BA6673" w14:textId="457DE271" w:rsidR="006919D4" w:rsidRDefault="00000000">
      <w:pPr>
        <w:pStyle w:val="TM1"/>
        <w:tabs>
          <w:tab w:val="left" w:pos="440"/>
          <w:tab w:val="right" w:leader="dot" w:pos="13994"/>
        </w:tabs>
        <w:rPr>
          <w:rFonts w:cstheme="minorBidi"/>
          <w:noProof/>
        </w:rPr>
      </w:pPr>
      <w:hyperlink w:anchor="_Toc97628011" w:history="1">
        <w:r w:rsidR="006919D4" w:rsidRPr="00314433">
          <w:rPr>
            <w:rStyle w:val="Lienhypertexte"/>
            <w:noProof/>
          </w:rPr>
          <w:t>C.</w:t>
        </w:r>
        <w:r w:rsidR="006919D4">
          <w:rPr>
            <w:rFonts w:cstheme="minorBidi"/>
            <w:noProof/>
          </w:rPr>
          <w:tab/>
        </w:r>
        <w:r w:rsidR="006919D4" w:rsidRPr="00314433">
          <w:rPr>
            <w:rStyle w:val="Lienhypertexte"/>
            <w:noProof/>
          </w:rPr>
          <w:t>Rôle du service DHCP</w:t>
        </w:r>
        <w:r w:rsidR="006919D4">
          <w:rPr>
            <w:noProof/>
            <w:webHidden/>
          </w:rPr>
          <w:tab/>
        </w:r>
        <w:r w:rsidR="006919D4">
          <w:rPr>
            <w:noProof/>
            <w:webHidden/>
          </w:rPr>
          <w:fldChar w:fldCharType="begin"/>
        </w:r>
        <w:r w:rsidR="006919D4">
          <w:rPr>
            <w:noProof/>
            <w:webHidden/>
          </w:rPr>
          <w:instrText xml:space="preserve"> PAGEREF _Toc97628011 \h </w:instrText>
        </w:r>
        <w:r w:rsidR="006919D4">
          <w:rPr>
            <w:noProof/>
            <w:webHidden/>
          </w:rPr>
        </w:r>
        <w:r w:rsidR="006919D4">
          <w:rPr>
            <w:noProof/>
            <w:webHidden/>
          </w:rPr>
          <w:fldChar w:fldCharType="separate"/>
        </w:r>
        <w:r w:rsidR="006919D4">
          <w:rPr>
            <w:noProof/>
            <w:webHidden/>
          </w:rPr>
          <w:t>4</w:t>
        </w:r>
        <w:r w:rsidR="006919D4">
          <w:rPr>
            <w:noProof/>
            <w:webHidden/>
          </w:rPr>
          <w:fldChar w:fldCharType="end"/>
        </w:r>
      </w:hyperlink>
    </w:p>
    <w:p w14:paraId="06F909D8" w14:textId="014DBD0E" w:rsidR="006919D4" w:rsidRDefault="00000000">
      <w:pPr>
        <w:pStyle w:val="TM1"/>
        <w:tabs>
          <w:tab w:val="left" w:pos="440"/>
          <w:tab w:val="right" w:leader="dot" w:pos="13994"/>
        </w:tabs>
        <w:rPr>
          <w:rFonts w:cstheme="minorBidi"/>
          <w:noProof/>
        </w:rPr>
      </w:pPr>
      <w:hyperlink w:anchor="_Toc97628012" w:history="1">
        <w:r w:rsidR="006919D4" w:rsidRPr="00314433">
          <w:rPr>
            <w:rStyle w:val="Lienhypertexte"/>
            <w:noProof/>
          </w:rPr>
          <w:t>D.</w:t>
        </w:r>
        <w:r w:rsidR="006919D4">
          <w:rPr>
            <w:rFonts w:cstheme="minorBidi"/>
            <w:noProof/>
          </w:rPr>
          <w:tab/>
        </w:r>
        <w:r w:rsidR="006919D4" w:rsidRPr="00314433">
          <w:rPr>
            <w:rStyle w:val="Lienhypertexte"/>
            <w:noProof/>
          </w:rPr>
          <w:t>Fonctionnement du DHCP</w:t>
        </w:r>
        <w:r w:rsidR="006919D4">
          <w:rPr>
            <w:noProof/>
            <w:webHidden/>
          </w:rPr>
          <w:tab/>
        </w:r>
        <w:r w:rsidR="006919D4">
          <w:rPr>
            <w:noProof/>
            <w:webHidden/>
          </w:rPr>
          <w:fldChar w:fldCharType="begin"/>
        </w:r>
        <w:r w:rsidR="006919D4">
          <w:rPr>
            <w:noProof/>
            <w:webHidden/>
          </w:rPr>
          <w:instrText xml:space="preserve"> PAGEREF _Toc97628012 \h </w:instrText>
        </w:r>
        <w:r w:rsidR="006919D4">
          <w:rPr>
            <w:noProof/>
            <w:webHidden/>
          </w:rPr>
        </w:r>
        <w:r w:rsidR="006919D4">
          <w:rPr>
            <w:noProof/>
            <w:webHidden/>
          </w:rPr>
          <w:fldChar w:fldCharType="separate"/>
        </w:r>
        <w:r w:rsidR="006919D4">
          <w:rPr>
            <w:noProof/>
            <w:webHidden/>
          </w:rPr>
          <w:t>5</w:t>
        </w:r>
        <w:r w:rsidR="006919D4">
          <w:rPr>
            <w:noProof/>
            <w:webHidden/>
          </w:rPr>
          <w:fldChar w:fldCharType="end"/>
        </w:r>
      </w:hyperlink>
    </w:p>
    <w:p w14:paraId="1AFB6290" w14:textId="1146696E" w:rsidR="006919D4" w:rsidRDefault="00000000">
      <w:pPr>
        <w:pStyle w:val="TM1"/>
        <w:tabs>
          <w:tab w:val="left" w:pos="440"/>
          <w:tab w:val="right" w:leader="dot" w:pos="13994"/>
        </w:tabs>
        <w:rPr>
          <w:rFonts w:cstheme="minorBidi"/>
          <w:noProof/>
        </w:rPr>
      </w:pPr>
      <w:hyperlink w:anchor="_Toc97628013" w:history="1">
        <w:r w:rsidR="006919D4" w:rsidRPr="00314433">
          <w:rPr>
            <w:rStyle w:val="Lienhypertexte"/>
            <w:noProof/>
          </w:rPr>
          <w:t>E.</w:t>
        </w:r>
        <w:r w:rsidR="006919D4">
          <w:rPr>
            <w:rFonts w:cstheme="minorBidi"/>
            <w:noProof/>
          </w:rPr>
          <w:tab/>
        </w:r>
        <w:r w:rsidR="006919D4" w:rsidRPr="00314433">
          <w:rPr>
            <w:rStyle w:val="Lienhypertexte"/>
            <w:noProof/>
          </w:rPr>
          <w:t>Renouvellement de bail IP</w:t>
        </w:r>
        <w:r w:rsidR="006919D4">
          <w:rPr>
            <w:noProof/>
            <w:webHidden/>
          </w:rPr>
          <w:tab/>
        </w:r>
        <w:r w:rsidR="006919D4">
          <w:rPr>
            <w:noProof/>
            <w:webHidden/>
          </w:rPr>
          <w:fldChar w:fldCharType="begin"/>
        </w:r>
        <w:r w:rsidR="006919D4">
          <w:rPr>
            <w:noProof/>
            <w:webHidden/>
          </w:rPr>
          <w:instrText xml:space="preserve"> PAGEREF _Toc97628013 \h </w:instrText>
        </w:r>
        <w:r w:rsidR="006919D4">
          <w:rPr>
            <w:noProof/>
            <w:webHidden/>
          </w:rPr>
        </w:r>
        <w:r w:rsidR="006919D4">
          <w:rPr>
            <w:noProof/>
            <w:webHidden/>
          </w:rPr>
          <w:fldChar w:fldCharType="separate"/>
        </w:r>
        <w:r w:rsidR="006919D4">
          <w:rPr>
            <w:noProof/>
            <w:webHidden/>
          </w:rPr>
          <w:t>8</w:t>
        </w:r>
        <w:r w:rsidR="006919D4">
          <w:rPr>
            <w:noProof/>
            <w:webHidden/>
          </w:rPr>
          <w:fldChar w:fldCharType="end"/>
        </w:r>
      </w:hyperlink>
    </w:p>
    <w:p w14:paraId="3900DF8B" w14:textId="421BC04C" w:rsidR="006919D4" w:rsidRDefault="00000000">
      <w:pPr>
        <w:pStyle w:val="TM1"/>
        <w:tabs>
          <w:tab w:val="left" w:pos="440"/>
          <w:tab w:val="right" w:leader="dot" w:pos="13994"/>
        </w:tabs>
        <w:rPr>
          <w:rFonts w:cstheme="minorBidi"/>
          <w:noProof/>
        </w:rPr>
      </w:pPr>
      <w:hyperlink w:anchor="_Toc97628014" w:history="1">
        <w:r w:rsidR="006919D4" w:rsidRPr="00314433">
          <w:rPr>
            <w:rStyle w:val="Lienhypertexte"/>
            <w:noProof/>
          </w:rPr>
          <w:t>F.</w:t>
        </w:r>
        <w:r w:rsidR="006919D4">
          <w:rPr>
            <w:rFonts w:cstheme="minorBidi"/>
            <w:noProof/>
          </w:rPr>
          <w:tab/>
        </w:r>
        <w:r w:rsidR="006919D4" w:rsidRPr="00314433">
          <w:rPr>
            <w:rStyle w:val="Lienhypertexte"/>
            <w:noProof/>
          </w:rPr>
          <w:t>Configuration d'un serveur DHCP</w:t>
        </w:r>
        <w:r w:rsidR="006919D4">
          <w:rPr>
            <w:noProof/>
            <w:webHidden/>
          </w:rPr>
          <w:tab/>
        </w:r>
        <w:r w:rsidR="006919D4">
          <w:rPr>
            <w:noProof/>
            <w:webHidden/>
          </w:rPr>
          <w:fldChar w:fldCharType="begin"/>
        </w:r>
        <w:r w:rsidR="006919D4">
          <w:rPr>
            <w:noProof/>
            <w:webHidden/>
          </w:rPr>
          <w:instrText xml:space="preserve"> PAGEREF _Toc97628014 \h </w:instrText>
        </w:r>
        <w:r w:rsidR="006919D4">
          <w:rPr>
            <w:noProof/>
            <w:webHidden/>
          </w:rPr>
        </w:r>
        <w:r w:rsidR="006919D4">
          <w:rPr>
            <w:noProof/>
            <w:webHidden/>
          </w:rPr>
          <w:fldChar w:fldCharType="separate"/>
        </w:r>
        <w:r w:rsidR="006919D4">
          <w:rPr>
            <w:noProof/>
            <w:webHidden/>
          </w:rPr>
          <w:t>10</w:t>
        </w:r>
        <w:r w:rsidR="006919D4">
          <w:rPr>
            <w:noProof/>
            <w:webHidden/>
          </w:rPr>
          <w:fldChar w:fldCharType="end"/>
        </w:r>
      </w:hyperlink>
    </w:p>
    <w:p w14:paraId="718C97EF" w14:textId="4B0955F4" w:rsidR="006919D4" w:rsidRDefault="00000000">
      <w:pPr>
        <w:pStyle w:val="TM1"/>
        <w:tabs>
          <w:tab w:val="left" w:pos="440"/>
          <w:tab w:val="right" w:leader="dot" w:pos="13994"/>
        </w:tabs>
        <w:rPr>
          <w:rFonts w:cstheme="minorBidi"/>
          <w:noProof/>
        </w:rPr>
      </w:pPr>
      <w:hyperlink w:anchor="_Toc97628015" w:history="1">
        <w:r w:rsidR="006919D4" w:rsidRPr="00314433">
          <w:rPr>
            <w:rStyle w:val="Lienhypertexte"/>
            <w:noProof/>
          </w:rPr>
          <w:t>G.</w:t>
        </w:r>
        <w:r w:rsidR="006919D4">
          <w:rPr>
            <w:rFonts w:cstheme="minorBidi"/>
            <w:noProof/>
          </w:rPr>
          <w:tab/>
        </w:r>
        <w:r w:rsidR="006919D4" w:rsidRPr="00314433">
          <w:rPr>
            <w:rStyle w:val="Lienhypertexte"/>
            <w:noProof/>
          </w:rPr>
          <w:t>Mise en œuvre d'un client DHCP</w:t>
        </w:r>
        <w:r w:rsidR="006919D4">
          <w:rPr>
            <w:noProof/>
            <w:webHidden/>
          </w:rPr>
          <w:tab/>
        </w:r>
        <w:r w:rsidR="006919D4">
          <w:rPr>
            <w:noProof/>
            <w:webHidden/>
          </w:rPr>
          <w:fldChar w:fldCharType="begin"/>
        </w:r>
        <w:r w:rsidR="006919D4">
          <w:rPr>
            <w:noProof/>
            <w:webHidden/>
          </w:rPr>
          <w:instrText xml:space="preserve"> PAGEREF _Toc97628015 \h </w:instrText>
        </w:r>
        <w:r w:rsidR="006919D4">
          <w:rPr>
            <w:noProof/>
            <w:webHidden/>
          </w:rPr>
        </w:r>
        <w:r w:rsidR="006919D4">
          <w:rPr>
            <w:noProof/>
            <w:webHidden/>
          </w:rPr>
          <w:fldChar w:fldCharType="separate"/>
        </w:r>
        <w:r w:rsidR="006919D4">
          <w:rPr>
            <w:noProof/>
            <w:webHidden/>
          </w:rPr>
          <w:t>14</w:t>
        </w:r>
        <w:r w:rsidR="006919D4">
          <w:rPr>
            <w:noProof/>
            <w:webHidden/>
          </w:rPr>
          <w:fldChar w:fldCharType="end"/>
        </w:r>
      </w:hyperlink>
    </w:p>
    <w:p w14:paraId="39AD8DC2" w14:textId="3B1F2A4E" w:rsidR="006919D4" w:rsidRDefault="00000000">
      <w:pPr>
        <w:pStyle w:val="TM1"/>
        <w:tabs>
          <w:tab w:val="left" w:pos="440"/>
          <w:tab w:val="right" w:leader="dot" w:pos="13994"/>
        </w:tabs>
        <w:rPr>
          <w:rFonts w:cstheme="minorBidi"/>
          <w:noProof/>
        </w:rPr>
      </w:pPr>
      <w:hyperlink w:anchor="_Toc97628016" w:history="1">
        <w:r w:rsidR="006919D4" w:rsidRPr="00314433">
          <w:rPr>
            <w:rStyle w:val="Lienhypertexte"/>
            <w:noProof/>
          </w:rPr>
          <w:t>H.</w:t>
        </w:r>
        <w:r w:rsidR="006919D4">
          <w:rPr>
            <w:rFonts w:cstheme="minorBidi"/>
            <w:noProof/>
          </w:rPr>
          <w:tab/>
        </w:r>
        <w:r w:rsidR="006919D4" w:rsidRPr="00314433">
          <w:rPr>
            <w:rStyle w:val="Lienhypertexte"/>
            <w:noProof/>
          </w:rPr>
          <w:t>Mise en œuvre de l'agent de relais DHCP</w:t>
        </w:r>
        <w:r w:rsidR="006919D4">
          <w:rPr>
            <w:noProof/>
            <w:webHidden/>
          </w:rPr>
          <w:tab/>
        </w:r>
        <w:r w:rsidR="006919D4">
          <w:rPr>
            <w:noProof/>
            <w:webHidden/>
          </w:rPr>
          <w:fldChar w:fldCharType="begin"/>
        </w:r>
        <w:r w:rsidR="006919D4">
          <w:rPr>
            <w:noProof/>
            <w:webHidden/>
          </w:rPr>
          <w:instrText xml:space="preserve"> PAGEREF _Toc97628016 \h </w:instrText>
        </w:r>
        <w:r w:rsidR="006919D4">
          <w:rPr>
            <w:noProof/>
            <w:webHidden/>
          </w:rPr>
        </w:r>
        <w:r w:rsidR="006919D4">
          <w:rPr>
            <w:noProof/>
            <w:webHidden/>
          </w:rPr>
          <w:fldChar w:fldCharType="separate"/>
        </w:r>
        <w:r w:rsidR="006919D4">
          <w:rPr>
            <w:noProof/>
            <w:webHidden/>
          </w:rPr>
          <w:t>19</w:t>
        </w:r>
        <w:r w:rsidR="006919D4">
          <w:rPr>
            <w:noProof/>
            <w:webHidden/>
          </w:rPr>
          <w:fldChar w:fldCharType="end"/>
        </w:r>
      </w:hyperlink>
    </w:p>
    <w:p w14:paraId="52240E89" w14:textId="0229C076" w:rsidR="006919D4" w:rsidRDefault="00000000">
      <w:pPr>
        <w:pStyle w:val="TM1"/>
        <w:tabs>
          <w:tab w:val="left" w:pos="440"/>
          <w:tab w:val="right" w:leader="dot" w:pos="13994"/>
        </w:tabs>
        <w:rPr>
          <w:rFonts w:cstheme="minorBidi"/>
          <w:noProof/>
        </w:rPr>
      </w:pPr>
      <w:hyperlink w:anchor="_Toc97628017" w:history="1">
        <w:r w:rsidR="006919D4" w:rsidRPr="00314433">
          <w:rPr>
            <w:rStyle w:val="Lienhypertexte"/>
            <w:noProof/>
          </w:rPr>
          <w:t>I.</w:t>
        </w:r>
        <w:r w:rsidR="006919D4">
          <w:rPr>
            <w:rFonts w:cstheme="minorBidi"/>
            <w:noProof/>
          </w:rPr>
          <w:tab/>
        </w:r>
        <w:r w:rsidR="006919D4" w:rsidRPr="00314433">
          <w:rPr>
            <w:rStyle w:val="Lienhypertexte"/>
            <w:noProof/>
          </w:rPr>
          <w:t>Configuration d'un serveur DHCP multi-hôtes</w:t>
        </w:r>
        <w:r w:rsidR="006919D4">
          <w:rPr>
            <w:noProof/>
            <w:webHidden/>
          </w:rPr>
          <w:tab/>
        </w:r>
        <w:r w:rsidR="006919D4">
          <w:rPr>
            <w:noProof/>
            <w:webHidden/>
          </w:rPr>
          <w:fldChar w:fldCharType="begin"/>
        </w:r>
        <w:r w:rsidR="006919D4">
          <w:rPr>
            <w:noProof/>
            <w:webHidden/>
          </w:rPr>
          <w:instrText xml:space="preserve"> PAGEREF _Toc97628017 \h </w:instrText>
        </w:r>
        <w:r w:rsidR="006919D4">
          <w:rPr>
            <w:noProof/>
            <w:webHidden/>
          </w:rPr>
        </w:r>
        <w:r w:rsidR="006919D4">
          <w:rPr>
            <w:noProof/>
            <w:webHidden/>
          </w:rPr>
          <w:fldChar w:fldCharType="separate"/>
        </w:r>
        <w:r w:rsidR="006919D4">
          <w:rPr>
            <w:noProof/>
            <w:webHidden/>
          </w:rPr>
          <w:t>20</w:t>
        </w:r>
        <w:r w:rsidR="006919D4">
          <w:rPr>
            <w:noProof/>
            <w:webHidden/>
          </w:rPr>
          <w:fldChar w:fldCharType="end"/>
        </w:r>
      </w:hyperlink>
    </w:p>
    <w:p w14:paraId="67CD377A" w14:textId="4C4E8D6A" w:rsidR="00C50B9C" w:rsidRDefault="00C50B9C" w:rsidP="006B04BD">
      <w:pPr>
        <w:ind w:left="0" w:firstLine="0"/>
        <w:rPr>
          <w:rFonts w:ascii="Poppins Light" w:hAnsi="Poppins Light" w:cs="Poppins Light"/>
          <w:sz w:val="24"/>
          <w:szCs w:val="24"/>
        </w:rPr>
        <w:sectPr w:rsidR="00C50B9C" w:rsidSect="006B04BD">
          <w:footerReference w:type="default" r:id="rId8"/>
          <w:pgSz w:w="16838" w:h="11906" w:orient="landscape"/>
          <w:pgMar w:top="1417" w:right="1417" w:bottom="1417" w:left="1417" w:header="708" w:footer="708" w:gutter="0"/>
          <w:cols w:space="708"/>
          <w:docGrid w:linePitch="360"/>
        </w:sectPr>
      </w:pPr>
      <w:r>
        <w:rPr>
          <w:rFonts w:ascii="Poppins Light" w:hAnsi="Poppins Light" w:cs="Poppins Light"/>
          <w:sz w:val="24"/>
          <w:szCs w:val="24"/>
        </w:rPr>
        <w:fldChar w:fldCharType="end"/>
      </w:r>
    </w:p>
    <w:p w14:paraId="6C723EE7" w14:textId="77777777" w:rsidR="006B04BD" w:rsidRPr="006B04BD" w:rsidRDefault="006B04BD" w:rsidP="006B04BD">
      <w:pPr>
        <w:ind w:left="0" w:firstLine="0"/>
        <w:rPr>
          <w:rFonts w:ascii="Poppins Light" w:hAnsi="Poppins Light" w:cs="Poppins Light"/>
          <w:sz w:val="24"/>
          <w:szCs w:val="24"/>
        </w:rPr>
      </w:pPr>
    </w:p>
    <w:p w14:paraId="44C85AC6" w14:textId="43F94C4D" w:rsidR="00405A4B" w:rsidRDefault="00405A4B" w:rsidP="00345716">
      <w:pPr>
        <w:pStyle w:val="Titre1"/>
        <w:numPr>
          <w:ilvl w:val="0"/>
          <w:numId w:val="9"/>
        </w:numPr>
        <w:spacing w:line="360" w:lineRule="auto"/>
      </w:pPr>
      <w:bookmarkStart w:id="0" w:name="_Toc97628009"/>
      <w:r>
        <w:t>Présentation</w:t>
      </w:r>
      <w:bookmarkEnd w:id="0"/>
      <w:r>
        <w:t xml:space="preserve"> </w:t>
      </w:r>
    </w:p>
    <w:p w14:paraId="09F60230" w14:textId="77777777" w:rsidR="00405A4B" w:rsidRPr="00405A4B" w:rsidRDefault="00405A4B" w:rsidP="00345716">
      <w:pPr>
        <w:spacing w:line="360" w:lineRule="auto"/>
        <w:ind w:left="0" w:firstLine="0"/>
        <w:rPr>
          <w:rFonts w:ascii="Poppins Light" w:hAnsi="Poppins Light" w:cs="Poppins Light"/>
          <w:sz w:val="24"/>
          <w:szCs w:val="24"/>
        </w:rPr>
      </w:pPr>
      <w:r w:rsidRPr="00405A4B">
        <w:rPr>
          <w:rFonts w:ascii="Poppins Light" w:hAnsi="Poppins Light" w:cs="Poppins Light"/>
          <w:sz w:val="24"/>
          <w:szCs w:val="24"/>
        </w:rPr>
        <w:t>L'une des tâches les plus difficiles sur un réseau est la gestion des adresses IP. Chaque appareil qui communique sur le réseau doit avoir une adresse IP unique, adaptée au sous-réseau auquel il est connecté.</w:t>
      </w:r>
    </w:p>
    <w:p w14:paraId="3DBE90D4" w14:textId="77777777" w:rsidR="00405A4B" w:rsidRPr="00405A4B" w:rsidRDefault="00405A4B" w:rsidP="00345716">
      <w:pPr>
        <w:spacing w:line="360" w:lineRule="auto"/>
        <w:ind w:left="0" w:firstLine="0"/>
        <w:rPr>
          <w:rFonts w:ascii="Poppins Light" w:hAnsi="Poppins Light" w:cs="Poppins Light"/>
          <w:sz w:val="24"/>
          <w:szCs w:val="24"/>
        </w:rPr>
      </w:pPr>
      <w:r w:rsidRPr="00405A4B">
        <w:rPr>
          <w:rFonts w:ascii="Poppins Light" w:hAnsi="Poppins Light" w:cs="Poppins Light"/>
          <w:sz w:val="24"/>
          <w:szCs w:val="24"/>
        </w:rPr>
        <w:t>Si deux appareils ont la même adresse IP, des problèmes surgiront.</w:t>
      </w:r>
    </w:p>
    <w:p w14:paraId="52C6E0FE" w14:textId="77777777" w:rsidR="00405A4B" w:rsidRPr="00405A4B" w:rsidRDefault="00405A4B" w:rsidP="00345716">
      <w:pPr>
        <w:spacing w:line="360" w:lineRule="auto"/>
        <w:ind w:left="0" w:firstLine="0"/>
        <w:rPr>
          <w:rFonts w:ascii="Poppins Light" w:hAnsi="Poppins Light" w:cs="Poppins Light"/>
          <w:sz w:val="24"/>
          <w:szCs w:val="24"/>
        </w:rPr>
      </w:pPr>
      <w:r w:rsidRPr="00405A4B">
        <w:rPr>
          <w:rFonts w:ascii="Poppins Light" w:hAnsi="Poppins Light" w:cs="Poppins Light"/>
          <w:sz w:val="24"/>
          <w:szCs w:val="24"/>
        </w:rPr>
        <w:t>Vous disposez de trois méthodes pour attribuer des adresses IP aux appareils sur les réseaux IP :</w:t>
      </w:r>
    </w:p>
    <w:p w14:paraId="32B25128" w14:textId="471B6A79" w:rsidR="00405A4B" w:rsidRPr="00405A4B" w:rsidRDefault="00405A4B" w:rsidP="00B43EF9">
      <w:pPr>
        <w:pStyle w:val="Paragraphedeliste"/>
        <w:numPr>
          <w:ilvl w:val="0"/>
          <w:numId w:val="8"/>
        </w:numPr>
      </w:pPr>
      <w:r w:rsidRPr="00405A4B">
        <w:t>Attribuer manuellement des adresses (adresses IP statiques)</w:t>
      </w:r>
    </w:p>
    <w:p w14:paraId="7DE0400C" w14:textId="01D08F1C" w:rsidR="00405A4B" w:rsidRPr="00405A4B" w:rsidRDefault="00405A4B" w:rsidP="00B43EF9">
      <w:pPr>
        <w:pStyle w:val="Paragraphedeliste"/>
        <w:numPr>
          <w:ilvl w:val="0"/>
          <w:numId w:val="8"/>
        </w:numPr>
      </w:pPr>
      <w:r w:rsidRPr="00405A4B">
        <w:t>Attribuer automatiquement des adresses (adresses IP dynamiques)</w:t>
      </w:r>
    </w:p>
    <w:p w14:paraId="1F06085E" w14:textId="6C73C464" w:rsidR="00405A4B" w:rsidRPr="00405A4B" w:rsidRDefault="00405A4B" w:rsidP="00B43EF9">
      <w:pPr>
        <w:pStyle w:val="Paragraphedeliste"/>
        <w:numPr>
          <w:ilvl w:val="0"/>
          <w:numId w:val="8"/>
        </w:numPr>
      </w:pPr>
      <w:r w:rsidRPr="00405A4B">
        <w:t>Utilisation d'un mélange d'adresses statiques et dynamiques.</w:t>
      </w:r>
    </w:p>
    <w:p w14:paraId="457BC94D" w14:textId="0439A9E5" w:rsidR="00405A4B" w:rsidRPr="00405A4B" w:rsidRDefault="00405A4B" w:rsidP="00345716">
      <w:pPr>
        <w:spacing w:line="360" w:lineRule="auto"/>
        <w:ind w:left="0" w:firstLine="0"/>
        <w:rPr>
          <w:rFonts w:ascii="Poppins Light" w:hAnsi="Poppins Light" w:cs="Poppins Light"/>
          <w:sz w:val="24"/>
          <w:szCs w:val="24"/>
        </w:rPr>
      </w:pPr>
      <w:r w:rsidRPr="00405A4B">
        <w:rPr>
          <w:rFonts w:ascii="Poppins Light" w:hAnsi="Poppins Light" w:cs="Poppins Light"/>
          <w:sz w:val="24"/>
          <w:szCs w:val="24"/>
        </w:rPr>
        <w:t>Avec les adresses IP statiques, vous devez attribuer et suivre manuellement les adresses IP sur le réseau. Vous devez configurer chaque périphérique réseau individuel avec une adresse IP, un masque de sous-réseau et une route par défaut uniques afin qu'il puisse communiquer sur le réseau et s'assurer qu'aucun autre périphérique sur le réseau n'a la même adresse.</w:t>
      </w:r>
    </w:p>
    <w:p w14:paraId="4DF10EDF" w14:textId="75DAEE5D" w:rsidR="00405A4B" w:rsidRDefault="00405A4B" w:rsidP="00345716">
      <w:pPr>
        <w:spacing w:line="360" w:lineRule="auto"/>
        <w:ind w:left="0" w:firstLine="0"/>
        <w:rPr>
          <w:rFonts w:ascii="Poppins Light" w:hAnsi="Poppins Light" w:cs="Poppins Light"/>
          <w:sz w:val="24"/>
          <w:szCs w:val="24"/>
        </w:rPr>
      </w:pPr>
      <w:r w:rsidRPr="00405A4B">
        <w:rPr>
          <w:rFonts w:ascii="Poppins Light" w:hAnsi="Poppins Light" w:cs="Poppins Light"/>
          <w:sz w:val="24"/>
          <w:szCs w:val="24"/>
        </w:rPr>
        <w:t xml:space="preserve">Cela fonctionne bien pour les petits réseaux, mais cela devient rapidement un cauchemar pour les grands réseaux. Essayer de s'assurer que chaque périphérique du réseau utilise la bonne adresse IP est presque impossible, en </w:t>
      </w:r>
      <w:r w:rsidRPr="00405A4B">
        <w:rPr>
          <w:rFonts w:ascii="Poppins Light" w:hAnsi="Poppins Light" w:cs="Poppins Light"/>
          <w:sz w:val="24"/>
          <w:szCs w:val="24"/>
        </w:rPr>
        <w:lastRenderedPageBreak/>
        <w:t>particulier lorsque les utilisateurs du réseau ont la possibilité de configurer l'adresse IP sur leurs propres postes de travail clients.</w:t>
      </w:r>
    </w:p>
    <w:p w14:paraId="6AF76DDA" w14:textId="7C4F37E1" w:rsidR="00CB03A8" w:rsidRPr="00405A4B" w:rsidRDefault="00CB03A8" w:rsidP="00345716">
      <w:pPr>
        <w:spacing w:line="360" w:lineRule="auto"/>
        <w:ind w:left="0" w:firstLine="0"/>
        <w:rPr>
          <w:rFonts w:ascii="Poppins Light" w:hAnsi="Poppins Light" w:cs="Poppins Light"/>
          <w:sz w:val="24"/>
          <w:szCs w:val="24"/>
        </w:rPr>
      </w:pPr>
      <w:r w:rsidRPr="00CB03A8">
        <w:rPr>
          <w:rFonts w:ascii="Poppins Light" w:hAnsi="Poppins Light" w:cs="Poppins Light"/>
          <w:sz w:val="24"/>
          <w:szCs w:val="24"/>
        </w:rPr>
        <w:t>Les adresses IP dynamiques utilisent un référentiel central d'adresses qui sont attribuées automatiquement lorsque les périphériques réseau démarrent et les demandent. Le protocole DHCP (Dynamic Host Configuration Protocol) fournit une méthode standard permettant aux clients de demander une adresse IP à un serveur central et permettant au serveur d'attribuer une adresse unique à chaque client du réseau. Cette section vous guide à travers la norme DHCP et comment implémenter un package de serveur DHCP Linux commun sur votre serveur Linux pour offrir des adresses IP aux clients sur votre réseau local.</w:t>
      </w:r>
    </w:p>
    <w:p w14:paraId="5AF54D67" w14:textId="2BE9D620" w:rsidR="00AF07A8" w:rsidRDefault="00AF07A8" w:rsidP="00345716">
      <w:pPr>
        <w:pStyle w:val="Titre1"/>
        <w:numPr>
          <w:ilvl w:val="0"/>
          <w:numId w:val="9"/>
        </w:numPr>
        <w:spacing w:line="360" w:lineRule="auto"/>
      </w:pPr>
      <w:bookmarkStart w:id="1" w:name="_Toc97628010"/>
      <w:r w:rsidRPr="00AF07A8">
        <w:t>Protocole DHCP (Dynamic Host Configuration Protocol)</w:t>
      </w:r>
      <w:bookmarkEnd w:id="1"/>
    </w:p>
    <w:p w14:paraId="603658F2" w14:textId="75FBDA00" w:rsidR="00F46C59" w:rsidRPr="00405A4B" w:rsidRDefault="00F46C59" w:rsidP="00345716">
      <w:pPr>
        <w:spacing w:line="360" w:lineRule="auto"/>
        <w:ind w:left="0" w:firstLine="0"/>
        <w:rPr>
          <w:rFonts w:ascii="Poppins Light" w:hAnsi="Poppins Light" w:cs="Poppins Light"/>
          <w:sz w:val="24"/>
          <w:szCs w:val="24"/>
        </w:rPr>
      </w:pPr>
      <w:r w:rsidRPr="00405A4B">
        <w:rPr>
          <w:rFonts w:ascii="Poppins Light" w:hAnsi="Poppins Light" w:cs="Poppins Light"/>
          <w:sz w:val="24"/>
          <w:szCs w:val="24"/>
        </w:rPr>
        <w:t xml:space="preserve">Le protocole DHCP (Dynamic Host Configuration Protocol) est un protocole réseau dont le rôle est d’assurer la configuration dynamique de la configuration IP d'une machine, notamment en lui attribuant automatiquement une adresse IP et un masque de sous-réseau. </w:t>
      </w:r>
      <w:r w:rsidR="007F72D7" w:rsidRPr="00405A4B">
        <w:rPr>
          <w:rFonts w:ascii="Poppins Light" w:hAnsi="Poppins Light" w:cs="Poppins Light"/>
          <w:sz w:val="24"/>
          <w:szCs w:val="24"/>
        </w:rPr>
        <w:t>Ce protocole</w:t>
      </w:r>
      <w:r w:rsidRPr="00405A4B">
        <w:rPr>
          <w:rFonts w:ascii="Poppins Light" w:hAnsi="Poppins Light" w:cs="Poppins Light"/>
          <w:sz w:val="24"/>
          <w:szCs w:val="24"/>
        </w:rPr>
        <w:t xml:space="preserve"> peut aussi configurer l’adresse de la passerelle par défaut, des serveurs de noms DNS et des serveurs de noms NBNS (connus sous le nom de serveurs WINS sur les réseaux de la société Microsoft).</w:t>
      </w:r>
    </w:p>
    <w:p w14:paraId="042DB7FA" w14:textId="500D2522" w:rsidR="00F46C59" w:rsidRPr="00405A4B" w:rsidRDefault="00F46C59" w:rsidP="00345716">
      <w:pPr>
        <w:spacing w:line="360" w:lineRule="auto"/>
        <w:ind w:left="0" w:firstLine="0"/>
        <w:rPr>
          <w:rFonts w:ascii="Poppins Light" w:hAnsi="Poppins Light" w:cs="Poppins Light"/>
          <w:sz w:val="24"/>
          <w:szCs w:val="24"/>
        </w:rPr>
      </w:pPr>
      <w:r w:rsidRPr="00405A4B">
        <w:rPr>
          <w:rFonts w:ascii="Poppins Light" w:hAnsi="Poppins Light" w:cs="Poppins Light"/>
          <w:sz w:val="24"/>
          <w:szCs w:val="24"/>
        </w:rPr>
        <w:lastRenderedPageBreak/>
        <w:t>Le protocole a été présenté pour la première fois en octobre 1993 et est défini par la RFC 1531, modifiée et complétée par les RFC 1534, RFC 2131</w:t>
      </w:r>
      <w:r w:rsidR="007F72D7" w:rsidRPr="00405A4B">
        <w:rPr>
          <w:rFonts w:ascii="Poppins Light" w:hAnsi="Poppins Light" w:cs="Poppins Light"/>
          <w:sz w:val="24"/>
          <w:szCs w:val="24"/>
        </w:rPr>
        <w:t xml:space="preserve"> </w:t>
      </w:r>
      <w:r w:rsidRPr="00405A4B">
        <w:rPr>
          <w:rFonts w:ascii="Poppins Light" w:hAnsi="Poppins Light" w:cs="Poppins Light"/>
          <w:sz w:val="24"/>
          <w:szCs w:val="24"/>
        </w:rPr>
        <w:t>et RFC 2132.</w:t>
      </w:r>
    </w:p>
    <w:p w14:paraId="6991688B" w14:textId="529E04DC" w:rsidR="00F46C59" w:rsidRPr="00405A4B" w:rsidRDefault="00F46C59" w:rsidP="00345716">
      <w:pPr>
        <w:spacing w:line="360" w:lineRule="auto"/>
        <w:ind w:left="0" w:firstLine="0"/>
        <w:rPr>
          <w:rFonts w:ascii="Poppins Light" w:hAnsi="Poppins Light" w:cs="Poppins Light"/>
          <w:sz w:val="24"/>
          <w:szCs w:val="24"/>
        </w:rPr>
      </w:pPr>
      <w:r w:rsidRPr="00405A4B">
        <w:rPr>
          <w:rFonts w:ascii="Poppins Light" w:hAnsi="Poppins Light" w:cs="Poppins Light"/>
          <w:sz w:val="24"/>
          <w:szCs w:val="24"/>
        </w:rPr>
        <w:t xml:space="preserve">Ce protocole peut fonctionner avec IPv4 </w:t>
      </w:r>
      <w:r w:rsidR="007F72D7" w:rsidRPr="00405A4B">
        <w:rPr>
          <w:rFonts w:ascii="Poppins Light" w:hAnsi="Poppins Light" w:cs="Poppins Light"/>
          <w:sz w:val="24"/>
          <w:szCs w:val="24"/>
        </w:rPr>
        <w:t>comme</w:t>
      </w:r>
      <w:r w:rsidRPr="00405A4B">
        <w:rPr>
          <w:rFonts w:ascii="Poppins Light" w:hAnsi="Poppins Light" w:cs="Poppins Light"/>
          <w:sz w:val="24"/>
          <w:szCs w:val="24"/>
        </w:rPr>
        <w:t xml:space="preserve"> il fonctionne aussi avec IPv6 et il est alors appelé DHCPv6. Toutefois, en IPv6, les adresses peuvent être autoconfigurées sans DHCP.</w:t>
      </w:r>
    </w:p>
    <w:p w14:paraId="0FA7555E" w14:textId="29F3726B" w:rsidR="00AF07A8" w:rsidRDefault="00AF07A8" w:rsidP="00345716">
      <w:pPr>
        <w:pStyle w:val="Titre1"/>
        <w:numPr>
          <w:ilvl w:val="0"/>
          <w:numId w:val="9"/>
        </w:numPr>
        <w:spacing w:line="360" w:lineRule="auto"/>
      </w:pPr>
      <w:bookmarkStart w:id="2" w:name="_Toc97628011"/>
      <w:r w:rsidRPr="00AF07A8">
        <w:t>Rôle du service DHCP</w:t>
      </w:r>
      <w:bookmarkEnd w:id="2"/>
    </w:p>
    <w:p w14:paraId="6A835548" w14:textId="7EDEA5BD" w:rsidR="00F02F45" w:rsidRPr="00612A5F" w:rsidRDefault="00F02F45" w:rsidP="00345716">
      <w:pPr>
        <w:spacing w:line="360" w:lineRule="auto"/>
        <w:ind w:left="0" w:firstLine="0"/>
        <w:rPr>
          <w:rFonts w:ascii="Poppins Light" w:hAnsi="Poppins Light" w:cs="Poppins Light"/>
          <w:sz w:val="24"/>
          <w:szCs w:val="24"/>
        </w:rPr>
      </w:pPr>
      <w:r w:rsidRPr="00612A5F">
        <w:rPr>
          <w:rFonts w:ascii="Poppins Light" w:hAnsi="Poppins Light" w:cs="Poppins Light"/>
          <w:sz w:val="24"/>
          <w:szCs w:val="24"/>
        </w:rPr>
        <w:t>Un serveur DHCP a pour rôle de distribuer des adresses IP à des clients pour une durée déterminée.</w:t>
      </w:r>
    </w:p>
    <w:p w14:paraId="4B6B9435" w14:textId="70F26AE6" w:rsidR="00F02F45" w:rsidRPr="00612A5F" w:rsidRDefault="00F02F45" w:rsidP="00345716">
      <w:pPr>
        <w:spacing w:line="360" w:lineRule="auto"/>
        <w:ind w:left="0" w:firstLine="0"/>
        <w:rPr>
          <w:rFonts w:ascii="Poppins Light" w:hAnsi="Poppins Light" w:cs="Poppins Light"/>
          <w:sz w:val="24"/>
          <w:szCs w:val="24"/>
        </w:rPr>
      </w:pPr>
      <w:r w:rsidRPr="00612A5F">
        <w:rPr>
          <w:rFonts w:ascii="Poppins Light" w:hAnsi="Poppins Light" w:cs="Poppins Light"/>
          <w:sz w:val="24"/>
          <w:szCs w:val="24"/>
        </w:rPr>
        <w:t>Au lieu d'affecter manuellement à chaque hôte une adresse statique, ainsi que tous les paramètres, tels que le serveur de noms, passerelle par défaut, nom du réseau, un serveur DHCP alloue à un client un bail d'accès au réseau pour une durée déterminée (durée du bail). Le serveur passe en paramètres au client toutes les informations dont il a besoin.</w:t>
      </w:r>
    </w:p>
    <w:p w14:paraId="7921820D" w14:textId="7047BA7E" w:rsidR="00F02F45" w:rsidRPr="00612A5F" w:rsidRDefault="00F02F45" w:rsidP="00345716">
      <w:pPr>
        <w:spacing w:line="360" w:lineRule="auto"/>
        <w:ind w:left="0" w:firstLine="0"/>
        <w:rPr>
          <w:rFonts w:ascii="Poppins Light" w:hAnsi="Poppins Light" w:cs="Poppins Light"/>
          <w:sz w:val="24"/>
          <w:szCs w:val="24"/>
        </w:rPr>
      </w:pPr>
      <w:r w:rsidRPr="00612A5F">
        <w:rPr>
          <w:rFonts w:ascii="Poppins Light" w:hAnsi="Poppins Light" w:cs="Poppins Light"/>
          <w:sz w:val="24"/>
          <w:szCs w:val="24"/>
        </w:rPr>
        <w:t>Tous les nœuds critiques du réseau (serveur de nom primaire et secondaire, passerelle par défaut) ont une adresse IP statique ; en effet, si celle-ci variait, ce processus ne serait plus réalisable.</w:t>
      </w:r>
    </w:p>
    <w:p w14:paraId="7618134C" w14:textId="32FA673D" w:rsidR="00F02F45" w:rsidRPr="00612A5F" w:rsidRDefault="00F02F45" w:rsidP="00345716">
      <w:pPr>
        <w:spacing w:line="360" w:lineRule="auto"/>
        <w:ind w:left="0" w:firstLine="0"/>
        <w:rPr>
          <w:rFonts w:ascii="Poppins Light" w:hAnsi="Poppins Light" w:cs="Poppins Light"/>
          <w:sz w:val="24"/>
          <w:szCs w:val="24"/>
        </w:rPr>
      </w:pPr>
      <w:r w:rsidRPr="00612A5F">
        <w:rPr>
          <w:rFonts w:ascii="Poppins Light" w:hAnsi="Poppins Light" w:cs="Poppins Light"/>
          <w:sz w:val="24"/>
          <w:szCs w:val="24"/>
        </w:rPr>
        <w:t>Ce processus est mis en œuvre quand vous ouvrez une session chez un fournisseur d'accès Internet par modem. Le fournisseur d'accès, vous alloue une adresse IP de son réseau le temps de la liaison. Cette adresse est libérée, donc de nouveau disponible, lors de la fermeture de la session.</w:t>
      </w:r>
    </w:p>
    <w:p w14:paraId="2182AEAC" w14:textId="692C5FB7" w:rsidR="00AF07A8" w:rsidRDefault="00AF07A8" w:rsidP="00345716">
      <w:pPr>
        <w:pStyle w:val="Titre1"/>
        <w:numPr>
          <w:ilvl w:val="0"/>
          <w:numId w:val="9"/>
        </w:numPr>
        <w:spacing w:line="360" w:lineRule="auto"/>
      </w:pPr>
      <w:bookmarkStart w:id="3" w:name="_Toc97628012"/>
      <w:r w:rsidRPr="00AF07A8">
        <w:lastRenderedPageBreak/>
        <w:t>Fonctionnement du DHCP</w:t>
      </w:r>
      <w:bookmarkEnd w:id="3"/>
    </w:p>
    <w:p w14:paraId="6660D60E" w14:textId="489D6FB3" w:rsidR="00B57428" w:rsidRPr="002041ED" w:rsidRDefault="00B57428" w:rsidP="00B43EF9">
      <w:pPr>
        <w:pStyle w:val="Paragraphedeliste"/>
      </w:pPr>
      <w:r w:rsidRPr="002041ED">
        <w:t>Processus d’attribution d’adresses IP</w:t>
      </w:r>
    </w:p>
    <w:p w14:paraId="52D66943" w14:textId="12638440" w:rsidR="00570EFD" w:rsidRPr="00570EFD" w:rsidRDefault="00570EFD" w:rsidP="00345716">
      <w:pPr>
        <w:spacing w:line="360" w:lineRule="auto"/>
        <w:ind w:left="0" w:firstLine="0"/>
        <w:rPr>
          <w:rFonts w:ascii="Poppins Light" w:hAnsi="Poppins Light" w:cs="Poppins Light"/>
          <w:sz w:val="24"/>
          <w:szCs w:val="24"/>
        </w:rPr>
      </w:pPr>
      <w:r w:rsidRPr="00570EFD">
        <w:rPr>
          <w:rFonts w:ascii="Poppins Light" w:hAnsi="Poppins Light" w:cs="Poppins Light"/>
          <w:sz w:val="24"/>
          <w:szCs w:val="24"/>
        </w:rPr>
        <w:t xml:space="preserve">Un serveur DHCP écoute le réseau local pour les demandes des clients </w:t>
      </w:r>
      <w:r w:rsidR="00633506" w:rsidRPr="00633506">
        <w:rPr>
          <w:rFonts w:ascii="Poppins Light" w:hAnsi="Poppins Light" w:cs="Poppins Light"/>
          <w:sz w:val="24"/>
          <w:szCs w:val="24"/>
        </w:rPr>
        <w:t>nécessitant</w:t>
      </w:r>
      <w:r>
        <w:rPr>
          <w:rFonts w:ascii="Poppins Light" w:hAnsi="Poppins Light" w:cs="Poppins Light"/>
          <w:sz w:val="24"/>
          <w:szCs w:val="24"/>
        </w:rPr>
        <w:t xml:space="preserve"> </w:t>
      </w:r>
      <w:r w:rsidRPr="00570EFD">
        <w:rPr>
          <w:rFonts w:ascii="Poppins Light" w:hAnsi="Poppins Light" w:cs="Poppins Light"/>
          <w:sz w:val="24"/>
          <w:szCs w:val="24"/>
        </w:rPr>
        <w:t xml:space="preserve">une </w:t>
      </w:r>
      <w:r>
        <w:rPr>
          <w:rFonts w:ascii="Poppins Light" w:hAnsi="Poppins Light" w:cs="Poppins Light"/>
          <w:sz w:val="24"/>
          <w:szCs w:val="24"/>
        </w:rPr>
        <w:t>configuration IP</w:t>
      </w:r>
      <w:r w:rsidRPr="00570EFD">
        <w:rPr>
          <w:rFonts w:ascii="Poppins Light" w:hAnsi="Poppins Light" w:cs="Poppins Light"/>
          <w:sz w:val="24"/>
          <w:szCs w:val="24"/>
        </w:rPr>
        <w:t xml:space="preserve">. Au démarrage de chaque client </w:t>
      </w:r>
      <w:r>
        <w:rPr>
          <w:rFonts w:ascii="Poppins Light" w:hAnsi="Poppins Light" w:cs="Poppins Light"/>
          <w:sz w:val="24"/>
          <w:szCs w:val="24"/>
        </w:rPr>
        <w:t xml:space="preserve">sur </w:t>
      </w:r>
      <w:r w:rsidR="00633506">
        <w:rPr>
          <w:rFonts w:ascii="Poppins Light" w:hAnsi="Poppins Light" w:cs="Poppins Light"/>
          <w:sz w:val="24"/>
          <w:szCs w:val="24"/>
        </w:rPr>
        <w:t xml:space="preserve">le </w:t>
      </w:r>
      <w:r w:rsidRPr="00570EFD">
        <w:rPr>
          <w:rFonts w:ascii="Poppins Light" w:hAnsi="Poppins Light" w:cs="Poppins Light"/>
          <w:sz w:val="24"/>
          <w:szCs w:val="24"/>
        </w:rPr>
        <w:t>réseau, il envoie un message de diffusion sur le réseau local demandant une adresse IP.</w:t>
      </w:r>
    </w:p>
    <w:p w14:paraId="00D9BCFF" w14:textId="0ED54B04" w:rsidR="00612A5F" w:rsidRDefault="00570EFD" w:rsidP="00345716">
      <w:pPr>
        <w:spacing w:line="360" w:lineRule="auto"/>
        <w:ind w:left="0" w:firstLine="0"/>
        <w:rPr>
          <w:rFonts w:ascii="Poppins Light" w:hAnsi="Poppins Light" w:cs="Poppins Light"/>
          <w:sz w:val="24"/>
          <w:szCs w:val="24"/>
        </w:rPr>
      </w:pPr>
      <w:r w:rsidRPr="00570EFD">
        <w:rPr>
          <w:rFonts w:ascii="Poppins Light" w:hAnsi="Poppins Light" w:cs="Poppins Light"/>
          <w:sz w:val="24"/>
          <w:szCs w:val="24"/>
        </w:rPr>
        <w:t>Le serveur DHCP détecte cette demande, puis répond en attribuant une adresse IP unique au périphérique réseau.</w:t>
      </w:r>
    </w:p>
    <w:p w14:paraId="27ABA209" w14:textId="7E09A114" w:rsidR="00633506" w:rsidRDefault="00892D4F" w:rsidP="00345716">
      <w:pPr>
        <w:spacing w:line="360" w:lineRule="auto"/>
        <w:ind w:left="0" w:firstLine="0"/>
        <w:jc w:val="center"/>
        <w:rPr>
          <w:rFonts w:ascii="Poppins Light" w:hAnsi="Poppins Light" w:cs="Poppins Light"/>
          <w:sz w:val="24"/>
          <w:szCs w:val="24"/>
        </w:rPr>
      </w:pPr>
      <w:r>
        <w:rPr>
          <w:noProof/>
        </w:rPr>
        <w:lastRenderedPageBreak/>
        <w:drawing>
          <wp:inline distT="0" distB="0" distL="0" distR="0" wp14:anchorId="05ACD5B7" wp14:editId="50B50E4A">
            <wp:extent cx="3385185" cy="5760720"/>
            <wp:effectExtent l="0" t="0" r="5715" b="0"/>
            <wp:docPr id="2" name="Image 2" descr="dhcp demande nouvelle adresse"/>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Picture 1" descr="dhcp demande nouvelle adresse"/>
                    <pic:cNvPicPr>
                      <a:picLocks noChangeAspect="1" noChangeArrowheads="1"/>
                    </pic:cNvPicPr>
                  </pic:nvPicPr>
                  <pic:blipFill>
                    <a:blip r:embed="rId9">
                      <a:extLst>
                        <a:ext uri="{28A0092B-C50C-407E-A947-70E740481C1C}">
                          <a14:useLocalDpi xmlns:a14="http://schemas.microsoft.com/office/drawing/2010/main" val="0"/>
                        </a:ext>
                      </a:extLst>
                    </a:blip>
                    <a:srcRect/>
                    <a:stretch>
                      <a:fillRect/>
                    </a:stretch>
                  </pic:blipFill>
                  <pic:spPr bwMode="auto">
                    <a:xfrm>
                      <a:off x="0" y="0"/>
                      <a:ext cx="3385185" cy="5760720"/>
                    </a:xfrm>
                    <a:prstGeom prst="rect">
                      <a:avLst/>
                    </a:prstGeom>
                    <a:noFill/>
                    <a:ln>
                      <a:noFill/>
                    </a:ln>
                  </pic:spPr>
                </pic:pic>
              </a:graphicData>
            </a:graphic>
          </wp:inline>
        </w:drawing>
      </w:r>
    </w:p>
    <w:p w14:paraId="7B720243" w14:textId="65DE89A2" w:rsidR="00783E7F" w:rsidRDefault="00E00032" w:rsidP="00345716">
      <w:pPr>
        <w:spacing w:line="360" w:lineRule="auto"/>
        <w:ind w:left="0" w:firstLine="360"/>
        <w:rPr>
          <w:rFonts w:ascii="Poppins Light" w:hAnsi="Poppins Light" w:cs="Poppins Light"/>
          <w:sz w:val="24"/>
          <w:szCs w:val="24"/>
        </w:rPr>
      </w:pPr>
      <w:r w:rsidRPr="00E00032">
        <w:rPr>
          <w:rFonts w:ascii="Poppins Light" w:hAnsi="Poppins Light" w:cs="Poppins Light"/>
          <w:sz w:val="24"/>
          <w:szCs w:val="24"/>
        </w:rPr>
        <w:lastRenderedPageBreak/>
        <w:t xml:space="preserve">Le client diffuse d'abord un paquet de </w:t>
      </w:r>
      <w:r>
        <w:rPr>
          <w:rFonts w:ascii="Poppins Light" w:hAnsi="Poppins Light" w:cs="Poppins Light"/>
          <w:sz w:val="24"/>
          <w:szCs w:val="24"/>
        </w:rPr>
        <w:t xml:space="preserve">découverte DHCP </w:t>
      </w:r>
      <w:r w:rsidRPr="00E00032">
        <w:rPr>
          <w:rFonts w:ascii="Poppins Light" w:hAnsi="Poppins Light" w:cs="Poppins Light"/>
          <w:b/>
          <w:bCs/>
          <w:sz w:val="24"/>
          <w:szCs w:val="24"/>
        </w:rPr>
        <w:t>(DHCP Discovery</w:t>
      </w:r>
      <w:r>
        <w:rPr>
          <w:rFonts w:ascii="Poppins Light" w:hAnsi="Poppins Light" w:cs="Poppins Light"/>
          <w:b/>
          <w:bCs/>
          <w:sz w:val="24"/>
          <w:szCs w:val="24"/>
        </w:rPr>
        <w:t>)</w:t>
      </w:r>
      <w:r w:rsidRPr="00E00032">
        <w:rPr>
          <w:rFonts w:ascii="Poppins Light" w:hAnsi="Poppins Light" w:cs="Poppins Light"/>
          <w:sz w:val="24"/>
          <w:szCs w:val="24"/>
        </w:rPr>
        <w:t>. En réponse au paquet de découverte, chaque serveur DHCP du réseau répond au client avec un paquet d'offre DHCP</w:t>
      </w:r>
      <w:r>
        <w:rPr>
          <w:rFonts w:ascii="Poppins Light" w:hAnsi="Poppins Light" w:cs="Poppins Light"/>
          <w:sz w:val="24"/>
          <w:szCs w:val="24"/>
        </w:rPr>
        <w:t xml:space="preserve"> (</w:t>
      </w:r>
      <w:r w:rsidRPr="00E00032">
        <w:rPr>
          <w:rFonts w:ascii="Poppins Light" w:hAnsi="Poppins Light" w:cs="Poppins Light"/>
          <w:b/>
          <w:bCs/>
          <w:sz w:val="24"/>
          <w:szCs w:val="24"/>
        </w:rPr>
        <w:t xml:space="preserve">DHCP </w:t>
      </w:r>
      <w:proofErr w:type="spellStart"/>
      <w:r w:rsidRPr="00E00032">
        <w:rPr>
          <w:rFonts w:ascii="Poppins Light" w:hAnsi="Poppins Light" w:cs="Poppins Light"/>
          <w:b/>
          <w:bCs/>
          <w:sz w:val="24"/>
          <w:szCs w:val="24"/>
        </w:rPr>
        <w:t>Offer</w:t>
      </w:r>
      <w:proofErr w:type="spellEnd"/>
      <w:r>
        <w:rPr>
          <w:rFonts w:ascii="Poppins Light" w:hAnsi="Poppins Light" w:cs="Poppins Light"/>
          <w:sz w:val="24"/>
          <w:szCs w:val="24"/>
        </w:rPr>
        <w:t>)</w:t>
      </w:r>
      <w:r w:rsidRPr="00E00032">
        <w:rPr>
          <w:rFonts w:ascii="Poppins Light" w:hAnsi="Poppins Light" w:cs="Poppins Light"/>
          <w:sz w:val="24"/>
          <w:szCs w:val="24"/>
        </w:rPr>
        <w:t>. Le client ne peut accepter qu'une seule offre, mais il envoie un paquet de requête DHCP</w:t>
      </w:r>
      <w:r>
        <w:rPr>
          <w:rFonts w:ascii="Poppins Light" w:hAnsi="Poppins Light" w:cs="Poppins Light"/>
          <w:sz w:val="24"/>
          <w:szCs w:val="24"/>
        </w:rPr>
        <w:t xml:space="preserve"> </w:t>
      </w:r>
      <w:r>
        <w:rPr>
          <w:rFonts w:ascii="Poppins Light" w:hAnsi="Poppins Light" w:cs="Poppins Light"/>
          <w:b/>
          <w:bCs/>
          <w:sz w:val="24"/>
          <w:szCs w:val="24"/>
        </w:rPr>
        <w:t xml:space="preserve">(DHCP </w:t>
      </w:r>
      <w:proofErr w:type="spellStart"/>
      <w:r>
        <w:rPr>
          <w:rFonts w:ascii="Poppins Light" w:hAnsi="Poppins Light" w:cs="Poppins Light"/>
          <w:b/>
          <w:bCs/>
          <w:sz w:val="24"/>
          <w:szCs w:val="24"/>
        </w:rPr>
        <w:t>Request</w:t>
      </w:r>
      <w:proofErr w:type="spellEnd"/>
      <w:r>
        <w:rPr>
          <w:rFonts w:ascii="Poppins Light" w:hAnsi="Poppins Light" w:cs="Poppins Light"/>
          <w:b/>
          <w:bCs/>
          <w:sz w:val="24"/>
          <w:szCs w:val="24"/>
        </w:rPr>
        <w:t>)</w:t>
      </w:r>
      <w:r w:rsidRPr="00E00032">
        <w:rPr>
          <w:rFonts w:ascii="Poppins Light" w:hAnsi="Poppins Light" w:cs="Poppins Light"/>
          <w:sz w:val="24"/>
          <w:szCs w:val="24"/>
        </w:rPr>
        <w:t xml:space="preserve"> à tous les serveurs afin que chacun sache quel serveur le client a sélectionné pour traiter la découverte DHCP. Le serveur DHCP sélectionné renvoie un paquet d'accusé de réception DHCP</w:t>
      </w:r>
      <w:r w:rsidR="00972F1C">
        <w:rPr>
          <w:rFonts w:ascii="Poppins Light" w:hAnsi="Poppins Light" w:cs="Poppins Light"/>
          <w:sz w:val="24"/>
          <w:szCs w:val="24"/>
        </w:rPr>
        <w:t xml:space="preserve"> </w:t>
      </w:r>
      <w:r w:rsidR="00972F1C">
        <w:rPr>
          <w:rFonts w:ascii="Poppins Light" w:hAnsi="Poppins Light" w:cs="Poppins Light"/>
          <w:b/>
          <w:bCs/>
          <w:sz w:val="24"/>
          <w:szCs w:val="24"/>
        </w:rPr>
        <w:t xml:space="preserve">(DHCP </w:t>
      </w:r>
      <w:proofErr w:type="spellStart"/>
      <w:r w:rsidR="00972F1C" w:rsidRPr="00972F1C">
        <w:rPr>
          <w:rFonts w:ascii="Poppins Light" w:hAnsi="Poppins Light" w:cs="Poppins Light"/>
          <w:b/>
          <w:bCs/>
          <w:sz w:val="24"/>
          <w:szCs w:val="24"/>
        </w:rPr>
        <w:t>Acknowledge</w:t>
      </w:r>
      <w:proofErr w:type="spellEnd"/>
      <w:r w:rsidR="00972F1C">
        <w:rPr>
          <w:rFonts w:ascii="Poppins Light" w:hAnsi="Poppins Light" w:cs="Poppins Light"/>
          <w:b/>
          <w:bCs/>
          <w:sz w:val="24"/>
          <w:szCs w:val="24"/>
        </w:rPr>
        <w:t>)</w:t>
      </w:r>
      <w:r w:rsidRPr="00E00032">
        <w:rPr>
          <w:rFonts w:ascii="Poppins Light" w:hAnsi="Poppins Light" w:cs="Poppins Light"/>
          <w:sz w:val="24"/>
          <w:szCs w:val="24"/>
        </w:rPr>
        <w:t xml:space="preserve"> au client, ce qui termine le processus DHCP. Lorsque le client a fini d'utiliser l'adresse réseau, il peut éventuellement renvoyer un paquet de libération DHCP</w:t>
      </w:r>
      <w:r w:rsidR="00972F1C">
        <w:rPr>
          <w:rFonts w:ascii="Poppins Light" w:hAnsi="Poppins Light" w:cs="Poppins Light"/>
          <w:sz w:val="24"/>
          <w:szCs w:val="24"/>
        </w:rPr>
        <w:t xml:space="preserve"> </w:t>
      </w:r>
      <w:r w:rsidR="00972F1C">
        <w:rPr>
          <w:rFonts w:ascii="Poppins Light" w:hAnsi="Poppins Light" w:cs="Poppins Light"/>
          <w:b/>
          <w:bCs/>
          <w:sz w:val="24"/>
          <w:szCs w:val="24"/>
        </w:rPr>
        <w:t>(DHCP Release)</w:t>
      </w:r>
      <w:r w:rsidRPr="00E00032">
        <w:rPr>
          <w:rFonts w:ascii="Poppins Light" w:hAnsi="Poppins Light" w:cs="Poppins Light"/>
          <w:sz w:val="24"/>
          <w:szCs w:val="24"/>
        </w:rPr>
        <w:t xml:space="preserve"> au serveur.</w:t>
      </w:r>
    </w:p>
    <w:p w14:paraId="6BB19930" w14:textId="0361DA26" w:rsidR="00B57428" w:rsidRPr="00BC37FE" w:rsidRDefault="00B57428" w:rsidP="00B43EF9">
      <w:pPr>
        <w:pStyle w:val="Paragraphedeliste"/>
      </w:pPr>
      <w:r w:rsidRPr="00BC37FE">
        <w:t xml:space="preserve">Autres </w:t>
      </w:r>
      <w:r w:rsidR="001F4EC3">
        <w:t>informations</w:t>
      </w:r>
      <w:r w:rsidRPr="00BC37FE">
        <w:t xml:space="preserve"> DHCP</w:t>
      </w:r>
    </w:p>
    <w:p w14:paraId="2199A1F6" w14:textId="557A7112" w:rsidR="00CC2060" w:rsidRDefault="00CC2060" w:rsidP="00345716">
      <w:pPr>
        <w:spacing w:line="360" w:lineRule="auto"/>
        <w:ind w:left="0" w:firstLine="0"/>
        <w:rPr>
          <w:rFonts w:ascii="Poppins Light" w:hAnsi="Poppins Light" w:cs="Poppins Light"/>
          <w:sz w:val="24"/>
          <w:szCs w:val="24"/>
        </w:rPr>
      </w:pPr>
      <w:r>
        <w:rPr>
          <w:rFonts w:ascii="Poppins Light" w:hAnsi="Poppins Light" w:cs="Poppins Light"/>
          <w:sz w:val="24"/>
          <w:szCs w:val="24"/>
        </w:rPr>
        <w:t>Les messages échangés entre les clients et le serveurs DHCP sont :</w:t>
      </w:r>
    </w:p>
    <w:p w14:paraId="768174E9" w14:textId="77777777" w:rsidR="00CC2060" w:rsidRPr="00CC2060" w:rsidRDefault="00CC2060" w:rsidP="00B43EF9">
      <w:pPr>
        <w:pStyle w:val="Paragraphedeliste"/>
        <w:numPr>
          <w:ilvl w:val="0"/>
          <w:numId w:val="12"/>
        </w:numPr>
      </w:pPr>
      <w:r w:rsidRPr="00CC2060">
        <w:t>DHCPDISCOVER - Diffusion client pour localiser les serveurs disponibles.</w:t>
      </w:r>
    </w:p>
    <w:p w14:paraId="5F6F1344" w14:textId="77777777" w:rsidR="00CC2060" w:rsidRPr="00CC2060" w:rsidRDefault="00CC2060" w:rsidP="00B43EF9">
      <w:pPr>
        <w:pStyle w:val="Paragraphedeliste"/>
        <w:numPr>
          <w:ilvl w:val="0"/>
          <w:numId w:val="12"/>
        </w:numPr>
      </w:pPr>
      <w:r w:rsidRPr="00CC2060">
        <w:t>DHCPOFFER - Serveur vers client en réponse à DHCPDISCOVER avec offre de paramètres de configuration.</w:t>
      </w:r>
    </w:p>
    <w:p w14:paraId="43430506" w14:textId="77777777" w:rsidR="00CC2060" w:rsidRPr="00CC2060" w:rsidRDefault="00CC2060" w:rsidP="00B43EF9">
      <w:pPr>
        <w:pStyle w:val="Paragraphedeliste"/>
        <w:numPr>
          <w:ilvl w:val="0"/>
          <w:numId w:val="12"/>
        </w:numPr>
      </w:pPr>
      <w:r w:rsidRPr="00CC2060">
        <w:t>DHCPREQUEST - Diffusion client aux serveurs demandant offert paramètres d'un serveur et déclinant implicitement offres de tous les autres.</w:t>
      </w:r>
    </w:p>
    <w:p w14:paraId="7D24918A" w14:textId="77777777" w:rsidR="00CC2060" w:rsidRPr="00CC2060" w:rsidRDefault="00CC2060" w:rsidP="00B43EF9">
      <w:pPr>
        <w:pStyle w:val="Paragraphedeliste"/>
        <w:numPr>
          <w:ilvl w:val="0"/>
          <w:numId w:val="12"/>
        </w:numPr>
      </w:pPr>
      <w:r w:rsidRPr="00CC2060">
        <w:t>DHCPACK - Serveur vers client avec paramètres de configuration, y compris l'adresse réseau validée.</w:t>
      </w:r>
    </w:p>
    <w:p w14:paraId="7EF05D94" w14:textId="77777777" w:rsidR="00CC2060" w:rsidRPr="00CC2060" w:rsidRDefault="00CC2060" w:rsidP="00B43EF9">
      <w:pPr>
        <w:pStyle w:val="Paragraphedeliste"/>
        <w:numPr>
          <w:ilvl w:val="0"/>
          <w:numId w:val="12"/>
        </w:numPr>
      </w:pPr>
      <w:r w:rsidRPr="00CC2060">
        <w:t>DHCPNAK - Serveur à client refusant la demande de configuration paramètres (par exemple, l'adresse réseau demandée déjà attribué).</w:t>
      </w:r>
    </w:p>
    <w:p w14:paraId="6643001B" w14:textId="77777777" w:rsidR="00CC2060" w:rsidRPr="00CC2060" w:rsidRDefault="00CC2060" w:rsidP="00B43EF9">
      <w:pPr>
        <w:pStyle w:val="Paragraphedeliste"/>
        <w:numPr>
          <w:ilvl w:val="0"/>
          <w:numId w:val="12"/>
        </w:numPr>
      </w:pPr>
      <w:r w:rsidRPr="00CC2060">
        <w:t xml:space="preserve">DHCPDECLINE - Client au serveur indiquant que les paramètres de configuration (par exemple, l'adresse réseau) </w:t>
      </w:r>
      <w:r w:rsidRPr="00CC2060">
        <w:lastRenderedPageBreak/>
        <w:t>sont invalides.</w:t>
      </w:r>
    </w:p>
    <w:p w14:paraId="33680A10" w14:textId="77777777" w:rsidR="00CC2060" w:rsidRPr="00CC2060" w:rsidRDefault="00CC2060" w:rsidP="00B43EF9">
      <w:pPr>
        <w:pStyle w:val="Paragraphedeliste"/>
        <w:numPr>
          <w:ilvl w:val="0"/>
          <w:numId w:val="12"/>
        </w:numPr>
      </w:pPr>
      <w:r w:rsidRPr="00CC2060">
        <w:t>DHCPRELEASE - Client au serveur abandonnant l'adresse réseau et résiliation du bail restant.</w:t>
      </w:r>
    </w:p>
    <w:p w14:paraId="79AD1AE8" w14:textId="51A0D1B3" w:rsidR="001F4EC3" w:rsidRDefault="001F4EC3" w:rsidP="00345716">
      <w:pPr>
        <w:spacing w:line="360" w:lineRule="auto"/>
        <w:ind w:left="0" w:firstLine="0"/>
        <w:rPr>
          <w:rFonts w:ascii="Poppins Light" w:hAnsi="Poppins Light" w:cs="Poppins Light"/>
          <w:sz w:val="24"/>
          <w:szCs w:val="24"/>
        </w:rPr>
      </w:pPr>
      <w:r w:rsidRPr="001F4EC3">
        <w:rPr>
          <w:rFonts w:ascii="Poppins Light" w:hAnsi="Poppins Light" w:cs="Poppins Light"/>
          <w:sz w:val="24"/>
          <w:szCs w:val="24"/>
        </w:rPr>
        <w:t>Les messages DHCP sont transmis via UDP. Bien que peu fiable, ce protocole suffit au transport des paquets simples sur réseau local, et surtout il est très léger, donc intéressant pour les petits systèmes (du genre le micro bout de programme qui fait la requête DHCP lorsque le PC se met en route). De facto, DHCP fonctionne aussi en mode non connecté. Le client n’utilise que le port 68 pour envoyer et recevoir ses messages de la même façon, le serveur envoie et reçoit ses messages sur un seul port, le port 67.</w:t>
      </w:r>
    </w:p>
    <w:p w14:paraId="2D73C6D1" w14:textId="5A05E105" w:rsidR="00AF07A8" w:rsidRDefault="00AF07A8" w:rsidP="00345716">
      <w:pPr>
        <w:pStyle w:val="Titre1"/>
        <w:numPr>
          <w:ilvl w:val="0"/>
          <w:numId w:val="9"/>
        </w:numPr>
        <w:spacing w:line="360" w:lineRule="auto"/>
      </w:pPr>
      <w:bookmarkStart w:id="4" w:name="_Toc97628013"/>
      <w:r w:rsidRPr="00AF07A8">
        <w:t>Renouvellement de bail IP</w:t>
      </w:r>
      <w:bookmarkEnd w:id="4"/>
    </w:p>
    <w:p w14:paraId="72609511" w14:textId="77777777" w:rsidR="000C4EB8" w:rsidRPr="000C4EB8" w:rsidRDefault="000C4EB8" w:rsidP="00345716">
      <w:pPr>
        <w:spacing w:line="360" w:lineRule="auto"/>
        <w:rPr>
          <w:rFonts w:ascii="Poppins Light" w:hAnsi="Poppins Light" w:cs="Poppins Light"/>
          <w:sz w:val="24"/>
          <w:szCs w:val="24"/>
        </w:rPr>
      </w:pPr>
      <w:r w:rsidRPr="000C4EB8">
        <w:rPr>
          <w:rFonts w:ascii="Poppins Light" w:hAnsi="Poppins Light" w:cs="Poppins Light"/>
          <w:sz w:val="24"/>
          <w:szCs w:val="24"/>
        </w:rPr>
        <w:t xml:space="preserve">Les adresses IP dynamiques sont octroyées pour une durée limitée (durée du bail, ou </w:t>
      </w:r>
      <w:proofErr w:type="spellStart"/>
      <w:r w:rsidRPr="000C4EB8">
        <w:rPr>
          <w:rFonts w:ascii="Poppins Light" w:hAnsi="Poppins Light" w:cs="Poppins Light"/>
          <w:sz w:val="24"/>
          <w:szCs w:val="24"/>
        </w:rPr>
        <w:t>lease</w:t>
      </w:r>
      <w:proofErr w:type="spellEnd"/>
      <w:r w:rsidRPr="000C4EB8">
        <w:rPr>
          <w:rFonts w:ascii="Poppins Light" w:hAnsi="Poppins Light" w:cs="Poppins Light"/>
          <w:sz w:val="24"/>
          <w:szCs w:val="24"/>
        </w:rPr>
        <w:t xml:space="preserve"> time), qui est transmise au client dans l’accusé de réception qui clôture la transaction DHCP.</w:t>
      </w:r>
    </w:p>
    <w:p w14:paraId="032BCD56" w14:textId="77777777" w:rsidR="000C4EB8" w:rsidRPr="000C4EB8" w:rsidRDefault="000C4EB8" w:rsidP="00345716">
      <w:pPr>
        <w:spacing w:line="360" w:lineRule="auto"/>
        <w:rPr>
          <w:rFonts w:ascii="Poppins Light" w:hAnsi="Poppins Light" w:cs="Poppins Light"/>
          <w:sz w:val="24"/>
          <w:szCs w:val="24"/>
        </w:rPr>
      </w:pPr>
      <w:r w:rsidRPr="000C4EB8">
        <w:rPr>
          <w:rFonts w:ascii="Poppins Light" w:hAnsi="Poppins Light" w:cs="Poppins Light"/>
          <w:sz w:val="24"/>
          <w:szCs w:val="24"/>
        </w:rPr>
        <w:t>La valeur T1 (par défaut, 50 % de la durée du bail) qui l’accompagne détermine la durée après laquelle le client commence à demander périodiquement le renouvellement de son bail auprès du serveur qui lui a accordé son adresse. Cette fois, la transaction est effectuée par transmission IP classique, d’adresse à adresse.</w:t>
      </w:r>
    </w:p>
    <w:p w14:paraId="07C24885" w14:textId="77777777" w:rsidR="000C4EB8" w:rsidRPr="000C4EB8" w:rsidRDefault="000C4EB8" w:rsidP="00345716">
      <w:pPr>
        <w:spacing w:line="360" w:lineRule="auto"/>
        <w:rPr>
          <w:rFonts w:ascii="Poppins Light" w:hAnsi="Poppins Light" w:cs="Poppins Light"/>
          <w:sz w:val="24"/>
          <w:szCs w:val="24"/>
        </w:rPr>
      </w:pPr>
      <w:r w:rsidRPr="000C4EB8">
        <w:rPr>
          <w:rFonts w:ascii="Poppins Light" w:hAnsi="Poppins Light" w:cs="Poppins Light"/>
          <w:sz w:val="24"/>
          <w:szCs w:val="24"/>
        </w:rPr>
        <w:lastRenderedPageBreak/>
        <w:t>Si, lorsque le délai fixé par la deuxième valeur, T2 (par défaut, 87,5 % de la durée du bail), est écoulé et que le bail n’a pas pu être renouvelé (par exemple, si le serveur DHCP d’origine est hors service), le client demande une nouvelle allocation d’adresse par diffusion.</w:t>
      </w:r>
    </w:p>
    <w:p w14:paraId="2E966112" w14:textId="202EA0A8" w:rsidR="00F80995" w:rsidRDefault="000C4EB8" w:rsidP="00345716">
      <w:pPr>
        <w:spacing w:line="360" w:lineRule="auto"/>
        <w:rPr>
          <w:rFonts w:ascii="Poppins Light" w:hAnsi="Poppins Light" w:cs="Poppins Light"/>
          <w:sz w:val="24"/>
          <w:szCs w:val="24"/>
        </w:rPr>
      </w:pPr>
      <w:r w:rsidRPr="000C4EB8">
        <w:rPr>
          <w:rFonts w:ascii="Poppins Light" w:hAnsi="Poppins Light" w:cs="Poppins Light"/>
          <w:sz w:val="24"/>
          <w:szCs w:val="24"/>
        </w:rPr>
        <w:t>Si, au terme du bail le client n’a pu ni en obtenir le renouvellement, ni obtenir une nouvelle allocation, l’adresse est désactivée et il perd la faculté d’utiliser le réseau TCP/IP de façon normale.</w:t>
      </w:r>
    </w:p>
    <w:p w14:paraId="76BCEAD1" w14:textId="77777777" w:rsidR="00D36A29" w:rsidRDefault="00D36A29" w:rsidP="00345716">
      <w:pPr>
        <w:spacing w:line="360" w:lineRule="auto"/>
        <w:ind w:left="0" w:firstLine="360"/>
        <w:jc w:val="center"/>
        <w:rPr>
          <w:rFonts w:ascii="Poppins Light" w:hAnsi="Poppins Light" w:cs="Poppins Light"/>
          <w:sz w:val="24"/>
          <w:szCs w:val="24"/>
        </w:rPr>
      </w:pPr>
      <w:r>
        <w:rPr>
          <w:noProof/>
        </w:rPr>
        <w:drawing>
          <wp:inline distT="0" distB="0" distL="0" distR="0" wp14:anchorId="488949A3" wp14:editId="55DAD9D7">
            <wp:extent cx="3851275" cy="3726815"/>
            <wp:effectExtent l="0" t="0" r="0" b="6985"/>
            <wp:docPr id="3" name="Image 3" descr="dhcp renouveller adresse"/>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Picture 3" descr="dhcp renouveller adresse"/>
                    <pic:cNvPicPr>
                      <a:picLocks noChangeAspect="1" noChangeArrowheads="1"/>
                    </pic:cNvPicPr>
                  </pic:nvPicPr>
                  <pic:blipFill>
                    <a:blip r:embed="rId10">
                      <a:extLst>
                        <a:ext uri="{28A0092B-C50C-407E-A947-70E740481C1C}">
                          <a14:useLocalDpi xmlns:a14="http://schemas.microsoft.com/office/drawing/2010/main" val="0"/>
                        </a:ext>
                      </a:extLst>
                    </a:blip>
                    <a:srcRect/>
                    <a:stretch>
                      <a:fillRect/>
                    </a:stretch>
                  </pic:blipFill>
                  <pic:spPr bwMode="auto">
                    <a:xfrm>
                      <a:off x="0" y="0"/>
                      <a:ext cx="3851275" cy="3726815"/>
                    </a:xfrm>
                    <a:prstGeom prst="rect">
                      <a:avLst/>
                    </a:prstGeom>
                    <a:noFill/>
                    <a:ln>
                      <a:noFill/>
                    </a:ln>
                  </pic:spPr>
                </pic:pic>
              </a:graphicData>
            </a:graphic>
          </wp:inline>
        </w:drawing>
      </w:r>
    </w:p>
    <w:p w14:paraId="4D9EFA98" w14:textId="1C48D16E" w:rsidR="00AF07A8" w:rsidRDefault="00AF07A8" w:rsidP="00345716">
      <w:pPr>
        <w:pStyle w:val="Titre1"/>
        <w:numPr>
          <w:ilvl w:val="0"/>
          <w:numId w:val="9"/>
        </w:numPr>
        <w:spacing w:line="360" w:lineRule="auto"/>
      </w:pPr>
      <w:bookmarkStart w:id="5" w:name="_Toc97628014"/>
      <w:r w:rsidRPr="00AF07A8">
        <w:lastRenderedPageBreak/>
        <w:t>Configuration d'un serveur DHCP</w:t>
      </w:r>
      <w:bookmarkEnd w:id="5"/>
    </w:p>
    <w:p w14:paraId="7BF629C5" w14:textId="74E783E6" w:rsidR="003D0289" w:rsidRDefault="003D0289" w:rsidP="00B43EF9">
      <w:pPr>
        <w:pStyle w:val="Paragraphedeliste"/>
      </w:pPr>
      <w:r w:rsidRPr="007C192E">
        <w:t>Installation et configuration</w:t>
      </w:r>
    </w:p>
    <w:p w14:paraId="70BBFDF8" w14:textId="57DD541D" w:rsidR="00D3420F" w:rsidRPr="00C6776E" w:rsidRDefault="000C4D82" w:rsidP="00345716">
      <w:pPr>
        <w:spacing w:line="360" w:lineRule="auto"/>
        <w:rPr>
          <w:rFonts w:ascii="Poppins Light" w:hAnsi="Poppins Light" w:cs="Poppins Light"/>
          <w:sz w:val="24"/>
          <w:szCs w:val="24"/>
          <w:lang w:val="fr-MA" w:eastAsia="en-US"/>
        </w:rPr>
      </w:pPr>
      <w:r w:rsidRPr="00C6776E">
        <w:rPr>
          <w:rFonts w:ascii="Poppins Light" w:hAnsi="Poppins Light" w:cs="Poppins Light"/>
          <w:sz w:val="24"/>
          <w:szCs w:val="24"/>
          <w:lang w:val="fr-MA" w:eastAsia="en-US"/>
        </w:rPr>
        <w:t>Avant l’installation du service DHCP on configure manuellement une adresse IP fixe en choisissant l’interface réseau qui sera en communication avec les différents terminaux d’un réseau</w:t>
      </w:r>
      <w:r w:rsidR="0011412B" w:rsidRPr="00C6776E">
        <w:rPr>
          <w:rFonts w:ascii="Poppins Light" w:hAnsi="Poppins Light" w:cs="Poppins Light"/>
          <w:sz w:val="24"/>
          <w:szCs w:val="24"/>
          <w:lang w:val="fr-MA" w:eastAsia="en-US"/>
        </w:rPr>
        <w:t>.</w:t>
      </w:r>
    </w:p>
    <w:p w14:paraId="4A421919" w14:textId="77777777" w:rsidR="000C4D82" w:rsidRPr="00D3420F" w:rsidRDefault="000C4D82" w:rsidP="00345716">
      <w:pPr>
        <w:spacing w:line="360" w:lineRule="auto"/>
        <w:rPr>
          <w:lang w:val="fr-MA" w:eastAsia="en-US"/>
        </w:rPr>
      </w:pPr>
    </w:p>
    <w:p w14:paraId="4B174DD8" w14:textId="77777777" w:rsidR="001B6DA2" w:rsidRDefault="00D3420F" w:rsidP="00345716">
      <w:pPr>
        <w:spacing w:line="360" w:lineRule="auto"/>
        <w:jc w:val="center"/>
        <w:rPr>
          <w:lang w:val="fr-MA" w:eastAsia="en-US"/>
        </w:rPr>
      </w:pPr>
      <w:r>
        <w:rPr>
          <w:noProof/>
          <w:lang w:val="fr-MA" w:eastAsia="en-US"/>
        </w:rPr>
        <w:drawing>
          <wp:inline distT="0" distB="0" distL="0" distR="0" wp14:anchorId="20921571" wp14:editId="1F4D55F6">
            <wp:extent cx="4770533" cy="3360711"/>
            <wp:effectExtent l="0" t="0" r="0" b="0"/>
            <wp:docPr id="9" name="Image 9"/>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9" name="Image 9"/>
                    <pic:cNvPicPr/>
                  </pic:nvPicPr>
                  <pic:blipFill>
                    <a:blip r:embed="rId11">
                      <a:extLst>
                        <a:ext uri="{28A0092B-C50C-407E-A947-70E740481C1C}">
                          <a14:useLocalDpi xmlns:a14="http://schemas.microsoft.com/office/drawing/2010/main" val="0"/>
                        </a:ext>
                      </a:extLst>
                    </a:blip>
                    <a:stretch>
                      <a:fillRect/>
                    </a:stretch>
                  </pic:blipFill>
                  <pic:spPr>
                    <a:xfrm>
                      <a:off x="0" y="0"/>
                      <a:ext cx="4770533" cy="3360711"/>
                    </a:xfrm>
                    <a:prstGeom prst="rect">
                      <a:avLst/>
                    </a:prstGeom>
                  </pic:spPr>
                </pic:pic>
              </a:graphicData>
            </a:graphic>
          </wp:inline>
        </w:drawing>
      </w:r>
    </w:p>
    <w:p w14:paraId="6A0AC9EE" w14:textId="77777777" w:rsidR="00EF1C63" w:rsidRPr="00C6776E" w:rsidRDefault="001B6DA2" w:rsidP="00345716">
      <w:pPr>
        <w:spacing w:line="360" w:lineRule="auto"/>
        <w:jc w:val="left"/>
        <w:rPr>
          <w:rFonts w:ascii="Poppins Light" w:hAnsi="Poppins Light" w:cs="Poppins Light"/>
          <w:b/>
          <w:bCs/>
          <w:sz w:val="24"/>
          <w:szCs w:val="24"/>
          <w:lang w:val="fr-MA" w:eastAsia="en-US"/>
        </w:rPr>
      </w:pPr>
      <w:r w:rsidRPr="00C6776E">
        <w:rPr>
          <w:rFonts w:ascii="Poppins Light" w:hAnsi="Poppins Light" w:cs="Poppins Light"/>
          <w:sz w:val="24"/>
          <w:szCs w:val="24"/>
          <w:lang w:val="fr-MA" w:eastAsia="en-US"/>
        </w:rPr>
        <w:t xml:space="preserve">Après avoir configurer l’adresse IP on installe le package </w:t>
      </w:r>
      <w:proofErr w:type="spellStart"/>
      <w:r w:rsidRPr="00C6776E">
        <w:rPr>
          <w:rFonts w:ascii="Poppins Light" w:hAnsi="Poppins Light" w:cs="Poppins Light"/>
          <w:b/>
          <w:bCs/>
          <w:sz w:val="24"/>
          <w:szCs w:val="24"/>
          <w:lang w:val="fr-MA" w:eastAsia="en-US"/>
        </w:rPr>
        <w:t>dhcp</w:t>
      </w:r>
      <w:proofErr w:type="spellEnd"/>
      <w:r w:rsidRPr="00C6776E">
        <w:rPr>
          <w:rFonts w:ascii="Poppins Light" w:hAnsi="Poppins Light" w:cs="Poppins Light"/>
          <w:b/>
          <w:bCs/>
          <w:sz w:val="24"/>
          <w:szCs w:val="24"/>
          <w:lang w:val="fr-MA" w:eastAsia="en-US"/>
        </w:rPr>
        <w:t>-server</w:t>
      </w:r>
      <w:r w:rsidR="00F551E7" w:rsidRPr="00C6776E">
        <w:rPr>
          <w:rFonts w:ascii="Poppins Light" w:hAnsi="Poppins Light" w:cs="Poppins Light"/>
          <w:b/>
          <w:bCs/>
          <w:sz w:val="24"/>
          <w:szCs w:val="24"/>
          <w:lang w:val="fr-MA" w:eastAsia="en-US"/>
        </w:rPr>
        <w:t xml:space="preserve"> </w:t>
      </w:r>
      <w:r w:rsidR="00F551E7" w:rsidRPr="00C6776E">
        <w:rPr>
          <w:rFonts w:ascii="Poppins Light" w:hAnsi="Poppins Light" w:cs="Poppins Light"/>
          <w:sz w:val="24"/>
          <w:szCs w:val="24"/>
          <w:lang w:val="fr-MA" w:eastAsia="en-US"/>
        </w:rPr>
        <w:t xml:space="preserve">via la commande </w:t>
      </w:r>
      <w:proofErr w:type="spellStart"/>
      <w:r w:rsidR="00F551E7" w:rsidRPr="00C6776E">
        <w:rPr>
          <w:rFonts w:ascii="Poppins Light" w:hAnsi="Poppins Light" w:cs="Poppins Light"/>
          <w:b/>
          <w:bCs/>
          <w:sz w:val="24"/>
          <w:szCs w:val="24"/>
          <w:lang w:val="fr-MA" w:eastAsia="en-US"/>
        </w:rPr>
        <w:t>dnf</w:t>
      </w:r>
      <w:proofErr w:type="spellEnd"/>
      <w:r w:rsidR="00F551E7" w:rsidRPr="00C6776E">
        <w:rPr>
          <w:rFonts w:ascii="Poppins Light" w:hAnsi="Poppins Light" w:cs="Poppins Light"/>
          <w:b/>
          <w:bCs/>
          <w:sz w:val="24"/>
          <w:szCs w:val="24"/>
          <w:lang w:val="fr-MA" w:eastAsia="en-US"/>
        </w:rPr>
        <w:t xml:space="preserve"> -y </w:t>
      </w:r>
      <w:proofErr w:type="spellStart"/>
      <w:r w:rsidR="00F551E7" w:rsidRPr="00C6776E">
        <w:rPr>
          <w:rFonts w:ascii="Poppins Light" w:hAnsi="Poppins Light" w:cs="Poppins Light"/>
          <w:b/>
          <w:bCs/>
          <w:sz w:val="24"/>
          <w:szCs w:val="24"/>
          <w:lang w:val="fr-MA" w:eastAsia="en-US"/>
        </w:rPr>
        <w:t>install</w:t>
      </w:r>
      <w:proofErr w:type="spellEnd"/>
      <w:r w:rsidR="00F551E7" w:rsidRPr="00C6776E">
        <w:rPr>
          <w:rFonts w:ascii="Poppins Light" w:hAnsi="Poppins Light" w:cs="Poppins Light"/>
          <w:b/>
          <w:bCs/>
          <w:sz w:val="24"/>
          <w:szCs w:val="24"/>
          <w:lang w:val="fr-MA" w:eastAsia="en-US"/>
        </w:rPr>
        <w:t xml:space="preserve"> </w:t>
      </w:r>
      <w:proofErr w:type="spellStart"/>
      <w:r w:rsidR="00F551E7" w:rsidRPr="00C6776E">
        <w:rPr>
          <w:rFonts w:ascii="Poppins Light" w:hAnsi="Poppins Light" w:cs="Poppins Light"/>
          <w:b/>
          <w:bCs/>
          <w:sz w:val="24"/>
          <w:szCs w:val="24"/>
          <w:lang w:val="fr-MA" w:eastAsia="en-US"/>
        </w:rPr>
        <w:t>dhcp</w:t>
      </w:r>
      <w:proofErr w:type="spellEnd"/>
      <w:r w:rsidR="00F551E7" w:rsidRPr="00C6776E">
        <w:rPr>
          <w:rFonts w:ascii="Poppins Light" w:hAnsi="Poppins Light" w:cs="Poppins Light"/>
          <w:b/>
          <w:bCs/>
          <w:sz w:val="24"/>
          <w:szCs w:val="24"/>
          <w:lang w:val="fr-MA" w:eastAsia="en-US"/>
        </w:rPr>
        <w:t>-server</w:t>
      </w:r>
    </w:p>
    <w:p w14:paraId="28C6FE19" w14:textId="44436F1F" w:rsidR="0050517A" w:rsidRDefault="0050517A" w:rsidP="00345716">
      <w:pPr>
        <w:spacing w:line="360" w:lineRule="auto"/>
        <w:jc w:val="left"/>
        <w:rPr>
          <w:lang w:val="fr-MA" w:eastAsia="en-US"/>
        </w:rPr>
      </w:pPr>
      <w:r>
        <w:rPr>
          <w:noProof/>
          <w:lang w:val="fr-MA" w:eastAsia="en-US"/>
        </w:rPr>
        <w:lastRenderedPageBreak/>
        <w:drawing>
          <wp:inline distT="0" distB="0" distL="0" distR="0" wp14:anchorId="1BFEB201" wp14:editId="35F6D7DA">
            <wp:extent cx="8892540" cy="3104515"/>
            <wp:effectExtent l="0" t="0" r="3810" b="635"/>
            <wp:docPr id="4" name="Image 4"/>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4" name="Image 4"/>
                    <pic:cNvPicPr/>
                  </pic:nvPicPr>
                  <pic:blipFill>
                    <a:blip r:embed="rId12">
                      <a:extLst>
                        <a:ext uri="{28A0092B-C50C-407E-A947-70E740481C1C}">
                          <a14:useLocalDpi xmlns:a14="http://schemas.microsoft.com/office/drawing/2010/main" val="0"/>
                        </a:ext>
                      </a:extLst>
                    </a:blip>
                    <a:stretch>
                      <a:fillRect/>
                    </a:stretch>
                  </pic:blipFill>
                  <pic:spPr>
                    <a:xfrm>
                      <a:off x="0" y="0"/>
                      <a:ext cx="8892540" cy="3104515"/>
                    </a:xfrm>
                    <a:prstGeom prst="rect">
                      <a:avLst/>
                    </a:prstGeom>
                  </pic:spPr>
                </pic:pic>
              </a:graphicData>
            </a:graphic>
          </wp:inline>
        </w:drawing>
      </w:r>
    </w:p>
    <w:p w14:paraId="3780EC0C" w14:textId="636951F3" w:rsidR="00D3420F" w:rsidRPr="00C6776E" w:rsidRDefault="00EF1C63" w:rsidP="00345716">
      <w:pPr>
        <w:spacing w:line="360" w:lineRule="auto"/>
        <w:rPr>
          <w:rFonts w:ascii="Poppins Light" w:hAnsi="Poppins Light" w:cs="Poppins Light"/>
          <w:color w:val="252525"/>
          <w:sz w:val="24"/>
          <w:szCs w:val="24"/>
          <w:shd w:val="clear" w:color="auto" w:fill="FFFFFF"/>
        </w:rPr>
      </w:pPr>
      <w:r w:rsidRPr="00C6776E">
        <w:rPr>
          <w:rFonts w:ascii="Poppins Light" w:hAnsi="Poppins Light" w:cs="Poppins Light"/>
          <w:color w:val="252525"/>
          <w:sz w:val="24"/>
          <w:szCs w:val="24"/>
          <w:shd w:val="clear" w:color="auto" w:fill="FFFFFF"/>
        </w:rPr>
        <w:t xml:space="preserve">Une fois installé il va falloir éditer le fichier </w:t>
      </w:r>
      <w:r w:rsidRPr="00C6776E">
        <w:rPr>
          <w:rFonts w:ascii="Poppins Light" w:hAnsi="Poppins Light" w:cs="Poppins Light"/>
          <w:b/>
          <w:bCs/>
          <w:color w:val="252525"/>
          <w:sz w:val="24"/>
          <w:szCs w:val="24"/>
          <w:shd w:val="clear" w:color="auto" w:fill="FFFFFF"/>
        </w:rPr>
        <w:t>/</w:t>
      </w:r>
      <w:proofErr w:type="spellStart"/>
      <w:r w:rsidRPr="00C6776E">
        <w:rPr>
          <w:rFonts w:ascii="Poppins Light" w:hAnsi="Poppins Light" w:cs="Poppins Light"/>
          <w:b/>
          <w:bCs/>
          <w:color w:val="252525"/>
          <w:sz w:val="24"/>
          <w:szCs w:val="24"/>
          <w:shd w:val="clear" w:color="auto" w:fill="FFFFFF"/>
        </w:rPr>
        <w:t>etc</w:t>
      </w:r>
      <w:proofErr w:type="spellEnd"/>
      <w:r w:rsidRPr="00C6776E">
        <w:rPr>
          <w:rFonts w:ascii="Poppins Light" w:hAnsi="Poppins Light" w:cs="Poppins Light"/>
          <w:b/>
          <w:bCs/>
          <w:color w:val="252525"/>
          <w:sz w:val="24"/>
          <w:szCs w:val="24"/>
          <w:shd w:val="clear" w:color="auto" w:fill="FFFFFF"/>
        </w:rPr>
        <w:t>/</w:t>
      </w:r>
      <w:proofErr w:type="spellStart"/>
      <w:r w:rsidRPr="00C6776E">
        <w:rPr>
          <w:rFonts w:ascii="Poppins Light" w:hAnsi="Poppins Light" w:cs="Poppins Light"/>
          <w:b/>
          <w:bCs/>
          <w:color w:val="252525"/>
          <w:sz w:val="24"/>
          <w:szCs w:val="24"/>
          <w:shd w:val="clear" w:color="auto" w:fill="FFFFFF"/>
        </w:rPr>
        <w:t>dhcpd.conf</w:t>
      </w:r>
      <w:proofErr w:type="spellEnd"/>
      <w:r w:rsidRPr="00C6776E">
        <w:rPr>
          <w:rFonts w:ascii="Poppins Light" w:hAnsi="Poppins Light" w:cs="Poppins Light"/>
          <w:color w:val="252525"/>
          <w:sz w:val="24"/>
          <w:szCs w:val="24"/>
          <w:shd w:val="clear" w:color="auto" w:fill="FFFFFF"/>
        </w:rPr>
        <w:t>. Par défaut le fichier ne contient qu’une aide pour pouvoir copier un contenu depuis un fichier exemple.</w:t>
      </w:r>
    </w:p>
    <w:p w14:paraId="3AD709D5" w14:textId="5C1420BC" w:rsidR="00A94069" w:rsidRDefault="00A94069" w:rsidP="00345716">
      <w:pPr>
        <w:spacing w:line="360" w:lineRule="auto"/>
        <w:jc w:val="center"/>
        <w:rPr>
          <w:lang w:val="fr-MA" w:eastAsia="en-US"/>
        </w:rPr>
      </w:pPr>
      <w:r>
        <w:rPr>
          <w:noProof/>
          <w:lang w:val="fr-MA" w:eastAsia="en-US"/>
        </w:rPr>
        <w:drawing>
          <wp:inline distT="0" distB="0" distL="0" distR="0" wp14:anchorId="4F27ED21" wp14:editId="1EB9E1B2">
            <wp:extent cx="4450466" cy="883997"/>
            <wp:effectExtent l="0" t="0" r="7620" b="0"/>
            <wp:docPr id="6" name="Image 6"/>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6" name="Image 6"/>
                    <pic:cNvPicPr/>
                  </pic:nvPicPr>
                  <pic:blipFill>
                    <a:blip r:embed="rId13">
                      <a:extLst>
                        <a:ext uri="{28A0092B-C50C-407E-A947-70E740481C1C}">
                          <a14:useLocalDpi xmlns:a14="http://schemas.microsoft.com/office/drawing/2010/main" val="0"/>
                        </a:ext>
                      </a:extLst>
                    </a:blip>
                    <a:stretch>
                      <a:fillRect/>
                    </a:stretch>
                  </pic:blipFill>
                  <pic:spPr>
                    <a:xfrm>
                      <a:off x="0" y="0"/>
                      <a:ext cx="4450466" cy="883997"/>
                    </a:xfrm>
                    <a:prstGeom prst="rect">
                      <a:avLst/>
                    </a:prstGeom>
                  </pic:spPr>
                </pic:pic>
              </a:graphicData>
            </a:graphic>
          </wp:inline>
        </w:drawing>
      </w:r>
    </w:p>
    <w:p w14:paraId="0B38B98C" w14:textId="0DD4FF52" w:rsidR="00A94069" w:rsidRDefault="00542C0B" w:rsidP="00345716">
      <w:pPr>
        <w:spacing w:line="360" w:lineRule="auto"/>
        <w:jc w:val="center"/>
        <w:rPr>
          <w:lang w:val="fr-MA" w:eastAsia="en-US"/>
        </w:rPr>
      </w:pPr>
      <w:r>
        <w:rPr>
          <w:noProof/>
          <w:lang w:val="fr-MA" w:eastAsia="en-US"/>
        </w:rPr>
        <w:drawing>
          <wp:inline distT="0" distB="0" distL="0" distR="0" wp14:anchorId="06D8A077" wp14:editId="396B87FF">
            <wp:extent cx="5738357" cy="434378"/>
            <wp:effectExtent l="0" t="0" r="0" b="3810"/>
            <wp:docPr id="7" name="Image 7"/>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7" name="Image 7"/>
                    <pic:cNvPicPr/>
                  </pic:nvPicPr>
                  <pic:blipFill>
                    <a:blip r:embed="rId14">
                      <a:extLst>
                        <a:ext uri="{28A0092B-C50C-407E-A947-70E740481C1C}">
                          <a14:useLocalDpi xmlns:a14="http://schemas.microsoft.com/office/drawing/2010/main" val="0"/>
                        </a:ext>
                      </a:extLst>
                    </a:blip>
                    <a:stretch>
                      <a:fillRect/>
                    </a:stretch>
                  </pic:blipFill>
                  <pic:spPr>
                    <a:xfrm>
                      <a:off x="0" y="0"/>
                      <a:ext cx="5738357" cy="434378"/>
                    </a:xfrm>
                    <a:prstGeom prst="rect">
                      <a:avLst/>
                    </a:prstGeom>
                  </pic:spPr>
                </pic:pic>
              </a:graphicData>
            </a:graphic>
          </wp:inline>
        </w:drawing>
      </w:r>
    </w:p>
    <w:p w14:paraId="3F53A835" w14:textId="688B54D3" w:rsidR="00AF2859" w:rsidRPr="00C6776E" w:rsidRDefault="00AF2859" w:rsidP="00345716">
      <w:pPr>
        <w:spacing w:line="360" w:lineRule="auto"/>
        <w:rPr>
          <w:rFonts w:ascii="Poppins Light" w:hAnsi="Poppins Light" w:cs="Poppins Light"/>
          <w:color w:val="252525"/>
          <w:sz w:val="24"/>
          <w:szCs w:val="24"/>
          <w:shd w:val="clear" w:color="auto" w:fill="FFFFFF"/>
        </w:rPr>
      </w:pPr>
      <w:r w:rsidRPr="00C6776E">
        <w:rPr>
          <w:rFonts w:ascii="Poppins Light" w:hAnsi="Poppins Light" w:cs="Poppins Light"/>
          <w:color w:val="252525"/>
          <w:sz w:val="24"/>
          <w:szCs w:val="24"/>
          <w:shd w:val="clear" w:color="auto" w:fill="FFFFFF"/>
        </w:rPr>
        <w:lastRenderedPageBreak/>
        <w:t>Pour compléter l’installation</w:t>
      </w:r>
      <w:r w:rsidR="001E7D13" w:rsidRPr="00C6776E">
        <w:rPr>
          <w:rFonts w:ascii="Poppins Light" w:hAnsi="Poppins Light" w:cs="Poppins Light"/>
          <w:color w:val="252525"/>
          <w:sz w:val="24"/>
          <w:szCs w:val="24"/>
          <w:shd w:val="clear" w:color="auto" w:fill="FFFFFF"/>
        </w:rPr>
        <w:t>,</w:t>
      </w:r>
      <w:r w:rsidRPr="00C6776E">
        <w:rPr>
          <w:rFonts w:ascii="Poppins Light" w:hAnsi="Poppins Light" w:cs="Poppins Light"/>
          <w:color w:val="252525"/>
          <w:sz w:val="24"/>
          <w:szCs w:val="24"/>
          <w:shd w:val="clear" w:color="auto" w:fill="FFFFFF"/>
        </w:rPr>
        <w:t xml:space="preserve"> on </w:t>
      </w:r>
      <w:r w:rsidR="001E7D13" w:rsidRPr="00C6776E">
        <w:rPr>
          <w:rFonts w:ascii="Poppins Light" w:hAnsi="Poppins Light" w:cs="Poppins Light"/>
          <w:color w:val="252525"/>
          <w:sz w:val="24"/>
          <w:szCs w:val="24"/>
          <w:shd w:val="clear" w:color="auto" w:fill="FFFFFF"/>
        </w:rPr>
        <w:t>fournit</w:t>
      </w:r>
      <w:r w:rsidRPr="00C6776E">
        <w:rPr>
          <w:rFonts w:ascii="Poppins Light" w:hAnsi="Poppins Light" w:cs="Poppins Light"/>
          <w:color w:val="252525"/>
          <w:sz w:val="24"/>
          <w:szCs w:val="24"/>
          <w:shd w:val="clear" w:color="auto" w:fill="FFFFFF"/>
        </w:rPr>
        <w:t xml:space="preserve"> les éléments suivants :</w:t>
      </w:r>
    </w:p>
    <w:p w14:paraId="249D23CB" w14:textId="27727361" w:rsidR="00ED2CB2" w:rsidRDefault="00ED2CB2" w:rsidP="00345716">
      <w:pPr>
        <w:spacing w:line="360" w:lineRule="auto"/>
        <w:jc w:val="center"/>
        <w:rPr>
          <w:lang w:val="fr-MA" w:eastAsia="en-US"/>
        </w:rPr>
      </w:pPr>
      <w:r>
        <w:rPr>
          <w:noProof/>
          <w:lang w:val="fr-MA" w:eastAsia="en-US"/>
        </w:rPr>
        <w:drawing>
          <wp:inline distT="0" distB="0" distL="0" distR="0" wp14:anchorId="446881FD" wp14:editId="274AC989">
            <wp:extent cx="5593565" cy="2072820"/>
            <wp:effectExtent l="0" t="0" r="7620" b="3810"/>
            <wp:docPr id="8" name="Image 8"/>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8" name="Image 8"/>
                    <pic:cNvPicPr/>
                  </pic:nvPicPr>
                  <pic:blipFill>
                    <a:blip r:embed="rId15">
                      <a:extLst>
                        <a:ext uri="{28A0092B-C50C-407E-A947-70E740481C1C}">
                          <a14:useLocalDpi xmlns:a14="http://schemas.microsoft.com/office/drawing/2010/main" val="0"/>
                        </a:ext>
                      </a:extLst>
                    </a:blip>
                    <a:stretch>
                      <a:fillRect/>
                    </a:stretch>
                  </pic:blipFill>
                  <pic:spPr>
                    <a:xfrm>
                      <a:off x="0" y="0"/>
                      <a:ext cx="5593565" cy="2072820"/>
                    </a:xfrm>
                    <a:prstGeom prst="rect">
                      <a:avLst/>
                    </a:prstGeom>
                  </pic:spPr>
                </pic:pic>
              </a:graphicData>
            </a:graphic>
          </wp:inline>
        </w:drawing>
      </w:r>
    </w:p>
    <w:p w14:paraId="43463BEE" w14:textId="77777777" w:rsidR="00542C0B" w:rsidRPr="0050517A" w:rsidRDefault="00542C0B" w:rsidP="00345716">
      <w:pPr>
        <w:spacing w:line="360" w:lineRule="auto"/>
        <w:rPr>
          <w:lang w:val="fr-MA" w:eastAsia="en-US"/>
        </w:rPr>
      </w:pPr>
    </w:p>
    <w:p w14:paraId="3AB9D3D2" w14:textId="1DD7B0A6" w:rsidR="003D0289" w:rsidRDefault="003D0289" w:rsidP="00B43EF9">
      <w:pPr>
        <w:pStyle w:val="Paragraphedeliste"/>
      </w:pPr>
      <w:r w:rsidRPr="007C192E">
        <w:t xml:space="preserve">Tests et vérification </w:t>
      </w:r>
    </w:p>
    <w:p w14:paraId="4E5BC0B5" w14:textId="06254FC5" w:rsidR="00144B0C" w:rsidRPr="00C6776E" w:rsidRDefault="00144B0C" w:rsidP="00345716">
      <w:pPr>
        <w:spacing w:line="360" w:lineRule="auto"/>
        <w:rPr>
          <w:rFonts w:ascii="Poppins Light" w:hAnsi="Poppins Light" w:cs="Poppins Light"/>
          <w:color w:val="252525"/>
          <w:sz w:val="24"/>
          <w:szCs w:val="24"/>
          <w:shd w:val="clear" w:color="auto" w:fill="FFFFFF"/>
        </w:rPr>
      </w:pPr>
      <w:r w:rsidRPr="00C6776E">
        <w:rPr>
          <w:rFonts w:ascii="Poppins Light" w:hAnsi="Poppins Light" w:cs="Poppins Light"/>
          <w:color w:val="252525"/>
          <w:sz w:val="24"/>
          <w:szCs w:val="24"/>
          <w:shd w:val="clear" w:color="auto" w:fill="FFFFFF"/>
        </w:rPr>
        <w:t>Pour démarrer</w:t>
      </w:r>
      <w:r w:rsidR="007F4BB6" w:rsidRPr="00C6776E">
        <w:rPr>
          <w:rFonts w:ascii="Poppins Light" w:hAnsi="Poppins Light" w:cs="Poppins Light"/>
          <w:color w:val="252525"/>
          <w:sz w:val="24"/>
          <w:szCs w:val="24"/>
          <w:shd w:val="clear" w:color="auto" w:fill="FFFFFF"/>
        </w:rPr>
        <w:t>/arrêter</w:t>
      </w:r>
      <w:r w:rsidRPr="00C6776E">
        <w:rPr>
          <w:rFonts w:ascii="Poppins Light" w:hAnsi="Poppins Light" w:cs="Poppins Light"/>
          <w:color w:val="252525"/>
          <w:sz w:val="24"/>
          <w:szCs w:val="24"/>
          <w:shd w:val="clear" w:color="auto" w:fill="FFFFFF"/>
        </w:rPr>
        <w:t xml:space="preserve"> le service DHCP, </w:t>
      </w:r>
      <w:r w:rsidR="007F4BB6" w:rsidRPr="00C6776E">
        <w:rPr>
          <w:rFonts w:ascii="Poppins Light" w:hAnsi="Poppins Light" w:cs="Poppins Light"/>
          <w:color w:val="252525"/>
          <w:sz w:val="24"/>
          <w:szCs w:val="24"/>
          <w:shd w:val="clear" w:color="auto" w:fill="FFFFFF"/>
        </w:rPr>
        <w:t>utiliser</w:t>
      </w:r>
      <w:r w:rsidRPr="00C6776E">
        <w:rPr>
          <w:rFonts w:ascii="Poppins Light" w:hAnsi="Poppins Light" w:cs="Poppins Light"/>
          <w:color w:val="252525"/>
          <w:sz w:val="24"/>
          <w:szCs w:val="24"/>
          <w:shd w:val="clear" w:color="auto" w:fill="FFFFFF"/>
        </w:rPr>
        <w:t xml:space="preserve"> la commande suivante : </w:t>
      </w:r>
      <w:proofErr w:type="spellStart"/>
      <w:r w:rsidRPr="00C6776E">
        <w:rPr>
          <w:rFonts w:ascii="Poppins Light" w:hAnsi="Poppins Light" w:cs="Poppins Light"/>
          <w:b/>
          <w:bCs/>
          <w:color w:val="252525"/>
          <w:sz w:val="24"/>
          <w:szCs w:val="24"/>
          <w:shd w:val="clear" w:color="auto" w:fill="FFFFFF"/>
        </w:rPr>
        <w:t>systemctl</w:t>
      </w:r>
      <w:proofErr w:type="spellEnd"/>
      <w:r w:rsidRPr="00C6776E">
        <w:rPr>
          <w:rFonts w:ascii="Poppins Light" w:hAnsi="Poppins Light" w:cs="Poppins Light"/>
          <w:b/>
          <w:bCs/>
          <w:color w:val="252525"/>
          <w:sz w:val="24"/>
          <w:szCs w:val="24"/>
          <w:shd w:val="clear" w:color="auto" w:fill="FFFFFF"/>
        </w:rPr>
        <w:t xml:space="preserve"> </w:t>
      </w:r>
      <w:proofErr w:type="spellStart"/>
      <w:r w:rsidRPr="00C6776E">
        <w:rPr>
          <w:rFonts w:ascii="Poppins Light" w:hAnsi="Poppins Light" w:cs="Poppins Light"/>
          <w:b/>
          <w:bCs/>
          <w:color w:val="252525"/>
          <w:sz w:val="24"/>
          <w:szCs w:val="24"/>
          <w:shd w:val="clear" w:color="auto" w:fill="FFFFFF"/>
        </w:rPr>
        <w:t>start</w:t>
      </w:r>
      <w:r w:rsidR="007F4BB6" w:rsidRPr="00C6776E">
        <w:rPr>
          <w:rFonts w:ascii="Poppins Light" w:hAnsi="Poppins Light" w:cs="Poppins Light"/>
          <w:b/>
          <w:bCs/>
          <w:color w:val="252525"/>
          <w:sz w:val="24"/>
          <w:szCs w:val="24"/>
          <w:shd w:val="clear" w:color="auto" w:fill="FFFFFF"/>
        </w:rPr>
        <w:t>|stop</w:t>
      </w:r>
      <w:proofErr w:type="spellEnd"/>
      <w:r w:rsidRPr="00C6776E">
        <w:rPr>
          <w:rFonts w:ascii="Poppins Light" w:hAnsi="Poppins Light" w:cs="Poppins Light"/>
          <w:b/>
          <w:bCs/>
          <w:color w:val="252525"/>
          <w:sz w:val="24"/>
          <w:szCs w:val="24"/>
          <w:shd w:val="clear" w:color="auto" w:fill="FFFFFF"/>
        </w:rPr>
        <w:t xml:space="preserve"> </w:t>
      </w:r>
      <w:proofErr w:type="spellStart"/>
      <w:r w:rsidRPr="00C6776E">
        <w:rPr>
          <w:rFonts w:ascii="Poppins Light" w:hAnsi="Poppins Light" w:cs="Poppins Light"/>
          <w:b/>
          <w:bCs/>
          <w:color w:val="252525"/>
          <w:sz w:val="24"/>
          <w:szCs w:val="24"/>
          <w:shd w:val="clear" w:color="auto" w:fill="FFFFFF"/>
        </w:rPr>
        <w:t>dhcp</w:t>
      </w:r>
      <w:r w:rsidR="007F4BB6" w:rsidRPr="00C6776E">
        <w:rPr>
          <w:rFonts w:ascii="Poppins Light" w:hAnsi="Poppins Light" w:cs="Poppins Light"/>
          <w:b/>
          <w:bCs/>
          <w:color w:val="252525"/>
          <w:sz w:val="24"/>
          <w:szCs w:val="24"/>
          <w:shd w:val="clear" w:color="auto" w:fill="FFFFFF"/>
        </w:rPr>
        <w:t>d</w:t>
      </w:r>
      <w:proofErr w:type="spellEnd"/>
    </w:p>
    <w:p w14:paraId="423D82FD" w14:textId="7212C28D" w:rsidR="007F4BB6" w:rsidRPr="00C6776E" w:rsidRDefault="007F4BB6" w:rsidP="00345716">
      <w:pPr>
        <w:spacing w:line="360" w:lineRule="auto"/>
        <w:rPr>
          <w:rFonts w:ascii="Poppins Light" w:hAnsi="Poppins Light" w:cs="Poppins Light"/>
          <w:color w:val="252525"/>
          <w:sz w:val="24"/>
          <w:szCs w:val="24"/>
          <w:shd w:val="clear" w:color="auto" w:fill="FFFFFF"/>
        </w:rPr>
      </w:pPr>
      <w:r w:rsidRPr="00C6776E">
        <w:rPr>
          <w:rFonts w:ascii="Poppins Light" w:hAnsi="Poppins Light" w:cs="Poppins Light"/>
          <w:color w:val="252525"/>
          <w:sz w:val="24"/>
          <w:szCs w:val="24"/>
          <w:shd w:val="clear" w:color="auto" w:fill="FFFFFF"/>
        </w:rPr>
        <w:t xml:space="preserve">Une fois le service démarre, on s’assure du bon fonctionnement via la commande </w:t>
      </w:r>
      <w:proofErr w:type="spellStart"/>
      <w:r w:rsidRPr="00C6776E">
        <w:rPr>
          <w:rFonts w:ascii="Poppins Light" w:hAnsi="Poppins Light" w:cs="Poppins Light"/>
          <w:b/>
          <w:bCs/>
          <w:color w:val="252525"/>
          <w:sz w:val="24"/>
          <w:szCs w:val="24"/>
          <w:shd w:val="clear" w:color="auto" w:fill="FFFFFF"/>
        </w:rPr>
        <w:t>systemctl</w:t>
      </w:r>
      <w:proofErr w:type="spellEnd"/>
      <w:r w:rsidRPr="00C6776E">
        <w:rPr>
          <w:rFonts w:ascii="Poppins Light" w:hAnsi="Poppins Light" w:cs="Poppins Light"/>
          <w:b/>
          <w:bCs/>
          <w:color w:val="252525"/>
          <w:sz w:val="24"/>
          <w:szCs w:val="24"/>
          <w:shd w:val="clear" w:color="auto" w:fill="FFFFFF"/>
        </w:rPr>
        <w:t xml:space="preserve"> </w:t>
      </w:r>
      <w:proofErr w:type="spellStart"/>
      <w:r w:rsidRPr="00C6776E">
        <w:rPr>
          <w:rFonts w:ascii="Poppins Light" w:hAnsi="Poppins Light" w:cs="Poppins Light"/>
          <w:b/>
          <w:bCs/>
          <w:color w:val="252525"/>
          <w:sz w:val="24"/>
          <w:szCs w:val="24"/>
          <w:shd w:val="clear" w:color="auto" w:fill="FFFFFF"/>
        </w:rPr>
        <w:t>status</w:t>
      </w:r>
      <w:proofErr w:type="spellEnd"/>
      <w:r w:rsidRPr="00C6776E">
        <w:rPr>
          <w:rFonts w:ascii="Poppins Light" w:hAnsi="Poppins Light" w:cs="Poppins Light"/>
          <w:b/>
          <w:bCs/>
          <w:color w:val="252525"/>
          <w:sz w:val="24"/>
          <w:szCs w:val="24"/>
          <w:shd w:val="clear" w:color="auto" w:fill="FFFFFF"/>
        </w:rPr>
        <w:t xml:space="preserve"> </w:t>
      </w:r>
      <w:proofErr w:type="spellStart"/>
      <w:r w:rsidRPr="00C6776E">
        <w:rPr>
          <w:rFonts w:ascii="Poppins Light" w:hAnsi="Poppins Light" w:cs="Poppins Light"/>
          <w:b/>
          <w:bCs/>
          <w:color w:val="252525"/>
          <w:sz w:val="24"/>
          <w:szCs w:val="24"/>
          <w:shd w:val="clear" w:color="auto" w:fill="FFFFFF"/>
        </w:rPr>
        <w:t>dhcpd</w:t>
      </w:r>
      <w:proofErr w:type="spellEnd"/>
    </w:p>
    <w:p w14:paraId="76A083A1" w14:textId="116A9065" w:rsidR="00C81A64" w:rsidRDefault="00C81A64" w:rsidP="00345716">
      <w:pPr>
        <w:spacing w:line="360" w:lineRule="auto"/>
        <w:jc w:val="center"/>
        <w:rPr>
          <w:lang w:val="fr-MA" w:eastAsia="en-US"/>
        </w:rPr>
      </w:pPr>
      <w:r>
        <w:rPr>
          <w:noProof/>
          <w:lang w:val="fr-MA" w:eastAsia="en-US"/>
        </w:rPr>
        <w:lastRenderedPageBreak/>
        <w:drawing>
          <wp:inline distT="0" distB="0" distL="0" distR="0" wp14:anchorId="05836E1B" wp14:editId="0D50E679">
            <wp:extent cx="7940728" cy="3177815"/>
            <wp:effectExtent l="0" t="0" r="3175" b="3810"/>
            <wp:docPr id="10" name="Image 10"/>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10" name="Image 10"/>
                    <pic:cNvPicPr/>
                  </pic:nvPicPr>
                  <pic:blipFill>
                    <a:blip r:embed="rId16">
                      <a:extLst>
                        <a:ext uri="{28A0092B-C50C-407E-A947-70E740481C1C}">
                          <a14:useLocalDpi xmlns:a14="http://schemas.microsoft.com/office/drawing/2010/main" val="0"/>
                        </a:ext>
                      </a:extLst>
                    </a:blip>
                    <a:stretch>
                      <a:fillRect/>
                    </a:stretch>
                  </pic:blipFill>
                  <pic:spPr>
                    <a:xfrm>
                      <a:off x="0" y="0"/>
                      <a:ext cx="7940728" cy="3177815"/>
                    </a:xfrm>
                    <a:prstGeom prst="rect">
                      <a:avLst/>
                    </a:prstGeom>
                  </pic:spPr>
                </pic:pic>
              </a:graphicData>
            </a:graphic>
          </wp:inline>
        </w:drawing>
      </w:r>
    </w:p>
    <w:p w14:paraId="40321AA1" w14:textId="770E0091" w:rsidR="00F028D4" w:rsidRPr="00C6776E" w:rsidRDefault="00F028D4" w:rsidP="00345716">
      <w:pPr>
        <w:spacing w:line="360" w:lineRule="auto"/>
        <w:rPr>
          <w:rFonts w:ascii="Poppins Light" w:hAnsi="Poppins Light" w:cs="Poppins Light"/>
          <w:color w:val="252525"/>
          <w:sz w:val="24"/>
          <w:szCs w:val="24"/>
          <w:shd w:val="clear" w:color="auto" w:fill="FFFFFF"/>
        </w:rPr>
      </w:pPr>
      <w:r w:rsidRPr="00C6776E">
        <w:rPr>
          <w:rFonts w:ascii="Poppins Light" w:hAnsi="Poppins Light" w:cs="Poppins Light"/>
          <w:color w:val="252525"/>
          <w:sz w:val="24"/>
          <w:szCs w:val="24"/>
          <w:shd w:val="clear" w:color="auto" w:fill="FFFFFF"/>
        </w:rPr>
        <w:t>Cette figure montre que le service DHCPD a été bien installé et il n’y a pas d’erreur dans le script de configuration.</w:t>
      </w:r>
    </w:p>
    <w:p w14:paraId="6F38BEEC" w14:textId="4BCD0B1D" w:rsidR="00C6776E" w:rsidRPr="00C6776E" w:rsidRDefault="00C6776E" w:rsidP="00345716">
      <w:pPr>
        <w:spacing w:line="360" w:lineRule="auto"/>
        <w:rPr>
          <w:rFonts w:ascii="Poppins Light" w:hAnsi="Poppins Light" w:cs="Poppins Light"/>
          <w:sz w:val="24"/>
          <w:szCs w:val="24"/>
          <w:lang w:val="fr-MA" w:eastAsia="en-US"/>
        </w:rPr>
      </w:pPr>
      <w:r w:rsidRPr="00C6776E">
        <w:rPr>
          <w:rFonts w:ascii="Poppins Light" w:hAnsi="Poppins Light" w:cs="Poppins Light"/>
          <w:color w:val="252525"/>
          <w:sz w:val="24"/>
          <w:szCs w:val="24"/>
          <w:shd w:val="clear" w:color="auto" w:fill="FFFFFF"/>
        </w:rPr>
        <w:t>En cas de problème, il suffit de lancer en console :</w:t>
      </w:r>
    </w:p>
    <w:p w14:paraId="449693D2" w14:textId="3EB94870" w:rsidR="00822F85" w:rsidRDefault="00822F85" w:rsidP="00345716">
      <w:pPr>
        <w:spacing w:line="360" w:lineRule="auto"/>
        <w:rPr>
          <w:lang w:val="fr-MA" w:eastAsia="en-US"/>
        </w:rPr>
      </w:pPr>
      <w:r>
        <w:rPr>
          <w:noProof/>
          <w:lang w:val="fr-MA" w:eastAsia="en-US"/>
        </w:rPr>
        <w:lastRenderedPageBreak/>
        <w:drawing>
          <wp:inline distT="0" distB="0" distL="0" distR="0" wp14:anchorId="651CCE1F" wp14:editId="65E2169F">
            <wp:extent cx="8237934" cy="3513124"/>
            <wp:effectExtent l="0" t="0" r="0" b="0"/>
            <wp:docPr id="16" name="Image 16"/>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16" name="Image 16"/>
                    <pic:cNvPicPr/>
                  </pic:nvPicPr>
                  <pic:blipFill>
                    <a:blip r:embed="rId17">
                      <a:extLst>
                        <a:ext uri="{28A0092B-C50C-407E-A947-70E740481C1C}">
                          <a14:useLocalDpi xmlns:a14="http://schemas.microsoft.com/office/drawing/2010/main" val="0"/>
                        </a:ext>
                      </a:extLst>
                    </a:blip>
                    <a:stretch>
                      <a:fillRect/>
                    </a:stretch>
                  </pic:blipFill>
                  <pic:spPr>
                    <a:xfrm>
                      <a:off x="0" y="0"/>
                      <a:ext cx="8237934" cy="3513124"/>
                    </a:xfrm>
                    <a:prstGeom prst="rect">
                      <a:avLst/>
                    </a:prstGeom>
                  </pic:spPr>
                </pic:pic>
              </a:graphicData>
            </a:graphic>
          </wp:inline>
        </w:drawing>
      </w:r>
    </w:p>
    <w:p w14:paraId="67007BAC" w14:textId="45F217DF" w:rsidR="00AF07A8" w:rsidRDefault="00AF07A8" w:rsidP="00345716">
      <w:pPr>
        <w:pStyle w:val="Titre1"/>
        <w:numPr>
          <w:ilvl w:val="0"/>
          <w:numId w:val="9"/>
        </w:numPr>
        <w:spacing w:line="360" w:lineRule="auto"/>
      </w:pPr>
      <w:bookmarkStart w:id="6" w:name="_Toc97628015"/>
      <w:r w:rsidRPr="00AF07A8">
        <w:t>Mise en œuvre d'un client DHCP</w:t>
      </w:r>
      <w:bookmarkEnd w:id="6"/>
    </w:p>
    <w:p w14:paraId="738AAE9C" w14:textId="0D0B917E" w:rsidR="00E2191B" w:rsidRPr="00E2191B" w:rsidRDefault="00E2191B" w:rsidP="00B43EF9">
      <w:pPr>
        <w:pStyle w:val="Paragraphedeliste"/>
      </w:pPr>
      <w:r>
        <w:t>Client dynamique :</w:t>
      </w:r>
    </w:p>
    <w:p w14:paraId="721D3677" w14:textId="7824DA71" w:rsidR="00E823E7" w:rsidRPr="00536E73" w:rsidRDefault="00E823E7" w:rsidP="00345716">
      <w:pPr>
        <w:spacing w:line="360" w:lineRule="auto"/>
        <w:ind w:left="360" w:firstLine="0"/>
        <w:rPr>
          <w:rFonts w:ascii="Poppins Light" w:hAnsi="Poppins Light" w:cs="Poppins Light"/>
          <w:sz w:val="24"/>
          <w:szCs w:val="24"/>
        </w:rPr>
      </w:pPr>
      <w:r w:rsidRPr="00536E73">
        <w:rPr>
          <w:rFonts w:ascii="Poppins Light" w:hAnsi="Poppins Light" w:cs="Poppins Light"/>
          <w:sz w:val="24"/>
          <w:szCs w:val="24"/>
        </w:rPr>
        <w:t xml:space="preserve">Après avoir </w:t>
      </w:r>
      <w:r w:rsidR="002A45E6" w:rsidRPr="00536E73">
        <w:rPr>
          <w:rFonts w:ascii="Poppins Light" w:hAnsi="Poppins Light" w:cs="Poppins Light"/>
          <w:sz w:val="24"/>
          <w:szCs w:val="24"/>
        </w:rPr>
        <w:t>installé</w:t>
      </w:r>
      <w:r w:rsidRPr="00536E73">
        <w:rPr>
          <w:rFonts w:ascii="Poppins Light" w:hAnsi="Poppins Light" w:cs="Poppins Light"/>
          <w:sz w:val="24"/>
          <w:szCs w:val="24"/>
        </w:rPr>
        <w:t xml:space="preserve"> le serveur DHCP, le client, maintenant, doit récupérer une configuration IP auprès du serveur.  </w:t>
      </w:r>
    </w:p>
    <w:p w14:paraId="4BCE8B73" w14:textId="55F59F1E" w:rsidR="00DC63E4" w:rsidRPr="00536E73" w:rsidRDefault="00E823E7" w:rsidP="00345716">
      <w:pPr>
        <w:spacing w:line="360" w:lineRule="auto"/>
        <w:ind w:left="360" w:firstLine="0"/>
        <w:rPr>
          <w:rFonts w:ascii="Poppins Light" w:hAnsi="Poppins Light" w:cs="Poppins Light"/>
          <w:sz w:val="24"/>
          <w:szCs w:val="24"/>
        </w:rPr>
      </w:pPr>
      <w:r w:rsidRPr="00536E73">
        <w:rPr>
          <w:rFonts w:ascii="Poppins Light" w:hAnsi="Poppins Light" w:cs="Poppins Light"/>
          <w:sz w:val="24"/>
          <w:szCs w:val="24"/>
        </w:rPr>
        <w:t>En exécutant la commande </w:t>
      </w:r>
      <w:proofErr w:type="spellStart"/>
      <w:r w:rsidRPr="00536E73">
        <w:rPr>
          <w:rFonts w:ascii="Poppins Light" w:hAnsi="Poppins Light" w:cs="Poppins Light"/>
          <w:b/>
          <w:bCs/>
          <w:sz w:val="24"/>
          <w:szCs w:val="24"/>
        </w:rPr>
        <w:t>n</w:t>
      </w:r>
      <w:r w:rsidR="00DC63E4" w:rsidRPr="00536E73">
        <w:rPr>
          <w:rFonts w:ascii="Poppins Light" w:hAnsi="Poppins Light" w:cs="Poppins Light"/>
          <w:b/>
          <w:bCs/>
          <w:sz w:val="24"/>
          <w:szCs w:val="24"/>
        </w:rPr>
        <w:t>mcli</w:t>
      </w:r>
      <w:proofErr w:type="spellEnd"/>
      <w:r w:rsidR="00DC63E4" w:rsidRPr="00536E73">
        <w:rPr>
          <w:rFonts w:ascii="Poppins Light" w:hAnsi="Poppins Light" w:cs="Poppins Light"/>
          <w:b/>
          <w:bCs/>
          <w:sz w:val="24"/>
          <w:szCs w:val="24"/>
        </w:rPr>
        <w:t xml:space="preserve"> </w:t>
      </w:r>
      <w:proofErr w:type="spellStart"/>
      <w:r w:rsidR="00DC63E4" w:rsidRPr="00536E73">
        <w:rPr>
          <w:rFonts w:ascii="Poppins Light" w:hAnsi="Poppins Light" w:cs="Poppins Light"/>
          <w:b/>
          <w:bCs/>
          <w:sz w:val="24"/>
          <w:szCs w:val="24"/>
        </w:rPr>
        <w:t>connection</w:t>
      </w:r>
      <w:proofErr w:type="spellEnd"/>
      <w:r w:rsidR="00DC63E4" w:rsidRPr="00536E73">
        <w:rPr>
          <w:rFonts w:ascii="Poppins Light" w:hAnsi="Poppins Light" w:cs="Poppins Light"/>
          <w:b/>
          <w:bCs/>
          <w:sz w:val="24"/>
          <w:szCs w:val="24"/>
        </w:rPr>
        <w:t xml:space="preserve"> show ens33</w:t>
      </w:r>
      <w:r w:rsidRPr="00536E73">
        <w:rPr>
          <w:rFonts w:ascii="Poppins Light" w:hAnsi="Poppins Light" w:cs="Poppins Light"/>
          <w:b/>
          <w:bCs/>
          <w:sz w:val="24"/>
          <w:szCs w:val="24"/>
        </w:rPr>
        <w:t xml:space="preserve">, </w:t>
      </w:r>
      <w:r w:rsidRPr="00536E73">
        <w:rPr>
          <w:rFonts w:ascii="Poppins Light" w:hAnsi="Poppins Light" w:cs="Poppins Light"/>
          <w:sz w:val="24"/>
          <w:szCs w:val="24"/>
        </w:rPr>
        <w:t xml:space="preserve">le client dont l’interface ens33 a bien reçu une configuration avec </w:t>
      </w:r>
      <w:r w:rsidR="002A45E6" w:rsidRPr="00536E73">
        <w:rPr>
          <w:rFonts w:ascii="Poppins Light" w:hAnsi="Poppins Light" w:cs="Poppins Light"/>
          <w:sz w:val="24"/>
          <w:szCs w:val="24"/>
        </w:rPr>
        <w:t>les informations fournies</w:t>
      </w:r>
      <w:r w:rsidRPr="00536E73">
        <w:rPr>
          <w:rFonts w:ascii="Poppins Light" w:hAnsi="Poppins Light" w:cs="Poppins Light"/>
          <w:sz w:val="24"/>
          <w:szCs w:val="24"/>
        </w:rPr>
        <w:t xml:space="preserve"> par le serveur </w:t>
      </w:r>
      <w:proofErr w:type="spellStart"/>
      <w:r w:rsidRPr="00536E73">
        <w:rPr>
          <w:rFonts w:ascii="Poppins Light" w:hAnsi="Poppins Light" w:cs="Poppins Light"/>
          <w:sz w:val="24"/>
          <w:szCs w:val="24"/>
        </w:rPr>
        <w:t>dhcp</w:t>
      </w:r>
      <w:proofErr w:type="spellEnd"/>
      <w:r w:rsidRPr="00536E73">
        <w:rPr>
          <w:rFonts w:ascii="Poppins Light" w:hAnsi="Poppins Light" w:cs="Poppins Light"/>
          <w:sz w:val="24"/>
          <w:szCs w:val="24"/>
        </w:rPr>
        <w:t>.</w:t>
      </w:r>
    </w:p>
    <w:p w14:paraId="4DC888C7" w14:textId="1C6E82A2" w:rsidR="00DC63E4" w:rsidRDefault="00DC63E4" w:rsidP="00345716">
      <w:pPr>
        <w:spacing w:line="360" w:lineRule="auto"/>
        <w:ind w:left="360" w:firstLine="0"/>
        <w:jc w:val="center"/>
        <w:rPr>
          <w:lang w:val="fr-MA" w:eastAsia="en-US"/>
        </w:rPr>
      </w:pPr>
      <w:r>
        <w:rPr>
          <w:noProof/>
        </w:rPr>
        <w:lastRenderedPageBreak/>
        <w:drawing>
          <wp:inline distT="0" distB="0" distL="0" distR="0" wp14:anchorId="66768834" wp14:editId="6C5412A6">
            <wp:extent cx="8824725" cy="2065199"/>
            <wp:effectExtent l="0" t="0" r="0" b="0"/>
            <wp:docPr id="11" name="Image 11"/>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11" name="Image 11"/>
                    <pic:cNvPicPr/>
                  </pic:nvPicPr>
                  <pic:blipFill>
                    <a:blip r:embed="rId18">
                      <a:extLst>
                        <a:ext uri="{28A0092B-C50C-407E-A947-70E740481C1C}">
                          <a14:useLocalDpi xmlns:a14="http://schemas.microsoft.com/office/drawing/2010/main" val="0"/>
                        </a:ext>
                      </a:extLst>
                    </a:blip>
                    <a:stretch>
                      <a:fillRect/>
                    </a:stretch>
                  </pic:blipFill>
                  <pic:spPr>
                    <a:xfrm>
                      <a:off x="0" y="0"/>
                      <a:ext cx="8824725" cy="2065199"/>
                    </a:xfrm>
                    <a:prstGeom prst="rect">
                      <a:avLst/>
                    </a:prstGeom>
                  </pic:spPr>
                </pic:pic>
              </a:graphicData>
            </a:graphic>
          </wp:inline>
        </w:drawing>
      </w:r>
    </w:p>
    <w:p w14:paraId="21341782" w14:textId="3D54D79F" w:rsidR="00DC63E4" w:rsidRDefault="00DC63E4" w:rsidP="00345716">
      <w:pPr>
        <w:spacing w:line="360" w:lineRule="auto"/>
        <w:ind w:left="360" w:firstLine="0"/>
        <w:jc w:val="center"/>
        <w:rPr>
          <w:lang w:val="fr-MA" w:eastAsia="en-US"/>
        </w:rPr>
      </w:pPr>
      <w:r>
        <w:rPr>
          <w:noProof/>
        </w:rPr>
        <w:drawing>
          <wp:inline distT="0" distB="0" distL="0" distR="0" wp14:anchorId="705C4963" wp14:editId="1F784823">
            <wp:extent cx="6127011" cy="1729890"/>
            <wp:effectExtent l="0" t="0" r="7620" b="3810"/>
            <wp:docPr id="12" name="Image 12"/>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12" name="Image 12"/>
                    <pic:cNvPicPr/>
                  </pic:nvPicPr>
                  <pic:blipFill>
                    <a:blip r:embed="rId19">
                      <a:extLst>
                        <a:ext uri="{28A0092B-C50C-407E-A947-70E740481C1C}">
                          <a14:useLocalDpi xmlns:a14="http://schemas.microsoft.com/office/drawing/2010/main" val="0"/>
                        </a:ext>
                      </a:extLst>
                    </a:blip>
                    <a:stretch>
                      <a:fillRect/>
                    </a:stretch>
                  </pic:blipFill>
                  <pic:spPr>
                    <a:xfrm>
                      <a:off x="0" y="0"/>
                      <a:ext cx="6127011" cy="1729890"/>
                    </a:xfrm>
                    <a:prstGeom prst="rect">
                      <a:avLst/>
                    </a:prstGeom>
                  </pic:spPr>
                </pic:pic>
              </a:graphicData>
            </a:graphic>
          </wp:inline>
        </w:drawing>
      </w:r>
    </w:p>
    <w:p w14:paraId="7AE0C97F" w14:textId="5981F744" w:rsidR="00E27895" w:rsidRPr="009D6243" w:rsidRDefault="00E27895" w:rsidP="00345716">
      <w:pPr>
        <w:spacing w:line="360" w:lineRule="auto"/>
        <w:ind w:left="360" w:firstLine="0"/>
        <w:rPr>
          <w:rFonts w:ascii="Poppins Light" w:hAnsi="Poppins Light" w:cs="Poppins Light"/>
          <w:sz w:val="24"/>
          <w:szCs w:val="24"/>
          <w:lang w:val="fr-MA" w:eastAsia="en-US"/>
        </w:rPr>
      </w:pPr>
      <w:r w:rsidRPr="009D6243">
        <w:rPr>
          <w:rFonts w:ascii="Poppins Light" w:hAnsi="Poppins Light" w:cs="Poppins Light"/>
          <w:sz w:val="24"/>
          <w:szCs w:val="24"/>
          <w:lang w:val="fr-MA" w:eastAsia="en-US"/>
        </w:rPr>
        <w:t xml:space="preserve">Sur le serveur DHCP, le fichier </w:t>
      </w:r>
      <w:r w:rsidRPr="00152820">
        <w:rPr>
          <w:rFonts w:ascii="Poppins Light" w:hAnsi="Poppins Light" w:cs="Poppins Light"/>
          <w:b/>
          <w:bCs/>
          <w:sz w:val="24"/>
          <w:szCs w:val="24"/>
          <w:lang w:val="fr-MA" w:eastAsia="en-US"/>
        </w:rPr>
        <w:t>/var/lib/</w:t>
      </w:r>
      <w:proofErr w:type="spellStart"/>
      <w:r w:rsidRPr="00152820">
        <w:rPr>
          <w:rFonts w:ascii="Poppins Light" w:hAnsi="Poppins Light" w:cs="Poppins Light"/>
          <w:b/>
          <w:bCs/>
          <w:sz w:val="24"/>
          <w:szCs w:val="24"/>
          <w:lang w:val="fr-MA" w:eastAsia="en-US"/>
        </w:rPr>
        <w:t>dhcpd</w:t>
      </w:r>
      <w:proofErr w:type="spellEnd"/>
      <w:r w:rsidRPr="00152820">
        <w:rPr>
          <w:rFonts w:ascii="Poppins Light" w:hAnsi="Poppins Light" w:cs="Poppins Light"/>
          <w:b/>
          <w:bCs/>
          <w:sz w:val="24"/>
          <w:szCs w:val="24"/>
          <w:lang w:val="fr-MA" w:eastAsia="en-US"/>
        </w:rPr>
        <w:t>/</w:t>
      </w:r>
      <w:proofErr w:type="spellStart"/>
      <w:r w:rsidRPr="00152820">
        <w:rPr>
          <w:rFonts w:ascii="Poppins Light" w:hAnsi="Poppins Light" w:cs="Poppins Light"/>
          <w:b/>
          <w:bCs/>
          <w:sz w:val="24"/>
          <w:szCs w:val="24"/>
          <w:lang w:val="fr-MA" w:eastAsia="en-US"/>
        </w:rPr>
        <w:t>dhcpd.leases</w:t>
      </w:r>
      <w:proofErr w:type="spellEnd"/>
      <w:r w:rsidRPr="009D6243">
        <w:rPr>
          <w:rFonts w:ascii="Poppins Light" w:hAnsi="Poppins Light" w:cs="Poppins Light"/>
          <w:sz w:val="24"/>
          <w:szCs w:val="24"/>
          <w:lang w:val="fr-MA" w:eastAsia="en-US"/>
        </w:rPr>
        <w:t xml:space="preserve"> stocke la base de données de</w:t>
      </w:r>
      <w:r w:rsidR="009D6243" w:rsidRPr="009D6243">
        <w:rPr>
          <w:rFonts w:ascii="Poppins Light" w:hAnsi="Poppins Light" w:cs="Poppins Light"/>
          <w:sz w:val="24"/>
          <w:szCs w:val="24"/>
          <w:lang w:val="fr-MA" w:eastAsia="en-US"/>
        </w:rPr>
        <w:t xml:space="preserve"> </w:t>
      </w:r>
      <w:r w:rsidRPr="009D6243">
        <w:rPr>
          <w:rFonts w:ascii="Poppins Light" w:hAnsi="Poppins Light" w:cs="Poppins Light"/>
          <w:sz w:val="24"/>
          <w:szCs w:val="24"/>
          <w:lang w:val="fr-MA" w:eastAsia="en-US"/>
        </w:rPr>
        <w:t>l'allocation du client</w:t>
      </w:r>
      <w:r w:rsidR="009D6243" w:rsidRPr="009D6243">
        <w:rPr>
          <w:rFonts w:ascii="Poppins Light" w:hAnsi="Poppins Light" w:cs="Poppins Light"/>
          <w:sz w:val="24"/>
          <w:szCs w:val="24"/>
          <w:lang w:val="fr-MA" w:eastAsia="en-US"/>
        </w:rPr>
        <w:t xml:space="preserve"> </w:t>
      </w:r>
      <w:r w:rsidRPr="009D6243">
        <w:rPr>
          <w:rFonts w:ascii="Poppins Light" w:hAnsi="Poppins Light" w:cs="Poppins Light"/>
          <w:sz w:val="24"/>
          <w:szCs w:val="24"/>
          <w:lang w:val="fr-MA" w:eastAsia="en-US"/>
        </w:rPr>
        <w:t>DHCP. Ne pas modifiez ce fichier. Les informations d'allocation</w:t>
      </w:r>
      <w:r w:rsidR="009D6243" w:rsidRPr="009D6243">
        <w:rPr>
          <w:rFonts w:ascii="Poppins Light" w:hAnsi="Poppins Light" w:cs="Poppins Light"/>
          <w:sz w:val="24"/>
          <w:szCs w:val="24"/>
          <w:lang w:val="fr-MA" w:eastAsia="en-US"/>
        </w:rPr>
        <w:t xml:space="preserve"> </w:t>
      </w:r>
      <w:r w:rsidRPr="009D6243">
        <w:rPr>
          <w:rFonts w:ascii="Poppins Light" w:hAnsi="Poppins Light" w:cs="Poppins Light"/>
          <w:sz w:val="24"/>
          <w:szCs w:val="24"/>
          <w:lang w:val="fr-MA" w:eastAsia="en-US"/>
        </w:rPr>
        <w:t>DHCP pour chaque</w:t>
      </w:r>
      <w:r w:rsidR="009D6243" w:rsidRPr="009D6243">
        <w:rPr>
          <w:rFonts w:ascii="Poppins Light" w:hAnsi="Poppins Light" w:cs="Poppins Light"/>
          <w:sz w:val="24"/>
          <w:szCs w:val="24"/>
          <w:lang w:val="fr-MA" w:eastAsia="en-US"/>
        </w:rPr>
        <w:t xml:space="preserve"> </w:t>
      </w:r>
      <w:r w:rsidRPr="009D6243">
        <w:rPr>
          <w:rFonts w:ascii="Poppins Light" w:hAnsi="Poppins Light" w:cs="Poppins Light"/>
          <w:sz w:val="24"/>
          <w:szCs w:val="24"/>
          <w:lang w:val="fr-MA" w:eastAsia="en-US"/>
        </w:rPr>
        <w:t>adresse</w:t>
      </w:r>
      <w:r w:rsidR="009D6243" w:rsidRPr="009D6243">
        <w:rPr>
          <w:rFonts w:ascii="Poppins Light" w:hAnsi="Poppins Light" w:cs="Poppins Light"/>
          <w:sz w:val="24"/>
          <w:szCs w:val="24"/>
          <w:lang w:val="fr-MA" w:eastAsia="en-US"/>
        </w:rPr>
        <w:t xml:space="preserve"> </w:t>
      </w:r>
      <w:r w:rsidRPr="009D6243">
        <w:rPr>
          <w:rFonts w:ascii="Poppins Light" w:hAnsi="Poppins Light" w:cs="Poppins Light"/>
          <w:sz w:val="24"/>
          <w:szCs w:val="24"/>
          <w:lang w:val="fr-MA" w:eastAsia="en-US"/>
        </w:rPr>
        <w:t xml:space="preserve">IP récemment attribuée sont automatiquement stockées dans la base de </w:t>
      </w:r>
      <w:r w:rsidR="009D6243" w:rsidRPr="009D6243">
        <w:rPr>
          <w:rFonts w:ascii="Poppins Light" w:hAnsi="Poppins Light" w:cs="Poppins Light"/>
          <w:sz w:val="24"/>
          <w:szCs w:val="24"/>
          <w:lang w:val="fr-MA" w:eastAsia="en-US"/>
        </w:rPr>
        <w:t>données</w:t>
      </w:r>
      <w:r w:rsidRPr="009D6243">
        <w:rPr>
          <w:rFonts w:ascii="Poppins Light" w:hAnsi="Poppins Light" w:cs="Poppins Light"/>
          <w:sz w:val="24"/>
          <w:szCs w:val="24"/>
          <w:lang w:val="fr-MA" w:eastAsia="en-US"/>
        </w:rPr>
        <w:t xml:space="preserve"> </w:t>
      </w:r>
      <w:r w:rsidR="009D6243" w:rsidRPr="009D6243">
        <w:rPr>
          <w:rFonts w:ascii="Poppins Light" w:hAnsi="Poppins Light" w:cs="Poppins Light"/>
          <w:sz w:val="24"/>
          <w:szCs w:val="24"/>
          <w:lang w:val="fr-MA" w:eastAsia="en-US"/>
        </w:rPr>
        <w:t>d</w:t>
      </w:r>
      <w:r w:rsidRPr="009D6243">
        <w:rPr>
          <w:rFonts w:ascii="Poppins Light" w:hAnsi="Poppins Light" w:cs="Poppins Light"/>
          <w:sz w:val="24"/>
          <w:szCs w:val="24"/>
          <w:lang w:val="fr-MA" w:eastAsia="en-US"/>
        </w:rPr>
        <w:t>'allocation.</w:t>
      </w:r>
      <w:r w:rsidR="009D6243" w:rsidRPr="009D6243">
        <w:rPr>
          <w:rFonts w:ascii="Poppins Light" w:hAnsi="Poppins Light" w:cs="Poppins Light"/>
          <w:sz w:val="24"/>
          <w:szCs w:val="24"/>
          <w:lang w:val="fr-MA" w:eastAsia="en-US"/>
        </w:rPr>
        <w:t xml:space="preserve"> </w:t>
      </w:r>
      <w:r w:rsidRPr="009D6243">
        <w:rPr>
          <w:rFonts w:ascii="Poppins Light" w:hAnsi="Poppins Light" w:cs="Poppins Light"/>
          <w:sz w:val="24"/>
          <w:szCs w:val="24"/>
          <w:lang w:val="fr-MA" w:eastAsia="en-US"/>
        </w:rPr>
        <w:t xml:space="preserve">L'information comprend la durée de l'allocation, </w:t>
      </w:r>
      <w:r w:rsidRPr="009D6243">
        <w:rPr>
          <w:rFonts w:ascii="Poppins Light" w:hAnsi="Poppins Light" w:cs="Poppins Light"/>
          <w:sz w:val="24"/>
          <w:szCs w:val="24"/>
          <w:lang w:val="fr-MA" w:eastAsia="en-US"/>
        </w:rPr>
        <w:lastRenderedPageBreak/>
        <w:t>à laquelle l'adresse</w:t>
      </w:r>
      <w:r w:rsidR="009D6243" w:rsidRPr="009D6243">
        <w:rPr>
          <w:rFonts w:ascii="Poppins Light" w:hAnsi="Poppins Light" w:cs="Poppins Light"/>
          <w:sz w:val="24"/>
          <w:szCs w:val="24"/>
          <w:lang w:val="fr-MA" w:eastAsia="en-US"/>
        </w:rPr>
        <w:t xml:space="preserve"> I</w:t>
      </w:r>
      <w:r w:rsidRPr="009D6243">
        <w:rPr>
          <w:rFonts w:ascii="Poppins Light" w:hAnsi="Poppins Light" w:cs="Poppins Light"/>
          <w:sz w:val="24"/>
          <w:szCs w:val="24"/>
          <w:lang w:val="fr-MA" w:eastAsia="en-US"/>
        </w:rPr>
        <w:t>P a été assignée, les dates de</w:t>
      </w:r>
      <w:r w:rsidR="009D6243" w:rsidRPr="009D6243">
        <w:rPr>
          <w:rFonts w:ascii="Poppins Light" w:hAnsi="Poppins Light" w:cs="Poppins Light"/>
          <w:sz w:val="24"/>
          <w:szCs w:val="24"/>
          <w:lang w:val="fr-MA" w:eastAsia="en-US"/>
        </w:rPr>
        <w:t xml:space="preserve"> </w:t>
      </w:r>
      <w:r w:rsidRPr="009D6243">
        <w:rPr>
          <w:rFonts w:ascii="Poppins Light" w:hAnsi="Poppins Light" w:cs="Poppins Light"/>
          <w:sz w:val="24"/>
          <w:szCs w:val="24"/>
          <w:lang w:val="fr-MA" w:eastAsia="en-US"/>
        </w:rPr>
        <w:t>début et de fin de l'allocation et l'adresse MAC de la carte d'interface réseau qui a été utilisée pour</w:t>
      </w:r>
      <w:r w:rsidR="009D6243" w:rsidRPr="009D6243">
        <w:rPr>
          <w:rFonts w:ascii="Poppins Light" w:hAnsi="Poppins Light" w:cs="Poppins Light"/>
          <w:sz w:val="24"/>
          <w:szCs w:val="24"/>
          <w:lang w:val="fr-MA" w:eastAsia="en-US"/>
        </w:rPr>
        <w:t xml:space="preserve"> </w:t>
      </w:r>
      <w:r w:rsidRPr="009D6243">
        <w:rPr>
          <w:rFonts w:ascii="Poppins Light" w:hAnsi="Poppins Light" w:cs="Poppins Light"/>
          <w:sz w:val="24"/>
          <w:szCs w:val="24"/>
          <w:lang w:val="fr-MA" w:eastAsia="en-US"/>
        </w:rPr>
        <w:t>récupérer l'allocation.</w:t>
      </w:r>
    </w:p>
    <w:p w14:paraId="4A1CBA1F" w14:textId="24A54FCA" w:rsidR="004B240E" w:rsidRDefault="004B240E" w:rsidP="00345716">
      <w:pPr>
        <w:spacing w:line="360" w:lineRule="auto"/>
        <w:ind w:left="360" w:firstLine="0"/>
        <w:jc w:val="center"/>
        <w:rPr>
          <w:lang w:val="fr-MA" w:eastAsia="en-US"/>
        </w:rPr>
      </w:pPr>
      <w:r>
        <w:rPr>
          <w:noProof/>
          <w:lang w:val="fr-MA" w:eastAsia="en-US"/>
        </w:rPr>
        <w:drawing>
          <wp:inline distT="0" distB="0" distL="0" distR="0" wp14:anchorId="22E95681" wp14:editId="48E4A9E5">
            <wp:extent cx="5121084" cy="2438611"/>
            <wp:effectExtent l="0" t="0" r="3810" b="0"/>
            <wp:docPr id="13" name="Image 13"/>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13" name="Image 13"/>
                    <pic:cNvPicPr/>
                  </pic:nvPicPr>
                  <pic:blipFill>
                    <a:blip r:embed="rId20">
                      <a:extLst>
                        <a:ext uri="{28A0092B-C50C-407E-A947-70E740481C1C}">
                          <a14:useLocalDpi xmlns:a14="http://schemas.microsoft.com/office/drawing/2010/main" val="0"/>
                        </a:ext>
                      </a:extLst>
                    </a:blip>
                    <a:stretch>
                      <a:fillRect/>
                    </a:stretch>
                  </pic:blipFill>
                  <pic:spPr>
                    <a:xfrm>
                      <a:off x="0" y="0"/>
                      <a:ext cx="5121084" cy="2438611"/>
                    </a:xfrm>
                    <a:prstGeom prst="rect">
                      <a:avLst/>
                    </a:prstGeom>
                  </pic:spPr>
                </pic:pic>
              </a:graphicData>
            </a:graphic>
          </wp:inline>
        </w:drawing>
      </w:r>
    </w:p>
    <w:p w14:paraId="74F2C64E" w14:textId="1E2D491E" w:rsidR="0091621C" w:rsidRPr="00152820" w:rsidRDefault="0091621C" w:rsidP="00345716">
      <w:pPr>
        <w:spacing w:line="360" w:lineRule="auto"/>
        <w:ind w:left="360" w:firstLine="0"/>
        <w:rPr>
          <w:rFonts w:ascii="Poppins Light" w:hAnsi="Poppins Light" w:cs="Poppins Light"/>
          <w:sz w:val="24"/>
          <w:szCs w:val="24"/>
          <w:lang w:val="fr-MA" w:eastAsia="en-US"/>
        </w:rPr>
      </w:pPr>
      <w:r w:rsidRPr="00152820">
        <w:rPr>
          <w:rFonts w:ascii="Poppins Light" w:hAnsi="Poppins Light" w:cs="Poppins Light"/>
          <w:sz w:val="24"/>
          <w:szCs w:val="24"/>
          <w:lang w:val="fr-MA" w:eastAsia="en-US"/>
        </w:rPr>
        <w:t>Avec une station WINDOWS on remarque le même processus d’allocation :</w:t>
      </w:r>
    </w:p>
    <w:p w14:paraId="4A5AB6B3" w14:textId="6ED24CD7" w:rsidR="00703901" w:rsidRPr="00152820" w:rsidRDefault="00703901" w:rsidP="00345716">
      <w:pPr>
        <w:spacing w:line="360" w:lineRule="auto"/>
        <w:ind w:left="360" w:firstLine="0"/>
        <w:rPr>
          <w:rFonts w:ascii="Poppins Light" w:hAnsi="Poppins Light" w:cs="Poppins Light"/>
          <w:sz w:val="24"/>
          <w:szCs w:val="24"/>
          <w:lang w:val="fr-MA" w:eastAsia="en-US"/>
        </w:rPr>
      </w:pPr>
      <w:r w:rsidRPr="00152820">
        <w:rPr>
          <w:rFonts w:ascii="Poppins Light" w:hAnsi="Poppins Light" w:cs="Poppins Light"/>
          <w:sz w:val="24"/>
          <w:szCs w:val="24"/>
          <w:lang w:val="fr-MA" w:eastAsia="en-US"/>
        </w:rPr>
        <w:t>Coté client :</w:t>
      </w:r>
    </w:p>
    <w:p w14:paraId="0C95BF0A" w14:textId="14DABFB5" w:rsidR="00EF31DB" w:rsidRDefault="00EF31DB" w:rsidP="00345716">
      <w:pPr>
        <w:spacing w:line="360" w:lineRule="auto"/>
        <w:ind w:left="360" w:firstLine="0"/>
        <w:jc w:val="center"/>
        <w:rPr>
          <w:lang w:val="fr-MA" w:eastAsia="en-US"/>
        </w:rPr>
      </w:pPr>
      <w:r>
        <w:rPr>
          <w:noProof/>
          <w:lang w:val="fr-MA" w:eastAsia="en-US"/>
        </w:rPr>
        <w:lastRenderedPageBreak/>
        <w:drawing>
          <wp:inline distT="0" distB="0" distL="0" distR="0" wp14:anchorId="5A5CD39E" wp14:editId="38975A60">
            <wp:extent cx="6965284" cy="4229467"/>
            <wp:effectExtent l="0" t="0" r="7620" b="0"/>
            <wp:docPr id="15" name="Image 15"/>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15" name="Image 15"/>
                    <pic:cNvPicPr/>
                  </pic:nvPicPr>
                  <pic:blipFill>
                    <a:blip r:embed="rId21">
                      <a:extLst>
                        <a:ext uri="{28A0092B-C50C-407E-A947-70E740481C1C}">
                          <a14:useLocalDpi xmlns:a14="http://schemas.microsoft.com/office/drawing/2010/main" val="0"/>
                        </a:ext>
                      </a:extLst>
                    </a:blip>
                    <a:stretch>
                      <a:fillRect/>
                    </a:stretch>
                  </pic:blipFill>
                  <pic:spPr>
                    <a:xfrm>
                      <a:off x="0" y="0"/>
                      <a:ext cx="6965284" cy="4229467"/>
                    </a:xfrm>
                    <a:prstGeom prst="rect">
                      <a:avLst/>
                    </a:prstGeom>
                  </pic:spPr>
                </pic:pic>
              </a:graphicData>
            </a:graphic>
          </wp:inline>
        </w:drawing>
      </w:r>
    </w:p>
    <w:p w14:paraId="26F92FF0" w14:textId="45CDB0D6" w:rsidR="00703901" w:rsidRPr="00152820" w:rsidRDefault="00703901" w:rsidP="00345716">
      <w:pPr>
        <w:spacing w:line="360" w:lineRule="auto"/>
        <w:ind w:left="360" w:firstLine="0"/>
        <w:rPr>
          <w:rFonts w:ascii="Poppins Light" w:hAnsi="Poppins Light" w:cs="Poppins Light"/>
          <w:sz w:val="24"/>
          <w:szCs w:val="24"/>
          <w:lang w:val="fr-MA" w:eastAsia="en-US"/>
        </w:rPr>
      </w:pPr>
      <w:r w:rsidRPr="00152820">
        <w:rPr>
          <w:rFonts w:ascii="Poppins Light" w:hAnsi="Poppins Light" w:cs="Poppins Light"/>
          <w:sz w:val="24"/>
          <w:szCs w:val="24"/>
          <w:lang w:val="fr-MA" w:eastAsia="en-US"/>
        </w:rPr>
        <w:t>Coté serveur :</w:t>
      </w:r>
    </w:p>
    <w:p w14:paraId="2E4EAAB8" w14:textId="2EB70ACF" w:rsidR="005B0CB5" w:rsidRDefault="00EF31DB" w:rsidP="00345716">
      <w:pPr>
        <w:spacing w:line="360" w:lineRule="auto"/>
        <w:jc w:val="center"/>
      </w:pPr>
      <w:r>
        <w:rPr>
          <w:noProof/>
        </w:rPr>
        <w:lastRenderedPageBreak/>
        <w:drawing>
          <wp:inline distT="0" distB="0" distL="0" distR="0" wp14:anchorId="14B09686" wp14:editId="2D372460">
            <wp:extent cx="4221846" cy="1615580"/>
            <wp:effectExtent l="0" t="0" r="7620" b="3810"/>
            <wp:docPr id="14" name="Image 14"/>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14" name="Image 14"/>
                    <pic:cNvPicPr/>
                  </pic:nvPicPr>
                  <pic:blipFill>
                    <a:blip r:embed="rId22">
                      <a:extLst>
                        <a:ext uri="{28A0092B-C50C-407E-A947-70E740481C1C}">
                          <a14:useLocalDpi xmlns:a14="http://schemas.microsoft.com/office/drawing/2010/main" val="0"/>
                        </a:ext>
                      </a:extLst>
                    </a:blip>
                    <a:stretch>
                      <a:fillRect/>
                    </a:stretch>
                  </pic:blipFill>
                  <pic:spPr>
                    <a:xfrm>
                      <a:off x="0" y="0"/>
                      <a:ext cx="4221846" cy="1615580"/>
                    </a:xfrm>
                    <a:prstGeom prst="rect">
                      <a:avLst/>
                    </a:prstGeom>
                  </pic:spPr>
                </pic:pic>
              </a:graphicData>
            </a:graphic>
          </wp:inline>
        </w:drawing>
      </w:r>
    </w:p>
    <w:p w14:paraId="3EE43FD6" w14:textId="235D964B" w:rsidR="00E2191B" w:rsidRDefault="00E2191B" w:rsidP="00B43EF9">
      <w:pPr>
        <w:pStyle w:val="Paragraphedeliste"/>
      </w:pPr>
      <w:r>
        <w:t>Client statique :</w:t>
      </w:r>
    </w:p>
    <w:p w14:paraId="585B868C" w14:textId="4A4597C1" w:rsidR="002638FB" w:rsidRDefault="002638FB" w:rsidP="00345716">
      <w:pPr>
        <w:spacing w:line="360" w:lineRule="auto"/>
        <w:rPr>
          <w:lang w:val="fr-MA" w:eastAsia="en-US"/>
        </w:rPr>
      </w:pPr>
    </w:p>
    <w:p w14:paraId="6ADB9A5B" w14:textId="798FDA25" w:rsidR="002638FB" w:rsidRPr="00934D6F" w:rsidRDefault="00934D6F" w:rsidP="00345716">
      <w:pPr>
        <w:spacing w:line="360" w:lineRule="auto"/>
        <w:rPr>
          <w:rFonts w:ascii="Poppins Light" w:hAnsi="Poppins Light" w:cs="Poppins Light"/>
          <w:sz w:val="24"/>
          <w:szCs w:val="24"/>
          <w:lang w:val="fr-MA" w:eastAsia="en-US"/>
        </w:rPr>
      </w:pPr>
      <w:r w:rsidRPr="00934D6F">
        <w:rPr>
          <w:rFonts w:ascii="Poppins Light" w:hAnsi="Poppins Light" w:cs="Poppins Light"/>
          <w:sz w:val="24"/>
          <w:szCs w:val="24"/>
          <w:lang w:val="fr-MA" w:eastAsia="en-US"/>
        </w:rPr>
        <w:t>Dans le cas d’un</w:t>
      </w:r>
      <w:r>
        <w:rPr>
          <w:rFonts w:ascii="Poppins Light" w:hAnsi="Poppins Light" w:cs="Poppins Light"/>
          <w:sz w:val="24"/>
          <w:szCs w:val="24"/>
          <w:lang w:val="fr-MA" w:eastAsia="en-US"/>
        </w:rPr>
        <w:t>e</w:t>
      </w:r>
      <w:r w:rsidRPr="00934D6F">
        <w:rPr>
          <w:rFonts w:ascii="Poppins Light" w:hAnsi="Poppins Light" w:cs="Poppins Light"/>
          <w:sz w:val="24"/>
          <w:szCs w:val="24"/>
          <w:lang w:val="fr-MA" w:eastAsia="en-US"/>
        </w:rPr>
        <w:t xml:space="preserve"> configuration automatique on utilise la configuration suivante :</w:t>
      </w:r>
    </w:p>
    <w:p w14:paraId="0BC803FE" w14:textId="11D614E0" w:rsidR="007A318B" w:rsidRDefault="007A318B" w:rsidP="00345716">
      <w:pPr>
        <w:spacing w:line="360" w:lineRule="auto"/>
        <w:jc w:val="center"/>
        <w:rPr>
          <w:lang w:val="fr-MA" w:eastAsia="en-US"/>
        </w:rPr>
      </w:pPr>
      <w:r>
        <w:rPr>
          <w:noProof/>
          <w:lang w:val="fr-MA" w:eastAsia="en-US"/>
        </w:rPr>
        <w:drawing>
          <wp:inline distT="0" distB="0" distL="0" distR="0" wp14:anchorId="02DF148B" wp14:editId="5106ED9A">
            <wp:extent cx="4633362" cy="2156647"/>
            <wp:effectExtent l="0" t="0" r="0" b="0"/>
            <wp:docPr id="22" name="Image 22"/>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22" name="Image 22"/>
                    <pic:cNvPicPr/>
                  </pic:nvPicPr>
                  <pic:blipFill>
                    <a:blip r:embed="rId23">
                      <a:extLst>
                        <a:ext uri="{28A0092B-C50C-407E-A947-70E740481C1C}">
                          <a14:useLocalDpi xmlns:a14="http://schemas.microsoft.com/office/drawing/2010/main" val="0"/>
                        </a:ext>
                      </a:extLst>
                    </a:blip>
                    <a:stretch>
                      <a:fillRect/>
                    </a:stretch>
                  </pic:blipFill>
                  <pic:spPr>
                    <a:xfrm>
                      <a:off x="0" y="0"/>
                      <a:ext cx="4633362" cy="2156647"/>
                    </a:xfrm>
                    <a:prstGeom prst="rect">
                      <a:avLst/>
                    </a:prstGeom>
                  </pic:spPr>
                </pic:pic>
              </a:graphicData>
            </a:graphic>
          </wp:inline>
        </w:drawing>
      </w:r>
    </w:p>
    <w:p w14:paraId="17B15B15" w14:textId="6037AE8E" w:rsidR="00934D6F" w:rsidRPr="007570B7" w:rsidRDefault="00934D6F" w:rsidP="00345716">
      <w:pPr>
        <w:autoSpaceDE w:val="0"/>
        <w:autoSpaceDN w:val="0"/>
        <w:adjustRightInd w:val="0"/>
        <w:spacing w:after="0" w:line="360" w:lineRule="auto"/>
        <w:ind w:left="0" w:right="0" w:firstLine="0"/>
        <w:jc w:val="left"/>
        <w:rPr>
          <w:rFonts w:ascii="Poppins Light" w:eastAsiaTheme="minorHAnsi" w:hAnsi="Poppins Light" w:cs="Poppins Light"/>
          <w:color w:val="auto"/>
          <w:sz w:val="28"/>
          <w:szCs w:val="28"/>
          <w:lang w:eastAsia="en-US"/>
        </w:rPr>
      </w:pPr>
      <w:r w:rsidRPr="007570B7">
        <w:rPr>
          <w:rFonts w:ascii="Poppins Light" w:eastAsiaTheme="minorHAnsi" w:hAnsi="Poppins Light" w:cs="Poppins Light"/>
          <w:color w:val="252525"/>
          <w:sz w:val="24"/>
          <w:szCs w:val="24"/>
          <w:lang w:eastAsia="en-US"/>
        </w:rPr>
        <w:lastRenderedPageBreak/>
        <w:t xml:space="preserve">La déclaration </w:t>
      </w:r>
      <w:r w:rsidRPr="007570B7">
        <w:rPr>
          <w:rFonts w:ascii="Poppins Light" w:eastAsiaTheme="minorHAnsi" w:hAnsi="Poppins Light" w:cs="Poppins Light"/>
          <w:b/>
          <w:bCs/>
          <w:color w:val="252525"/>
          <w:sz w:val="24"/>
          <w:szCs w:val="24"/>
          <w:lang w:eastAsia="en-US"/>
        </w:rPr>
        <w:t>host</w:t>
      </w:r>
      <w:r w:rsidRPr="007570B7">
        <w:rPr>
          <w:rFonts w:ascii="Poppins Light" w:eastAsiaTheme="minorHAnsi" w:hAnsi="Poppins Light" w:cs="Poppins Light"/>
          <w:color w:val="252525"/>
          <w:sz w:val="24"/>
          <w:szCs w:val="24"/>
          <w:lang w:eastAsia="en-US"/>
        </w:rPr>
        <w:t xml:space="preserve"> définit des paramètres spécifiques pour un système unique, comme une adresse </w:t>
      </w:r>
      <w:r w:rsidRPr="007570B7">
        <w:rPr>
          <w:rFonts w:ascii="Poppins Light" w:eastAsiaTheme="minorHAnsi" w:hAnsi="Poppins Light" w:cs="Poppins Light"/>
          <w:b/>
          <w:bCs/>
          <w:color w:val="252525"/>
          <w:sz w:val="24"/>
          <w:szCs w:val="24"/>
          <w:lang w:eastAsia="en-US"/>
        </w:rPr>
        <w:t>IP</w:t>
      </w:r>
      <w:r w:rsidRPr="007570B7">
        <w:rPr>
          <w:rFonts w:ascii="Poppins Light" w:eastAsiaTheme="minorHAnsi" w:hAnsi="Poppins Light" w:cs="Poppins Light"/>
          <w:color w:val="252525"/>
          <w:sz w:val="24"/>
          <w:szCs w:val="24"/>
          <w:lang w:eastAsia="en-US"/>
        </w:rPr>
        <w:t>. Pour configurer des paramètres spécifiques sur plusieurs hôtes, utiliser des déclarations de « host ».</w:t>
      </w:r>
    </w:p>
    <w:p w14:paraId="5CEB8660" w14:textId="172D9848" w:rsidR="007A318B" w:rsidRPr="007570B7" w:rsidRDefault="00934D6F" w:rsidP="00345716">
      <w:pPr>
        <w:autoSpaceDE w:val="0"/>
        <w:autoSpaceDN w:val="0"/>
        <w:adjustRightInd w:val="0"/>
        <w:spacing w:after="0" w:line="360" w:lineRule="auto"/>
        <w:ind w:left="0" w:right="0" w:firstLine="0"/>
        <w:jc w:val="left"/>
        <w:rPr>
          <w:rFonts w:ascii="Poppins Light" w:hAnsi="Poppins Light" w:cs="Poppins Light"/>
          <w:sz w:val="24"/>
          <w:szCs w:val="24"/>
          <w:lang w:val="fr-MA" w:eastAsia="en-US"/>
        </w:rPr>
      </w:pPr>
      <w:r w:rsidRPr="007570B7">
        <w:rPr>
          <w:rFonts w:ascii="Poppins Light" w:eastAsiaTheme="minorHAnsi" w:hAnsi="Poppins Light" w:cs="Poppins Light"/>
          <w:color w:val="252525"/>
          <w:sz w:val="24"/>
          <w:szCs w:val="24"/>
          <w:lang w:eastAsia="en-US"/>
        </w:rPr>
        <w:t xml:space="preserve">La plupart des clients </w:t>
      </w:r>
      <w:r w:rsidRPr="007570B7">
        <w:rPr>
          <w:rFonts w:ascii="Poppins Light" w:eastAsiaTheme="minorHAnsi" w:hAnsi="Poppins Light" w:cs="Poppins Light"/>
          <w:b/>
          <w:bCs/>
          <w:color w:val="252525"/>
          <w:sz w:val="24"/>
          <w:szCs w:val="24"/>
          <w:lang w:eastAsia="en-US"/>
        </w:rPr>
        <w:t>DHCP</w:t>
      </w:r>
      <w:r w:rsidRPr="007570B7">
        <w:rPr>
          <w:rFonts w:ascii="Poppins Light" w:eastAsiaTheme="minorHAnsi" w:hAnsi="Poppins Light" w:cs="Poppins Light"/>
          <w:color w:val="252525"/>
          <w:sz w:val="24"/>
          <w:szCs w:val="24"/>
          <w:lang w:eastAsia="en-US"/>
        </w:rPr>
        <w:t xml:space="preserve"> ignorent le nom dans les déclarations d'</w:t>
      </w:r>
      <w:r w:rsidRPr="007570B7">
        <w:rPr>
          <w:rFonts w:ascii="Poppins Light" w:eastAsiaTheme="minorHAnsi" w:hAnsi="Poppins Light" w:cs="Poppins Light"/>
          <w:b/>
          <w:bCs/>
          <w:color w:val="252525"/>
          <w:sz w:val="24"/>
          <w:szCs w:val="24"/>
          <w:lang w:eastAsia="en-US"/>
        </w:rPr>
        <w:t>hôte</w:t>
      </w:r>
      <w:r w:rsidRPr="007570B7">
        <w:rPr>
          <w:rFonts w:ascii="Poppins Light" w:eastAsiaTheme="minorHAnsi" w:hAnsi="Poppins Light" w:cs="Poppins Light"/>
          <w:color w:val="252525"/>
          <w:sz w:val="24"/>
          <w:szCs w:val="24"/>
          <w:lang w:eastAsia="en-US"/>
        </w:rPr>
        <w:t>, et à ce titre, ce nom peut être n'importe quoi, tant que c'est différent des autres déclarations d'</w:t>
      </w:r>
      <w:r w:rsidRPr="007570B7">
        <w:rPr>
          <w:rFonts w:ascii="Poppins Light" w:eastAsiaTheme="minorHAnsi" w:hAnsi="Poppins Light" w:cs="Poppins Light"/>
          <w:b/>
          <w:bCs/>
          <w:color w:val="252525"/>
          <w:sz w:val="24"/>
          <w:szCs w:val="24"/>
          <w:lang w:eastAsia="en-US"/>
        </w:rPr>
        <w:t>hôte</w:t>
      </w:r>
      <w:r w:rsidRPr="007570B7">
        <w:rPr>
          <w:rFonts w:ascii="Poppins Light" w:eastAsiaTheme="minorHAnsi" w:hAnsi="Poppins Light" w:cs="Poppins Light"/>
          <w:color w:val="252525"/>
          <w:sz w:val="24"/>
          <w:szCs w:val="24"/>
          <w:lang w:eastAsia="en-US"/>
        </w:rPr>
        <w:t>. Pour configurer le même système sur des réseaux multiples, utilisez un nom différent pour chaque déclaration d'</w:t>
      </w:r>
      <w:r w:rsidRPr="007570B7">
        <w:rPr>
          <w:rFonts w:ascii="Poppins Light" w:eastAsiaTheme="minorHAnsi" w:hAnsi="Poppins Light" w:cs="Poppins Light"/>
          <w:b/>
          <w:bCs/>
          <w:color w:val="252525"/>
          <w:sz w:val="24"/>
          <w:szCs w:val="24"/>
          <w:lang w:eastAsia="en-US"/>
        </w:rPr>
        <w:t>hôte</w:t>
      </w:r>
      <w:r w:rsidRPr="007570B7">
        <w:rPr>
          <w:rFonts w:ascii="Poppins Light" w:eastAsiaTheme="minorHAnsi" w:hAnsi="Poppins Light" w:cs="Poppins Light"/>
          <w:color w:val="252525"/>
          <w:sz w:val="24"/>
          <w:szCs w:val="24"/>
          <w:lang w:eastAsia="en-US"/>
        </w:rPr>
        <w:t xml:space="preserve">, sinon le démon </w:t>
      </w:r>
      <w:r w:rsidRPr="007570B7">
        <w:rPr>
          <w:rFonts w:ascii="Poppins Light" w:eastAsiaTheme="minorHAnsi" w:hAnsi="Poppins Light" w:cs="Poppins Light"/>
          <w:b/>
          <w:bCs/>
          <w:color w:val="252525"/>
          <w:sz w:val="24"/>
          <w:szCs w:val="24"/>
          <w:lang w:eastAsia="en-US"/>
        </w:rPr>
        <w:t>DHCP</w:t>
      </w:r>
      <w:r w:rsidRPr="007570B7">
        <w:rPr>
          <w:rFonts w:ascii="Poppins Light" w:eastAsiaTheme="minorHAnsi" w:hAnsi="Poppins Light" w:cs="Poppins Light"/>
          <w:color w:val="252525"/>
          <w:sz w:val="24"/>
          <w:szCs w:val="24"/>
          <w:lang w:eastAsia="en-US"/>
        </w:rPr>
        <w:t xml:space="preserve"> ne démarrera pas. Les systèmes sont identifiés par l'option </w:t>
      </w:r>
      <w:r w:rsidRPr="007570B7">
        <w:rPr>
          <w:rFonts w:ascii="Poppins Light" w:eastAsiaTheme="minorHAnsi" w:hAnsi="Poppins Light" w:cs="Poppins Light"/>
          <w:b/>
          <w:bCs/>
          <w:color w:val="252525"/>
          <w:sz w:val="24"/>
          <w:szCs w:val="24"/>
          <w:lang w:eastAsia="en-US"/>
        </w:rPr>
        <w:t xml:space="preserve">hardware </w:t>
      </w:r>
      <w:proofErr w:type="spellStart"/>
      <w:r w:rsidRPr="007570B7">
        <w:rPr>
          <w:rFonts w:ascii="Poppins Light" w:eastAsiaTheme="minorHAnsi" w:hAnsi="Poppins Light" w:cs="Poppins Light"/>
          <w:b/>
          <w:bCs/>
          <w:color w:val="252525"/>
          <w:sz w:val="24"/>
          <w:szCs w:val="24"/>
          <w:lang w:eastAsia="en-US"/>
        </w:rPr>
        <w:t>ethernet</w:t>
      </w:r>
      <w:proofErr w:type="spellEnd"/>
      <w:r w:rsidRPr="007570B7">
        <w:rPr>
          <w:rFonts w:ascii="Poppins Light" w:eastAsiaTheme="minorHAnsi" w:hAnsi="Poppins Light" w:cs="Poppins Light"/>
          <w:color w:val="252525"/>
          <w:sz w:val="24"/>
          <w:szCs w:val="24"/>
          <w:lang w:eastAsia="en-US"/>
        </w:rPr>
        <w:t xml:space="preserve">, et non pas le nom dans la déclaration de </w:t>
      </w:r>
      <w:r w:rsidRPr="007570B7">
        <w:rPr>
          <w:rFonts w:ascii="Poppins Light" w:eastAsiaTheme="minorHAnsi" w:hAnsi="Poppins Light" w:cs="Poppins Light"/>
          <w:b/>
          <w:bCs/>
          <w:color w:val="252525"/>
          <w:sz w:val="24"/>
          <w:szCs w:val="24"/>
          <w:lang w:eastAsia="en-US"/>
        </w:rPr>
        <w:t>l ' hôte</w:t>
      </w:r>
      <w:r w:rsidRPr="007570B7">
        <w:rPr>
          <w:rFonts w:ascii="Poppins Light" w:eastAsiaTheme="minorHAnsi" w:hAnsi="Poppins Light" w:cs="Poppins Light"/>
          <w:color w:val="252525"/>
          <w:sz w:val="24"/>
          <w:szCs w:val="24"/>
          <w:lang w:eastAsia="en-US"/>
        </w:rPr>
        <w:t>.</w:t>
      </w:r>
    </w:p>
    <w:p w14:paraId="35F4ED34" w14:textId="67E9156B" w:rsidR="00934D6F" w:rsidRPr="007570B7" w:rsidRDefault="00934D6F" w:rsidP="00345716">
      <w:pPr>
        <w:autoSpaceDE w:val="0"/>
        <w:autoSpaceDN w:val="0"/>
        <w:adjustRightInd w:val="0"/>
        <w:spacing w:after="0" w:line="360" w:lineRule="auto"/>
        <w:ind w:left="0" w:right="0" w:firstLine="0"/>
        <w:jc w:val="left"/>
        <w:rPr>
          <w:rFonts w:ascii="Poppins Light" w:eastAsiaTheme="minorHAnsi" w:hAnsi="Poppins Light" w:cs="Poppins Light"/>
          <w:b/>
          <w:bCs/>
          <w:color w:val="252525"/>
          <w:sz w:val="24"/>
          <w:szCs w:val="24"/>
          <w:lang w:eastAsia="en-US"/>
        </w:rPr>
      </w:pPr>
      <w:proofErr w:type="gramStart"/>
      <w:r w:rsidRPr="007570B7">
        <w:rPr>
          <w:rFonts w:ascii="Poppins Light" w:eastAsiaTheme="minorHAnsi" w:hAnsi="Poppins Light" w:cs="Poppins Light"/>
          <w:b/>
          <w:bCs/>
          <w:color w:val="252525"/>
          <w:sz w:val="24"/>
          <w:szCs w:val="24"/>
          <w:lang w:eastAsia="en-US"/>
        </w:rPr>
        <w:t>hardware</w:t>
      </w:r>
      <w:proofErr w:type="gramEnd"/>
      <w:r w:rsidRPr="007570B7">
        <w:rPr>
          <w:rFonts w:ascii="Poppins Light" w:eastAsiaTheme="minorHAnsi" w:hAnsi="Poppins Light" w:cs="Poppins Light"/>
          <w:b/>
          <w:bCs/>
          <w:color w:val="252525"/>
          <w:sz w:val="24"/>
          <w:szCs w:val="24"/>
          <w:lang w:eastAsia="en-US"/>
        </w:rPr>
        <w:t xml:space="preserve"> </w:t>
      </w:r>
      <w:proofErr w:type="spellStart"/>
      <w:r w:rsidRPr="007570B7">
        <w:rPr>
          <w:rFonts w:ascii="Poppins Light" w:eastAsiaTheme="minorHAnsi" w:hAnsi="Poppins Light" w:cs="Poppins Light"/>
          <w:b/>
          <w:bCs/>
          <w:color w:val="252525"/>
          <w:sz w:val="24"/>
          <w:szCs w:val="24"/>
          <w:lang w:eastAsia="en-US"/>
        </w:rPr>
        <w:t>ethernet</w:t>
      </w:r>
      <w:proofErr w:type="spellEnd"/>
      <w:r w:rsidRPr="007570B7">
        <w:rPr>
          <w:rFonts w:ascii="Poppins Light" w:eastAsiaTheme="minorHAnsi" w:hAnsi="Poppins Light" w:cs="Poppins Light"/>
          <w:b/>
          <w:bCs/>
          <w:color w:val="252525"/>
          <w:sz w:val="24"/>
          <w:szCs w:val="24"/>
          <w:lang w:eastAsia="en-US"/>
        </w:rPr>
        <w:t xml:space="preserve">  </w:t>
      </w:r>
      <w:r w:rsidRPr="007570B7">
        <w:rPr>
          <w:rFonts w:ascii="Poppins Light" w:eastAsiaTheme="minorHAnsi" w:hAnsi="Poppins Light" w:cs="Poppins Light"/>
          <w:b/>
          <w:bCs/>
          <w:i/>
          <w:iCs/>
          <w:color w:val="252525"/>
          <w:sz w:val="24"/>
          <w:szCs w:val="24"/>
          <w:lang w:eastAsia="en-US"/>
        </w:rPr>
        <w:t>00:50:56:3A:17:E3</w:t>
      </w:r>
      <w:r w:rsidRPr="007570B7">
        <w:rPr>
          <w:rFonts w:ascii="Poppins Light" w:eastAsiaTheme="minorHAnsi" w:hAnsi="Poppins Light" w:cs="Poppins Light"/>
          <w:b/>
          <w:bCs/>
          <w:color w:val="252525"/>
          <w:sz w:val="24"/>
          <w:szCs w:val="24"/>
          <w:lang w:eastAsia="en-US"/>
        </w:rPr>
        <w:t>;</w:t>
      </w:r>
    </w:p>
    <w:p w14:paraId="41584029" w14:textId="5DF700DD" w:rsidR="00934D6F" w:rsidRPr="007570B7" w:rsidRDefault="00934D6F" w:rsidP="00345716">
      <w:pPr>
        <w:autoSpaceDE w:val="0"/>
        <w:autoSpaceDN w:val="0"/>
        <w:adjustRightInd w:val="0"/>
        <w:spacing w:after="0" w:line="360" w:lineRule="auto"/>
        <w:ind w:left="0" w:right="0" w:firstLine="0"/>
        <w:jc w:val="left"/>
        <w:rPr>
          <w:rFonts w:ascii="Poppins Light" w:eastAsiaTheme="minorHAnsi" w:hAnsi="Poppins Light" w:cs="Poppins Light"/>
          <w:color w:val="auto"/>
          <w:sz w:val="28"/>
          <w:szCs w:val="28"/>
          <w:lang w:eastAsia="en-US"/>
        </w:rPr>
      </w:pPr>
      <w:r w:rsidRPr="007570B7">
        <w:rPr>
          <w:rFonts w:ascii="Poppins Light" w:eastAsiaTheme="minorHAnsi" w:hAnsi="Poppins Light" w:cs="Poppins Light"/>
          <w:color w:val="252525"/>
          <w:sz w:val="24"/>
          <w:szCs w:val="24"/>
          <w:lang w:eastAsia="en-US"/>
        </w:rPr>
        <w:t xml:space="preserve">L'option </w:t>
      </w:r>
      <w:r w:rsidR="007570B7" w:rsidRPr="007570B7">
        <w:rPr>
          <w:rFonts w:ascii="Poppins Light" w:eastAsiaTheme="minorHAnsi" w:hAnsi="Poppins Light" w:cs="Poppins Light"/>
          <w:b/>
          <w:bCs/>
          <w:color w:val="252525"/>
          <w:sz w:val="24"/>
          <w:szCs w:val="24"/>
          <w:lang w:eastAsia="en-US"/>
        </w:rPr>
        <w:t xml:space="preserve">hardware </w:t>
      </w:r>
      <w:proofErr w:type="spellStart"/>
      <w:r w:rsidR="007570B7" w:rsidRPr="007570B7">
        <w:rPr>
          <w:rFonts w:ascii="Poppins Light" w:eastAsiaTheme="minorHAnsi" w:hAnsi="Poppins Light" w:cs="Poppins Light"/>
          <w:b/>
          <w:bCs/>
          <w:color w:val="252525"/>
          <w:sz w:val="24"/>
          <w:szCs w:val="24"/>
          <w:lang w:eastAsia="en-US"/>
        </w:rPr>
        <w:t>ethernet</w:t>
      </w:r>
      <w:proofErr w:type="spellEnd"/>
      <w:r w:rsidRPr="007570B7">
        <w:rPr>
          <w:rFonts w:ascii="Poppins Light" w:eastAsiaTheme="minorHAnsi" w:hAnsi="Poppins Light" w:cs="Poppins Light"/>
          <w:color w:val="252525"/>
          <w:sz w:val="24"/>
          <w:szCs w:val="24"/>
          <w:lang w:eastAsia="en-US"/>
        </w:rPr>
        <w:t xml:space="preserve"> identifie le système. Pour trouver cette adresse, exécuter la commande </w:t>
      </w:r>
      <w:proofErr w:type="spellStart"/>
      <w:proofErr w:type="gramStart"/>
      <w:r w:rsidRPr="007570B7">
        <w:rPr>
          <w:rFonts w:ascii="Poppins Light" w:eastAsiaTheme="minorHAnsi" w:hAnsi="Poppins Light" w:cs="Poppins Light"/>
          <w:b/>
          <w:bCs/>
          <w:color w:val="252525"/>
          <w:sz w:val="24"/>
          <w:szCs w:val="24"/>
          <w:lang w:eastAsia="en-US"/>
        </w:rPr>
        <w:t>ip</w:t>
      </w:r>
      <w:proofErr w:type="spellEnd"/>
      <w:r w:rsidRPr="007570B7">
        <w:rPr>
          <w:rFonts w:ascii="Poppins Light" w:eastAsiaTheme="minorHAnsi" w:hAnsi="Poppins Light" w:cs="Poppins Light"/>
          <w:b/>
          <w:bCs/>
          <w:color w:val="252525"/>
          <w:sz w:val="24"/>
          <w:szCs w:val="24"/>
          <w:lang w:eastAsia="en-US"/>
        </w:rPr>
        <w:t xml:space="preserve">  </w:t>
      </w:r>
      <w:proofErr w:type="spellStart"/>
      <w:r w:rsidRPr="007570B7">
        <w:rPr>
          <w:rFonts w:ascii="Poppins Light" w:eastAsiaTheme="minorHAnsi" w:hAnsi="Poppins Light" w:cs="Poppins Light"/>
          <w:b/>
          <w:bCs/>
          <w:color w:val="252525"/>
          <w:sz w:val="24"/>
          <w:szCs w:val="24"/>
          <w:lang w:eastAsia="en-US"/>
        </w:rPr>
        <w:t>link</w:t>
      </w:r>
      <w:proofErr w:type="spellEnd"/>
      <w:proofErr w:type="gramEnd"/>
      <w:r w:rsidRPr="007570B7">
        <w:rPr>
          <w:rFonts w:ascii="Poppins Light" w:eastAsiaTheme="minorHAnsi" w:hAnsi="Poppins Light" w:cs="Poppins Light"/>
          <w:color w:val="252525"/>
          <w:sz w:val="24"/>
          <w:szCs w:val="24"/>
          <w:lang w:eastAsia="en-US"/>
        </w:rPr>
        <w:t>.</w:t>
      </w:r>
    </w:p>
    <w:p w14:paraId="71A240D4" w14:textId="0B94159D" w:rsidR="00934D6F" w:rsidRPr="007570B7" w:rsidRDefault="00934D6F" w:rsidP="00345716">
      <w:pPr>
        <w:autoSpaceDE w:val="0"/>
        <w:autoSpaceDN w:val="0"/>
        <w:adjustRightInd w:val="0"/>
        <w:spacing w:after="0" w:line="360" w:lineRule="auto"/>
        <w:ind w:left="0" w:right="0" w:firstLine="0"/>
        <w:jc w:val="left"/>
        <w:rPr>
          <w:rFonts w:ascii="Poppins Light" w:eastAsiaTheme="minorHAnsi" w:hAnsi="Poppins Light" w:cs="Poppins Light"/>
          <w:b/>
          <w:bCs/>
          <w:color w:val="252525"/>
          <w:sz w:val="24"/>
          <w:szCs w:val="24"/>
          <w:lang w:eastAsia="en-US"/>
        </w:rPr>
      </w:pPr>
      <w:proofErr w:type="spellStart"/>
      <w:proofErr w:type="gramStart"/>
      <w:r w:rsidRPr="007570B7">
        <w:rPr>
          <w:rFonts w:ascii="Poppins Light" w:eastAsiaTheme="minorHAnsi" w:hAnsi="Poppins Light" w:cs="Poppins Light"/>
          <w:b/>
          <w:bCs/>
          <w:color w:val="252525"/>
          <w:sz w:val="24"/>
          <w:szCs w:val="24"/>
          <w:lang w:eastAsia="en-US"/>
        </w:rPr>
        <w:t>fixed</w:t>
      </w:r>
      <w:proofErr w:type="gramEnd"/>
      <w:r w:rsidRPr="007570B7">
        <w:rPr>
          <w:rFonts w:ascii="Poppins Light" w:eastAsiaTheme="minorHAnsi" w:hAnsi="Poppins Light" w:cs="Poppins Light"/>
          <w:b/>
          <w:bCs/>
          <w:color w:val="252525"/>
          <w:sz w:val="24"/>
          <w:szCs w:val="24"/>
          <w:lang w:eastAsia="en-US"/>
        </w:rPr>
        <w:t>-address</w:t>
      </w:r>
      <w:proofErr w:type="spellEnd"/>
      <w:r w:rsidRPr="007570B7">
        <w:rPr>
          <w:rFonts w:ascii="Poppins Light" w:eastAsiaTheme="minorHAnsi" w:hAnsi="Poppins Light" w:cs="Poppins Light"/>
          <w:b/>
          <w:bCs/>
          <w:color w:val="252525"/>
          <w:sz w:val="24"/>
          <w:szCs w:val="24"/>
          <w:lang w:eastAsia="en-US"/>
        </w:rPr>
        <w:t xml:space="preserve"> 10.10.10.110;</w:t>
      </w:r>
    </w:p>
    <w:p w14:paraId="3F266457" w14:textId="02ADED48" w:rsidR="00E2191B" w:rsidRDefault="00934D6F" w:rsidP="00345716">
      <w:pPr>
        <w:autoSpaceDE w:val="0"/>
        <w:autoSpaceDN w:val="0"/>
        <w:adjustRightInd w:val="0"/>
        <w:spacing w:after="0" w:line="360" w:lineRule="auto"/>
        <w:ind w:left="0" w:right="0" w:firstLine="0"/>
        <w:jc w:val="left"/>
        <w:rPr>
          <w:rFonts w:ascii="Poppins Light" w:eastAsiaTheme="minorHAnsi" w:hAnsi="Poppins Light" w:cs="Poppins Light"/>
          <w:color w:val="252525"/>
          <w:sz w:val="24"/>
          <w:szCs w:val="24"/>
          <w:lang w:eastAsia="en-US"/>
        </w:rPr>
      </w:pPr>
      <w:r w:rsidRPr="007570B7">
        <w:rPr>
          <w:rFonts w:ascii="Poppins Light" w:eastAsiaTheme="minorHAnsi" w:hAnsi="Poppins Light" w:cs="Poppins Light"/>
          <w:color w:val="252525"/>
          <w:sz w:val="24"/>
          <w:szCs w:val="24"/>
          <w:lang w:eastAsia="en-US"/>
        </w:rPr>
        <w:t xml:space="preserve">L'option </w:t>
      </w:r>
      <w:proofErr w:type="spellStart"/>
      <w:r w:rsidR="007570B7" w:rsidRPr="007570B7">
        <w:rPr>
          <w:rFonts w:ascii="Poppins Light" w:eastAsiaTheme="minorHAnsi" w:hAnsi="Poppins Light" w:cs="Poppins Light"/>
          <w:b/>
          <w:bCs/>
          <w:color w:val="252525"/>
          <w:sz w:val="24"/>
          <w:szCs w:val="24"/>
          <w:lang w:eastAsia="en-US"/>
        </w:rPr>
        <w:t>fixed-address</w:t>
      </w:r>
      <w:proofErr w:type="spellEnd"/>
      <w:r w:rsidRPr="007570B7">
        <w:rPr>
          <w:rFonts w:ascii="Poppins Light" w:eastAsiaTheme="minorHAnsi" w:hAnsi="Poppins Light" w:cs="Poppins Light"/>
          <w:color w:val="252525"/>
          <w:sz w:val="24"/>
          <w:szCs w:val="24"/>
          <w:lang w:eastAsia="en-US"/>
        </w:rPr>
        <w:t xml:space="preserve"> assigne une adresse </w:t>
      </w:r>
      <w:r w:rsidRPr="007570B7">
        <w:rPr>
          <w:rFonts w:ascii="Poppins Light" w:eastAsiaTheme="minorHAnsi" w:hAnsi="Poppins Light" w:cs="Poppins Light"/>
          <w:b/>
          <w:bCs/>
          <w:color w:val="252525"/>
          <w:sz w:val="24"/>
          <w:szCs w:val="24"/>
          <w:lang w:eastAsia="en-US"/>
        </w:rPr>
        <w:t>IP</w:t>
      </w:r>
      <w:r w:rsidRPr="007570B7">
        <w:rPr>
          <w:rFonts w:ascii="Poppins Light" w:eastAsiaTheme="minorHAnsi" w:hAnsi="Poppins Light" w:cs="Poppins Light"/>
          <w:color w:val="252525"/>
          <w:sz w:val="24"/>
          <w:szCs w:val="24"/>
          <w:lang w:eastAsia="en-US"/>
        </w:rPr>
        <w:t xml:space="preserve"> au système spécifié par l'option </w:t>
      </w:r>
      <w:r w:rsidR="007E53F7" w:rsidRPr="007570B7">
        <w:rPr>
          <w:rFonts w:ascii="Poppins Light" w:eastAsiaTheme="minorHAnsi" w:hAnsi="Poppins Light" w:cs="Poppins Light"/>
          <w:b/>
          <w:bCs/>
          <w:color w:val="252525"/>
          <w:sz w:val="24"/>
          <w:szCs w:val="24"/>
          <w:lang w:eastAsia="en-US"/>
        </w:rPr>
        <w:t xml:space="preserve">hardware </w:t>
      </w:r>
      <w:proofErr w:type="spellStart"/>
      <w:r w:rsidR="007E53F7" w:rsidRPr="007570B7">
        <w:rPr>
          <w:rFonts w:ascii="Poppins Light" w:eastAsiaTheme="minorHAnsi" w:hAnsi="Poppins Light" w:cs="Poppins Light"/>
          <w:b/>
          <w:bCs/>
          <w:color w:val="252525"/>
          <w:sz w:val="24"/>
          <w:szCs w:val="24"/>
          <w:lang w:eastAsia="en-US"/>
        </w:rPr>
        <w:t>ethernet</w:t>
      </w:r>
      <w:proofErr w:type="spellEnd"/>
      <w:r w:rsidRPr="007570B7">
        <w:rPr>
          <w:rFonts w:ascii="Poppins Light" w:eastAsiaTheme="minorHAnsi" w:hAnsi="Poppins Light" w:cs="Poppins Light"/>
          <w:color w:val="252525"/>
          <w:sz w:val="24"/>
          <w:szCs w:val="24"/>
          <w:lang w:eastAsia="en-US"/>
        </w:rPr>
        <w:t>. Cette adresse doit se trouver en dehors de la plage d'adresses</w:t>
      </w:r>
      <w:r w:rsidR="007570B7" w:rsidRPr="007570B7">
        <w:rPr>
          <w:rFonts w:ascii="Poppins Light" w:eastAsiaTheme="minorHAnsi" w:hAnsi="Poppins Light" w:cs="Poppins Light"/>
          <w:color w:val="252525"/>
          <w:sz w:val="24"/>
          <w:szCs w:val="24"/>
          <w:lang w:eastAsia="en-US"/>
        </w:rPr>
        <w:t xml:space="preserve"> </w:t>
      </w:r>
      <w:r w:rsidRPr="007570B7">
        <w:rPr>
          <w:rFonts w:ascii="Poppins Light" w:eastAsiaTheme="minorHAnsi" w:hAnsi="Poppins Light" w:cs="Poppins Light"/>
          <w:b/>
          <w:bCs/>
          <w:color w:val="252525"/>
          <w:sz w:val="24"/>
          <w:szCs w:val="24"/>
          <w:lang w:eastAsia="en-US"/>
        </w:rPr>
        <w:t>IP</w:t>
      </w:r>
      <w:r w:rsidRPr="007570B7">
        <w:rPr>
          <w:rFonts w:ascii="Poppins Light" w:eastAsiaTheme="minorHAnsi" w:hAnsi="Poppins Light" w:cs="Poppins Light"/>
          <w:color w:val="252525"/>
          <w:sz w:val="24"/>
          <w:szCs w:val="24"/>
          <w:lang w:eastAsia="en-US"/>
        </w:rPr>
        <w:t xml:space="preserve"> spécifiée par l'option</w:t>
      </w:r>
      <w:r w:rsidR="007570B7" w:rsidRPr="007570B7">
        <w:rPr>
          <w:rFonts w:ascii="Poppins Light" w:eastAsiaTheme="minorHAnsi" w:hAnsi="Poppins Light" w:cs="Poppins Light"/>
          <w:color w:val="252525"/>
          <w:sz w:val="24"/>
          <w:szCs w:val="24"/>
          <w:lang w:eastAsia="en-US"/>
        </w:rPr>
        <w:t xml:space="preserve"> </w:t>
      </w:r>
      <w:r w:rsidRPr="007570B7">
        <w:rPr>
          <w:rFonts w:ascii="Poppins Light" w:eastAsiaTheme="minorHAnsi" w:hAnsi="Poppins Light" w:cs="Poppins Light"/>
          <w:b/>
          <w:bCs/>
          <w:color w:val="252525"/>
          <w:sz w:val="24"/>
          <w:szCs w:val="24"/>
          <w:lang w:eastAsia="en-US"/>
        </w:rPr>
        <w:t>range</w:t>
      </w:r>
      <w:r w:rsidRPr="007570B7">
        <w:rPr>
          <w:rFonts w:ascii="Poppins Light" w:eastAsiaTheme="minorHAnsi" w:hAnsi="Poppins Light" w:cs="Poppins Light"/>
          <w:color w:val="252525"/>
          <w:sz w:val="24"/>
          <w:szCs w:val="24"/>
          <w:lang w:eastAsia="en-US"/>
        </w:rPr>
        <w:t>.</w:t>
      </w:r>
    </w:p>
    <w:p w14:paraId="17D4B777" w14:textId="2D3EB93B" w:rsidR="006B04BD" w:rsidRDefault="00AF07A8" w:rsidP="00345716">
      <w:pPr>
        <w:pStyle w:val="Titre1"/>
        <w:numPr>
          <w:ilvl w:val="0"/>
          <w:numId w:val="9"/>
        </w:numPr>
        <w:spacing w:line="360" w:lineRule="auto"/>
      </w:pPr>
      <w:bookmarkStart w:id="7" w:name="_Toc97628016"/>
      <w:r w:rsidRPr="00AF07A8">
        <w:t>Mise en œuvre de l'agent de relais DHCP</w:t>
      </w:r>
      <w:bookmarkEnd w:id="7"/>
    </w:p>
    <w:p w14:paraId="5B7617F9" w14:textId="52F9412B" w:rsidR="00C20DA2" w:rsidRPr="008E3C10" w:rsidRDefault="00C20DA2" w:rsidP="00345716">
      <w:pPr>
        <w:spacing w:line="360" w:lineRule="auto"/>
        <w:rPr>
          <w:rFonts w:ascii="Poppins Light" w:hAnsi="Poppins Light" w:cs="Poppins Light"/>
          <w:sz w:val="24"/>
          <w:szCs w:val="24"/>
        </w:rPr>
      </w:pPr>
      <w:r w:rsidRPr="008E3C10">
        <w:rPr>
          <w:rFonts w:ascii="Poppins Light" w:hAnsi="Poppins Light" w:cs="Poppins Light"/>
          <w:sz w:val="24"/>
          <w:szCs w:val="24"/>
        </w:rPr>
        <w:t>L'agent de relais DHCP (</w:t>
      </w:r>
      <w:proofErr w:type="spellStart"/>
      <w:r w:rsidRPr="008E3C10">
        <w:rPr>
          <w:rFonts w:ascii="Poppins Light" w:hAnsi="Poppins Light" w:cs="Poppins Light"/>
          <w:b/>
          <w:bCs/>
          <w:sz w:val="24"/>
          <w:szCs w:val="24"/>
        </w:rPr>
        <w:t>dhcrelay</w:t>
      </w:r>
      <w:proofErr w:type="spellEnd"/>
      <w:r w:rsidRPr="008E3C10">
        <w:rPr>
          <w:rFonts w:ascii="Poppins Light" w:hAnsi="Poppins Light" w:cs="Poppins Light"/>
          <w:sz w:val="24"/>
          <w:szCs w:val="24"/>
        </w:rPr>
        <w:t>) permet de relayer les requêtes DHCP et BOOTP d'un sous-réseau sans serveur DHCP vers un ou plusieurs serveurs DHCP sur d'autres sous-réseaux.</w:t>
      </w:r>
    </w:p>
    <w:p w14:paraId="78E888EF" w14:textId="3BEE168E" w:rsidR="00C20DA2" w:rsidRPr="008E3C10" w:rsidRDefault="00C20DA2" w:rsidP="00345716">
      <w:pPr>
        <w:spacing w:line="360" w:lineRule="auto"/>
        <w:rPr>
          <w:rFonts w:ascii="Poppins Light" w:hAnsi="Poppins Light" w:cs="Poppins Light"/>
          <w:sz w:val="24"/>
          <w:szCs w:val="24"/>
        </w:rPr>
      </w:pPr>
      <w:r w:rsidRPr="008E3C10">
        <w:rPr>
          <w:rFonts w:ascii="Poppins Light" w:hAnsi="Poppins Light" w:cs="Poppins Light"/>
          <w:sz w:val="24"/>
          <w:szCs w:val="24"/>
        </w:rPr>
        <w:lastRenderedPageBreak/>
        <w:t>Lorsqu'un client</w:t>
      </w:r>
      <w:r w:rsidR="000E4FFE" w:rsidRPr="008E3C10">
        <w:rPr>
          <w:rFonts w:ascii="Poppins Light" w:hAnsi="Poppins Light" w:cs="Poppins Light"/>
          <w:sz w:val="24"/>
          <w:szCs w:val="24"/>
        </w:rPr>
        <w:t xml:space="preserve"> </w:t>
      </w:r>
      <w:r w:rsidRPr="008E3C10">
        <w:rPr>
          <w:rFonts w:ascii="Poppins Light" w:hAnsi="Poppins Light" w:cs="Poppins Light"/>
          <w:sz w:val="24"/>
          <w:szCs w:val="24"/>
        </w:rPr>
        <w:t>DHCP demande des informations, l'agent de relais DHCP transfère la requête à la liste</w:t>
      </w:r>
      <w:r w:rsidR="000E4FFE" w:rsidRPr="008E3C10">
        <w:rPr>
          <w:rFonts w:ascii="Poppins Light" w:hAnsi="Poppins Light" w:cs="Poppins Light"/>
          <w:sz w:val="24"/>
          <w:szCs w:val="24"/>
        </w:rPr>
        <w:t xml:space="preserve"> </w:t>
      </w:r>
      <w:r w:rsidRPr="008E3C10">
        <w:rPr>
          <w:rFonts w:ascii="Poppins Light" w:hAnsi="Poppins Light" w:cs="Poppins Light"/>
          <w:sz w:val="24"/>
          <w:szCs w:val="24"/>
        </w:rPr>
        <w:t>des serveurs</w:t>
      </w:r>
      <w:r w:rsidR="000E4FFE" w:rsidRPr="008E3C10">
        <w:rPr>
          <w:rFonts w:ascii="Poppins Light" w:hAnsi="Poppins Light" w:cs="Poppins Light"/>
          <w:sz w:val="24"/>
          <w:szCs w:val="24"/>
        </w:rPr>
        <w:t xml:space="preserve"> </w:t>
      </w:r>
      <w:r w:rsidRPr="008E3C10">
        <w:rPr>
          <w:rFonts w:ascii="Poppins Light" w:hAnsi="Poppins Light" w:cs="Poppins Light"/>
          <w:sz w:val="24"/>
          <w:szCs w:val="24"/>
        </w:rPr>
        <w:t>DHCP spécifiés lors du démarrage de l'agent de relais DHCP. Lorsqu'un serveur</w:t>
      </w:r>
      <w:r w:rsidR="000E4FFE" w:rsidRPr="008E3C10">
        <w:rPr>
          <w:rFonts w:ascii="Poppins Light" w:hAnsi="Poppins Light" w:cs="Poppins Light"/>
          <w:sz w:val="24"/>
          <w:szCs w:val="24"/>
        </w:rPr>
        <w:t xml:space="preserve"> </w:t>
      </w:r>
      <w:r w:rsidRPr="008E3C10">
        <w:rPr>
          <w:rFonts w:ascii="Poppins Light" w:hAnsi="Poppins Light" w:cs="Poppins Light"/>
          <w:sz w:val="24"/>
          <w:szCs w:val="24"/>
        </w:rPr>
        <w:t>DHCP</w:t>
      </w:r>
      <w:r w:rsidR="000E4FFE" w:rsidRPr="008E3C10">
        <w:rPr>
          <w:rFonts w:ascii="Poppins Light" w:hAnsi="Poppins Light" w:cs="Poppins Light"/>
          <w:sz w:val="24"/>
          <w:szCs w:val="24"/>
        </w:rPr>
        <w:t xml:space="preserve"> </w:t>
      </w:r>
      <w:r w:rsidRPr="008E3C10">
        <w:rPr>
          <w:rFonts w:ascii="Poppins Light" w:hAnsi="Poppins Light" w:cs="Poppins Light"/>
          <w:sz w:val="24"/>
          <w:szCs w:val="24"/>
        </w:rPr>
        <w:t>renvoie une réponse, la réponse est diffusée sur le réseau ayant envoyé la requête d'origine.</w:t>
      </w:r>
    </w:p>
    <w:p w14:paraId="564DA7D3" w14:textId="1D15421A" w:rsidR="000E4FFE" w:rsidRPr="008E3C10" w:rsidRDefault="00C20DA2" w:rsidP="00345716">
      <w:pPr>
        <w:spacing w:line="360" w:lineRule="auto"/>
        <w:rPr>
          <w:rFonts w:ascii="Poppins Light" w:hAnsi="Poppins Light" w:cs="Poppins Light"/>
          <w:sz w:val="24"/>
          <w:szCs w:val="24"/>
        </w:rPr>
      </w:pPr>
      <w:r w:rsidRPr="008E3C10">
        <w:rPr>
          <w:rFonts w:ascii="Poppins Light" w:hAnsi="Poppins Light" w:cs="Poppins Light"/>
          <w:sz w:val="24"/>
          <w:szCs w:val="24"/>
        </w:rPr>
        <w:t>L'agent de relais DHCP pour</w:t>
      </w:r>
      <w:r w:rsidR="000E4FFE" w:rsidRPr="008E3C10">
        <w:rPr>
          <w:rFonts w:ascii="Poppins Light" w:hAnsi="Poppins Light" w:cs="Poppins Light"/>
          <w:sz w:val="24"/>
          <w:szCs w:val="24"/>
        </w:rPr>
        <w:t xml:space="preserve"> </w:t>
      </w:r>
      <w:r w:rsidRPr="008E3C10">
        <w:rPr>
          <w:rFonts w:ascii="Poppins Light" w:hAnsi="Poppins Light" w:cs="Poppins Light"/>
          <w:sz w:val="24"/>
          <w:szCs w:val="24"/>
        </w:rPr>
        <w:t xml:space="preserve">IPv4, </w:t>
      </w:r>
      <w:proofErr w:type="spellStart"/>
      <w:r w:rsidRPr="008E3C10">
        <w:rPr>
          <w:rFonts w:ascii="Poppins Light" w:hAnsi="Poppins Light" w:cs="Poppins Light"/>
          <w:sz w:val="24"/>
          <w:szCs w:val="24"/>
        </w:rPr>
        <w:t>dhcrelay</w:t>
      </w:r>
      <w:proofErr w:type="spellEnd"/>
      <w:r w:rsidRPr="008E3C10">
        <w:rPr>
          <w:rFonts w:ascii="Poppins Light" w:hAnsi="Poppins Light" w:cs="Poppins Light"/>
          <w:sz w:val="24"/>
          <w:szCs w:val="24"/>
        </w:rPr>
        <w:t>, écoutes les demandes</w:t>
      </w:r>
      <w:r w:rsidR="000E4FFE" w:rsidRPr="008E3C10">
        <w:rPr>
          <w:rFonts w:ascii="Poppins Light" w:hAnsi="Poppins Light" w:cs="Poppins Light"/>
          <w:sz w:val="24"/>
          <w:szCs w:val="24"/>
        </w:rPr>
        <w:t xml:space="preserve"> </w:t>
      </w:r>
      <w:r w:rsidRPr="008E3C10">
        <w:rPr>
          <w:rFonts w:ascii="Poppins Light" w:hAnsi="Poppins Light" w:cs="Poppins Light"/>
          <w:sz w:val="24"/>
          <w:szCs w:val="24"/>
        </w:rPr>
        <w:t>DHCPv4 et</w:t>
      </w:r>
      <w:r w:rsidR="000E4FFE" w:rsidRPr="008E3C10">
        <w:rPr>
          <w:rFonts w:ascii="Poppins Light" w:hAnsi="Poppins Light" w:cs="Poppins Light"/>
          <w:sz w:val="24"/>
          <w:szCs w:val="24"/>
        </w:rPr>
        <w:t xml:space="preserve"> </w:t>
      </w:r>
      <w:r w:rsidRPr="008E3C10">
        <w:rPr>
          <w:rFonts w:ascii="Poppins Light" w:hAnsi="Poppins Light" w:cs="Poppins Light"/>
          <w:sz w:val="24"/>
          <w:szCs w:val="24"/>
        </w:rPr>
        <w:t>BOOTP sur toutes les</w:t>
      </w:r>
      <w:r w:rsidR="000E4FFE" w:rsidRPr="008E3C10">
        <w:rPr>
          <w:rFonts w:ascii="Poppins Light" w:hAnsi="Poppins Light" w:cs="Poppins Light"/>
          <w:sz w:val="24"/>
          <w:szCs w:val="24"/>
        </w:rPr>
        <w:t xml:space="preserve"> </w:t>
      </w:r>
      <w:r w:rsidRPr="008E3C10">
        <w:rPr>
          <w:rFonts w:ascii="Poppins Light" w:hAnsi="Poppins Light" w:cs="Poppins Light"/>
          <w:sz w:val="24"/>
          <w:szCs w:val="24"/>
        </w:rPr>
        <w:t>interfaces, sauf si les interfaces sont spécifiées dans</w:t>
      </w:r>
      <w:r w:rsidR="000E4FFE" w:rsidRPr="008E3C10">
        <w:rPr>
          <w:rFonts w:ascii="Poppins Light" w:hAnsi="Poppins Light" w:cs="Poppins Light"/>
          <w:sz w:val="24"/>
          <w:szCs w:val="24"/>
        </w:rPr>
        <w:t xml:space="preserve"> </w:t>
      </w:r>
      <w:r w:rsidRPr="00A33C8A">
        <w:rPr>
          <w:rFonts w:ascii="Poppins Light" w:hAnsi="Poppins Light" w:cs="Poppins Light"/>
          <w:b/>
          <w:bCs/>
          <w:sz w:val="24"/>
          <w:szCs w:val="24"/>
        </w:rPr>
        <w:t>/</w:t>
      </w:r>
      <w:proofErr w:type="spellStart"/>
      <w:r w:rsidRPr="00A33C8A">
        <w:rPr>
          <w:rFonts w:ascii="Poppins Light" w:hAnsi="Poppins Light" w:cs="Poppins Light"/>
          <w:b/>
          <w:bCs/>
          <w:sz w:val="24"/>
          <w:szCs w:val="24"/>
        </w:rPr>
        <w:t>etc</w:t>
      </w:r>
      <w:proofErr w:type="spellEnd"/>
      <w:r w:rsidRPr="00A33C8A">
        <w:rPr>
          <w:rFonts w:ascii="Poppins Light" w:hAnsi="Poppins Light" w:cs="Poppins Light"/>
          <w:b/>
          <w:bCs/>
          <w:sz w:val="24"/>
          <w:szCs w:val="24"/>
        </w:rPr>
        <w:t>/</w:t>
      </w:r>
      <w:proofErr w:type="spellStart"/>
      <w:r w:rsidRPr="00A33C8A">
        <w:rPr>
          <w:rFonts w:ascii="Poppins Light" w:hAnsi="Poppins Light" w:cs="Poppins Light"/>
          <w:b/>
          <w:bCs/>
          <w:sz w:val="24"/>
          <w:szCs w:val="24"/>
        </w:rPr>
        <w:t>sysconfig</w:t>
      </w:r>
      <w:proofErr w:type="spellEnd"/>
      <w:r w:rsidRPr="00A33C8A">
        <w:rPr>
          <w:rFonts w:ascii="Poppins Light" w:hAnsi="Poppins Light" w:cs="Poppins Light"/>
          <w:b/>
          <w:bCs/>
          <w:sz w:val="24"/>
          <w:szCs w:val="24"/>
        </w:rPr>
        <w:t>/</w:t>
      </w:r>
      <w:proofErr w:type="spellStart"/>
      <w:r w:rsidRPr="00A33C8A">
        <w:rPr>
          <w:rFonts w:ascii="Poppins Light" w:hAnsi="Poppins Light" w:cs="Poppins Light"/>
          <w:b/>
          <w:bCs/>
          <w:sz w:val="24"/>
          <w:szCs w:val="24"/>
        </w:rPr>
        <w:t>dhcrelay</w:t>
      </w:r>
      <w:proofErr w:type="spellEnd"/>
      <w:r w:rsidR="00AF4413">
        <w:rPr>
          <w:rFonts w:ascii="Poppins Light" w:hAnsi="Poppins Light" w:cs="Poppins Light"/>
          <w:sz w:val="24"/>
          <w:szCs w:val="24"/>
        </w:rPr>
        <w:t xml:space="preserve"> </w:t>
      </w:r>
      <w:r w:rsidRPr="008E3C10">
        <w:rPr>
          <w:rFonts w:ascii="Poppins Light" w:hAnsi="Poppins Light" w:cs="Poppins Light"/>
          <w:sz w:val="24"/>
          <w:szCs w:val="24"/>
        </w:rPr>
        <w:t xml:space="preserve">avec la directive INTERFACES. </w:t>
      </w:r>
    </w:p>
    <w:p w14:paraId="5A54D0EB" w14:textId="210FD340" w:rsidR="00C20DA2" w:rsidRPr="008E3C10" w:rsidRDefault="00C20DA2" w:rsidP="00345716">
      <w:pPr>
        <w:spacing w:line="360" w:lineRule="auto"/>
        <w:rPr>
          <w:rFonts w:ascii="Poppins Light" w:hAnsi="Poppins Light" w:cs="Poppins Light"/>
          <w:sz w:val="24"/>
          <w:szCs w:val="24"/>
        </w:rPr>
      </w:pPr>
      <w:r w:rsidRPr="008E3C10">
        <w:rPr>
          <w:rFonts w:ascii="Poppins Light" w:hAnsi="Poppins Light" w:cs="Poppins Light"/>
          <w:sz w:val="24"/>
          <w:szCs w:val="24"/>
        </w:rPr>
        <w:t xml:space="preserve">Pour voir le message d'utilisation, exécutez la commande </w:t>
      </w:r>
      <w:proofErr w:type="spellStart"/>
      <w:proofErr w:type="gramStart"/>
      <w:r w:rsidRPr="00A33C8A">
        <w:rPr>
          <w:rFonts w:ascii="Poppins Light" w:hAnsi="Poppins Light" w:cs="Poppins Light"/>
          <w:b/>
          <w:bCs/>
          <w:sz w:val="24"/>
          <w:szCs w:val="24"/>
        </w:rPr>
        <w:t>dhcrelay</w:t>
      </w:r>
      <w:proofErr w:type="spellEnd"/>
      <w:r w:rsidRPr="00A33C8A">
        <w:rPr>
          <w:rFonts w:ascii="Poppins Light" w:hAnsi="Poppins Light" w:cs="Poppins Light"/>
          <w:b/>
          <w:bCs/>
          <w:sz w:val="24"/>
          <w:szCs w:val="24"/>
        </w:rPr>
        <w:t xml:space="preserve">  </w:t>
      </w:r>
      <w:r w:rsidR="000E4FFE" w:rsidRPr="00A33C8A">
        <w:rPr>
          <w:rFonts w:ascii="Poppins Light" w:hAnsi="Poppins Light" w:cs="Poppins Light"/>
          <w:b/>
          <w:bCs/>
          <w:sz w:val="24"/>
          <w:szCs w:val="24"/>
        </w:rPr>
        <w:t>-</w:t>
      </w:r>
      <w:proofErr w:type="gramEnd"/>
      <w:r w:rsidRPr="00A33C8A">
        <w:rPr>
          <w:rFonts w:ascii="Poppins Light" w:hAnsi="Poppins Light" w:cs="Poppins Light"/>
          <w:b/>
          <w:bCs/>
          <w:sz w:val="24"/>
          <w:szCs w:val="24"/>
        </w:rPr>
        <w:t>h</w:t>
      </w:r>
      <w:r w:rsidRPr="008E3C10">
        <w:rPr>
          <w:rFonts w:ascii="Poppins Light" w:hAnsi="Poppins Light" w:cs="Poppins Light"/>
          <w:sz w:val="24"/>
          <w:szCs w:val="24"/>
        </w:rPr>
        <w:t>.</w:t>
      </w:r>
    </w:p>
    <w:p w14:paraId="41B77E36" w14:textId="3771A792" w:rsidR="00BD0845" w:rsidRPr="00BD0845" w:rsidRDefault="00BD0845" w:rsidP="00345716">
      <w:pPr>
        <w:pStyle w:val="Titre1"/>
        <w:numPr>
          <w:ilvl w:val="0"/>
          <w:numId w:val="9"/>
        </w:numPr>
        <w:spacing w:line="360" w:lineRule="auto"/>
      </w:pPr>
      <w:bookmarkStart w:id="8" w:name="_Toc97628017"/>
      <w:r>
        <w:t>C</w:t>
      </w:r>
      <w:r w:rsidRPr="00BD0845">
        <w:t>onfiguration d'un serveur DHCP multi-hôtes</w:t>
      </w:r>
      <w:bookmarkEnd w:id="8"/>
    </w:p>
    <w:p w14:paraId="1D5E04C5" w14:textId="77777777" w:rsidR="00293A97" w:rsidRDefault="00922C03" w:rsidP="00345716">
      <w:pPr>
        <w:spacing w:line="360" w:lineRule="auto"/>
        <w:rPr>
          <w:rFonts w:ascii="Poppins Light" w:hAnsi="Poppins Light" w:cs="Poppins Light"/>
          <w:sz w:val="24"/>
          <w:szCs w:val="24"/>
        </w:rPr>
      </w:pPr>
      <w:r w:rsidRPr="00922C03">
        <w:rPr>
          <w:rFonts w:ascii="Poppins Light" w:hAnsi="Poppins Light" w:cs="Poppins Light"/>
          <w:sz w:val="24"/>
          <w:szCs w:val="24"/>
        </w:rPr>
        <w:t xml:space="preserve">Un serveur DHCP multi-hôtes sert plusieurs réseaux, c'est-à-dire, plusieurs sous-réseaux. </w:t>
      </w:r>
    </w:p>
    <w:p w14:paraId="429A9BC6" w14:textId="192AF8AA" w:rsidR="00922C03" w:rsidRPr="00922C03" w:rsidRDefault="00293A97" w:rsidP="00345716">
      <w:pPr>
        <w:spacing w:line="360" w:lineRule="auto"/>
        <w:rPr>
          <w:rFonts w:ascii="Poppins Light" w:hAnsi="Poppins Light" w:cs="Poppins Light"/>
          <w:sz w:val="24"/>
          <w:szCs w:val="24"/>
        </w:rPr>
      </w:pPr>
      <w:r>
        <w:rPr>
          <w:rFonts w:ascii="Poppins Light" w:hAnsi="Poppins Light" w:cs="Poppins Light"/>
          <w:sz w:val="24"/>
          <w:szCs w:val="24"/>
        </w:rPr>
        <w:t>Dans cette section on décrire comment configurer un serveur DHCP pour qu’il puisse desservir plusieurs réseaux et sélectionner les interfaces réseau à écouter.</w:t>
      </w:r>
      <w:r w:rsidR="00EE4C6E">
        <w:rPr>
          <w:rFonts w:ascii="Poppins Light" w:hAnsi="Poppins Light" w:cs="Poppins Light"/>
          <w:sz w:val="24"/>
          <w:szCs w:val="24"/>
        </w:rPr>
        <w:t xml:space="preserve"> </w:t>
      </w:r>
      <w:r w:rsidR="00EE4C6E" w:rsidRPr="00EE4C6E">
        <w:rPr>
          <w:rFonts w:ascii="Poppins Light" w:hAnsi="Poppins Light" w:cs="Poppins Light"/>
          <w:sz w:val="24"/>
          <w:szCs w:val="24"/>
        </w:rPr>
        <w:t>Le démon</w:t>
      </w:r>
      <w:r w:rsidR="00EE4C6E">
        <w:rPr>
          <w:rFonts w:ascii="Poppins Light" w:hAnsi="Poppins Light" w:cs="Poppins Light"/>
          <w:sz w:val="24"/>
          <w:szCs w:val="24"/>
        </w:rPr>
        <w:t xml:space="preserve"> </w:t>
      </w:r>
      <w:r w:rsidR="00EE4C6E" w:rsidRPr="00EE4C6E">
        <w:rPr>
          <w:rFonts w:ascii="Poppins Light" w:hAnsi="Poppins Light" w:cs="Poppins Light"/>
          <w:sz w:val="24"/>
          <w:szCs w:val="24"/>
        </w:rPr>
        <w:t>DHCP n'écoutera que les interfaces pour lesquelles il pourra trouver une déclaration de sous</w:t>
      </w:r>
      <w:r w:rsidR="00EE4C6E">
        <w:rPr>
          <w:rFonts w:ascii="Poppins Light" w:hAnsi="Poppins Light" w:cs="Poppins Light"/>
          <w:sz w:val="24"/>
          <w:szCs w:val="24"/>
        </w:rPr>
        <w:t>-</w:t>
      </w:r>
      <w:r w:rsidR="00EE4C6E" w:rsidRPr="00EE4C6E">
        <w:rPr>
          <w:rFonts w:ascii="Poppins Light" w:hAnsi="Poppins Light" w:cs="Poppins Light"/>
          <w:sz w:val="24"/>
          <w:szCs w:val="24"/>
        </w:rPr>
        <w:t>réseau</w:t>
      </w:r>
      <w:r w:rsidR="00EE4C6E">
        <w:rPr>
          <w:rFonts w:ascii="Poppins Light" w:hAnsi="Poppins Light" w:cs="Poppins Light"/>
          <w:sz w:val="24"/>
          <w:szCs w:val="24"/>
        </w:rPr>
        <w:t xml:space="preserve"> </w:t>
      </w:r>
      <w:r w:rsidR="00EE4C6E" w:rsidRPr="00EE4C6E">
        <w:rPr>
          <w:rFonts w:ascii="Poppins Light" w:hAnsi="Poppins Light" w:cs="Poppins Light"/>
          <w:sz w:val="24"/>
          <w:szCs w:val="24"/>
        </w:rPr>
        <w:t>dans</w:t>
      </w:r>
      <w:r w:rsidR="00EE4C6E">
        <w:rPr>
          <w:rFonts w:ascii="Poppins Light" w:hAnsi="Poppins Light" w:cs="Poppins Light"/>
          <w:sz w:val="24"/>
          <w:szCs w:val="24"/>
        </w:rPr>
        <w:t xml:space="preserve"> </w:t>
      </w:r>
      <w:r w:rsidR="00EE4C6E" w:rsidRPr="00EE4C6E">
        <w:rPr>
          <w:rFonts w:ascii="Poppins Light" w:hAnsi="Poppins Light" w:cs="Poppins Light"/>
          <w:sz w:val="24"/>
          <w:szCs w:val="24"/>
        </w:rPr>
        <w:t>le</w:t>
      </w:r>
      <w:r w:rsidR="00EE4C6E">
        <w:rPr>
          <w:rFonts w:ascii="Poppins Light" w:hAnsi="Poppins Light" w:cs="Poppins Light"/>
          <w:sz w:val="24"/>
          <w:szCs w:val="24"/>
        </w:rPr>
        <w:t xml:space="preserve"> </w:t>
      </w:r>
      <w:r w:rsidR="00EE4C6E" w:rsidRPr="00EE4C6E">
        <w:rPr>
          <w:rFonts w:ascii="Poppins Light" w:hAnsi="Poppins Light" w:cs="Poppins Light"/>
          <w:sz w:val="24"/>
          <w:szCs w:val="24"/>
        </w:rPr>
        <w:t>fichier</w:t>
      </w:r>
      <w:r w:rsidR="00EE4C6E">
        <w:rPr>
          <w:rFonts w:ascii="Poppins Light" w:hAnsi="Poppins Light" w:cs="Poppins Light"/>
          <w:sz w:val="24"/>
          <w:szCs w:val="24"/>
        </w:rPr>
        <w:t xml:space="preserve"> </w:t>
      </w:r>
      <w:r w:rsidR="00EE4C6E" w:rsidRPr="00293A97">
        <w:rPr>
          <w:rFonts w:ascii="Poppins Light" w:hAnsi="Poppins Light" w:cs="Poppins Light"/>
          <w:b/>
          <w:bCs/>
          <w:sz w:val="24"/>
          <w:szCs w:val="24"/>
        </w:rPr>
        <w:t>/</w:t>
      </w:r>
      <w:proofErr w:type="spellStart"/>
      <w:r w:rsidR="00EE4C6E" w:rsidRPr="00293A97">
        <w:rPr>
          <w:rFonts w:ascii="Poppins Light" w:hAnsi="Poppins Light" w:cs="Poppins Light"/>
          <w:b/>
          <w:bCs/>
          <w:sz w:val="24"/>
          <w:szCs w:val="24"/>
        </w:rPr>
        <w:t>etc</w:t>
      </w:r>
      <w:proofErr w:type="spellEnd"/>
      <w:r w:rsidR="00EE4C6E" w:rsidRPr="00293A97">
        <w:rPr>
          <w:rFonts w:ascii="Poppins Light" w:hAnsi="Poppins Light" w:cs="Poppins Light"/>
          <w:b/>
          <w:bCs/>
          <w:sz w:val="24"/>
          <w:szCs w:val="24"/>
        </w:rPr>
        <w:t>/</w:t>
      </w:r>
      <w:proofErr w:type="spellStart"/>
      <w:r w:rsidR="00EE4C6E" w:rsidRPr="00293A97">
        <w:rPr>
          <w:rFonts w:ascii="Poppins Light" w:hAnsi="Poppins Light" w:cs="Poppins Light"/>
          <w:b/>
          <w:bCs/>
          <w:sz w:val="24"/>
          <w:szCs w:val="24"/>
        </w:rPr>
        <w:t>dhcp</w:t>
      </w:r>
      <w:proofErr w:type="spellEnd"/>
      <w:r w:rsidR="00EE4C6E" w:rsidRPr="00293A97">
        <w:rPr>
          <w:rFonts w:ascii="Poppins Light" w:hAnsi="Poppins Light" w:cs="Poppins Light"/>
          <w:b/>
          <w:bCs/>
          <w:sz w:val="24"/>
          <w:szCs w:val="24"/>
        </w:rPr>
        <w:t>/</w:t>
      </w:r>
      <w:proofErr w:type="spellStart"/>
      <w:r w:rsidR="00EE4C6E" w:rsidRPr="00293A97">
        <w:rPr>
          <w:rFonts w:ascii="Poppins Light" w:hAnsi="Poppins Light" w:cs="Poppins Light"/>
          <w:b/>
          <w:bCs/>
          <w:sz w:val="24"/>
          <w:szCs w:val="24"/>
        </w:rPr>
        <w:t>dhcpd.conf</w:t>
      </w:r>
      <w:proofErr w:type="spellEnd"/>
      <w:r w:rsidR="00EE4C6E" w:rsidRPr="00EE4C6E">
        <w:rPr>
          <w:rFonts w:ascii="Poppins Light" w:hAnsi="Poppins Light" w:cs="Poppins Light"/>
          <w:sz w:val="24"/>
          <w:szCs w:val="24"/>
        </w:rPr>
        <w:t>.</w:t>
      </w:r>
    </w:p>
    <w:p w14:paraId="749B94B9" w14:textId="19E664A9" w:rsidR="006B04BD" w:rsidRDefault="00922C03" w:rsidP="00345716">
      <w:pPr>
        <w:spacing w:line="360" w:lineRule="auto"/>
        <w:rPr>
          <w:rFonts w:ascii="Poppins Light" w:hAnsi="Poppins Light" w:cs="Poppins Light"/>
          <w:sz w:val="24"/>
          <w:szCs w:val="24"/>
        </w:rPr>
      </w:pPr>
      <w:r>
        <w:rPr>
          <w:rFonts w:ascii="Poppins Light" w:hAnsi="Poppins Light" w:cs="Poppins Light"/>
          <w:sz w:val="24"/>
          <w:szCs w:val="24"/>
        </w:rPr>
        <w:t xml:space="preserve">NB : </w:t>
      </w:r>
      <w:r w:rsidRPr="00922C03">
        <w:rPr>
          <w:rFonts w:ascii="Poppins Light" w:hAnsi="Poppins Light" w:cs="Poppins Light"/>
          <w:sz w:val="24"/>
          <w:szCs w:val="24"/>
        </w:rPr>
        <w:t xml:space="preserve">Avant de procéder à tout changement, sauvegarder le fichier </w:t>
      </w:r>
      <w:r w:rsidRPr="00922C03">
        <w:rPr>
          <w:rFonts w:ascii="Poppins Light" w:hAnsi="Poppins Light" w:cs="Poppins Light"/>
          <w:b/>
          <w:bCs/>
          <w:sz w:val="24"/>
          <w:szCs w:val="24"/>
        </w:rPr>
        <w:t>/</w:t>
      </w:r>
      <w:proofErr w:type="spellStart"/>
      <w:r w:rsidRPr="00922C03">
        <w:rPr>
          <w:rFonts w:ascii="Poppins Light" w:hAnsi="Poppins Light" w:cs="Poppins Light"/>
          <w:b/>
          <w:bCs/>
          <w:sz w:val="24"/>
          <w:szCs w:val="24"/>
        </w:rPr>
        <w:t>etc</w:t>
      </w:r>
      <w:proofErr w:type="spellEnd"/>
      <w:r w:rsidRPr="00922C03">
        <w:rPr>
          <w:rFonts w:ascii="Poppins Light" w:hAnsi="Poppins Light" w:cs="Poppins Light"/>
          <w:b/>
          <w:bCs/>
          <w:sz w:val="24"/>
          <w:szCs w:val="24"/>
        </w:rPr>
        <w:t>/</w:t>
      </w:r>
      <w:proofErr w:type="spellStart"/>
      <w:r w:rsidRPr="00922C03">
        <w:rPr>
          <w:rFonts w:ascii="Poppins Light" w:hAnsi="Poppins Light" w:cs="Poppins Light"/>
          <w:b/>
          <w:bCs/>
          <w:sz w:val="24"/>
          <w:szCs w:val="24"/>
        </w:rPr>
        <w:t>dhcp</w:t>
      </w:r>
      <w:proofErr w:type="spellEnd"/>
      <w:r w:rsidRPr="00922C03">
        <w:rPr>
          <w:rFonts w:ascii="Poppins Light" w:hAnsi="Poppins Light" w:cs="Poppins Light"/>
          <w:b/>
          <w:bCs/>
          <w:sz w:val="24"/>
          <w:szCs w:val="24"/>
        </w:rPr>
        <w:t>/</w:t>
      </w:r>
      <w:proofErr w:type="spellStart"/>
      <w:r w:rsidRPr="00922C03">
        <w:rPr>
          <w:rFonts w:ascii="Poppins Light" w:hAnsi="Poppins Light" w:cs="Poppins Light"/>
          <w:b/>
          <w:bCs/>
          <w:sz w:val="24"/>
          <w:szCs w:val="24"/>
        </w:rPr>
        <w:t>dhcpd.conf</w:t>
      </w:r>
      <w:proofErr w:type="spellEnd"/>
      <w:r w:rsidRPr="00922C03">
        <w:rPr>
          <w:rFonts w:ascii="Poppins Light" w:hAnsi="Poppins Light" w:cs="Poppins Light"/>
          <w:b/>
          <w:bCs/>
          <w:sz w:val="24"/>
          <w:szCs w:val="24"/>
        </w:rPr>
        <w:t xml:space="preserve"> </w:t>
      </w:r>
      <w:r w:rsidRPr="00922C03">
        <w:rPr>
          <w:rFonts w:ascii="Poppins Light" w:hAnsi="Poppins Light" w:cs="Poppins Light"/>
          <w:sz w:val="24"/>
          <w:szCs w:val="24"/>
        </w:rPr>
        <w:t>existant.</w:t>
      </w:r>
    </w:p>
    <w:p w14:paraId="36B05B65" w14:textId="41878713" w:rsidR="00AA66B9" w:rsidRDefault="00AA66B9" w:rsidP="00345716">
      <w:pPr>
        <w:spacing w:line="360" w:lineRule="auto"/>
        <w:rPr>
          <w:rFonts w:ascii="Poppins Light" w:hAnsi="Poppins Light" w:cs="Poppins Light"/>
          <w:sz w:val="24"/>
          <w:szCs w:val="24"/>
        </w:rPr>
      </w:pPr>
      <w:r>
        <w:rPr>
          <w:rFonts w:ascii="Poppins Light" w:hAnsi="Poppins Light" w:cs="Poppins Light"/>
          <w:sz w:val="24"/>
          <w:szCs w:val="24"/>
        </w:rPr>
        <w:t>Si vous travaillez avec les machines virtuelles, il suffit d’ajouter une autre carte réseau virtuelle et comma ça votre serveur aura deux interfaces Ethernet.</w:t>
      </w:r>
    </w:p>
    <w:p w14:paraId="6F755D78" w14:textId="7D408C01" w:rsidR="00AE4B3C" w:rsidRDefault="00823B6A" w:rsidP="00345716">
      <w:pPr>
        <w:spacing w:line="360" w:lineRule="auto"/>
        <w:jc w:val="center"/>
        <w:rPr>
          <w:rFonts w:ascii="Poppins Light" w:hAnsi="Poppins Light" w:cs="Poppins Light"/>
          <w:sz w:val="24"/>
          <w:szCs w:val="24"/>
        </w:rPr>
      </w:pPr>
      <w:r>
        <w:rPr>
          <w:rFonts w:ascii="Poppins Light" w:hAnsi="Poppins Light" w:cs="Poppins Light"/>
          <w:noProof/>
          <w:sz w:val="24"/>
          <w:szCs w:val="24"/>
        </w:rPr>
        <w:lastRenderedPageBreak/>
        <w:drawing>
          <wp:inline distT="0" distB="0" distL="0" distR="0" wp14:anchorId="2D518F65" wp14:editId="2267BC45">
            <wp:extent cx="4298052" cy="4084674"/>
            <wp:effectExtent l="0" t="0" r="7620" b="0"/>
            <wp:docPr id="17" name="Image 17"/>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17" name="Image 17"/>
                    <pic:cNvPicPr/>
                  </pic:nvPicPr>
                  <pic:blipFill>
                    <a:blip r:embed="rId24">
                      <a:extLst>
                        <a:ext uri="{28A0092B-C50C-407E-A947-70E740481C1C}">
                          <a14:useLocalDpi xmlns:a14="http://schemas.microsoft.com/office/drawing/2010/main" val="0"/>
                        </a:ext>
                      </a:extLst>
                    </a:blip>
                    <a:stretch>
                      <a:fillRect/>
                    </a:stretch>
                  </pic:blipFill>
                  <pic:spPr>
                    <a:xfrm>
                      <a:off x="0" y="0"/>
                      <a:ext cx="4298052" cy="4084674"/>
                    </a:xfrm>
                    <a:prstGeom prst="rect">
                      <a:avLst/>
                    </a:prstGeom>
                  </pic:spPr>
                </pic:pic>
              </a:graphicData>
            </a:graphic>
          </wp:inline>
        </w:drawing>
      </w:r>
      <w:r w:rsidR="00AA66B9">
        <w:rPr>
          <w:rFonts w:ascii="Poppins Light" w:hAnsi="Poppins Light" w:cs="Poppins Light"/>
          <w:sz w:val="24"/>
          <w:szCs w:val="24"/>
        </w:rPr>
        <w:t>*</w:t>
      </w:r>
    </w:p>
    <w:p w14:paraId="3048099C" w14:textId="1B172D1E" w:rsidR="00AA66B9" w:rsidRPr="00AA66B9" w:rsidRDefault="00AA66B9" w:rsidP="00345716">
      <w:pPr>
        <w:autoSpaceDE w:val="0"/>
        <w:autoSpaceDN w:val="0"/>
        <w:adjustRightInd w:val="0"/>
        <w:spacing w:after="0" w:line="360" w:lineRule="auto"/>
        <w:ind w:left="0" w:right="0" w:firstLine="0"/>
        <w:jc w:val="left"/>
        <w:rPr>
          <w:rFonts w:ascii="Poppins Light" w:hAnsi="Poppins Light" w:cs="Poppins Light"/>
          <w:sz w:val="28"/>
          <w:szCs w:val="28"/>
        </w:rPr>
      </w:pPr>
      <w:r w:rsidRPr="00AA66B9">
        <w:rPr>
          <w:rFonts w:ascii="Poppins Light" w:eastAsiaTheme="minorHAnsi" w:hAnsi="Poppins Light" w:cs="Poppins Light"/>
          <w:color w:val="252525"/>
          <w:sz w:val="24"/>
          <w:szCs w:val="24"/>
          <w:lang w:eastAsia="en-US"/>
        </w:rPr>
        <w:t xml:space="preserve">Voici un fichier de base </w:t>
      </w:r>
      <w:r w:rsidRPr="00AA66B9">
        <w:rPr>
          <w:rFonts w:ascii="Poppins Light" w:eastAsiaTheme="minorHAnsi" w:hAnsi="Poppins Light" w:cs="Poppins Light"/>
          <w:b/>
          <w:bCs/>
          <w:color w:val="252525"/>
          <w:sz w:val="24"/>
          <w:szCs w:val="24"/>
          <w:lang w:eastAsia="en-US"/>
        </w:rPr>
        <w:t>/</w:t>
      </w:r>
      <w:proofErr w:type="spellStart"/>
      <w:r w:rsidRPr="00AA66B9">
        <w:rPr>
          <w:rFonts w:ascii="Poppins Light" w:eastAsiaTheme="minorHAnsi" w:hAnsi="Poppins Light" w:cs="Poppins Light"/>
          <w:b/>
          <w:bCs/>
          <w:color w:val="252525"/>
          <w:sz w:val="24"/>
          <w:szCs w:val="24"/>
          <w:lang w:eastAsia="en-US"/>
        </w:rPr>
        <w:t>etc</w:t>
      </w:r>
      <w:proofErr w:type="spellEnd"/>
      <w:r w:rsidRPr="00AA66B9">
        <w:rPr>
          <w:rFonts w:ascii="Poppins Light" w:eastAsiaTheme="minorHAnsi" w:hAnsi="Poppins Light" w:cs="Poppins Light"/>
          <w:b/>
          <w:bCs/>
          <w:color w:val="252525"/>
          <w:sz w:val="24"/>
          <w:szCs w:val="24"/>
          <w:lang w:eastAsia="en-US"/>
        </w:rPr>
        <w:t>/</w:t>
      </w:r>
      <w:proofErr w:type="spellStart"/>
      <w:r w:rsidRPr="00AA66B9">
        <w:rPr>
          <w:rFonts w:ascii="Poppins Light" w:eastAsiaTheme="minorHAnsi" w:hAnsi="Poppins Light" w:cs="Poppins Light"/>
          <w:b/>
          <w:bCs/>
          <w:color w:val="252525"/>
          <w:sz w:val="24"/>
          <w:szCs w:val="24"/>
          <w:lang w:eastAsia="en-US"/>
        </w:rPr>
        <w:t>dhcp</w:t>
      </w:r>
      <w:proofErr w:type="spellEnd"/>
      <w:r w:rsidRPr="00AA66B9">
        <w:rPr>
          <w:rFonts w:ascii="Poppins Light" w:eastAsiaTheme="minorHAnsi" w:hAnsi="Poppins Light" w:cs="Poppins Light"/>
          <w:b/>
          <w:bCs/>
          <w:color w:val="252525"/>
          <w:sz w:val="24"/>
          <w:szCs w:val="24"/>
          <w:lang w:eastAsia="en-US"/>
        </w:rPr>
        <w:t>/</w:t>
      </w:r>
      <w:proofErr w:type="spellStart"/>
      <w:r w:rsidRPr="00AA66B9">
        <w:rPr>
          <w:rFonts w:ascii="Poppins Light" w:eastAsiaTheme="minorHAnsi" w:hAnsi="Poppins Light" w:cs="Poppins Light"/>
          <w:b/>
          <w:bCs/>
          <w:color w:val="252525"/>
          <w:sz w:val="24"/>
          <w:szCs w:val="24"/>
          <w:lang w:eastAsia="en-US"/>
        </w:rPr>
        <w:t>dhcpd.conf</w:t>
      </w:r>
      <w:proofErr w:type="spellEnd"/>
      <w:r w:rsidRPr="00AA66B9">
        <w:rPr>
          <w:rFonts w:ascii="Poppins Light" w:eastAsiaTheme="minorHAnsi" w:hAnsi="Poppins Light" w:cs="Poppins Light"/>
          <w:color w:val="252525"/>
          <w:sz w:val="24"/>
          <w:szCs w:val="24"/>
          <w:lang w:eastAsia="en-US"/>
        </w:rPr>
        <w:t>, pour un serveur qui a deux interfaces de réseau,</w:t>
      </w:r>
      <w:r w:rsidR="008266BD">
        <w:rPr>
          <w:rFonts w:ascii="Poppins Light" w:eastAsiaTheme="minorHAnsi" w:hAnsi="Poppins Light" w:cs="Poppins Light"/>
          <w:color w:val="252525"/>
          <w:sz w:val="24"/>
          <w:szCs w:val="24"/>
          <w:lang w:eastAsia="en-US"/>
        </w:rPr>
        <w:t xml:space="preserve"> </w:t>
      </w:r>
      <w:r w:rsidRPr="008266BD">
        <w:rPr>
          <w:rFonts w:ascii="Poppins Light" w:eastAsiaTheme="minorHAnsi" w:hAnsi="Poppins Light" w:cs="Poppins Light"/>
          <w:b/>
          <w:bCs/>
          <w:color w:val="252525"/>
          <w:sz w:val="24"/>
          <w:szCs w:val="24"/>
          <w:lang w:eastAsia="en-US"/>
        </w:rPr>
        <w:t>ENS160</w:t>
      </w:r>
      <w:r w:rsidRPr="00AA66B9">
        <w:rPr>
          <w:rFonts w:ascii="Poppins Light" w:eastAsiaTheme="minorHAnsi" w:hAnsi="Poppins Light" w:cs="Poppins Light"/>
          <w:color w:val="252525"/>
          <w:sz w:val="24"/>
          <w:szCs w:val="24"/>
          <w:lang w:eastAsia="en-US"/>
        </w:rPr>
        <w:t xml:space="preserve"> dans un réseau</w:t>
      </w:r>
      <w:r w:rsidRPr="00AA66B9">
        <w:rPr>
          <w:rFonts w:ascii="Poppins Light" w:eastAsiaTheme="minorHAnsi" w:hAnsi="Poppins Light" w:cs="Poppins Light"/>
          <w:b/>
          <w:bCs/>
          <w:color w:val="252525"/>
          <w:sz w:val="24"/>
          <w:szCs w:val="24"/>
          <w:lang w:eastAsia="en-US"/>
        </w:rPr>
        <w:t xml:space="preserve"> 10.10.10.0/24</w:t>
      </w:r>
      <w:r w:rsidRPr="00AA66B9">
        <w:rPr>
          <w:rFonts w:ascii="Poppins Light" w:eastAsiaTheme="minorHAnsi" w:hAnsi="Poppins Light" w:cs="Poppins Light"/>
          <w:color w:val="252525"/>
          <w:sz w:val="24"/>
          <w:szCs w:val="24"/>
          <w:lang w:eastAsia="en-US"/>
        </w:rPr>
        <w:t xml:space="preserve"> et </w:t>
      </w:r>
      <w:r w:rsidRPr="008266BD">
        <w:rPr>
          <w:rFonts w:ascii="Poppins Light" w:eastAsiaTheme="minorHAnsi" w:hAnsi="Poppins Light" w:cs="Poppins Light"/>
          <w:b/>
          <w:bCs/>
          <w:color w:val="252525"/>
          <w:sz w:val="24"/>
          <w:szCs w:val="24"/>
          <w:lang w:eastAsia="en-US"/>
        </w:rPr>
        <w:t>ENS224</w:t>
      </w:r>
      <w:r w:rsidRPr="00AA66B9">
        <w:rPr>
          <w:rFonts w:ascii="Poppins Light" w:eastAsiaTheme="minorHAnsi" w:hAnsi="Poppins Light" w:cs="Poppins Light"/>
          <w:color w:val="252525"/>
          <w:sz w:val="24"/>
          <w:szCs w:val="24"/>
          <w:lang w:eastAsia="en-US"/>
        </w:rPr>
        <w:t xml:space="preserve"> dans un réseau </w:t>
      </w:r>
      <w:r w:rsidRPr="00AA66B9">
        <w:rPr>
          <w:rFonts w:ascii="Poppins Light" w:eastAsiaTheme="minorHAnsi" w:hAnsi="Poppins Light" w:cs="Poppins Light"/>
          <w:b/>
          <w:bCs/>
          <w:color w:val="252525"/>
          <w:sz w:val="24"/>
          <w:szCs w:val="24"/>
          <w:lang w:eastAsia="en-US"/>
        </w:rPr>
        <w:t>172.16.0.0/24</w:t>
      </w:r>
      <w:r w:rsidRPr="00AA66B9">
        <w:rPr>
          <w:rFonts w:ascii="Poppins Light" w:eastAsiaTheme="minorHAnsi" w:hAnsi="Poppins Light" w:cs="Poppins Light"/>
          <w:color w:val="252525"/>
          <w:sz w:val="24"/>
          <w:szCs w:val="24"/>
          <w:lang w:eastAsia="en-US"/>
        </w:rPr>
        <w:t xml:space="preserve">. Plusieurs déclarations de </w:t>
      </w:r>
      <w:r w:rsidRPr="00AA66B9">
        <w:rPr>
          <w:rFonts w:ascii="Poppins Light" w:eastAsiaTheme="minorHAnsi" w:hAnsi="Poppins Light" w:cs="Poppins Light"/>
          <w:b/>
          <w:bCs/>
          <w:color w:val="252525"/>
          <w:sz w:val="24"/>
          <w:szCs w:val="24"/>
          <w:lang w:eastAsia="en-US"/>
        </w:rPr>
        <w:t>sous-réseau</w:t>
      </w:r>
      <w:r w:rsidRPr="00AA66B9">
        <w:rPr>
          <w:rFonts w:ascii="Poppins Light" w:eastAsiaTheme="minorHAnsi" w:hAnsi="Poppins Light" w:cs="Poppins Light"/>
          <w:color w:val="252525"/>
          <w:sz w:val="24"/>
          <w:szCs w:val="24"/>
          <w:lang w:eastAsia="en-US"/>
        </w:rPr>
        <w:t xml:space="preserve"> permettent de définir des paramètres différents pour plusieurs réseaux :</w:t>
      </w:r>
    </w:p>
    <w:p w14:paraId="3D2C2DCC" w14:textId="16DABA9D" w:rsidR="00823B6A" w:rsidRDefault="00512F06" w:rsidP="00345716">
      <w:pPr>
        <w:spacing w:line="360" w:lineRule="auto"/>
        <w:jc w:val="center"/>
        <w:rPr>
          <w:rFonts w:ascii="Poppins Light" w:hAnsi="Poppins Light" w:cs="Poppins Light"/>
          <w:sz w:val="28"/>
          <w:szCs w:val="28"/>
        </w:rPr>
      </w:pPr>
      <w:r w:rsidRPr="00AA66B9">
        <w:rPr>
          <w:rFonts w:ascii="Poppins Light" w:hAnsi="Poppins Light" w:cs="Poppins Light"/>
          <w:noProof/>
          <w:sz w:val="28"/>
          <w:szCs w:val="28"/>
        </w:rPr>
        <w:lastRenderedPageBreak/>
        <w:drawing>
          <wp:inline distT="0" distB="0" distL="0" distR="0" wp14:anchorId="7BA30D35" wp14:editId="164E7215">
            <wp:extent cx="4922947" cy="2812024"/>
            <wp:effectExtent l="0" t="0" r="0" b="7620"/>
            <wp:docPr id="18" name="Image 18"/>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18" name="Image 18"/>
                    <pic:cNvPicPr/>
                  </pic:nvPicPr>
                  <pic:blipFill>
                    <a:blip r:embed="rId25">
                      <a:extLst>
                        <a:ext uri="{28A0092B-C50C-407E-A947-70E740481C1C}">
                          <a14:useLocalDpi xmlns:a14="http://schemas.microsoft.com/office/drawing/2010/main" val="0"/>
                        </a:ext>
                      </a:extLst>
                    </a:blip>
                    <a:stretch>
                      <a:fillRect/>
                    </a:stretch>
                  </pic:blipFill>
                  <pic:spPr>
                    <a:xfrm>
                      <a:off x="0" y="0"/>
                      <a:ext cx="4922947" cy="2812024"/>
                    </a:xfrm>
                    <a:prstGeom prst="rect">
                      <a:avLst/>
                    </a:prstGeom>
                  </pic:spPr>
                </pic:pic>
              </a:graphicData>
            </a:graphic>
          </wp:inline>
        </w:drawing>
      </w:r>
    </w:p>
    <w:p w14:paraId="6035DECB" w14:textId="14A0170A" w:rsidR="0055200C" w:rsidRPr="00714951" w:rsidRDefault="0055200C" w:rsidP="00345716">
      <w:pPr>
        <w:spacing w:line="360" w:lineRule="auto"/>
        <w:rPr>
          <w:rFonts w:ascii="Poppins Light" w:hAnsi="Poppins Light" w:cs="Poppins Light"/>
          <w:sz w:val="24"/>
          <w:szCs w:val="24"/>
        </w:rPr>
      </w:pPr>
      <w:r w:rsidRPr="00714951">
        <w:rPr>
          <w:rFonts w:ascii="Poppins Light" w:hAnsi="Poppins Light" w:cs="Poppins Light"/>
          <w:sz w:val="24"/>
          <w:szCs w:val="24"/>
        </w:rPr>
        <w:t xml:space="preserve">Après avoir redémarrer le service </w:t>
      </w:r>
      <w:proofErr w:type="spellStart"/>
      <w:proofErr w:type="gramStart"/>
      <w:r w:rsidRPr="00A722C0">
        <w:rPr>
          <w:rFonts w:ascii="Poppins Light" w:hAnsi="Poppins Light" w:cs="Poppins Light"/>
          <w:b/>
          <w:bCs/>
          <w:sz w:val="24"/>
          <w:szCs w:val="24"/>
        </w:rPr>
        <w:t>dhcpd.service</w:t>
      </w:r>
      <w:proofErr w:type="spellEnd"/>
      <w:proofErr w:type="gramEnd"/>
      <w:r w:rsidRPr="00714951">
        <w:rPr>
          <w:rFonts w:ascii="Poppins Light" w:hAnsi="Poppins Light" w:cs="Poppins Light"/>
          <w:sz w:val="24"/>
          <w:szCs w:val="24"/>
        </w:rPr>
        <w:t xml:space="preserve"> on remarque que les interfaces, puisqu’elle</w:t>
      </w:r>
      <w:r w:rsidR="00CF7C9D">
        <w:rPr>
          <w:rFonts w:ascii="Poppins Light" w:hAnsi="Poppins Light" w:cs="Poppins Light"/>
          <w:sz w:val="24"/>
          <w:szCs w:val="24"/>
        </w:rPr>
        <w:t>s</w:t>
      </w:r>
      <w:r w:rsidRPr="00714951">
        <w:rPr>
          <w:rFonts w:ascii="Poppins Light" w:hAnsi="Poppins Light" w:cs="Poppins Light"/>
          <w:sz w:val="24"/>
          <w:szCs w:val="24"/>
        </w:rPr>
        <w:t xml:space="preserve"> sont fonctionnelles et connectées, ont commencé à diffuser les messages des offres </w:t>
      </w:r>
      <w:r w:rsidR="00A722C0" w:rsidRPr="00714951">
        <w:rPr>
          <w:rFonts w:ascii="Poppins Light" w:hAnsi="Poppins Light" w:cs="Poppins Light"/>
          <w:sz w:val="24"/>
          <w:szCs w:val="24"/>
        </w:rPr>
        <w:t>DHCP</w:t>
      </w:r>
      <w:r w:rsidRPr="00714951">
        <w:rPr>
          <w:rFonts w:ascii="Poppins Light" w:hAnsi="Poppins Light" w:cs="Poppins Light"/>
          <w:sz w:val="24"/>
          <w:szCs w:val="24"/>
        </w:rPr>
        <w:t>.</w:t>
      </w:r>
    </w:p>
    <w:p w14:paraId="5BC960BB" w14:textId="08A62E91" w:rsidR="00512F06" w:rsidRDefault="00512F06" w:rsidP="00345716">
      <w:pPr>
        <w:spacing w:line="360" w:lineRule="auto"/>
        <w:jc w:val="center"/>
        <w:rPr>
          <w:rFonts w:ascii="Poppins Light" w:hAnsi="Poppins Light" w:cs="Poppins Light"/>
          <w:sz w:val="24"/>
          <w:szCs w:val="24"/>
        </w:rPr>
      </w:pPr>
      <w:r>
        <w:rPr>
          <w:rFonts w:ascii="Poppins Light" w:hAnsi="Poppins Light" w:cs="Poppins Light"/>
          <w:noProof/>
          <w:sz w:val="24"/>
          <w:szCs w:val="24"/>
        </w:rPr>
        <w:lastRenderedPageBreak/>
        <w:drawing>
          <wp:inline distT="0" distB="0" distL="0" distR="0" wp14:anchorId="3B3F1C6F" wp14:editId="38E9BE58">
            <wp:extent cx="6218459" cy="3254022"/>
            <wp:effectExtent l="0" t="0" r="0" b="3810"/>
            <wp:docPr id="19" name="Image 19"/>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19" name="Image 19"/>
                    <pic:cNvPicPr/>
                  </pic:nvPicPr>
                  <pic:blipFill>
                    <a:blip r:embed="rId26">
                      <a:extLst>
                        <a:ext uri="{28A0092B-C50C-407E-A947-70E740481C1C}">
                          <a14:useLocalDpi xmlns:a14="http://schemas.microsoft.com/office/drawing/2010/main" val="0"/>
                        </a:ext>
                      </a:extLst>
                    </a:blip>
                    <a:stretch>
                      <a:fillRect/>
                    </a:stretch>
                  </pic:blipFill>
                  <pic:spPr>
                    <a:xfrm>
                      <a:off x="0" y="0"/>
                      <a:ext cx="6218459" cy="3254022"/>
                    </a:xfrm>
                    <a:prstGeom prst="rect">
                      <a:avLst/>
                    </a:prstGeom>
                  </pic:spPr>
                </pic:pic>
              </a:graphicData>
            </a:graphic>
          </wp:inline>
        </w:drawing>
      </w:r>
    </w:p>
    <w:p w14:paraId="6A5525DF" w14:textId="1BDE18B9" w:rsidR="0055200C" w:rsidRDefault="0055200C" w:rsidP="00345716">
      <w:pPr>
        <w:spacing w:line="360" w:lineRule="auto"/>
        <w:rPr>
          <w:rFonts w:ascii="Poppins Light" w:hAnsi="Poppins Light" w:cs="Poppins Light"/>
          <w:sz w:val="24"/>
          <w:szCs w:val="24"/>
        </w:rPr>
      </w:pPr>
      <w:r>
        <w:rPr>
          <w:rFonts w:ascii="Poppins Light" w:hAnsi="Poppins Light" w:cs="Poppins Light"/>
          <w:sz w:val="24"/>
          <w:szCs w:val="24"/>
        </w:rPr>
        <w:t>Coté client linux :</w:t>
      </w:r>
    </w:p>
    <w:p w14:paraId="3B7E0DA9" w14:textId="77777777" w:rsidR="0055200C" w:rsidRDefault="009D1579" w:rsidP="00345716">
      <w:pPr>
        <w:spacing w:line="360" w:lineRule="auto"/>
        <w:rPr>
          <w:rFonts w:ascii="Poppins Light" w:hAnsi="Poppins Light" w:cs="Poppins Light"/>
          <w:sz w:val="24"/>
          <w:szCs w:val="24"/>
        </w:rPr>
      </w:pPr>
      <w:r>
        <w:rPr>
          <w:rFonts w:ascii="Poppins Light" w:hAnsi="Poppins Light" w:cs="Poppins Light"/>
          <w:noProof/>
          <w:sz w:val="24"/>
          <w:szCs w:val="24"/>
        </w:rPr>
        <w:drawing>
          <wp:inline distT="0" distB="0" distL="0" distR="0" wp14:anchorId="70633937" wp14:editId="561B16AC">
            <wp:extent cx="2491956" cy="1364098"/>
            <wp:effectExtent l="0" t="0" r="3810" b="7620"/>
            <wp:docPr id="20" name="Image 20"/>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20" name="Image 20"/>
                    <pic:cNvPicPr/>
                  </pic:nvPicPr>
                  <pic:blipFill>
                    <a:blip r:embed="rId27">
                      <a:extLst>
                        <a:ext uri="{28A0092B-C50C-407E-A947-70E740481C1C}">
                          <a14:useLocalDpi xmlns:a14="http://schemas.microsoft.com/office/drawing/2010/main" val="0"/>
                        </a:ext>
                      </a:extLst>
                    </a:blip>
                    <a:stretch>
                      <a:fillRect/>
                    </a:stretch>
                  </pic:blipFill>
                  <pic:spPr>
                    <a:xfrm>
                      <a:off x="0" y="0"/>
                      <a:ext cx="2491956" cy="1364098"/>
                    </a:xfrm>
                    <a:prstGeom prst="rect">
                      <a:avLst/>
                    </a:prstGeom>
                  </pic:spPr>
                </pic:pic>
              </a:graphicData>
            </a:graphic>
          </wp:inline>
        </w:drawing>
      </w:r>
    </w:p>
    <w:p w14:paraId="17A14699" w14:textId="1E6C033C" w:rsidR="0055200C" w:rsidRDefault="0055200C" w:rsidP="00345716">
      <w:pPr>
        <w:spacing w:line="360" w:lineRule="auto"/>
        <w:rPr>
          <w:rFonts w:ascii="Poppins Light" w:hAnsi="Poppins Light" w:cs="Poppins Light"/>
          <w:sz w:val="24"/>
          <w:szCs w:val="24"/>
        </w:rPr>
      </w:pPr>
      <w:r>
        <w:rPr>
          <w:rFonts w:ascii="Poppins Light" w:hAnsi="Poppins Light" w:cs="Poppins Light"/>
          <w:sz w:val="24"/>
          <w:szCs w:val="24"/>
        </w:rPr>
        <w:lastRenderedPageBreak/>
        <w:t>Coté client Windows :</w:t>
      </w:r>
    </w:p>
    <w:p w14:paraId="547E2177" w14:textId="1EA74E53" w:rsidR="00512F06" w:rsidRDefault="009D1579" w:rsidP="00345716">
      <w:pPr>
        <w:spacing w:line="360" w:lineRule="auto"/>
        <w:rPr>
          <w:rFonts w:ascii="Poppins Light" w:hAnsi="Poppins Light" w:cs="Poppins Light"/>
          <w:sz w:val="24"/>
          <w:szCs w:val="24"/>
        </w:rPr>
      </w:pPr>
      <w:r>
        <w:rPr>
          <w:rFonts w:ascii="Poppins Light" w:hAnsi="Poppins Light" w:cs="Poppins Light"/>
          <w:noProof/>
          <w:sz w:val="24"/>
          <w:szCs w:val="24"/>
        </w:rPr>
        <w:drawing>
          <wp:inline distT="0" distB="0" distL="0" distR="0" wp14:anchorId="42C2F92A" wp14:editId="6D4AD8CB">
            <wp:extent cx="2751058" cy="1455546"/>
            <wp:effectExtent l="0" t="0" r="0" b="0"/>
            <wp:docPr id="21" name="Image 21"/>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21" name="Image 21"/>
                    <pic:cNvPicPr/>
                  </pic:nvPicPr>
                  <pic:blipFill>
                    <a:blip r:embed="rId28">
                      <a:extLst>
                        <a:ext uri="{28A0092B-C50C-407E-A947-70E740481C1C}">
                          <a14:useLocalDpi xmlns:a14="http://schemas.microsoft.com/office/drawing/2010/main" val="0"/>
                        </a:ext>
                      </a:extLst>
                    </a:blip>
                    <a:stretch>
                      <a:fillRect/>
                    </a:stretch>
                  </pic:blipFill>
                  <pic:spPr>
                    <a:xfrm>
                      <a:off x="0" y="0"/>
                      <a:ext cx="2751058" cy="1455546"/>
                    </a:xfrm>
                    <a:prstGeom prst="rect">
                      <a:avLst/>
                    </a:prstGeom>
                  </pic:spPr>
                </pic:pic>
              </a:graphicData>
            </a:graphic>
          </wp:inline>
        </w:drawing>
      </w:r>
    </w:p>
    <w:p w14:paraId="13748D30" w14:textId="79592567" w:rsidR="00215D18" w:rsidRDefault="00215D18" w:rsidP="00345716">
      <w:pPr>
        <w:spacing w:line="360" w:lineRule="auto"/>
        <w:rPr>
          <w:rFonts w:ascii="Poppins Light" w:hAnsi="Poppins Light" w:cs="Poppins Light"/>
          <w:sz w:val="24"/>
          <w:szCs w:val="24"/>
        </w:rPr>
      </w:pPr>
    </w:p>
    <w:p w14:paraId="49544C65" w14:textId="33A342A9" w:rsidR="00215D18" w:rsidRDefault="00215D18" w:rsidP="00215D18">
      <w:pPr>
        <w:spacing w:line="360" w:lineRule="auto"/>
        <w:rPr>
          <w:rFonts w:ascii="Poppins Light" w:hAnsi="Poppins Light" w:cs="Poppins Light"/>
          <w:sz w:val="24"/>
          <w:szCs w:val="24"/>
        </w:rPr>
      </w:pPr>
      <w:r>
        <w:rPr>
          <w:rFonts w:ascii="Poppins Light" w:hAnsi="Poppins Light" w:cs="Poppins Light"/>
          <w:sz w:val="24"/>
          <w:szCs w:val="24"/>
        </w:rPr>
        <w:t>Questions :</w:t>
      </w:r>
    </w:p>
    <w:p w14:paraId="194111E2" w14:textId="56E159EA" w:rsidR="00215D18" w:rsidRDefault="00FF1DB4" w:rsidP="00B43EF9">
      <w:pPr>
        <w:pStyle w:val="Paragraphedeliste"/>
      </w:pPr>
      <w:r>
        <w:t xml:space="preserve">Quel est le rôle du fichier </w:t>
      </w:r>
      <w:proofErr w:type="spellStart"/>
      <w:proofErr w:type="gramStart"/>
      <w:r>
        <w:t>dhcpd.leases</w:t>
      </w:r>
      <w:proofErr w:type="spellEnd"/>
      <w:proofErr w:type="gramEnd"/>
      <w:r>
        <w:t> ?</w:t>
      </w:r>
    </w:p>
    <w:p w14:paraId="1E434026" w14:textId="1B99AD15" w:rsidR="00F64522" w:rsidRPr="00202EEB" w:rsidRDefault="00F64522" w:rsidP="00202EEB">
      <w:pPr>
        <w:spacing w:line="360" w:lineRule="auto"/>
        <w:rPr>
          <w:rFonts w:ascii="Poppins Light" w:hAnsi="Poppins Light" w:cs="Poppins Light"/>
          <w:sz w:val="24"/>
          <w:szCs w:val="24"/>
        </w:rPr>
      </w:pPr>
      <w:r w:rsidRPr="00202EEB">
        <w:rPr>
          <w:rFonts w:ascii="Poppins Light" w:hAnsi="Poppins Light" w:cs="Poppins Light"/>
          <w:sz w:val="24"/>
          <w:szCs w:val="24"/>
          <w:highlight w:val="yellow"/>
        </w:rPr>
        <w:sym w:font="Wingdings" w:char="F0E8"/>
      </w:r>
      <w:r w:rsidR="0053094A" w:rsidRPr="00202EEB">
        <w:rPr>
          <w:rFonts w:ascii="Poppins Light" w:hAnsi="Poppins Light" w:cs="Poppins Light"/>
          <w:sz w:val="24"/>
          <w:szCs w:val="24"/>
          <w:highlight w:val="yellow"/>
        </w:rPr>
        <w:t>C</w:t>
      </w:r>
      <w:r w:rsidR="005F34EF" w:rsidRPr="00202EEB">
        <w:rPr>
          <w:rFonts w:ascii="Poppins Light" w:hAnsi="Poppins Light" w:cs="Poppins Light"/>
          <w:sz w:val="24"/>
          <w:szCs w:val="24"/>
          <w:highlight w:val="yellow"/>
        </w:rPr>
        <w:t>’est dans ce fichier qu’on trouve les adresses allouées</w:t>
      </w:r>
    </w:p>
    <w:p w14:paraId="2A231C74" w14:textId="18727F7B" w:rsidR="00FF1DB4" w:rsidRDefault="00FF1DB4" w:rsidP="00FF1DB4">
      <w:pPr>
        <w:pStyle w:val="Paragraphedeliste"/>
      </w:pPr>
      <w:r>
        <w:t>Est-il possible de configurer plus de deux plages d’adresse IP au niveau d’un serveur DHCP ?</w:t>
      </w:r>
    </w:p>
    <w:p w14:paraId="7B91508C" w14:textId="7DF76124" w:rsidR="0053094A" w:rsidRPr="00202EEB" w:rsidRDefault="0053094A" w:rsidP="00202EEB">
      <w:pPr>
        <w:spacing w:line="360" w:lineRule="auto"/>
        <w:rPr>
          <w:rFonts w:ascii="Poppins Light" w:hAnsi="Poppins Light" w:cs="Poppins Light"/>
          <w:sz w:val="24"/>
          <w:szCs w:val="24"/>
        </w:rPr>
      </w:pPr>
      <w:r w:rsidRPr="00202EEB">
        <w:rPr>
          <w:rFonts w:ascii="Poppins Light" w:hAnsi="Poppins Light" w:cs="Poppins Light"/>
          <w:sz w:val="24"/>
          <w:szCs w:val="24"/>
          <w:highlight w:val="yellow"/>
        </w:rPr>
        <w:sym w:font="Wingdings" w:char="F0E8"/>
      </w:r>
      <w:r w:rsidRPr="00202EEB">
        <w:rPr>
          <w:rFonts w:ascii="Poppins Light" w:hAnsi="Poppins Light" w:cs="Poppins Light"/>
          <w:sz w:val="24"/>
          <w:szCs w:val="24"/>
          <w:highlight w:val="yellow"/>
        </w:rPr>
        <w:t>En effet à condition de fournir autant de carte réseaux</w:t>
      </w:r>
    </w:p>
    <w:p w14:paraId="486B2A79" w14:textId="165697CB" w:rsidR="00FF1DB4" w:rsidRDefault="00FF1DB4" w:rsidP="00FF1DB4">
      <w:pPr>
        <w:pStyle w:val="Paragraphedeliste"/>
      </w:pPr>
      <w:r>
        <w:t>Est-il possible qu’un client DHCP acceptera plus d’une offre DHCP ?</w:t>
      </w:r>
    </w:p>
    <w:p w14:paraId="130A0803" w14:textId="7465D686" w:rsidR="0053094A" w:rsidRPr="00202EEB" w:rsidRDefault="0053094A" w:rsidP="00202EEB">
      <w:pPr>
        <w:spacing w:line="360" w:lineRule="auto"/>
        <w:rPr>
          <w:rFonts w:ascii="Poppins Light" w:hAnsi="Poppins Light" w:cs="Poppins Light"/>
          <w:sz w:val="24"/>
          <w:szCs w:val="24"/>
        </w:rPr>
      </w:pPr>
      <w:r w:rsidRPr="00202EEB">
        <w:rPr>
          <w:rFonts w:ascii="Poppins Light" w:hAnsi="Poppins Light" w:cs="Poppins Light"/>
          <w:sz w:val="24"/>
          <w:szCs w:val="24"/>
          <w:highlight w:val="yellow"/>
        </w:rPr>
        <w:sym w:font="Wingdings" w:char="F0E8"/>
      </w:r>
      <w:r w:rsidRPr="00202EEB">
        <w:rPr>
          <w:rFonts w:ascii="Poppins Light" w:hAnsi="Poppins Light" w:cs="Poppins Light"/>
          <w:sz w:val="24"/>
          <w:szCs w:val="24"/>
          <w:highlight w:val="yellow"/>
        </w:rPr>
        <w:t>Non, un client décide d’accepter une parmi plusieurs s’il y a plus d’un serveur DHCP</w:t>
      </w:r>
    </w:p>
    <w:p w14:paraId="170F242B" w14:textId="45CFC988" w:rsidR="00FF1DB4" w:rsidRDefault="00602ABD" w:rsidP="00FF1DB4">
      <w:pPr>
        <w:pStyle w:val="Paragraphedeliste"/>
      </w:pPr>
      <w:r>
        <w:t>Ou se trouve le fichier de configuration exemple du service DHCPD ?</w:t>
      </w:r>
    </w:p>
    <w:p w14:paraId="3426A201" w14:textId="091CD85C" w:rsidR="00391F9B" w:rsidRPr="004926F4" w:rsidRDefault="00391F9B" w:rsidP="00202EEB">
      <w:pPr>
        <w:spacing w:line="360" w:lineRule="auto"/>
        <w:rPr>
          <w:rFonts w:ascii="Poppins Light" w:hAnsi="Poppins Light" w:cs="Poppins Light"/>
          <w:sz w:val="24"/>
          <w:szCs w:val="24"/>
          <w:lang w:val="en-US"/>
        </w:rPr>
      </w:pPr>
      <w:r w:rsidRPr="00202EEB">
        <w:rPr>
          <w:rFonts w:ascii="Poppins Light" w:hAnsi="Poppins Light" w:cs="Poppins Light"/>
          <w:sz w:val="24"/>
          <w:szCs w:val="24"/>
          <w:highlight w:val="yellow"/>
        </w:rPr>
        <w:lastRenderedPageBreak/>
        <w:sym w:font="Wingdings" w:char="F0E8"/>
      </w:r>
      <w:r w:rsidRPr="004926F4">
        <w:rPr>
          <w:rFonts w:ascii="Poppins Light" w:hAnsi="Poppins Light" w:cs="Poppins Light"/>
          <w:sz w:val="24"/>
          <w:szCs w:val="24"/>
          <w:highlight w:val="yellow"/>
          <w:lang w:val="en-US"/>
        </w:rPr>
        <w:t xml:space="preserve"> /</w:t>
      </w:r>
      <w:proofErr w:type="spellStart"/>
      <w:r w:rsidRPr="004926F4">
        <w:rPr>
          <w:rFonts w:ascii="Poppins Light" w:hAnsi="Poppins Light" w:cs="Poppins Light"/>
          <w:sz w:val="24"/>
          <w:szCs w:val="24"/>
          <w:highlight w:val="yellow"/>
          <w:lang w:val="en-US"/>
        </w:rPr>
        <w:t>usr</w:t>
      </w:r>
      <w:proofErr w:type="spellEnd"/>
      <w:r w:rsidRPr="004926F4">
        <w:rPr>
          <w:rFonts w:ascii="Poppins Light" w:hAnsi="Poppins Light" w:cs="Poppins Light"/>
          <w:sz w:val="24"/>
          <w:szCs w:val="24"/>
          <w:highlight w:val="yellow"/>
          <w:lang w:val="en-US"/>
        </w:rPr>
        <w:t>/share/doc/</w:t>
      </w:r>
      <w:proofErr w:type="spellStart"/>
      <w:r w:rsidRPr="004926F4">
        <w:rPr>
          <w:rFonts w:ascii="Poppins Light" w:hAnsi="Poppins Light" w:cs="Poppins Light"/>
          <w:sz w:val="24"/>
          <w:szCs w:val="24"/>
          <w:highlight w:val="yellow"/>
          <w:lang w:val="en-US"/>
        </w:rPr>
        <w:t>dhcp</w:t>
      </w:r>
      <w:proofErr w:type="spellEnd"/>
      <w:r w:rsidRPr="004926F4">
        <w:rPr>
          <w:rFonts w:ascii="Poppins Light" w:hAnsi="Poppins Light" w:cs="Poppins Light"/>
          <w:sz w:val="24"/>
          <w:szCs w:val="24"/>
          <w:highlight w:val="yellow"/>
          <w:lang w:val="en-US"/>
        </w:rPr>
        <w:t>-server/</w:t>
      </w:r>
      <w:proofErr w:type="spellStart"/>
      <w:r w:rsidRPr="004926F4">
        <w:rPr>
          <w:rFonts w:ascii="Poppins Light" w:hAnsi="Poppins Light" w:cs="Poppins Light"/>
          <w:sz w:val="24"/>
          <w:szCs w:val="24"/>
          <w:highlight w:val="yellow"/>
          <w:lang w:val="en-US"/>
        </w:rPr>
        <w:t>dhcpd.conf.example</w:t>
      </w:r>
      <w:proofErr w:type="spellEnd"/>
    </w:p>
    <w:p w14:paraId="6197EDB5" w14:textId="25611D0E" w:rsidR="00602ABD" w:rsidRDefault="00602ABD" w:rsidP="00602ABD">
      <w:pPr>
        <w:pStyle w:val="Paragraphedeliste"/>
      </w:pPr>
      <w:r>
        <w:t>Comment vérifier si le service DHCPD est installé ?</w:t>
      </w:r>
    </w:p>
    <w:p w14:paraId="19A45DF5" w14:textId="6CD41CDD" w:rsidR="005C6D2A" w:rsidRPr="00202EEB" w:rsidRDefault="005C6D2A" w:rsidP="00202EEB">
      <w:pPr>
        <w:spacing w:line="360" w:lineRule="auto"/>
        <w:rPr>
          <w:rFonts w:ascii="Poppins Light" w:hAnsi="Poppins Light" w:cs="Poppins Light"/>
          <w:sz w:val="24"/>
          <w:szCs w:val="24"/>
        </w:rPr>
      </w:pPr>
      <w:r w:rsidRPr="00202EEB">
        <w:rPr>
          <w:rFonts w:ascii="Poppins Light" w:hAnsi="Poppins Light" w:cs="Poppins Light"/>
          <w:sz w:val="24"/>
          <w:szCs w:val="24"/>
          <w:highlight w:val="yellow"/>
        </w:rPr>
        <w:sym w:font="Wingdings" w:char="F0E8"/>
      </w:r>
      <w:proofErr w:type="spellStart"/>
      <w:proofErr w:type="gramStart"/>
      <w:r w:rsidRPr="00202EEB">
        <w:rPr>
          <w:rFonts w:ascii="Poppins Light" w:hAnsi="Poppins Light" w:cs="Poppins Light"/>
          <w:sz w:val="24"/>
          <w:szCs w:val="24"/>
          <w:highlight w:val="yellow"/>
        </w:rPr>
        <w:t>rpm</w:t>
      </w:r>
      <w:proofErr w:type="spellEnd"/>
      <w:proofErr w:type="gramEnd"/>
      <w:r w:rsidRPr="00202EEB">
        <w:rPr>
          <w:rFonts w:ascii="Poppins Light" w:hAnsi="Poppins Light" w:cs="Poppins Light"/>
          <w:sz w:val="24"/>
          <w:szCs w:val="24"/>
          <w:highlight w:val="yellow"/>
        </w:rPr>
        <w:t xml:space="preserve"> -q </w:t>
      </w:r>
      <w:proofErr w:type="spellStart"/>
      <w:r w:rsidRPr="00202EEB">
        <w:rPr>
          <w:rFonts w:ascii="Poppins Light" w:hAnsi="Poppins Light" w:cs="Poppins Light"/>
          <w:sz w:val="24"/>
          <w:szCs w:val="24"/>
          <w:highlight w:val="yellow"/>
        </w:rPr>
        <w:t>dhcp</w:t>
      </w:r>
      <w:proofErr w:type="spellEnd"/>
      <w:r w:rsidRPr="00202EEB">
        <w:rPr>
          <w:rFonts w:ascii="Poppins Light" w:hAnsi="Poppins Light" w:cs="Poppins Light"/>
          <w:sz w:val="24"/>
          <w:szCs w:val="24"/>
          <w:highlight w:val="yellow"/>
        </w:rPr>
        <w:t>-server</w:t>
      </w:r>
    </w:p>
    <w:p w14:paraId="52B0269A" w14:textId="20644339" w:rsidR="00602ABD" w:rsidRDefault="00602ABD" w:rsidP="00602ABD">
      <w:pPr>
        <w:pStyle w:val="Paragraphedeliste"/>
      </w:pPr>
      <w:r>
        <w:t>Comment vérifier si la configuration que j’ai fournie est erronée ?</w:t>
      </w:r>
    </w:p>
    <w:p w14:paraId="41739BC7" w14:textId="610AE8F0" w:rsidR="005C6D2A" w:rsidRPr="00202EEB" w:rsidRDefault="005C6D2A" w:rsidP="00202EEB">
      <w:pPr>
        <w:spacing w:line="360" w:lineRule="auto"/>
        <w:rPr>
          <w:rFonts w:ascii="Poppins Light" w:hAnsi="Poppins Light" w:cs="Poppins Light"/>
          <w:sz w:val="24"/>
          <w:szCs w:val="24"/>
        </w:rPr>
      </w:pPr>
      <w:r w:rsidRPr="00202EEB">
        <w:rPr>
          <w:rFonts w:ascii="Poppins Light" w:hAnsi="Poppins Light" w:cs="Poppins Light"/>
          <w:sz w:val="24"/>
          <w:szCs w:val="24"/>
          <w:highlight w:val="yellow"/>
        </w:rPr>
        <w:sym w:font="Wingdings" w:char="F0E8"/>
      </w:r>
      <w:proofErr w:type="spellStart"/>
      <w:proofErr w:type="gramStart"/>
      <w:r w:rsidR="007B5F8E" w:rsidRPr="00202EEB">
        <w:rPr>
          <w:rFonts w:ascii="Poppins Light" w:hAnsi="Poppins Light" w:cs="Poppins Light"/>
          <w:sz w:val="24"/>
          <w:szCs w:val="24"/>
          <w:highlight w:val="yellow"/>
        </w:rPr>
        <w:t>systemctl</w:t>
      </w:r>
      <w:proofErr w:type="spellEnd"/>
      <w:proofErr w:type="gramEnd"/>
      <w:r w:rsidR="007B5F8E" w:rsidRPr="00202EEB">
        <w:rPr>
          <w:rFonts w:ascii="Poppins Light" w:hAnsi="Poppins Light" w:cs="Poppins Light"/>
          <w:sz w:val="24"/>
          <w:szCs w:val="24"/>
          <w:highlight w:val="yellow"/>
        </w:rPr>
        <w:t xml:space="preserve"> </w:t>
      </w:r>
      <w:proofErr w:type="spellStart"/>
      <w:r w:rsidR="007B5F8E" w:rsidRPr="00202EEB">
        <w:rPr>
          <w:rFonts w:ascii="Poppins Light" w:hAnsi="Poppins Light" w:cs="Poppins Light"/>
          <w:sz w:val="24"/>
          <w:szCs w:val="24"/>
          <w:highlight w:val="yellow"/>
        </w:rPr>
        <w:t>status</w:t>
      </w:r>
      <w:proofErr w:type="spellEnd"/>
      <w:r w:rsidR="007B5F8E" w:rsidRPr="00202EEB">
        <w:rPr>
          <w:rFonts w:ascii="Poppins Light" w:hAnsi="Poppins Light" w:cs="Poppins Light"/>
          <w:sz w:val="24"/>
          <w:szCs w:val="24"/>
          <w:highlight w:val="yellow"/>
        </w:rPr>
        <w:t xml:space="preserve"> </w:t>
      </w:r>
      <w:proofErr w:type="spellStart"/>
      <w:r w:rsidR="007B5F8E" w:rsidRPr="00202EEB">
        <w:rPr>
          <w:rFonts w:ascii="Poppins Light" w:hAnsi="Poppins Light" w:cs="Poppins Light"/>
          <w:sz w:val="24"/>
          <w:szCs w:val="24"/>
          <w:highlight w:val="yellow"/>
        </w:rPr>
        <w:t>dhcpd.service</w:t>
      </w:r>
      <w:proofErr w:type="spellEnd"/>
    </w:p>
    <w:p w14:paraId="037E8EEC" w14:textId="7A972D2E" w:rsidR="00602ABD" w:rsidRDefault="00602ABD" w:rsidP="00602ABD">
      <w:pPr>
        <w:pStyle w:val="Paragraphedeliste"/>
      </w:pPr>
      <w:r>
        <w:t>Quand es ce que le client demande le renouvèlement de bail ?</w:t>
      </w:r>
    </w:p>
    <w:p w14:paraId="14AD306E" w14:textId="356A29BB" w:rsidR="007B5F8E" w:rsidRPr="00202EEB" w:rsidRDefault="007B5F8E" w:rsidP="00202EEB">
      <w:pPr>
        <w:spacing w:line="360" w:lineRule="auto"/>
        <w:rPr>
          <w:rFonts w:ascii="Poppins Light" w:hAnsi="Poppins Light" w:cs="Poppins Light"/>
          <w:sz w:val="24"/>
          <w:szCs w:val="24"/>
        </w:rPr>
      </w:pPr>
      <w:r w:rsidRPr="00202EEB">
        <w:rPr>
          <w:rFonts w:ascii="Poppins Light" w:hAnsi="Poppins Light" w:cs="Poppins Light"/>
          <w:sz w:val="24"/>
          <w:szCs w:val="24"/>
          <w:highlight w:val="yellow"/>
        </w:rPr>
        <w:sym w:font="Wingdings" w:char="F0E8"/>
      </w:r>
      <w:r w:rsidRPr="00202EEB">
        <w:rPr>
          <w:rFonts w:ascii="Poppins Light" w:hAnsi="Poppins Light" w:cs="Poppins Light"/>
          <w:sz w:val="24"/>
          <w:szCs w:val="24"/>
          <w:highlight w:val="yellow"/>
        </w:rPr>
        <w:t>Quand il épuise 50% de la durée de bail allouée</w:t>
      </w:r>
      <w:r w:rsidRPr="00202EEB">
        <w:rPr>
          <w:rFonts w:ascii="Poppins Light" w:hAnsi="Poppins Light" w:cs="Poppins Light"/>
          <w:sz w:val="24"/>
          <w:szCs w:val="24"/>
        </w:rPr>
        <w:t xml:space="preserve"> </w:t>
      </w:r>
    </w:p>
    <w:p w14:paraId="6DF291F1" w14:textId="714D05E0" w:rsidR="00F64522" w:rsidRDefault="00F64522" w:rsidP="00F64522">
      <w:pPr>
        <w:pStyle w:val="Paragraphedeliste"/>
      </w:pPr>
      <w:r>
        <w:t>Donner une autre méthode de vérifier la communication DHCP avec les clients</w:t>
      </w:r>
    </w:p>
    <w:p w14:paraId="32E76533" w14:textId="75D11AE7" w:rsidR="007A2BCF" w:rsidRPr="00202EEB" w:rsidRDefault="007A2BCF" w:rsidP="00202EEB">
      <w:pPr>
        <w:spacing w:line="360" w:lineRule="auto"/>
        <w:rPr>
          <w:rFonts w:ascii="Poppins Light" w:hAnsi="Poppins Light" w:cs="Poppins Light"/>
          <w:sz w:val="24"/>
          <w:szCs w:val="24"/>
        </w:rPr>
      </w:pPr>
      <w:r w:rsidRPr="00202EEB">
        <w:rPr>
          <w:rFonts w:ascii="Poppins Light" w:hAnsi="Poppins Light" w:cs="Poppins Light"/>
          <w:sz w:val="24"/>
          <w:szCs w:val="24"/>
          <w:highlight w:val="yellow"/>
        </w:rPr>
        <w:sym w:font="Wingdings" w:char="F0E8"/>
      </w:r>
      <w:r w:rsidRPr="00202EEB">
        <w:rPr>
          <w:rFonts w:ascii="Poppins Light" w:hAnsi="Poppins Light" w:cs="Poppins Light"/>
          <w:sz w:val="24"/>
          <w:szCs w:val="24"/>
          <w:highlight w:val="yellow"/>
        </w:rPr>
        <w:t>En utilisant un logiciel d’analyse de trame comme Wireshark</w:t>
      </w:r>
    </w:p>
    <w:p w14:paraId="315507E8" w14:textId="77777777" w:rsidR="00602ABD" w:rsidRPr="00602ABD" w:rsidRDefault="00602ABD" w:rsidP="00602ABD">
      <w:pPr>
        <w:rPr>
          <w:lang w:val="fr-MA" w:eastAsia="en-US"/>
        </w:rPr>
      </w:pPr>
    </w:p>
    <w:p w14:paraId="0425C78A" w14:textId="77777777" w:rsidR="00602ABD" w:rsidRPr="00602ABD" w:rsidRDefault="00602ABD" w:rsidP="00602ABD">
      <w:pPr>
        <w:rPr>
          <w:lang w:val="fr-MA" w:eastAsia="en-US"/>
        </w:rPr>
      </w:pPr>
    </w:p>
    <w:p w14:paraId="2B81FCDC" w14:textId="77777777" w:rsidR="00FF1DB4" w:rsidRPr="00FF1DB4" w:rsidRDefault="00FF1DB4" w:rsidP="00FF1DB4">
      <w:pPr>
        <w:rPr>
          <w:lang w:val="fr-MA" w:eastAsia="en-US"/>
        </w:rPr>
      </w:pPr>
    </w:p>
    <w:p w14:paraId="476DE199" w14:textId="77777777" w:rsidR="00512F06" w:rsidRPr="00922C03" w:rsidRDefault="00512F06" w:rsidP="00345716">
      <w:pPr>
        <w:spacing w:line="360" w:lineRule="auto"/>
        <w:rPr>
          <w:rFonts w:ascii="Poppins Light" w:hAnsi="Poppins Light" w:cs="Poppins Light"/>
          <w:sz w:val="24"/>
          <w:szCs w:val="24"/>
        </w:rPr>
      </w:pPr>
    </w:p>
    <w:sectPr w:rsidR="00512F06" w:rsidRPr="00922C03" w:rsidSect="006B04BD">
      <w:pgSz w:w="16838" w:h="11906" w:orient="landscape"/>
      <w:pgMar w:top="1417" w:right="1417" w:bottom="1417" w:left="1417" w:header="708" w:footer="708" w:gutter="0"/>
      <w:cols w:space="708"/>
      <w:docGrid w:linePitch="360"/>
    </w:sectPr>
  </w:body>
</w:document>
</file>

<file path=word/endnotes.xml><?xml version="1.0" encoding="utf-8"?>
<w:endnote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p14">
  <w:endnote w:type="separator" w:id="-1">
    <w:p w14:paraId="3A786BF7" w14:textId="77777777" w:rsidR="00785FBF" w:rsidRDefault="00785FBF" w:rsidP="00AF07A8">
      <w:pPr>
        <w:spacing w:after="0" w:line="240" w:lineRule="auto"/>
      </w:pPr>
      <w:r>
        <w:separator/>
      </w:r>
    </w:p>
  </w:endnote>
  <w:endnote w:type="continuationSeparator" w:id="0">
    <w:p w14:paraId="07F4FA94" w14:textId="77777777" w:rsidR="00785FBF" w:rsidRDefault="00785FBF" w:rsidP="00AF07A8">
      <w:pPr>
        <w:spacing w:after="0" w:line="240" w:lineRule="auto"/>
      </w:pPr>
      <w:r>
        <w:continuationSeparator/>
      </w:r>
    </w:p>
  </w:endnote>
</w:endnotes>
</file>

<file path=word/fontTable.xml><?xml version="1.0" encoding="utf-8"?>
<w:font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mc:Ignorable="w14 w15 w16se w16cid w16 w16cex w16sdtdh">
  <w:font w:name="Times New Roman">
    <w:panose1 w:val="02020603050405020304"/>
    <w:charset w:val="00"/>
    <w:family w:val="roman"/>
    <w:pitch w:val="variable"/>
    <w:sig w:usb0="E0002EFF" w:usb1="C000785B" w:usb2="00000009" w:usb3="00000000" w:csb0="000001FF" w:csb1="00000000"/>
  </w:font>
  <w:font w:name="Calibri Light">
    <w:panose1 w:val="020F0302020204030204"/>
    <w:charset w:val="00"/>
    <w:family w:val="swiss"/>
    <w:pitch w:val="variable"/>
    <w:sig w:usb0="E4002EFF" w:usb1="C000247B" w:usb2="00000009" w:usb3="00000000" w:csb0="000001FF" w:csb1="00000000"/>
  </w:font>
  <w:font w:name="Courier New">
    <w:panose1 w:val="02070309020205020404"/>
    <w:charset w:val="00"/>
    <w:family w:val="modern"/>
    <w:pitch w:val="fixed"/>
    <w:sig w:usb0="E0002EFF" w:usb1="C0007843" w:usb2="00000009" w:usb3="00000000" w:csb0="000001FF" w:csb1="00000000"/>
  </w:font>
  <w:font w:name="Wingdings">
    <w:panose1 w:val="05000000000000000000"/>
    <w:charset w:val="02"/>
    <w:family w:val="auto"/>
    <w:pitch w:val="variable"/>
    <w:sig w:usb0="00000000" w:usb1="10000000" w:usb2="00000000" w:usb3="00000000" w:csb0="80000000" w:csb1="00000000"/>
  </w:font>
  <w:font w:name="Symbol">
    <w:panose1 w:val="05050102010706020507"/>
    <w:charset w:val="02"/>
    <w:family w:val="roman"/>
    <w:pitch w:val="variable"/>
    <w:sig w:usb0="00000000" w:usb1="10000000" w:usb2="00000000" w:usb3="00000000" w:csb0="80000000" w:csb1="00000000"/>
  </w:font>
  <w:font w:name="Calibri">
    <w:panose1 w:val="020F0502020204030204"/>
    <w:charset w:val="00"/>
    <w:family w:val="swiss"/>
    <w:pitch w:val="variable"/>
    <w:sig w:usb0="E4002EFF" w:usb1="C000247B" w:usb2="00000009" w:usb3="00000000" w:csb0="000001FF" w:csb1="00000000"/>
  </w:font>
  <w:font w:name="Cambria">
    <w:panose1 w:val="02040503050406030204"/>
    <w:charset w:val="00"/>
    <w:family w:val="roman"/>
    <w:pitch w:val="variable"/>
    <w:sig w:usb0="E00006FF" w:usb1="420024FF" w:usb2="02000000" w:usb3="00000000" w:csb0="0000019F" w:csb1="00000000"/>
  </w:font>
  <w:font w:name="Poppins Light">
    <w:altName w:val="Poppins Light"/>
    <w:charset w:val="00"/>
    <w:family w:val="auto"/>
    <w:pitch w:val="variable"/>
    <w:sig w:usb0="00008007" w:usb1="00000000" w:usb2="00000000" w:usb3="00000000" w:csb0="00000093" w:csb1="00000000"/>
  </w:font>
</w:fonts>
</file>

<file path=word/footer1.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p14">
  <w:sdt>
    <w:sdtPr>
      <w:id w:val="-738015835"/>
      <w:docPartObj>
        <w:docPartGallery w:val="Page Numbers (Bottom of Page)"/>
        <w:docPartUnique/>
      </w:docPartObj>
    </w:sdtPr>
    <w:sdtContent>
      <w:p w14:paraId="18D57331" w14:textId="4E1DD85A" w:rsidR="00AF07A8" w:rsidRDefault="00AF07A8">
        <w:pPr>
          <w:pStyle w:val="Pieddepage"/>
          <w:jc w:val="center"/>
        </w:pPr>
        <w:r>
          <w:fldChar w:fldCharType="begin"/>
        </w:r>
        <w:r>
          <w:instrText>PAGE   \* MERGEFORMAT</w:instrText>
        </w:r>
        <w:r>
          <w:fldChar w:fldCharType="separate"/>
        </w:r>
        <w:r>
          <w:t>2</w:t>
        </w:r>
        <w:r>
          <w:fldChar w:fldCharType="end"/>
        </w:r>
      </w:p>
    </w:sdtContent>
  </w:sdt>
  <w:p w14:paraId="1BBBE4D1" w14:textId="77777777" w:rsidR="00AF07A8" w:rsidRDefault="00AF07A8">
    <w:pPr>
      <w:pStyle w:val="Pieddepage"/>
    </w:pPr>
  </w:p>
</w:ftr>
</file>

<file path=word/footnotes.xml><?xml version="1.0" encoding="utf-8"?>
<w:footnote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p14">
  <w:footnote w:type="separator" w:id="-1">
    <w:p w14:paraId="733B9355" w14:textId="77777777" w:rsidR="00785FBF" w:rsidRDefault="00785FBF" w:rsidP="00AF07A8">
      <w:pPr>
        <w:spacing w:after="0" w:line="240" w:lineRule="auto"/>
      </w:pPr>
      <w:r>
        <w:separator/>
      </w:r>
    </w:p>
  </w:footnote>
  <w:footnote w:type="continuationSeparator" w:id="0">
    <w:p w14:paraId="64C86DC6" w14:textId="77777777" w:rsidR="00785FBF" w:rsidRDefault="00785FBF" w:rsidP="00AF07A8">
      <w:pPr>
        <w:spacing w:after="0" w:line="240" w:lineRule="auto"/>
      </w:pPr>
      <w:r>
        <w:continuationSeparator/>
      </w:r>
    </w:p>
  </w:footnote>
</w:footnotes>
</file>

<file path=word/numbering.xml><?xml version="1.0" encoding="utf-8"?>
<w:numbering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p14">
  <w:abstractNum w:abstractNumId="0" w15:restartNumberingAfterBreak="0">
    <w:nsid w:val="07D64996"/>
    <w:multiLevelType w:val="hybridMultilevel"/>
    <w:tmpl w:val="4EE057A4"/>
    <w:lvl w:ilvl="0" w:tplc="040C000F">
      <w:start w:val="1"/>
      <w:numFmt w:val="decimal"/>
      <w:lvlText w:val="%1."/>
      <w:lvlJc w:val="left"/>
      <w:pPr>
        <w:ind w:left="720" w:hanging="360"/>
      </w:pPr>
      <w:rPr>
        <w:rFonts w:hint="default"/>
      </w:rPr>
    </w:lvl>
    <w:lvl w:ilvl="1" w:tplc="040C0019" w:tentative="1">
      <w:start w:val="1"/>
      <w:numFmt w:val="lowerLetter"/>
      <w:lvlText w:val="%2."/>
      <w:lvlJc w:val="left"/>
      <w:pPr>
        <w:ind w:left="1440" w:hanging="360"/>
      </w:pPr>
    </w:lvl>
    <w:lvl w:ilvl="2" w:tplc="040C001B" w:tentative="1">
      <w:start w:val="1"/>
      <w:numFmt w:val="lowerRoman"/>
      <w:lvlText w:val="%3."/>
      <w:lvlJc w:val="right"/>
      <w:pPr>
        <w:ind w:left="2160" w:hanging="180"/>
      </w:pPr>
    </w:lvl>
    <w:lvl w:ilvl="3" w:tplc="040C000F" w:tentative="1">
      <w:start w:val="1"/>
      <w:numFmt w:val="decimal"/>
      <w:lvlText w:val="%4."/>
      <w:lvlJc w:val="left"/>
      <w:pPr>
        <w:ind w:left="2880" w:hanging="360"/>
      </w:pPr>
    </w:lvl>
    <w:lvl w:ilvl="4" w:tplc="040C0019" w:tentative="1">
      <w:start w:val="1"/>
      <w:numFmt w:val="lowerLetter"/>
      <w:lvlText w:val="%5."/>
      <w:lvlJc w:val="left"/>
      <w:pPr>
        <w:ind w:left="3600" w:hanging="360"/>
      </w:pPr>
    </w:lvl>
    <w:lvl w:ilvl="5" w:tplc="040C001B" w:tentative="1">
      <w:start w:val="1"/>
      <w:numFmt w:val="lowerRoman"/>
      <w:lvlText w:val="%6."/>
      <w:lvlJc w:val="right"/>
      <w:pPr>
        <w:ind w:left="4320" w:hanging="180"/>
      </w:pPr>
    </w:lvl>
    <w:lvl w:ilvl="6" w:tplc="040C000F" w:tentative="1">
      <w:start w:val="1"/>
      <w:numFmt w:val="decimal"/>
      <w:lvlText w:val="%7."/>
      <w:lvlJc w:val="left"/>
      <w:pPr>
        <w:ind w:left="5040" w:hanging="360"/>
      </w:pPr>
    </w:lvl>
    <w:lvl w:ilvl="7" w:tplc="040C0019" w:tentative="1">
      <w:start w:val="1"/>
      <w:numFmt w:val="lowerLetter"/>
      <w:lvlText w:val="%8."/>
      <w:lvlJc w:val="left"/>
      <w:pPr>
        <w:ind w:left="5760" w:hanging="360"/>
      </w:pPr>
    </w:lvl>
    <w:lvl w:ilvl="8" w:tplc="040C001B" w:tentative="1">
      <w:start w:val="1"/>
      <w:numFmt w:val="lowerRoman"/>
      <w:lvlText w:val="%9."/>
      <w:lvlJc w:val="right"/>
      <w:pPr>
        <w:ind w:left="6480" w:hanging="180"/>
      </w:pPr>
    </w:lvl>
  </w:abstractNum>
  <w:abstractNum w:abstractNumId="1" w15:restartNumberingAfterBreak="0">
    <w:nsid w:val="15DA0A29"/>
    <w:multiLevelType w:val="hybridMultilevel"/>
    <w:tmpl w:val="60447F12"/>
    <w:lvl w:ilvl="0" w:tplc="60ECB3DA">
      <w:numFmt w:val="bullet"/>
      <w:lvlText w:val="•"/>
      <w:lvlJc w:val="left"/>
      <w:pPr>
        <w:ind w:left="1068" w:hanging="708"/>
      </w:pPr>
      <w:rPr>
        <w:rFonts w:ascii="Calibri Light" w:eastAsiaTheme="majorEastAsia" w:hAnsi="Calibri Light" w:cs="Calibri Light" w:hint="default"/>
      </w:rPr>
    </w:lvl>
    <w:lvl w:ilvl="1" w:tplc="040C0003" w:tentative="1">
      <w:start w:val="1"/>
      <w:numFmt w:val="bullet"/>
      <w:lvlText w:val="o"/>
      <w:lvlJc w:val="left"/>
      <w:pPr>
        <w:ind w:left="1440" w:hanging="360"/>
      </w:pPr>
      <w:rPr>
        <w:rFonts w:ascii="Courier New" w:hAnsi="Courier New" w:cs="Courier New" w:hint="default"/>
      </w:rPr>
    </w:lvl>
    <w:lvl w:ilvl="2" w:tplc="040C0005" w:tentative="1">
      <w:start w:val="1"/>
      <w:numFmt w:val="bullet"/>
      <w:lvlText w:val=""/>
      <w:lvlJc w:val="left"/>
      <w:pPr>
        <w:ind w:left="2160" w:hanging="360"/>
      </w:pPr>
      <w:rPr>
        <w:rFonts w:ascii="Wingdings" w:hAnsi="Wingdings" w:hint="default"/>
      </w:rPr>
    </w:lvl>
    <w:lvl w:ilvl="3" w:tplc="040C0001" w:tentative="1">
      <w:start w:val="1"/>
      <w:numFmt w:val="bullet"/>
      <w:lvlText w:val=""/>
      <w:lvlJc w:val="left"/>
      <w:pPr>
        <w:ind w:left="2880" w:hanging="360"/>
      </w:pPr>
      <w:rPr>
        <w:rFonts w:ascii="Symbol" w:hAnsi="Symbol" w:hint="default"/>
      </w:rPr>
    </w:lvl>
    <w:lvl w:ilvl="4" w:tplc="040C0003" w:tentative="1">
      <w:start w:val="1"/>
      <w:numFmt w:val="bullet"/>
      <w:lvlText w:val="o"/>
      <w:lvlJc w:val="left"/>
      <w:pPr>
        <w:ind w:left="3600" w:hanging="360"/>
      </w:pPr>
      <w:rPr>
        <w:rFonts w:ascii="Courier New" w:hAnsi="Courier New" w:cs="Courier New" w:hint="default"/>
      </w:rPr>
    </w:lvl>
    <w:lvl w:ilvl="5" w:tplc="040C0005" w:tentative="1">
      <w:start w:val="1"/>
      <w:numFmt w:val="bullet"/>
      <w:lvlText w:val=""/>
      <w:lvlJc w:val="left"/>
      <w:pPr>
        <w:ind w:left="4320" w:hanging="360"/>
      </w:pPr>
      <w:rPr>
        <w:rFonts w:ascii="Wingdings" w:hAnsi="Wingdings" w:hint="default"/>
      </w:rPr>
    </w:lvl>
    <w:lvl w:ilvl="6" w:tplc="040C0001" w:tentative="1">
      <w:start w:val="1"/>
      <w:numFmt w:val="bullet"/>
      <w:lvlText w:val=""/>
      <w:lvlJc w:val="left"/>
      <w:pPr>
        <w:ind w:left="5040" w:hanging="360"/>
      </w:pPr>
      <w:rPr>
        <w:rFonts w:ascii="Symbol" w:hAnsi="Symbol" w:hint="default"/>
      </w:rPr>
    </w:lvl>
    <w:lvl w:ilvl="7" w:tplc="040C0003" w:tentative="1">
      <w:start w:val="1"/>
      <w:numFmt w:val="bullet"/>
      <w:lvlText w:val="o"/>
      <w:lvlJc w:val="left"/>
      <w:pPr>
        <w:ind w:left="5760" w:hanging="360"/>
      </w:pPr>
      <w:rPr>
        <w:rFonts w:ascii="Courier New" w:hAnsi="Courier New" w:cs="Courier New" w:hint="default"/>
      </w:rPr>
    </w:lvl>
    <w:lvl w:ilvl="8" w:tplc="040C0005" w:tentative="1">
      <w:start w:val="1"/>
      <w:numFmt w:val="bullet"/>
      <w:lvlText w:val=""/>
      <w:lvlJc w:val="left"/>
      <w:pPr>
        <w:ind w:left="6480" w:hanging="360"/>
      </w:pPr>
      <w:rPr>
        <w:rFonts w:ascii="Wingdings" w:hAnsi="Wingdings" w:hint="default"/>
      </w:rPr>
    </w:lvl>
  </w:abstractNum>
  <w:abstractNum w:abstractNumId="2" w15:restartNumberingAfterBreak="0">
    <w:nsid w:val="1D771705"/>
    <w:multiLevelType w:val="hybridMultilevel"/>
    <w:tmpl w:val="B2B2DA90"/>
    <w:lvl w:ilvl="0" w:tplc="040C0001">
      <w:start w:val="1"/>
      <w:numFmt w:val="bullet"/>
      <w:lvlText w:val=""/>
      <w:lvlJc w:val="left"/>
      <w:pPr>
        <w:ind w:left="720" w:hanging="360"/>
      </w:pPr>
      <w:rPr>
        <w:rFonts w:ascii="Symbol" w:hAnsi="Symbol" w:hint="default"/>
      </w:rPr>
    </w:lvl>
    <w:lvl w:ilvl="1" w:tplc="040C0003" w:tentative="1">
      <w:start w:val="1"/>
      <w:numFmt w:val="bullet"/>
      <w:lvlText w:val="o"/>
      <w:lvlJc w:val="left"/>
      <w:pPr>
        <w:ind w:left="1440" w:hanging="360"/>
      </w:pPr>
      <w:rPr>
        <w:rFonts w:ascii="Courier New" w:hAnsi="Courier New" w:cs="Courier New" w:hint="default"/>
      </w:rPr>
    </w:lvl>
    <w:lvl w:ilvl="2" w:tplc="040C0005" w:tentative="1">
      <w:start w:val="1"/>
      <w:numFmt w:val="bullet"/>
      <w:lvlText w:val=""/>
      <w:lvlJc w:val="left"/>
      <w:pPr>
        <w:ind w:left="2160" w:hanging="360"/>
      </w:pPr>
      <w:rPr>
        <w:rFonts w:ascii="Wingdings" w:hAnsi="Wingdings" w:hint="default"/>
      </w:rPr>
    </w:lvl>
    <w:lvl w:ilvl="3" w:tplc="040C0001" w:tentative="1">
      <w:start w:val="1"/>
      <w:numFmt w:val="bullet"/>
      <w:lvlText w:val=""/>
      <w:lvlJc w:val="left"/>
      <w:pPr>
        <w:ind w:left="2880" w:hanging="360"/>
      </w:pPr>
      <w:rPr>
        <w:rFonts w:ascii="Symbol" w:hAnsi="Symbol" w:hint="default"/>
      </w:rPr>
    </w:lvl>
    <w:lvl w:ilvl="4" w:tplc="040C0003" w:tentative="1">
      <w:start w:val="1"/>
      <w:numFmt w:val="bullet"/>
      <w:lvlText w:val="o"/>
      <w:lvlJc w:val="left"/>
      <w:pPr>
        <w:ind w:left="3600" w:hanging="360"/>
      </w:pPr>
      <w:rPr>
        <w:rFonts w:ascii="Courier New" w:hAnsi="Courier New" w:cs="Courier New" w:hint="default"/>
      </w:rPr>
    </w:lvl>
    <w:lvl w:ilvl="5" w:tplc="040C0005" w:tentative="1">
      <w:start w:val="1"/>
      <w:numFmt w:val="bullet"/>
      <w:lvlText w:val=""/>
      <w:lvlJc w:val="left"/>
      <w:pPr>
        <w:ind w:left="4320" w:hanging="360"/>
      </w:pPr>
      <w:rPr>
        <w:rFonts w:ascii="Wingdings" w:hAnsi="Wingdings" w:hint="default"/>
      </w:rPr>
    </w:lvl>
    <w:lvl w:ilvl="6" w:tplc="040C0001" w:tentative="1">
      <w:start w:val="1"/>
      <w:numFmt w:val="bullet"/>
      <w:lvlText w:val=""/>
      <w:lvlJc w:val="left"/>
      <w:pPr>
        <w:ind w:left="5040" w:hanging="360"/>
      </w:pPr>
      <w:rPr>
        <w:rFonts w:ascii="Symbol" w:hAnsi="Symbol" w:hint="default"/>
      </w:rPr>
    </w:lvl>
    <w:lvl w:ilvl="7" w:tplc="040C0003" w:tentative="1">
      <w:start w:val="1"/>
      <w:numFmt w:val="bullet"/>
      <w:lvlText w:val="o"/>
      <w:lvlJc w:val="left"/>
      <w:pPr>
        <w:ind w:left="5760" w:hanging="360"/>
      </w:pPr>
      <w:rPr>
        <w:rFonts w:ascii="Courier New" w:hAnsi="Courier New" w:cs="Courier New" w:hint="default"/>
      </w:rPr>
    </w:lvl>
    <w:lvl w:ilvl="8" w:tplc="040C0005" w:tentative="1">
      <w:start w:val="1"/>
      <w:numFmt w:val="bullet"/>
      <w:lvlText w:val=""/>
      <w:lvlJc w:val="left"/>
      <w:pPr>
        <w:ind w:left="6480" w:hanging="360"/>
      </w:pPr>
      <w:rPr>
        <w:rFonts w:ascii="Wingdings" w:hAnsi="Wingdings" w:hint="default"/>
      </w:rPr>
    </w:lvl>
  </w:abstractNum>
  <w:abstractNum w:abstractNumId="3" w15:restartNumberingAfterBreak="0">
    <w:nsid w:val="386D6669"/>
    <w:multiLevelType w:val="multilevel"/>
    <w:tmpl w:val="5BB8152E"/>
    <w:lvl w:ilvl="0">
      <w:start w:val="1"/>
      <w:numFmt w:val="upperLetter"/>
      <w:lvlText w:val="%1."/>
      <w:lvlJc w:val="left"/>
      <w:pPr>
        <w:ind w:left="720" w:hanging="360"/>
      </w:pPr>
      <w:rPr>
        <w:rFonts w:hint="default"/>
      </w:rPr>
    </w:lvl>
    <w:lvl w:ilvl="1">
      <w:start w:val="1"/>
      <w:numFmt w:val="lowerLetter"/>
      <w:lvlText w:val="%1.%2."/>
      <w:lvlJc w:val="left"/>
      <w:pPr>
        <w:ind w:left="1440" w:hanging="360"/>
      </w:pPr>
      <w:rPr>
        <w:rFonts w:hint="default"/>
      </w:rPr>
    </w:lvl>
    <w:lvl w:ilvl="2">
      <w:start w:val="1"/>
      <w:numFmt w:val="decimal"/>
      <w:lvlText w:val="%1.%2.%3."/>
      <w:lvlJc w:val="right"/>
      <w:pPr>
        <w:ind w:left="2160" w:hanging="180"/>
      </w:pPr>
      <w:rPr>
        <w:rFonts w:hint="default"/>
      </w:rPr>
    </w:lvl>
    <w:lvl w:ilvl="3">
      <w:start w:val="1"/>
      <w:numFmt w:val="decimal"/>
      <w:pStyle w:val="Paragraphedeliste"/>
      <w:lvlText w:val="%4."/>
      <w:lvlJc w:val="left"/>
      <w:pPr>
        <w:ind w:left="2880" w:hanging="360"/>
      </w:pPr>
      <w:rPr>
        <w:rFonts w:hint="default"/>
      </w:rPr>
    </w:lvl>
    <w:lvl w:ilvl="4">
      <w:start w:val="1"/>
      <w:numFmt w:val="lowerLetter"/>
      <w:lvlText w:val="%5."/>
      <w:lvlJc w:val="left"/>
      <w:pPr>
        <w:ind w:left="3600" w:hanging="360"/>
      </w:pPr>
      <w:rPr>
        <w:rFonts w:hint="default"/>
      </w:rPr>
    </w:lvl>
    <w:lvl w:ilvl="5">
      <w:start w:val="1"/>
      <w:numFmt w:val="lowerRoman"/>
      <w:lvlText w:val="%6."/>
      <w:lvlJc w:val="right"/>
      <w:pPr>
        <w:ind w:left="4320" w:hanging="180"/>
      </w:pPr>
      <w:rPr>
        <w:rFonts w:hint="default"/>
      </w:rPr>
    </w:lvl>
    <w:lvl w:ilvl="6">
      <w:start w:val="1"/>
      <w:numFmt w:val="decimal"/>
      <w:lvlText w:val="%7."/>
      <w:lvlJc w:val="left"/>
      <w:pPr>
        <w:ind w:left="5040" w:hanging="360"/>
      </w:pPr>
      <w:rPr>
        <w:rFonts w:hint="default"/>
      </w:rPr>
    </w:lvl>
    <w:lvl w:ilvl="7">
      <w:start w:val="1"/>
      <w:numFmt w:val="lowerLetter"/>
      <w:lvlText w:val="%8."/>
      <w:lvlJc w:val="left"/>
      <w:pPr>
        <w:ind w:left="5760" w:hanging="360"/>
      </w:pPr>
      <w:rPr>
        <w:rFonts w:hint="default"/>
      </w:rPr>
    </w:lvl>
    <w:lvl w:ilvl="8">
      <w:start w:val="1"/>
      <w:numFmt w:val="lowerRoman"/>
      <w:lvlText w:val="%9."/>
      <w:lvlJc w:val="right"/>
      <w:pPr>
        <w:ind w:left="6480" w:hanging="180"/>
      </w:pPr>
      <w:rPr>
        <w:rFonts w:hint="default"/>
      </w:rPr>
    </w:lvl>
  </w:abstractNum>
  <w:abstractNum w:abstractNumId="4" w15:restartNumberingAfterBreak="0">
    <w:nsid w:val="39B339D8"/>
    <w:multiLevelType w:val="hybridMultilevel"/>
    <w:tmpl w:val="CE309C2A"/>
    <w:lvl w:ilvl="0" w:tplc="6BFE5AF8">
      <w:start w:val="1"/>
      <w:numFmt w:val="decimal"/>
      <w:lvlText w:val="%1."/>
      <w:lvlJc w:val="left"/>
      <w:pPr>
        <w:ind w:left="720" w:hanging="360"/>
      </w:pPr>
    </w:lvl>
    <w:lvl w:ilvl="1" w:tplc="040C0019" w:tentative="1">
      <w:start w:val="1"/>
      <w:numFmt w:val="lowerLetter"/>
      <w:lvlText w:val="%2."/>
      <w:lvlJc w:val="left"/>
      <w:pPr>
        <w:ind w:left="1440" w:hanging="360"/>
      </w:pPr>
    </w:lvl>
    <w:lvl w:ilvl="2" w:tplc="040C001B" w:tentative="1">
      <w:start w:val="1"/>
      <w:numFmt w:val="lowerRoman"/>
      <w:lvlText w:val="%3."/>
      <w:lvlJc w:val="right"/>
      <w:pPr>
        <w:ind w:left="2160" w:hanging="180"/>
      </w:pPr>
    </w:lvl>
    <w:lvl w:ilvl="3" w:tplc="040C000F" w:tentative="1">
      <w:start w:val="1"/>
      <w:numFmt w:val="decimal"/>
      <w:lvlText w:val="%4."/>
      <w:lvlJc w:val="left"/>
      <w:pPr>
        <w:ind w:left="2880" w:hanging="360"/>
      </w:pPr>
    </w:lvl>
    <w:lvl w:ilvl="4" w:tplc="040C0019" w:tentative="1">
      <w:start w:val="1"/>
      <w:numFmt w:val="lowerLetter"/>
      <w:lvlText w:val="%5."/>
      <w:lvlJc w:val="left"/>
      <w:pPr>
        <w:ind w:left="3600" w:hanging="360"/>
      </w:pPr>
    </w:lvl>
    <w:lvl w:ilvl="5" w:tplc="040C001B" w:tentative="1">
      <w:start w:val="1"/>
      <w:numFmt w:val="lowerRoman"/>
      <w:lvlText w:val="%6."/>
      <w:lvlJc w:val="right"/>
      <w:pPr>
        <w:ind w:left="4320" w:hanging="180"/>
      </w:pPr>
    </w:lvl>
    <w:lvl w:ilvl="6" w:tplc="040C000F" w:tentative="1">
      <w:start w:val="1"/>
      <w:numFmt w:val="decimal"/>
      <w:lvlText w:val="%7."/>
      <w:lvlJc w:val="left"/>
      <w:pPr>
        <w:ind w:left="5040" w:hanging="360"/>
      </w:pPr>
    </w:lvl>
    <w:lvl w:ilvl="7" w:tplc="040C0019" w:tentative="1">
      <w:start w:val="1"/>
      <w:numFmt w:val="lowerLetter"/>
      <w:lvlText w:val="%8."/>
      <w:lvlJc w:val="left"/>
      <w:pPr>
        <w:ind w:left="5760" w:hanging="360"/>
      </w:pPr>
    </w:lvl>
    <w:lvl w:ilvl="8" w:tplc="040C001B" w:tentative="1">
      <w:start w:val="1"/>
      <w:numFmt w:val="lowerRoman"/>
      <w:lvlText w:val="%9."/>
      <w:lvlJc w:val="right"/>
      <w:pPr>
        <w:ind w:left="6480" w:hanging="180"/>
      </w:pPr>
    </w:lvl>
  </w:abstractNum>
  <w:abstractNum w:abstractNumId="5" w15:restartNumberingAfterBreak="0">
    <w:nsid w:val="5305408A"/>
    <w:multiLevelType w:val="hybridMultilevel"/>
    <w:tmpl w:val="56824C3C"/>
    <w:lvl w:ilvl="0" w:tplc="040C000D">
      <w:start w:val="1"/>
      <w:numFmt w:val="bullet"/>
      <w:lvlText w:val=""/>
      <w:lvlJc w:val="left"/>
      <w:pPr>
        <w:ind w:left="720" w:hanging="360"/>
      </w:pPr>
      <w:rPr>
        <w:rFonts w:ascii="Wingdings" w:hAnsi="Wingdings" w:hint="default"/>
      </w:rPr>
    </w:lvl>
    <w:lvl w:ilvl="1" w:tplc="040C0003" w:tentative="1">
      <w:start w:val="1"/>
      <w:numFmt w:val="bullet"/>
      <w:lvlText w:val="o"/>
      <w:lvlJc w:val="left"/>
      <w:pPr>
        <w:ind w:left="1440" w:hanging="360"/>
      </w:pPr>
      <w:rPr>
        <w:rFonts w:ascii="Courier New" w:hAnsi="Courier New" w:cs="Courier New" w:hint="default"/>
      </w:rPr>
    </w:lvl>
    <w:lvl w:ilvl="2" w:tplc="040C0005" w:tentative="1">
      <w:start w:val="1"/>
      <w:numFmt w:val="bullet"/>
      <w:lvlText w:val=""/>
      <w:lvlJc w:val="left"/>
      <w:pPr>
        <w:ind w:left="2160" w:hanging="360"/>
      </w:pPr>
      <w:rPr>
        <w:rFonts w:ascii="Wingdings" w:hAnsi="Wingdings" w:hint="default"/>
      </w:rPr>
    </w:lvl>
    <w:lvl w:ilvl="3" w:tplc="040C0001" w:tentative="1">
      <w:start w:val="1"/>
      <w:numFmt w:val="bullet"/>
      <w:lvlText w:val=""/>
      <w:lvlJc w:val="left"/>
      <w:pPr>
        <w:ind w:left="2880" w:hanging="360"/>
      </w:pPr>
      <w:rPr>
        <w:rFonts w:ascii="Symbol" w:hAnsi="Symbol" w:hint="default"/>
      </w:rPr>
    </w:lvl>
    <w:lvl w:ilvl="4" w:tplc="040C0003" w:tentative="1">
      <w:start w:val="1"/>
      <w:numFmt w:val="bullet"/>
      <w:lvlText w:val="o"/>
      <w:lvlJc w:val="left"/>
      <w:pPr>
        <w:ind w:left="3600" w:hanging="360"/>
      </w:pPr>
      <w:rPr>
        <w:rFonts w:ascii="Courier New" w:hAnsi="Courier New" w:cs="Courier New" w:hint="default"/>
      </w:rPr>
    </w:lvl>
    <w:lvl w:ilvl="5" w:tplc="040C0005" w:tentative="1">
      <w:start w:val="1"/>
      <w:numFmt w:val="bullet"/>
      <w:lvlText w:val=""/>
      <w:lvlJc w:val="left"/>
      <w:pPr>
        <w:ind w:left="4320" w:hanging="360"/>
      </w:pPr>
      <w:rPr>
        <w:rFonts w:ascii="Wingdings" w:hAnsi="Wingdings" w:hint="default"/>
      </w:rPr>
    </w:lvl>
    <w:lvl w:ilvl="6" w:tplc="040C0001" w:tentative="1">
      <w:start w:val="1"/>
      <w:numFmt w:val="bullet"/>
      <w:lvlText w:val=""/>
      <w:lvlJc w:val="left"/>
      <w:pPr>
        <w:ind w:left="5040" w:hanging="360"/>
      </w:pPr>
      <w:rPr>
        <w:rFonts w:ascii="Symbol" w:hAnsi="Symbol" w:hint="default"/>
      </w:rPr>
    </w:lvl>
    <w:lvl w:ilvl="7" w:tplc="040C0003" w:tentative="1">
      <w:start w:val="1"/>
      <w:numFmt w:val="bullet"/>
      <w:lvlText w:val="o"/>
      <w:lvlJc w:val="left"/>
      <w:pPr>
        <w:ind w:left="5760" w:hanging="360"/>
      </w:pPr>
      <w:rPr>
        <w:rFonts w:ascii="Courier New" w:hAnsi="Courier New" w:cs="Courier New" w:hint="default"/>
      </w:rPr>
    </w:lvl>
    <w:lvl w:ilvl="8" w:tplc="040C0005" w:tentative="1">
      <w:start w:val="1"/>
      <w:numFmt w:val="bullet"/>
      <w:lvlText w:val=""/>
      <w:lvlJc w:val="left"/>
      <w:pPr>
        <w:ind w:left="6480" w:hanging="360"/>
      </w:pPr>
      <w:rPr>
        <w:rFonts w:ascii="Wingdings" w:hAnsi="Wingdings" w:hint="default"/>
      </w:rPr>
    </w:lvl>
  </w:abstractNum>
  <w:abstractNum w:abstractNumId="6" w15:restartNumberingAfterBreak="0">
    <w:nsid w:val="5D0F52FD"/>
    <w:multiLevelType w:val="multilevel"/>
    <w:tmpl w:val="DC30BF36"/>
    <w:lvl w:ilvl="0">
      <w:start w:val="1"/>
      <w:numFmt w:val="upperLetter"/>
      <w:lvlText w:val="%1."/>
      <w:lvlJc w:val="left"/>
      <w:pPr>
        <w:ind w:left="720" w:hanging="360"/>
      </w:pPr>
    </w:lvl>
    <w:lvl w:ilvl="1">
      <w:start w:val="1"/>
      <w:numFmt w:val="lowerLetter"/>
      <w:lvlText w:val="%2."/>
      <w:lvlJc w:val="left"/>
      <w:pPr>
        <w:ind w:left="1440" w:hanging="360"/>
      </w:pPr>
    </w:lvl>
    <w:lvl w:ilvl="2">
      <w:start w:val="1"/>
      <w:numFmt w:val="lowerRoman"/>
      <w:lvlText w:val="%3."/>
      <w:lvlJc w:val="right"/>
      <w:pPr>
        <w:ind w:left="2160" w:hanging="180"/>
      </w:pPr>
    </w:lvl>
    <w:lvl w:ilvl="3">
      <w:start w:val="1"/>
      <w:numFmt w:val="decimal"/>
      <w:lvlText w:val="%4."/>
      <w:lvlJc w:val="left"/>
      <w:pPr>
        <w:ind w:left="2880" w:hanging="360"/>
      </w:pPr>
    </w:lvl>
    <w:lvl w:ilvl="4">
      <w:start w:val="1"/>
      <w:numFmt w:val="lowerLetter"/>
      <w:lvlText w:val="%5."/>
      <w:lvlJc w:val="left"/>
      <w:pPr>
        <w:ind w:left="3600" w:hanging="360"/>
      </w:pPr>
    </w:lvl>
    <w:lvl w:ilvl="5">
      <w:start w:val="1"/>
      <w:numFmt w:val="lowerRoman"/>
      <w:lvlText w:val="%6."/>
      <w:lvlJc w:val="right"/>
      <w:pPr>
        <w:ind w:left="4320" w:hanging="180"/>
      </w:pPr>
    </w:lvl>
    <w:lvl w:ilvl="6">
      <w:start w:val="1"/>
      <w:numFmt w:val="decimal"/>
      <w:lvlText w:val="%7."/>
      <w:lvlJc w:val="left"/>
      <w:pPr>
        <w:ind w:left="5040" w:hanging="360"/>
      </w:pPr>
    </w:lvl>
    <w:lvl w:ilvl="7">
      <w:start w:val="1"/>
      <w:numFmt w:val="lowerLetter"/>
      <w:lvlText w:val="%8."/>
      <w:lvlJc w:val="left"/>
      <w:pPr>
        <w:ind w:left="5760" w:hanging="360"/>
      </w:pPr>
    </w:lvl>
    <w:lvl w:ilvl="8">
      <w:start w:val="1"/>
      <w:numFmt w:val="lowerRoman"/>
      <w:lvlText w:val="%9."/>
      <w:lvlJc w:val="right"/>
      <w:pPr>
        <w:ind w:left="6480" w:hanging="180"/>
      </w:pPr>
    </w:lvl>
  </w:abstractNum>
  <w:abstractNum w:abstractNumId="7" w15:restartNumberingAfterBreak="0">
    <w:nsid w:val="692D3603"/>
    <w:multiLevelType w:val="hybridMultilevel"/>
    <w:tmpl w:val="9AF42524"/>
    <w:lvl w:ilvl="0" w:tplc="3A1E0206">
      <w:start w:val="1"/>
      <w:numFmt w:val="bullet"/>
      <w:lvlText w:val=""/>
      <w:lvlJc w:val="left"/>
      <w:pPr>
        <w:ind w:left="720" w:hanging="360"/>
      </w:pPr>
      <w:rPr>
        <w:rFonts w:ascii="Symbol" w:hAnsi="Symbol" w:hint="default"/>
      </w:rPr>
    </w:lvl>
    <w:lvl w:ilvl="1" w:tplc="040C0003">
      <w:start w:val="1"/>
      <w:numFmt w:val="bullet"/>
      <w:lvlText w:val="o"/>
      <w:lvlJc w:val="left"/>
      <w:pPr>
        <w:ind w:left="1440" w:hanging="360"/>
      </w:pPr>
      <w:rPr>
        <w:rFonts w:ascii="Courier New" w:hAnsi="Courier New" w:cs="Courier New" w:hint="default"/>
      </w:rPr>
    </w:lvl>
    <w:lvl w:ilvl="2" w:tplc="040C0005" w:tentative="1">
      <w:start w:val="1"/>
      <w:numFmt w:val="bullet"/>
      <w:lvlText w:val=""/>
      <w:lvlJc w:val="left"/>
      <w:pPr>
        <w:ind w:left="2160" w:hanging="360"/>
      </w:pPr>
      <w:rPr>
        <w:rFonts w:ascii="Wingdings" w:hAnsi="Wingdings" w:hint="default"/>
      </w:rPr>
    </w:lvl>
    <w:lvl w:ilvl="3" w:tplc="040C0001" w:tentative="1">
      <w:start w:val="1"/>
      <w:numFmt w:val="bullet"/>
      <w:lvlText w:val=""/>
      <w:lvlJc w:val="left"/>
      <w:pPr>
        <w:ind w:left="2880" w:hanging="360"/>
      </w:pPr>
      <w:rPr>
        <w:rFonts w:ascii="Symbol" w:hAnsi="Symbol" w:hint="default"/>
      </w:rPr>
    </w:lvl>
    <w:lvl w:ilvl="4" w:tplc="040C0003" w:tentative="1">
      <w:start w:val="1"/>
      <w:numFmt w:val="bullet"/>
      <w:lvlText w:val="o"/>
      <w:lvlJc w:val="left"/>
      <w:pPr>
        <w:ind w:left="3600" w:hanging="360"/>
      </w:pPr>
      <w:rPr>
        <w:rFonts w:ascii="Courier New" w:hAnsi="Courier New" w:cs="Courier New" w:hint="default"/>
      </w:rPr>
    </w:lvl>
    <w:lvl w:ilvl="5" w:tplc="040C0005" w:tentative="1">
      <w:start w:val="1"/>
      <w:numFmt w:val="bullet"/>
      <w:lvlText w:val=""/>
      <w:lvlJc w:val="left"/>
      <w:pPr>
        <w:ind w:left="4320" w:hanging="360"/>
      </w:pPr>
      <w:rPr>
        <w:rFonts w:ascii="Wingdings" w:hAnsi="Wingdings" w:hint="default"/>
      </w:rPr>
    </w:lvl>
    <w:lvl w:ilvl="6" w:tplc="040C0001" w:tentative="1">
      <w:start w:val="1"/>
      <w:numFmt w:val="bullet"/>
      <w:lvlText w:val=""/>
      <w:lvlJc w:val="left"/>
      <w:pPr>
        <w:ind w:left="5040" w:hanging="360"/>
      </w:pPr>
      <w:rPr>
        <w:rFonts w:ascii="Symbol" w:hAnsi="Symbol" w:hint="default"/>
      </w:rPr>
    </w:lvl>
    <w:lvl w:ilvl="7" w:tplc="040C0003" w:tentative="1">
      <w:start w:val="1"/>
      <w:numFmt w:val="bullet"/>
      <w:lvlText w:val="o"/>
      <w:lvlJc w:val="left"/>
      <w:pPr>
        <w:ind w:left="5760" w:hanging="360"/>
      </w:pPr>
      <w:rPr>
        <w:rFonts w:ascii="Courier New" w:hAnsi="Courier New" w:cs="Courier New" w:hint="default"/>
      </w:rPr>
    </w:lvl>
    <w:lvl w:ilvl="8" w:tplc="040C0005" w:tentative="1">
      <w:start w:val="1"/>
      <w:numFmt w:val="bullet"/>
      <w:lvlText w:val=""/>
      <w:lvlJc w:val="left"/>
      <w:pPr>
        <w:ind w:left="6480" w:hanging="360"/>
      </w:pPr>
      <w:rPr>
        <w:rFonts w:ascii="Wingdings" w:hAnsi="Wingdings" w:hint="default"/>
      </w:rPr>
    </w:lvl>
  </w:abstractNum>
  <w:abstractNum w:abstractNumId="8" w15:restartNumberingAfterBreak="0">
    <w:nsid w:val="74B168E1"/>
    <w:multiLevelType w:val="hybridMultilevel"/>
    <w:tmpl w:val="59BA9092"/>
    <w:lvl w:ilvl="0" w:tplc="FD1A7518">
      <w:start w:val="1"/>
      <w:numFmt w:val="decimal"/>
      <w:pStyle w:val="monstyle"/>
      <w:lvlText w:val="%1."/>
      <w:lvlJc w:val="left"/>
      <w:pPr>
        <w:ind w:left="720" w:hanging="360"/>
      </w:pPr>
      <w:rPr>
        <w:rFonts w:hint="default"/>
      </w:rPr>
    </w:lvl>
    <w:lvl w:ilvl="1" w:tplc="040C0019" w:tentative="1">
      <w:start w:val="1"/>
      <w:numFmt w:val="lowerLetter"/>
      <w:lvlText w:val="%2."/>
      <w:lvlJc w:val="left"/>
      <w:pPr>
        <w:ind w:left="1440" w:hanging="360"/>
      </w:pPr>
    </w:lvl>
    <w:lvl w:ilvl="2" w:tplc="040C001B" w:tentative="1">
      <w:start w:val="1"/>
      <w:numFmt w:val="lowerRoman"/>
      <w:lvlText w:val="%3."/>
      <w:lvlJc w:val="right"/>
      <w:pPr>
        <w:ind w:left="2160" w:hanging="180"/>
      </w:pPr>
    </w:lvl>
    <w:lvl w:ilvl="3" w:tplc="040C000F" w:tentative="1">
      <w:start w:val="1"/>
      <w:numFmt w:val="decimal"/>
      <w:lvlText w:val="%4."/>
      <w:lvlJc w:val="left"/>
      <w:pPr>
        <w:ind w:left="2880" w:hanging="360"/>
      </w:pPr>
    </w:lvl>
    <w:lvl w:ilvl="4" w:tplc="040C0019" w:tentative="1">
      <w:start w:val="1"/>
      <w:numFmt w:val="lowerLetter"/>
      <w:lvlText w:val="%5."/>
      <w:lvlJc w:val="left"/>
      <w:pPr>
        <w:ind w:left="3600" w:hanging="360"/>
      </w:pPr>
    </w:lvl>
    <w:lvl w:ilvl="5" w:tplc="040C001B" w:tentative="1">
      <w:start w:val="1"/>
      <w:numFmt w:val="lowerRoman"/>
      <w:lvlText w:val="%6."/>
      <w:lvlJc w:val="right"/>
      <w:pPr>
        <w:ind w:left="4320" w:hanging="180"/>
      </w:pPr>
    </w:lvl>
    <w:lvl w:ilvl="6" w:tplc="040C000F" w:tentative="1">
      <w:start w:val="1"/>
      <w:numFmt w:val="decimal"/>
      <w:lvlText w:val="%7."/>
      <w:lvlJc w:val="left"/>
      <w:pPr>
        <w:ind w:left="5040" w:hanging="360"/>
      </w:pPr>
    </w:lvl>
    <w:lvl w:ilvl="7" w:tplc="040C0019" w:tentative="1">
      <w:start w:val="1"/>
      <w:numFmt w:val="lowerLetter"/>
      <w:lvlText w:val="%8."/>
      <w:lvlJc w:val="left"/>
      <w:pPr>
        <w:ind w:left="5760" w:hanging="360"/>
      </w:pPr>
    </w:lvl>
    <w:lvl w:ilvl="8" w:tplc="040C001B" w:tentative="1">
      <w:start w:val="1"/>
      <w:numFmt w:val="lowerRoman"/>
      <w:lvlText w:val="%9."/>
      <w:lvlJc w:val="right"/>
      <w:pPr>
        <w:ind w:left="6480" w:hanging="180"/>
      </w:pPr>
    </w:lvl>
  </w:abstractNum>
  <w:abstractNum w:abstractNumId="9" w15:restartNumberingAfterBreak="0">
    <w:nsid w:val="77746D8D"/>
    <w:multiLevelType w:val="hybridMultilevel"/>
    <w:tmpl w:val="305CB328"/>
    <w:lvl w:ilvl="0" w:tplc="040C0001">
      <w:start w:val="1"/>
      <w:numFmt w:val="bullet"/>
      <w:lvlText w:val=""/>
      <w:lvlJc w:val="left"/>
      <w:pPr>
        <w:ind w:left="720" w:hanging="360"/>
      </w:pPr>
      <w:rPr>
        <w:rFonts w:ascii="Symbol" w:hAnsi="Symbol" w:hint="default"/>
      </w:rPr>
    </w:lvl>
    <w:lvl w:ilvl="1" w:tplc="FFFFFFFF" w:tentative="1">
      <w:start w:val="1"/>
      <w:numFmt w:val="lowerLetter"/>
      <w:lvlText w:val="%2."/>
      <w:lvlJc w:val="left"/>
      <w:pPr>
        <w:ind w:left="1440" w:hanging="360"/>
      </w:pPr>
    </w:lvl>
    <w:lvl w:ilvl="2" w:tplc="FFFFFFFF" w:tentative="1">
      <w:start w:val="1"/>
      <w:numFmt w:val="lowerRoman"/>
      <w:lvlText w:val="%3."/>
      <w:lvlJc w:val="right"/>
      <w:pPr>
        <w:ind w:left="2160" w:hanging="180"/>
      </w:pPr>
    </w:lvl>
    <w:lvl w:ilvl="3" w:tplc="FFFFFFFF" w:tentative="1">
      <w:start w:val="1"/>
      <w:numFmt w:val="decimal"/>
      <w:lvlText w:val="%4."/>
      <w:lvlJc w:val="left"/>
      <w:pPr>
        <w:ind w:left="2880" w:hanging="360"/>
      </w:pPr>
    </w:lvl>
    <w:lvl w:ilvl="4" w:tplc="FFFFFFFF" w:tentative="1">
      <w:start w:val="1"/>
      <w:numFmt w:val="lowerLetter"/>
      <w:lvlText w:val="%5."/>
      <w:lvlJc w:val="left"/>
      <w:pPr>
        <w:ind w:left="3600" w:hanging="360"/>
      </w:pPr>
    </w:lvl>
    <w:lvl w:ilvl="5" w:tplc="FFFFFFFF" w:tentative="1">
      <w:start w:val="1"/>
      <w:numFmt w:val="lowerRoman"/>
      <w:lvlText w:val="%6."/>
      <w:lvlJc w:val="right"/>
      <w:pPr>
        <w:ind w:left="4320" w:hanging="180"/>
      </w:pPr>
    </w:lvl>
    <w:lvl w:ilvl="6" w:tplc="FFFFFFFF" w:tentative="1">
      <w:start w:val="1"/>
      <w:numFmt w:val="decimal"/>
      <w:lvlText w:val="%7."/>
      <w:lvlJc w:val="left"/>
      <w:pPr>
        <w:ind w:left="5040" w:hanging="360"/>
      </w:pPr>
    </w:lvl>
    <w:lvl w:ilvl="7" w:tplc="FFFFFFFF" w:tentative="1">
      <w:start w:val="1"/>
      <w:numFmt w:val="lowerLetter"/>
      <w:lvlText w:val="%8."/>
      <w:lvlJc w:val="left"/>
      <w:pPr>
        <w:ind w:left="5760" w:hanging="360"/>
      </w:pPr>
    </w:lvl>
    <w:lvl w:ilvl="8" w:tplc="FFFFFFFF" w:tentative="1">
      <w:start w:val="1"/>
      <w:numFmt w:val="lowerRoman"/>
      <w:lvlText w:val="%9."/>
      <w:lvlJc w:val="right"/>
      <w:pPr>
        <w:ind w:left="6480" w:hanging="180"/>
      </w:pPr>
    </w:lvl>
  </w:abstractNum>
  <w:abstractNum w:abstractNumId="10" w15:restartNumberingAfterBreak="0">
    <w:nsid w:val="7B5F4D6F"/>
    <w:multiLevelType w:val="hybridMultilevel"/>
    <w:tmpl w:val="A2A08094"/>
    <w:lvl w:ilvl="0" w:tplc="60ECB3DA">
      <w:numFmt w:val="bullet"/>
      <w:lvlText w:val="•"/>
      <w:lvlJc w:val="left"/>
      <w:pPr>
        <w:ind w:left="1068" w:hanging="708"/>
      </w:pPr>
      <w:rPr>
        <w:rFonts w:ascii="Calibri Light" w:eastAsiaTheme="majorEastAsia" w:hAnsi="Calibri Light" w:cs="Calibri Light" w:hint="default"/>
      </w:rPr>
    </w:lvl>
    <w:lvl w:ilvl="1" w:tplc="040C0003" w:tentative="1">
      <w:start w:val="1"/>
      <w:numFmt w:val="bullet"/>
      <w:lvlText w:val="o"/>
      <w:lvlJc w:val="left"/>
      <w:pPr>
        <w:ind w:left="1440" w:hanging="360"/>
      </w:pPr>
      <w:rPr>
        <w:rFonts w:ascii="Courier New" w:hAnsi="Courier New" w:cs="Courier New" w:hint="default"/>
      </w:rPr>
    </w:lvl>
    <w:lvl w:ilvl="2" w:tplc="040C0005" w:tentative="1">
      <w:start w:val="1"/>
      <w:numFmt w:val="bullet"/>
      <w:lvlText w:val=""/>
      <w:lvlJc w:val="left"/>
      <w:pPr>
        <w:ind w:left="2160" w:hanging="360"/>
      </w:pPr>
      <w:rPr>
        <w:rFonts w:ascii="Wingdings" w:hAnsi="Wingdings" w:hint="default"/>
      </w:rPr>
    </w:lvl>
    <w:lvl w:ilvl="3" w:tplc="040C0001" w:tentative="1">
      <w:start w:val="1"/>
      <w:numFmt w:val="bullet"/>
      <w:lvlText w:val=""/>
      <w:lvlJc w:val="left"/>
      <w:pPr>
        <w:ind w:left="2880" w:hanging="360"/>
      </w:pPr>
      <w:rPr>
        <w:rFonts w:ascii="Symbol" w:hAnsi="Symbol" w:hint="default"/>
      </w:rPr>
    </w:lvl>
    <w:lvl w:ilvl="4" w:tplc="040C0003" w:tentative="1">
      <w:start w:val="1"/>
      <w:numFmt w:val="bullet"/>
      <w:lvlText w:val="o"/>
      <w:lvlJc w:val="left"/>
      <w:pPr>
        <w:ind w:left="3600" w:hanging="360"/>
      </w:pPr>
      <w:rPr>
        <w:rFonts w:ascii="Courier New" w:hAnsi="Courier New" w:cs="Courier New" w:hint="default"/>
      </w:rPr>
    </w:lvl>
    <w:lvl w:ilvl="5" w:tplc="040C0005" w:tentative="1">
      <w:start w:val="1"/>
      <w:numFmt w:val="bullet"/>
      <w:lvlText w:val=""/>
      <w:lvlJc w:val="left"/>
      <w:pPr>
        <w:ind w:left="4320" w:hanging="360"/>
      </w:pPr>
      <w:rPr>
        <w:rFonts w:ascii="Wingdings" w:hAnsi="Wingdings" w:hint="default"/>
      </w:rPr>
    </w:lvl>
    <w:lvl w:ilvl="6" w:tplc="040C0001" w:tentative="1">
      <w:start w:val="1"/>
      <w:numFmt w:val="bullet"/>
      <w:lvlText w:val=""/>
      <w:lvlJc w:val="left"/>
      <w:pPr>
        <w:ind w:left="5040" w:hanging="360"/>
      </w:pPr>
      <w:rPr>
        <w:rFonts w:ascii="Symbol" w:hAnsi="Symbol" w:hint="default"/>
      </w:rPr>
    </w:lvl>
    <w:lvl w:ilvl="7" w:tplc="040C0003" w:tentative="1">
      <w:start w:val="1"/>
      <w:numFmt w:val="bullet"/>
      <w:lvlText w:val="o"/>
      <w:lvlJc w:val="left"/>
      <w:pPr>
        <w:ind w:left="5760" w:hanging="360"/>
      </w:pPr>
      <w:rPr>
        <w:rFonts w:ascii="Courier New" w:hAnsi="Courier New" w:cs="Courier New" w:hint="default"/>
      </w:rPr>
    </w:lvl>
    <w:lvl w:ilvl="8" w:tplc="040C0005" w:tentative="1">
      <w:start w:val="1"/>
      <w:numFmt w:val="bullet"/>
      <w:lvlText w:val=""/>
      <w:lvlJc w:val="left"/>
      <w:pPr>
        <w:ind w:left="6480" w:hanging="360"/>
      </w:pPr>
      <w:rPr>
        <w:rFonts w:ascii="Wingdings" w:hAnsi="Wingdings" w:hint="default"/>
      </w:rPr>
    </w:lvl>
  </w:abstractNum>
  <w:num w:numId="1" w16cid:durableId="1132559897">
    <w:abstractNumId w:val="7"/>
  </w:num>
  <w:num w:numId="2" w16cid:durableId="901982088">
    <w:abstractNumId w:val="0"/>
  </w:num>
  <w:num w:numId="3" w16cid:durableId="914901258">
    <w:abstractNumId w:val="4"/>
  </w:num>
  <w:num w:numId="4" w16cid:durableId="849678860">
    <w:abstractNumId w:val="9"/>
  </w:num>
  <w:num w:numId="5" w16cid:durableId="6687184">
    <w:abstractNumId w:val="8"/>
  </w:num>
  <w:num w:numId="6" w16cid:durableId="1177764924">
    <w:abstractNumId w:val="2"/>
  </w:num>
  <w:num w:numId="7" w16cid:durableId="2039893199">
    <w:abstractNumId w:val="1"/>
  </w:num>
  <w:num w:numId="8" w16cid:durableId="1007056178">
    <w:abstractNumId w:val="10"/>
  </w:num>
  <w:num w:numId="9" w16cid:durableId="171144852">
    <w:abstractNumId w:val="3"/>
  </w:num>
  <w:num w:numId="10" w16cid:durableId="95103969">
    <w:abstractNumId w:val="3"/>
    <w:lvlOverride w:ilvl="0">
      <w:lvl w:ilvl="0">
        <w:start w:val="1"/>
        <w:numFmt w:val="upperLetter"/>
        <w:lvlText w:val="%1."/>
        <w:lvlJc w:val="left"/>
        <w:pPr>
          <w:ind w:left="720" w:hanging="360"/>
        </w:pPr>
        <w:rPr>
          <w:rFonts w:hint="default"/>
        </w:rPr>
      </w:lvl>
    </w:lvlOverride>
    <w:lvlOverride w:ilvl="1">
      <w:lvl w:ilvl="1">
        <w:start w:val="1"/>
        <w:numFmt w:val="lowerLetter"/>
        <w:lvlText w:val="%1.%2."/>
        <w:lvlJc w:val="left"/>
        <w:pPr>
          <w:ind w:left="1440" w:hanging="360"/>
        </w:pPr>
        <w:rPr>
          <w:rFonts w:hint="default"/>
        </w:rPr>
      </w:lvl>
    </w:lvlOverride>
    <w:lvlOverride w:ilvl="2">
      <w:lvl w:ilvl="2">
        <w:start w:val="1"/>
        <w:numFmt w:val="decimal"/>
        <w:lvlText w:val="%1.%2.%3."/>
        <w:lvlJc w:val="right"/>
        <w:pPr>
          <w:ind w:left="2160" w:hanging="180"/>
        </w:pPr>
        <w:rPr>
          <w:rFonts w:hint="default"/>
        </w:rPr>
      </w:lvl>
    </w:lvlOverride>
    <w:lvlOverride w:ilvl="3">
      <w:lvl w:ilvl="3">
        <w:start w:val="1"/>
        <w:numFmt w:val="decimal"/>
        <w:pStyle w:val="Paragraphedeliste"/>
        <w:lvlText w:val="%4."/>
        <w:lvlJc w:val="left"/>
        <w:pPr>
          <w:ind w:left="2880" w:hanging="360"/>
        </w:pPr>
        <w:rPr>
          <w:rFonts w:hint="default"/>
        </w:rPr>
      </w:lvl>
    </w:lvlOverride>
    <w:lvlOverride w:ilvl="4">
      <w:lvl w:ilvl="4">
        <w:start w:val="1"/>
        <w:numFmt w:val="lowerLetter"/>
        <w:lvlText w:val="%5."/>
        <w:lvlJc w:val="left"/>
        <w:pPr>
          <w:ind w:left="3600" w:hanging="360"/>
        </w:pPr>
        <w:rPr>
          <w:rFonts w:hint="default"/>
        </w:rPr>
      </w:lvl>
    </w:lvlOverride>
    <w:lvlOverride w:ilvl="5">
      <w:lvl w:ilvl="5">
        <w:start w:val="1"/>
        <w:numFmt w:val="lowerRoman"/>
        <w:lvlText w:val="%6."/>
        <w:lvlJc w:val="right"/>
        <w:pPr>
          <w:ind w:left="4320" w:hanging="180"/>
        </w:pPr>
        <w:rPr>
          <w:rFonts w:hint="default"/>
        </w:rPr>
      </w:lvl>
    </w:lvlOverride>
    <w:lvlOverride w:ilvl="6">
      <w:lvl w:ilvl="6">
        <w:start w:val="1"/>
        <w:numFmt w:val="decimal"/>
        <w:lvlText w:val="%7."/>
        <w:lvlJc w:val="left"/>
        <w:pPr>
          <w:ind w:left="5040" w:hanging="360"/>
        </w:pPr>
        <w:rPr>
          <w:rFonts w:hint="default"/>
        </w:rPr>
      </w:lvl>
    </w:lvlOverride>
    <w:lvlOverride w:ilvl="7">
      <w:lvl w:ilvl="7">
        <w:start w:val="1"/>
        <w:numFmt w:val="lowerLetter"/>
        <w:lvlText w:val="%8."/>
        <w:lvlJc w:val="left"/>
        <w:pPr>
          <w:ind w:left="5760" w:hanging="360"/>
        </w:pPr>
        <w:rPr>
          <w:rFonts w:hint="default"/>
        </w:rPr>
      </w:lvl>
    </w:lvlOverride>
    <w:lvlOverride w:ilvl="8">
      <w:lvl w:ilvl="8">
        <w:start w:val="1"/>
        <w:numFmt w:val="lowerRoman"/>
        <w:lvlText w:val="%9."/>
        <w:lvlJc w:val="right"/>
        <w:pPr>
          <w:ind w:left="6480" w:hanging="180"/>
        </w:pPr>
        <w:rPr>
          <w:rFonts w:hint="default"/>
        </w:rPr>
      </w:lvl>
    </w:lvlOverride>
  </w:num>
  <w:num w:numId="11" w16cid:durableId="1661420649">
    <w:abstractNumId w:val="3"/>
    <w:lvlOverride w:ilvl="0">
      <w:lvl w:ilvl="0">
        <w:start w:val="1"/>
        <w:numFmt w:val="upperLetter"/>
        <w:lvlText w:val="%1."/>
        <w:lvlJc w:val="left"/>
        <w:pPr>
          <w:ind w:left="720" w:hanging="360"/>
        </w:pPr>
        <w:rPr>
          <w:rFonts w:hint="default"/>
        </w:rPr>
      </w:lvl>
    </w:lvlOverride>
    <w:lvlOverride w:ilvl="1">
      <w:lvl w:ilvl="1">
        <w:start w:val="1"/>
        <w:numFmt w:val="lowerLetter"/>
        <w:lvlText w:val="%1.%2."/>
        <w:lvlJc w:val="left"/>
        <w:pPr>
          <w:ind w:left="1440" w:hanging="360"/>
        </w:pPr>
        <w:rPr>
          <w:rFonts w:hint="default"/>
        </w:rPr>
      </w:lvl>
    </w:lvlOverride>
    <w:lvlOverride w:ilvl="2">
      <w:lvl w:ilvl="2">
        <w:start w:val="1"/>
        <w:numFmt w:val="decimal"/>
        <w:lvlText w:val="%1.%2.%3."/>
        <w:lvlJc w:val="right"/>
        <w:pPr>
          <w:ind w:left="2160" w:hanging="180"/>
        </w:pPr>
        <w:rPr>
          <w:rFonts w:hint="default"/>
        </w:rPr>
      </w:lvl>
    </w:lvlOverride>
    <w:lvlOverride w:ilvl="3">
      <w:lvl w:ilvl="3">
        <w:start w:val="1"/>
        <w:numFmt w:val="decimal"/>
        <w:pStyle w:val="Paragraphedeliste"/>
        <w:lvlText w:val="%4."/>
        <w:lvlJc w:val="left"/>
        <w:pPr>
          <w:ind w:left="2880" w:hanging="360"/>
        </w:pPr>
        <w:rPr>
          <w:rFonts w:hint="default"/>
        </w:rPr>
      </w:lvl>
    </w:lvlOverride>
    <w:lvlOverride w:ilvl="4">
      <w:lvl w:ilvl="4">
        <w:start w:val="1"/>
        <w:numFmt w:val="lowerLetter"/>
        <w:lvlText w:val="%5."/>
        <w:lvlJc w:val="left"/>
        <w:pPr>
          <w:ind w:left="3600" w:hanging="360"/>
        </w:pPr>
        <w:rPr>
          <w:rFonts w:hint="default"/>
        </w:rPr>
      </w:lvl>
    </w:lvlOverride>
    <w:lvlOverride w:ilvl="5">
      <w:lvl w:ilvl="5">
        <w:start w:val="1"/>
        <w:numFmt w:val="lowerRoman"/>
        <w:lvlText w:val="%6."/>
        <w:lvlJc w:val="right"/>
        <w:pPr>
          <w:ind w:left="4320" w:hanging="180"/>
        </w:pPr>
        <w:rPr>
          <w:rFonts w:hint="default"/>
        </w:rPr>
      </w:lvl>
    </w:lvlOverride>
    <w:lvlOverride w:ilvl="6">
      <w:lvl w:ilvl="6">
        <w:start w:val="1"/>
        <w:numFmt w:val="decimal"/>
        <w:lvlText w:val="%7."/>
        <w:lvlJc w:val="left"/>
        <w:pPr>
          <w:ind w:left="5040" w:hanging="360"/>
        </w:pPr>
        <w:rPr>
          <w:rFonts w:hint="default"/>
        </w:rPr>
      </w:lvl>
    </w:lvlOverride>
    <w:lvlOverride w:ilvl="7">
      <w:lvl w:ilvl="7">
        <w:start w:val="1"/>
        <w:numFmt w:val="lowerLetter"/>
        <w:lvlText w:val="%8."/>
        <w:lvlJc w:val="left"/>
        <w:pPr>
          <w:ind w:left="5760" w:hanging="360"/>
        </w:pPr>
        <w:rPr>
          <w:rFonts w:hint="default"/>
        </w:rPr>
      </w:lvl>
    </w:lvlOverride>
    <w:lvlOverride w:ilvl="8">
      <w:lvl w:ilvl="8">
        <w:start w:val="1"/>
        <w:numFmt w:val="lowerRoman"/>
        <w:lvlText w:val="%9."/>
        <w:lvlJc w:val="right"/>
        <w:pPr>
          <w:ind w:left="6480" w:hanging="180"/>
        </w:pPr>
        <w:rPr>
          <w:rFonts w:hint="default"/>
        </w:rPr>
      </w:lvl>
    </w:lvlOverride>
  </w:num>
  <w:num w:numId="12" w16cid:durableId="500970947">
    <w:abstractNumId w:val="5"/>
  </w:num>
  <w:num w:numId="13" w16cid:durableId="1021591984">
    <w:abstractNumId w:val="6"/>
  </w:num>
  <w:num w:numId="14" w16cid:durableId="371198454">
    <w:abstractNumId w:val="3"/>
  </w:num>
  <w:num w:numId="15" w16cid:durableId="1682048750">
    <w:abstractNumId w:val="3"/>
    <w:lvlOverride w:ilvl="0">
      <w:startOverride w:val="1"/>
    </w:lvlOverride>
    <w:lvlOverride w:ilvl="1">
      <w:startOverride w:val="1"/>
    </w:lvlOverride>
    <w:lvlOverride w:ilvl="2">
      <w:startOverride w:val="1"/>
    </w:lvlOverride>
    <w:lvlOverride w:ilvl="3">
      <w:startOverride w:val="1"/>
    </w:lvlOverride>
    <w:lvlOverride w:ilvl="4">
      <w:startOverride w:val="1"/>
    </w:lvlOverride>
    <w:lvlOverride w:ilvl="5">
      <w:startOverride w:val="1"/>
    </w:lvlOverride>
    <w:lvlOverride w:ilvl="6">
      <w:startOverride w:val="1"/>
    </w:lvlOverride>
    <w:lvlOverride w:ilvl="7">
      <w:startOverride w:val="1"/>
    </w:lvlOverride>
    <w:lvlOverride w:ilvl="8">
      <w:startOverride w:val="1"/>
    </w:lvlOverride>
  </w:num>
  <w:num w:numId="16" w16cid:durableId="335116789">
    <w:abstractNumId w:val="3"/>
    <w:lvlOverride w:ilvl="0">
      <w:startOverride w:val="1"/>
    </w:lvlOverride>
    <w:lvlOverride w:ilvl="1">
      <w:startOverride w:val="1"/>
    </w:lvlOverride>
    <w:lvlOverride w:ilvl="2">
      <w:startOverride w:val="1"/>
    </w:lvlOverride>
    <w:lvlOverride w:ilvl="3">
      <w:startOverride w:val="1"/>
    </w:lvlOverride>
    <w:lvlOverride w:ilvl="4">
      <w:startOverride w:val="1"/>
    </w:lvlOverride>
    <w:lvlOverride w:ilvl="5">
      <w:startOverride w:val="1"/>
    </w:lvlOverride>
    <w:lvlOverride w:ilvl="6">
      <w:startOverride w:val="1"/>
    </w:lvlOverride>
    <w:lvlOverride w:ilvl="7">
      <w:startOverride w:val="1"/>
    </w:lvlOverride>
    <w:lvlOverride w:ilvl="8">
      <w:startOverride w:val="1"/>
    </w:lvlOverride>
  </w:num>
  <w:num w:numId="17" w16cid:durableId="656154550">
    <w:abstractNumId w:val="3"/>
  </w:num>
</w:numbering>
</file>

<file path=word/settings.xml><?xml version="1.0" encoding="utf-8"?>
<w:settings xmlns:mc="http://schemas.openxmlformats.org/markup-compatibility/2006" xmlns:o="urn:schemas-microsoft-com:office:office" xmlns:r="http://schemas.openxmlformats.org/officeDocument/2006/relationships" xmlns:m="http://schemas.openxmlformats.org/officeDocument/2006/math" xmlns:v="urn:schemas-microsoft-com:vml"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sl="http://schemas.openxmlformats.org/schemaLibrary/2006/main" mc:Ignorable="w14 w15 w16se w16cid w16 w16cex w16sdtdh">
  <w:zoom w:percent="100"/>
  <w:proofState w:spelling="clean" w:grammar="clean"/>
  <w:defaultTabStop w:val="708"/>
  <w:hyphenationZone w:val="425"/>
  <w:characterSpacingControl w:val="doNotCompress"/>
  <w:footnotePr>
    <w:footnote w:id="-1"/>
    <w:footnote w:id="0"/>
  </w:footnotePr>
  <w:endnotePr>
    <w:endnote w:id="-1"/>
    <w:endnote w:id="0"/>
  </w:endnotePr>
  <w:compat>
    <w:compatSetting w:name="compatibilityMode" w:uri="http://schemas.microsoft.com/office/word" w:val="15"/>
    <w:compatSetting w:name="overrideTableStyleFontSizeAndJustification" w:uri="http://schemas.microsoft.com/office/word" w:val="1"/>
    <w:compatSetting w:name="enableOpenTypeFeatures" w:uri="http://schemas.microsoft.com/office/word" w:val="1"/>
    <w:compatSetting w:name="doNotFlipMirrorIndents" w:uri="http://schemas.microsoft.com/office/word" w:val="1"/>
    <w:compatSetting w:name="differentiateMultirowTableHeaders" w:uri="http://schemas.microsoft.com/office/word" w:val="1"/>
    <w:compatSetting w:name="useWord2013TrackBottomHyphenation" w:uri="http://schemas.microsoft.com/office/word" w:val="0"/>
  </w:compat>
  <w:rsids>
    <w:rsidRoot w:val="0013677F"/>
    <w:rsid w:val="000875A4"/>
    <w:rsid w:val="000C4D82"/>
    <w:rsid w:val="000C4EB8"/>
    <w:rsid w:val="000E4FFE"/>
    <w:rsid w:val="0011412B"/>
    <w:rsid w:val="0013677F"/>
    <w:rsid w:val="00144B0C"/>
    <w:rsid w:val="00152820"/>
    <w:rsid w:val="001B6DA2"/>
    <w:rsid w:val="001D7BE1"/>
    <w:rsid w:val="001E7D13"/>
    <w:rsid w:val="001F0396"/>
    <w:rsid w:val="001F4EC3"/>
    <w:rsid w:val="00202EEB"/>
    <w:rsid w:val="002041ED"/>
    <w:rsid w:val="00215D18"/>
    <w:rsid w:val="002638FB"/>
    <w:rsid w:val="00273556"/>
    <w:rsid w:val="002765AE"/>
    <w:rsid w:val="00293A97"/>
    <w:rsid w:val="002A45E6"/>
    <w:rsid w:val="002F403C"/>
    <w:rsid w:val="00330F21"/>
    <w:rsid w:val="00345716"/>
    <w:rsid w:val="00377275"/>
    <w:rsid w:val="00391F9B"/>
    <w:rsid w:val="003D0289"/>
    <w:rsid w:val="003E510F"/>
    <w:rsid w:val="00400A8A"/>
    <w:rsid w:val="00405A4B"/>
    <w:rsid w:val="00420A25"/>
    <w:rsid w:val="0049252C"/>
    <w:rsid w:val="004926F4"/>
    <w:rsid w:val="004B240E"/>
    <w:rsid w:val="004E7191"/>
    <w:rsid w:val="0050517A"/>
    <w:rsid w:val="00512F06"/>
    <w:rsid w:val="0053094A"/>
    <w:rsid w:val="00536E73"/>
    <w:rsid w:val="00542C0B"/>
    <w:rsid w:val="0055200C"/>
    <w:rsid w:val="00570EFD"/>
    <w:rsid w:val="005B0CB5"/>
    <w:rsid w:val="005C6D2A"/>
    <w:rsid w:val="005F34EF"/>
    <w:rsid w:val="00602ABD"/>
    <w:rsid w:val="00603C15"/>
    <w:rsid w:val="00612A5F"/>
    <w:rsid w:val="00633506"/>
    <w:rsid w:val="0063656E"/>
    <w:rsid w:val="006919D4"/>
    <w:rsid w:val="006B04BD"/>
    <w:rsid w:val="006E2D68"/>
    <w:rsid w:val="00703901"/>
    <w:rsid w:val="00714951"/>
    <w:rsid w:val="00753D43"/>
    <w:rsid w:val="007570B7"/>
    <w:rsid w:val="00783E7F"/>
    <w:rsid w:val="00785FBF"/>
    <w:rsid w:val="007A2BCF"/>
    <w:rsid w:val="007A318B"/>
    <w:rsid w:val="007B5F8E"/>
    <w:rsid w:val="007C192E"/>
    <w:rsid w:val="007D382B"/>
    <w:rsid w:val="007E53F7"/>
    <w:rsid w:val="007F4BB6"/>
    <w:rsid w:val="007F72D7"/>
    <w:rsid w:val="00822F85"/>
    <w:rsid w:val="00823B6A"/>
    <w:rsid w:val="00826015"/>
    <w:rsid w:val="008266BD"/>
    <w:rsid w:val="00891ECE"/>
    <w:rsid w:val="00892D4F"/>
    <w:rsid w:val="008E3C10"/>
    <w:rsid w:val="0091621C"/>
    <w:rsid w:val="00922C03"/>
    <w:rsid w:val="00934D6F"/>
    <w:rsid w:val="00972F1C"/>
    <w:rsid w:val="00986129"/>
    <w:rsid w:val="009B070F"/>
    <w:rsid w:val="009B1B71"/>
    <w:rsid w:val="009D1579"/>
    <w:rsid w:val="009D6243"/>
    <w:rsid w:val="009E5CAC"/>
    <w:rsid w:val="009F5C83"/>
    <w:rsid w:val="00A11D76"/>
    <w:rsid w:val="00A33C8A"/>
    <w:rsid w:val="00A722C0"/>
    <w:rsid w:val="00A94069"/>
    <w:rsid w:val="00AA66B9"/>
    <w:rsid w:val="00AE4B3C"/>
    <w:rsid w:val="00AF07A8"/>
    <w:rsid w:val="00AF2859"/>
    <w:rsid w:val="00AF4413"/>
    <w:rsid w:val="00B43EF9"/>
    <w:rsid w:val="00B57428"/>
    <w:rsid w:val="00BC37FE"/>
    <w:rsid w:val="00BD0845"/>
    <w:rsid w:val="00C20DA2"/>
    <w:rsid w:val="00C50B9C"/>
    <w:rsid w:val="00C6776E"/>
    <w:rsid w:val="00C81A64"/>
    <w:rsid w:val="00CB03A8"/>
    <w:rsid w:val="00CC2060"/>
    <w:rsid w:val="00CD73C1"/>
    <w:rsid w:val="00CE0195"/>
    <w:rsid w:val="00CE0463"/>
    <w:rsid w:val="00CF7C9D"/>
    <w:rsid w:val="00D07E1C"/>
    <w:rsid w:val="00D3420F"/>
    <w:rsid w:val="00D36A29"/>
    <w:rsid w:val="00D72BF3"/>
    <w:rsid w:val="00DC63E4"/>
    <w:rsid w:val="00DE6BF1"/>
    <w:rsid w:val="00E00032"/>
    <w:rsid w:val="00E2191B"/>
    <w:rsid w:val="00E27895"/>
    <w:rsid w:val="00E667CD"/>
    <w:rsid w:val="00E823E7"/>
    <w:rsid w:val="00E8573D"/>
    <w:rsid w:val="00E92EFE"/>
    <w:rsid w:val="00ED1E63"/>
    <w:rsid w:val="00ED2CB2"/>
    <w:rsid w:val="00EE4C6E"/>
    <w:rsid w:val="00EF1C63"/>
    <w:rsid w:val="00EF31DB"/>
    <w:rsid w:val="00F0177E"/>
    <w:rsid w:val="00F028D4"/>
    <w:rsid w:val="00F02F45"/>
    <w:rsid w:val="00F41349"/>
    <w:rsid w:val="00F46C59"/>
    <w:rsid w:val="00F551E7"/>
    <w:rsid w:val="00F64522"/>
    <w:rsid w:val="00F80995"/>
    <w:rsid w:val="00F922BE"/>
    <w:rsid w:val="00FA6427"/>
    <w:rsid w:val="00FC23F9"/>
    <w:rsid w:val="00FC3B34"/>
    <w:rsid w:val="00FF1DB4"/>
  </w:rsids>
  <m:mathPr>
    <m:mathFont m:val="Cambria Math"/>
    <m:brkBin m:val="before"/>
    <m:brkBinSub m:val="--"/>
    <m:smallFrac m:val="0"/>
    <m:dispDef/>
    <m:lMargin m:val="0"/>
    <m:rMargin m:val="0"/>
    <m:defJc m:val="centerGroup"/>
    <m:wrapIndent m:val="1440"/>
    <m:intLim m:val="subSup"/>
    <m:naryLim m:val="undOvr"/>
  </m:mathPr>
  <w:themeFontLang w:val="fr-FR"/>
  <w:clrSchemeMapping w:bg1="light1" w:t1="dark1" w:bg2="light2" w:t2="dark2" w:accent1="accent1" w:accent2="accent2" w:accent3="accent3" w:accent4="accent4" w:accent5="accent5" w:accent6="accent6" w:hyperlink="hyperlink" w:followedHyperlink="followedHyperlink"/>
  <w:shapeDefaults>
    <o:shapedefaults v:ext="edit" spidmax="1026"/>
    <o:shapelayout v:ext="edit">
      <o:idmap v:ext="edit" data="1"/>
    </o:shapelayout>
  </w:shapeDefaults>
  <w:decimalSymbol w:val=","/>
  <w:listSeparator w:val=";"/>
  <w14:docId w14:val="123785CD"/>
  <w15:chartTrackingRefBased/>
  <w15:docId w15:val="{72D52652-F254-48D6-96E4-C6A65C6A1196}"/>
</w:settings>
</file>

<file path=word/styles.xml><?xml version="1.0" encoding="utf-8"?>
<w:style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mc:Ignorable="w14 w15 w16se w16cid w16 w16cex w16sdtdh">
  <w:docDefaults>
    <w:rPrDefault>
      <w:rPr>
        <w:rFonts w:asciiTheme="minorHAnsi" w:eastAsiaTheme="minorHAnsi" w:hAnsiTheme="minorHAnsi" w:cstheme="minorBidi"/>
        <w:sz w:val="22"/>
        <w:szCs w:val="22"/>
        <w:lang w:val="fr-FR" w:eastAsia="en-US" w:bidi="ar-SA"/>
      </w:rPr>
    </w:rPrDefault>
    <w:pPrDefault>
      <w:pPr>
        <w:spacing w:after="160" w:line="259" w:lineRule="auto"/>
      </w:pPr>
    </w:pPrDefault>
  </w:docDefaults>
  <w:latentStyles w:defLockedState="0" w:defUIPriority="99" w:defSemiHidden="0" w:defUnhideWhenUsed="0" w:defQFormat="0" w:count="376">
    <w:lsdException w:name="Normal" w:uiPriority="0" w:qFormat="1"/>
    <w:lsdException w:name="heading 1" w:uiPriority="9" w:qFormat="1"/>
    <w:lsdException w:name="heading 2" w:semiHidden="1" w:uiPriority="9" w:unhideWhenUsed="1" w:qFormat="1"/>
    <w:lsdException w:name="heading 3" w:semiHidden="1" w:uiPriority="9" w:unhideWhenUsed="1" w:qFormat="1"/>
    <w:lsdException w:name="heading 4" w:semiHidden="1" w:uiPriority="9" w:unhideWhenUsed="1" w:qFormat="1"/>
    <w:lsdException w:name="heading 5" w:semiHidden="1" w:uiPriority="9" w:unhideWhenUsed="1" w:qFormat="1"/>
    <w:lsdException w:name="heading 6" w:semiHidden="1" w:uiPriority="9" w:unhideWhenUsed="1" w:qFormat="1"/>
    <w:lsdException w:name="heading 7" w:semiHidden="1" w:uiPriority="9" w:unhideWhenUsed="1" w:qFormat="1"/>
    <w:lsdException w:name="heading 8" w:semiHidden="1" w:uiPriority="9" w:unhideWhenUsed="1" w:qFormat="1"/>
    <w:lsdException w:name="heading 9" w:semiHidden="1" w:uiPriority="9" w:unhideWhenUsed="1" w:qFormat="1"/>
    <w:lsdException w:name="index 1" w:semiHidden="1" w:unhideWhenUsed="1"/>
    <w:lsdException w:name="index 2" w:semiHidden="1" w:unhideWhenUsed="1"/>
    <w:lsdException w:name="index 3" w:semiHidden="1" w:unhideWhenUsed="1"/>
    <w:lsdException w:name="index 4" w:semiHidden="1" w:unhideWhenUsed="1"/>
    <w:lsdException w:name="index 5" w:semiHidden="1" w:unhideWhenUsed="1"/>
    <w:lsdException w:name="index 6" w:semiHidden="1" w:unhideWhenUsed="1"/>
    <w:lsdException w:name="index 7" w:semiHidden="1" w:unhideWhenUsed="1"/>
    <w:lsdException w:name="index 8" w:semiHidden="1" w:unhideWhenUsed="1"/>
    <w:lsdException w:name="index 9" w:semiHidden="1" w:unhideWhenUsed="1"/>
    <w:lsdException w:name="toc 1" w:semiHidden="1" w:uiPriority="39" w:unhideWhenUsed="1"/>
    <w:lsdException w:name="toc 2" w:semiHidden="1" w:uiPriority="39" w:unhideWhenUsed="1"/>
    <w:lsdException w:name="toc 3" w:semiHidden="1" w:uiPriority="39" w:unhideWhenUsed="1"/>
    <w:lsdException w:name="toc 4" w:semiHidden="1" w:uiPriority="39" w:unhideWhenUsed="1"/>
    <w:lsdException w:name="toc 5" w:semiHidden="1" w:uiPriority="39" w:unhideWhenUsed="1"/>
    <w:lsdException w:name="toc 6" w:semiHidden="1" w:uiPriority="39" w:unhideWhenUsed="1"/>
    <w:lsdException w:name="toc 7" w:semiHidden="1" w:uiPriority="39" w:unhideWhenUsed="1"/>
    <w:lsdException w:name="toc 8" w:semiHidden="1" w:uiPriority="39" w:unhideWhenUsed="1"/>
    <w:lsdException w:name="toc 9" w:semiHidden="1" w:uiPriority="39" w:unhideWhenUsed="1"/>
    <w:lsdException w:name="Normal Indent" w:semiHidden="1" w:unhideWhenUsed="1"/>
    <w:lsdException w:name="footnote text" w:semiHidden="1" w:unhideWhenUsed="1"/>
    <w:lsdException w:name="annotation text" w:semiHidden="1" w:unhideWhenUsed="1"/>
    <w:lsdException w:name="header" w:semiHidden="1" w:unhideWhenUsed="1"/>
    <w:lsdException w:name="footer" w:semiHidden="1" w:unhideWhenUsed="1"/>
    <w:lsdException w:name="index heading" w:semiHidden="1" w:unhideWhenUsed="1"/>
    <w:lsdException w:name="caption" w:semiHidden="1" w:uiPriority="35" w:unhideWhenUsed="1" w:qFormat="1"/>
    <w:lsdException w:name="table of figures" w:semiHidden="1" w:unhideWhenUsed="1"/>
    <w:lsdException w:name="envelope address" w:semiHidden="1" w:unhideWhenUsed="1"/>
    <w:lsdException w:name="envelope return" w:semiHidden="1" w:unhideWhenUsed="1"/>
    <w:lsdException w:name="footnote reference" w:semiHidden="1" w:unhideWhenUsed="1"/>
    <w:lsdException w:name="annotation reference" w:semiHidden="1" w:unhideWhenUsed="1"/>
    <w:lsdException w:name="line number" w:semiHidden="1" w:unhideWhenUsed="1"/>
    <w:lsdException w:name="page number" w:semiHidden="1" w:unhideWhenUsed="1"/>
    <w:lsdException w:name="endnote reference" w:semiHidden="1" w:unhideWhenUsed="1"/>
    <w:lsdException w:name="endnote text" w:semiHidden="1" w:unhideWhenUsed="1"/>
    <w:lsdException w:name="table of authorities" w:semiHidden="1" w:unhideWhenUsed="1"/>
    <w:lsdException w:name="macro" w:semiHidden="1" w:unhideWhenUsed="1"/>
    <w:lsdException w:name="toa heading" w:semiHidden="1" w:unhideWhenUsed="1"/>
    <w:lsdException w:name="List" w:semiHidden="1" w:unhideWhenUsed="1"/>
    <w:lsdException w:name="List Bullet" w:semiHidden="1" w:unhideWhenUsed="1"/>
    <w:lsdException w:name="List Number" w:semiHidden="1" w:unhideWhenUsed="1"/>
    <w:lsdException w:name="List 2" w:semiHidden="1" w:unhideWhenUsed="1"/>
    <w:lsdException w:name="List 3" w:semiHidden="1" w:unhideWhenUsed="1"/>
    <w:lsdException w:name="List 4" w:semiHidden="1" w:unhideWhenUsed="1"/>
    <w:lsdException w:name="List 5" w:semiHidden="1" w:unhideWhenUsed="1"/>
    <w:lsdException w:name="List Bullet 2" w:semiHidden="1" w:unhideWhenUsed="1"/>
    <w:lsdException w:name="List Bullet 3" w:semiHidden="1" w:unhideWhenUsed="1"/>
    <w:lsdException w:name="List Bullet 4" w:semiHidden="1" w:unhideWhenUsed="1"/>
    <w:lsdException w:name="List Bullet 5" w:semiHidden="1" w:unhideWhenUsed="1"/>
    <w:lsdException w:name="List Number 2" w:semiHidden="1" w:unhideWhenUsed="1"/>
    <w:lsdException w:name="List Number 3" w:semiHidden="1" w:unhideWhenUsed="1"/>
    <w:lsdException w:name="List Number 4" w:semiHidden="1" w:unhideWhenUsed="1"/>
    <w:lsdException w:name="List Number 5" w:semiHidden="1" w:unhideWhenUsed="1"/>
    <w:lsdException w:name="Title" w:uiPriority="10" w:qFormat="1"/>
    <w:lsdException w:name="Closing" w:semiHidden="1" w:unhideWhenUsed="1"/>
    <w:lsdException w:name="Signature" w:semiHidden="1" w:unhideWhenUsed="1"/>
    <w:lsdException w:name="Default Paragraph Font" w:semiHidden="1" w:uiPriority="1" w:unhideWhenUsed="1"/>
    <w:lsdException w:name="Body Text" w:semiHidden="1" w:unhideWhenUsed="1"/>
    <w:lsdException w:name="Body Text Indent" w:semiHidden="1" w:unhideWhenUsed="1"/>
    <w:lsdException w:name="List Continue" w:semiHidden="1" w:unhideWhenUsed="1"/>
    <w:lsdException w:name="List Continue 2" w:semiHidden="1" w:unhideWhenUsed="1"/>
    <w:lsdException w:name="List Continue 3" w:semiHidden="1" w:unhideWhenUsed="1"/>
    <w:lsdException w:name="List Continue 4" w:semiHidden="1" w:unhideWhenUsed="1"/>
    <w:lsdException w:name="List Continue 5" w:semiHidden="1" w:unhideWhenUsed="1"/>
    <w:lsdException w:name="Message Header" w:semiHidden="1" w:unhideWhenUsed="1"/>
    <w:lsdException w:name="Subtitle" w:uiPriority="11" w:qFormat="1"/>
    <w:lsdException w:name="Salutation" w:semiHidden="1" w:unhideWhenUsed="1"/>
    <w:lsdException w:name="Date" w:semiHidden="1" w:unhideWhenUsed="1"/>
    <w:lsdException w:name="Body Text First Indent" w:semiHidden="1" w:unhideWhenUsed="1"/>
    <w:lsdException w:name="Body Text First Indent 2" w:semiHidden="1" w:unhideWhenUsed="1"/>
    <w:lsdException w:name="Note Heading" w:semiHidden="1" w:unhideWhenUsed="1"/>
    <w:lsdException w:name="Body Text 2" w:semiHidden="1" w:unhideWhenUsed="1"/>
    <w:lsdException w:name="Body Text 3" w:semiHidden="1" w:unhideWhenUsed="1"/>
    <w:lsdException w:name="Body Text Indent 2" w:semiHidden="1" w:unhideWhenUsed="1"/>
    <w:lsdException w:name="Body Text Indent 3" w:semiHidden="1" w:unhideWhenUsed="1"/>
    <w:lsdException w:name="Block Text" w:semiHidden="1" w:unhideWhenUsed="1"/>
    <w:lsdException w:name="Hyperlink" w:semiHidden="1" w:unhideWhenUsed="1"/>
    <w:lsdException w:name="FollowedHyperlink" w:semiHidden="1" w:unhideWhenUsed="1"/>
    <w:lsdException w:name="Strong" w:uiPriority="22" w:qFormat="1"/>
    <w:lsdException w:name="Emphasis" w:uiPriority="20" w:qFormat="1"/>
    <w:lsdException w:name="Document Map" w:semiHidden="1" w:unhideWhenUsed="1"/>
    <w:lsdException w:name="Plain Text" w:semiHidden="1" w:unhideWhenUsed="1"/>
    <w:lsdException w:name="E-mail Signature" w:semiHidden="1" w:unhideWhenUsed="1"/>
    <w:lsdException w:name="HTML Top of Form" w:semiHidden="1" w:unhideWhenUsed="1"/>
    <w:lsdException w:name="HTML Bottom of Form" w:semiHidden="1" w:unhideWhenUsed="1"/>
    <w:lsdException w:name="Normal (Web)" w:semiHidden="1" w:uiPriority="0" w:unhideWhenUsed="1"/>
    <w:lsdException w:name="HTML Acronym" w:semiHidden="1" w:unhideWhenUsed="1"/>
    <w:lsdException w:name="HTML Address" w:semiHidden="1" w:unhideWhenUsed="1"/>
    <w:lsdException w:name="HTML Cite" w:semiHidden="1" w:unhideWhenUsed="1"/>
    <w:lsdException w:name="HTML Code" w:semiHidden="1" w:unhideWhenUsed="1"/>
    <w:lsdException w:name="HTML Definition" w:semiHidden="1" w:unhideWhenUsed="1"/>
    <w:lsdException w:name="HTML Keyboard" w:semiHidden="1" w:unhideWhenUsed="1"/>
    <w:lsdException w:name="HTML Preformatted" w:semiHidden="1" w:unhideWhenUsed="1"/>
    <w:lsdException w:name="HTML Sample" w:semiHidden="1" w:unhideWhenUsed="1"/>
    <w:lsdException w:name="HTML Typewriter" w:semiHidden="1" w:unhideWhenUsed="1"/>
    <w:lsdException w:name="HTML Variable" w:semiHidden="1" w:unhideWhenUsed="1"/>
    <w:lsdException w:name="Normal Table" w:semiHidden="1" w:unhideWhenUsed="1"/>
    <w:lsdException w:name="annotation subject" w:semiHidden="1" w:unhideWhenUsed="1"/>
    <w:lsdException w:name="No List" w:semiHidden="1" w:unhideWhenUsed="1"/>
    <w:lsdException w:name="Outline List 1" w:semiHidden="1" w:unhideWhenUsed="1"/>
    <w:lsdException w:name="Outline List 2" w:semiHidden="1" w:unhideWhenUsed="1"/>
    <w:lsdException w:name="Outline List 3" w:semiHidden="1" w:unhideWhenUsed="1"/>
    <w:lsdException w:name="Table Simple 1" w:semiHidden="1" w:unhideWhenUsed="1"/>
    <w:lsdException w:name="Table Simple 2" w:semiHidden="1" w:unhideWhenUsed="1"/>
    <w:lsdException w:name="Table Simple 3" w:semiHidden="1" w:unhideWhenUsed="1"/>
    <w:lsdException w:name="Table Classic 1" w:semiHidden="1" w:unhideWhenUsed="1"/>
    <w:lsdException w:name="Table Classic 2" w:semiHidden="1" w:unhideWhenUsed="1"/>
    <w:lsdException w:name="Table Classic 3" w:semiHidden="1" w:unhideWhenUsed="1"/>
    <w:lsdException w:name="Table Classic 4" w:semiHidden="1" w:unhideWhenUsed="1"/>
    <w:lsdException w:name="Table Colorful 1" w:semiHidden="1" w:unhideWhenUsed="1"/>
    <w:lsdException w:name="Table Colorful 2" w:semiHidden="1" w:unhideWhenUsed="1"/>
    <w:lsdException w:name="Table Colorful 3" w:semiHidden="1" w:unhideWhenUsed="1"/>
    <w:lsdException w:name="Table Columns 1" w:semiHidden="1" w:unhideWhenUsed="1"/>
    <w:lsdException w:name="Table Columns 2" w:semiHidden="1" w:unhideWhenUsed="1"/>
    <w:lsdException w:name="Table Columns 3" w:semiHidden="1" w:unhideWhenUsed="1"/>
    <w:lsdException w:name="Table Columns 4" w:semiHidden="1" w:unhideWhenUsed="1"/>
    <w:lsdException w:name="Table Columns 5" w:semiHidden="1" w:unhideWhenUsed="1"/>
    <w:lsdException w:name="Table Grid 1" w:semiHidden="1" w:unhideWhenUsed="1"/>
    <w:lsdException w:name="Table Grid 2" w:semiHidden="1" w:unhideWhenUsed="1"/>
    <w:lsdException w:name="Table Grid 3" w:semiHidden="1" w:unhideWhenUsed="1"/>
    <w:lsdException w:name="Table Grid 4" w:semiHidden="1" w:unhideWhenUsed="1"/>
    <w:lsdException w:name="Table Grid 5" w:semiHidden="1" w:unhideWhenUsed="1"/>
    <w:lsdException w:name="Table Grid 6" w:semiHidden="1" w:unhideWhenUsed="1"/>
    <w:lsdException w:name="Table Grid 7" w:semiHidden="1" w:unhideWhenUsed="1"/>
    <w:lsdException w:name="Table Grid 8" w:semiHidden="1" w:unhideWhenUsed="1"/>
    <w:lsdException w:name="Table List 1" w:semiHidden="1" w:unhideWhenUsed="1"/>
    <w:lsdException w:name="Table List 2" w:semiHidden="1" w:unhideWhenUsed="1"/>
    <w:lsdException w:name="Table List 3" w:semiHidden="1" w:unhideWhenUsed="1"/>
    <w:lsdException w:name="Table List 4" w:semiHidden="1" w:unhideWhenUsed="1"/>
    <w:lsdException w:name="Table List 5" w:semiHidden="1" w:unhideWhenUsed="1"/>
    <w:lsdException w:name="Table List 6" w:semiHidden="1" w:unhideWhenUsed="1"/>
    <w:lsdException w:name="Table List 7" w:semiHidden="1" w:unhideWhenUsed="1"/>
    <w:lsdException w:name="Table List 8" w:semiHidden="1" w:unhideWhenUsed="1"/>
    <w:lsdException w:name="Table 3D effects 1" w:semiHidden="1" w:unhideWhenUsed="1"/>
    <w:lsdException w:name="Table 3D effects 2" w:semiHidden="1" w:unhideWhenUsed="1"/>
    <w:lsdException w:name="Table 3D effects 3" w:semiHidden="1" w:unhideWhenUsed="1"/>
    <w:lsdException w:name="Table Contemporary" w:semiHidden="1" w:unhideWhenUsed="1"/>
    <w:lsdException w:name="Table Elegant" w:semiHidden="1" w:unhideWhenUsed="1"/>
    <w:lsdException w:name="Table Professional" w:semiHidden="1" w:unhideWhenUsed="1"/>
    <w:lsdException w:name="Table Subtle 1" w:semiHidden="1" w:unhideWhenUsed="1"/>
    <w:lsdException w:name="Table Subtle 2" w:semiHidden="1" w:unhideWhenUsed="1"/>
    <w:lsdException w:name="Table Web 1" w:semiHidden="1" w:unhideWhenUsed="1"/>
    <w:lsdException w:name="Table Web 2" w:semiHidden="1" w:unhideWhenUsed="1"/>
    <w:lsdException w:name="Table Web 3" w:semiHidden="1" w:unhideWhenUsed="1"/>
    <w:lsdException w:name="Balloon Text" w:semiHidden="1" w:unhideWhenUsed="1"/>
    <w:lsdException w:name="Table Grid" w:uiPriority="39"/>
    <w:lsdException w:name="Table Theme" w:semiHidden="1" w:unhideWhenUsed="1"/>
    <w:lsdException w:name="Placeholder Text" w:semiHidden="1"/>
    <w:lsdException w:name="No Spacing" w:uiPriority="1" w:qFormat="1"/>
    <w:lsdException w:name="Light Shading" w:uiPriority="60"/>
    <w:lsdException w:name="Light List" w:uiPriority="61"/>
    <w:lsdException w:name="Light Grid" w:uiPriority="62"/>
    <w:lsdException w:name="Medium Shading 1" w:uiPriority="63"/>
    <w:lsdException w:name="Medium Shading 2" w:uiPriority="64"/>
    <w:lsdException w:name="Medium List 1" w:uiPriority="65"/>
    <w:lsdException w:name="Medium List 2" w:uiPriority="66"/>
    <w:lsdException w:name="Medium Grid 1" w:uiPriority="67"/>
    <w:lsdException w:name="Medium Grid 2" w:uiPriority="68"/>
    <w:lsdException w:name="Medium Grid 3" w:uiPriority="69"/>
    <w:lsdException w:name="Dark List" w:uiPriority="70"/>
    <w:lsdException w:name="Colorful Shading" w:uiPriority="71"/>
    <w:lsdException w:name="Colorful List" w:uiPriority="72"/>
    <w:lsdException w:name="Colorful Grid" w:uiPriority="73"/>
    <w:lsdException w:name="Light Shading Accent 1" w:uiPriority="60"/>
    <w:lsdException w:name="Light List Accent 1" w:uiPriority="61"/>
    <w:lsdException w:name="Light Grid Accent 1" w:uiPriority="62"/>
    <w:lsdException w:name="Medium Shading 1 Accent 1" w:uiPriority="63"/>
    <w:lsdException w:name="Medium Shading 2 Accent 1" w:uiPriority="64"/>
    <w:lsdException w:name="Medium List 1 Accent 1" w:uiPriority="65"/>
    <w:lsdException w:name="Revision" w:semiHidden="1"/>
    <w:lsdException w:name="List Paragraph" w:uiPriority="34" w:qFormat="1"/>
    <w:lsdException w:name="Quote" w:uiPriority="29" w:qFormat="1"/>
    <w:lsdException w:name="Intense Quote" w:uiPriority="30" w:qFormat="1"/>
    <w:lsdException w:name="Medium List 2 Accent 1" w:uiPriority="66"/>
    <w:lsdException w:name="Medium Grid 1 Accent 1" w:uiPriority="67"/>
    <w:lsdException w:name="Medium Grid 2 Accent 1" w:uiPriority="68"/>
    <w:lsdException w:name="Medium Grid 3 Accent 1" w:uiPriority="69"/>
    <w:lsdException w:name="Dark List Accent 1" w:uiPriority="70"/>
    <w:lsdException w:name="Colorful Shading Accent 1" w:uiPriority="71"/>
    <w:lsdException w:name="Colorful List Accent 1" w:uiPriority="72"/>
    <w:lsdException w:name="Colorful Grid Accent 1" w:uiPriority="73"/>
    <w:lsdException w:name="Light Shading Accent 2" w:uiPriority="60"/>
    <w:lsdException w:name="Light List Accent 2" w:uiPriority="61"/>
    <w:lsdException w:name="Light Grid Accent 2" w:uiPriority="62"/>
    <w:lsdException w:name="Medium Shading 1 Accent 2" w:uiPriority="63"/>
    <w:lsdException w:name="Medium Shading 2 Accent 2" w:uiPriority="64"/>
    <w:lsdException w:name="Medium List 1 Accent 2" w:uiPriority="65"/>
    <w:lsdException w:name="Medium List 2 Accent 2" w:uiPriority="66"/>
    <w:lsdException w:name="Medium Grid 1 Accent 2" w:uiPriority="67"/>
    <w:lsdException w:name="Medium Grid 2 Accent 2" w:uiPriority="68"/>
    <w:lsdException w:name="Medium Grid 3 Accent 2" w:uiPriority="69"/>
    <w:lsdException w:name="Dark List Accent 2" w:uiPriority="70"/>
    <w:lsdException w:name="Colorful Shading Accent 2" w:uiPriority="71"/>
    <w:lsdException w:name="Colorful List Accent 2" w:uiPriority="72"/>
    <w:lsdException w:name="Colorful Grid Accent 2" w:uiPriority="73"/>
    <w:lsdException w:name="Light Shading Accent 3" w:uiPriority="60"/>
    <w:lsdException w:name="Light List Accent 3" w:uiPriority="61"/>
    <w:lsdException w:name="Light Grid Accent 3" w:uiPriority="62"/>
    <w:lsdException w:name="Medium Shading 1 Accent 3" w:uiPriority="63"/>
    <w:lsdException w:name="Medium Shading 2 Accent 3" w:uiPriority="64"/>
    <w:lsdException w:name="Medium List 1 Accent 3" w:uiPriority="65"/>
    <w:lsdException w:name="Medium List 2 Accent 3" w:uiPriority="66"/>
    <w:lsdException w:name="Medium Grid 1 Accent 3" w:uiPriority="67"/>
    <w:lsdException w:name="Medium Grid 2 Accent 3" w:uiPriority="68"/>
    <w:lsdException w:name="Medium Grid 3 Accent 3" w:uiPriority="69"/>
    <w:lsdException w:name="Dark List Accent 3" w:uiPriority="70"/>
    <w:lsdException w:name="Colorful Shading Accent 3" w:uiPriority="71"/>
    <w:lsdException w:name="Colorful List Accent 3" w:uiPriority="72"/>
    <w:lsdException w:name="Colorful Grid Accent 3" w:uiPriority="73"/>
    <w:lsdException w:name="Light Shading Accent 4" w:uiPriority="60"/>
    <w:lsdException w:name="Light List Accent 4" w:uiPriority="61"/>
    <w:lsdException w:name="Light Grid Accent 4" w:uiPriority="62"/>
    <w:lsdException w:name="Medium Shading 1 Accent 4" w:uiPriority="63"/>
    <w:lsdException w:name="Medium Shading 2 Accent 4" w:uiPriority="64"/>
    <w:lsdException w:name="Medium List 1 Accent 4" w:uiPriority="65"/>
    <w:lsdException w:name="Medium List 2 Accent 4" w:uiPriority="66"/>
    <w:lsdException w:name="Medium Grid 1 Accent 4" w:uiPriority="67"/>
    <w:lsdException w:name="Medium Grid 2 Accent 4" w:uiPriority="68"/>
    <w:lsdException w:name="Medium Grid 3 Accent 4" w:uiPriority="69"/>
    <w:lsdException w:name="Dark List Accent 4" w:uiPriority="70"/>
    <w:lsdException w:name="Colorful Shading Accent 4" w:uiPriority="71"/>
    <w:lsdException w:name="Colorful List Accent 4" w:uiPriority="72"/>
    <w:lsdException w:name="Colorful Grid Accent 4" w:uiPriority="73"/>
    <w:lsdException w:name="Light Shading Accent 5" w:uiPriority="60"/>
    <w:lsdException w:name="Light List Accent 5" w:uiPriority="61"/>
    <w:lsdException w:name="Light Grid Accent 5" w:uiPriority="62"/>
    <w:lsdException w:name="Medium Shading 1 Accent 5" w:uiPriority="63"/>
    <w:lsdException w:name="Medium Shading 2 Accent 5" w:uiPriority="64"/>
    <w:lsdException w:name="Medium List 1 Accent 5" w:uiPriority="65"/>
    <w:lsdException w:name="Medium List 2 Accent 5" w:uiPriority="66"/>
    <w:lsdException w:name="Medium Grid 1 Accent 5" w:uiPriority="67"/>
    <w:lsdException w:name="Medium Grid 2 Accent 5" w:uiPriority="68"/>
    <w:lsdException w:name="Medium Grid 3 Accent 5" w:uiPriority="69"/>
    <w:lsdException w:name="Dark List Accent 5" w:uiPriority="70"/>
    <w:lsdException w:name="Colorful Shading Accent 5" w:uiPriority="71"/>
    <w:lsdException w:name="Colorful List Accent 5" w:uiPriority="72"/>
    <w:lsdException w:name="Colorful Grid Accent 5" w:uiPriority="73"/>
    <w:lsdException w:name="Light Shading Accent 6" w:uiPriority="60"/>
    <w:lsdException w:name="Light List Accent 6" w:uiPriority="61"/>
    <w:lsdException w:name="Light Grid Accent 6" w:uiPriority="62"/>
    <w:lsdException w:name="Medium Shading 1 Accent 6" w:uiPriority="63"/>
    <w:lsdException w:name="Medium Shading 2 Accent 6" w:uiPriority="64"/>
    <w:lsdException w:name="Medium List 1 Accent 6" w:uiPriority="65"/>
    <w:lsdException w:name="Medium List 2 Accent 6" w:uiPriority="66"/>
    <w:lsdException w:name="Medium Grid 1 Accent 6" w:uiPriority="67"/>
    <w:lsdException w:name="Medium Grid 2 Accent 6" w:uiPriority="68"/>
    <w:lsdException w:name="Medium Grid 3 Accent 6" w:uiPriority="69"/>
    <w:lsdException w:name="Dark List Accent 6" w:uiPriority="70"/>
    <w:lsdException w:name="Colorful Shading Accent 6" w:uiPriority="71"/>
    <w:lsdException w:name="Colorful List Accent 6" w:uiPriority="72"/>
    <w:lsdException w:name="Colorful Grid Accent 6" w:uiPriority="73"/>
    <w:lsdException w:name="Subtle Emphasis" w:uiPriority="19" w:qFormat="1"/>
    <w:lsdException w:name="Intense Emphasis" w:uiPriority="21" w:qFormat="1"/>
    <w:lsdException w:name="Subtle Reference" w:uiPriority="31" w:qFormat="1"/>
    <w:lsdException w:name="Intense Reference" w:uiPriority="32" w:qFormat="1"/>
    <w:lsdException w:name="Book Title" w:uiPriority="33" w:qFormat="1"/>
    <w:lsdException w:name="Bibliography" w:semiHidden="1" w:uiPriority="37" w:unhideWhenUsed="1"/>
    <w:lsdException w:name="TOC Heading" w:semiHidden="1" w:uiPriority="39" w:unhideWhenUsed="1" w:qFormat="1"/>
    <w:lsdException w:name="Plain Table 1" w:uiPriority="41"/>
    <w:lsdException w:name="Plain Table 2" w:uiPriority="42"/>
    <w:lsdException w:name="Plain Table 3" w:uiPriority="43"/>
    <w:lsdException w:name="Plain Table 4" w:uiPriority="44"/>
    <w:lsdException w:name="Plain Table 5" w:uiPriority="45"/>
    <w:lsdException w:name="Grid Table Light" w:uiPriority="40"/>
    <w:lsdException w:name="Grid Table 1 Light" w:uiPriority="46"/>
    <w:lsdException w:name="Grid Table 2" w:uiPriority="47"/>
    <w:lsdException w:name="Grid Table 3" w:uiPriority="48"/>
    <w:lsdException w:name="Grid Table 4" w:uiPriority="49"/>
    <w:lsdException w:name="Grid Table 5 Dark" w:uiPriority="50"/>
    <w:lsdException w:name="Grid Table 6 Colorful" w:uiPriority="51"/>
    <w:lsdException w:name="Grid Table 7 Colorful" w:uiPriority="52"/>
    <w:lsdException w:name="Grid Table 1 Light Accent 1" w:uiPriority="46"/>
    <w:lsdException w:name="Grid Table 2 Accent 1" w:uiPriority="47"/>
    <w:lsdException w:name="Grid Table 3 Accent 1" w:uiPriority="48"/>
    <w:lsdException w:name="Grid Table 4 Accent 1" w:uiPriority="49"/>
    <w:lsdException w:name="Grid Table 5 Dark Accent 1" w:uiPriority="50"/>
    <w:lsdException w:name="Grid Table 6 Colorful Accent 1" w:uiPriority="51"/>
    <w:lsdException w:name="Grid Table 7 Colorful Accent 1" w:uiPriority="52"/>
    <w:lsdException w:name="Grid Table 1 Light Accent 2" w:uiPriority="46"/>
    <w:lsdException w:name="Grid Table 2 Accent 2" w:uiPriority="47"/>
    <w:lsdException w:name="Grid Table 3 Accent 2" w:uiPriority="48"/>
    <w:lsdException w:name="Grid Table 4 Accent 2" w:uiPriority="49"/>
    <w:lsdException w:name="Grid Table 5 Dark Accent 2" w:uiPriority="50"/>
    <w:lsdException w:name="Grid Table 6 Colorful Accent 2" w:uiPriority="51"/>
    <w:lsdException w:name="Grid Table 7 Colorful Accent 2" w:uiPriority="52"/>
    <w:lsdException w:name="Grid Table 1 Light Accent 3" w:uiPriority="46"/>
    <w:lsdException w:name="Grid Table 2 Accent 3" w:uiPriority="47"/>
    <w:lsdException w:name="Grid Table 3 Accent 3" w:uiPriority="48"/>
    <w:lsdException w:name="Grid Table 4 Accent 3" w:uiPriority="49"/>
    <w:lsdException w:name="Grid Table 5 Dark Accent 3" w:uiPriority="50"/>
    <w:lsdException w:name="Grid Table 6 Colorful Accent 3" w:uiPriority="51"/>
    <w:lsdException w:name="Grid Table 7 Colorful Accent 3" w:uiPriority="52"/>
    <w:lsdException w:name="Grid Table 1 Light Accent 4" w:uiPriority="46"/>
    <w:lsdException w:name="Grid Table 2 Accent 4" w:uiPriority="47"/>
    <w:lsdException w:name="Grid Table 3 Accent 4" w:uiPriority="48"/>
    <w:lsdException w:name="Grid Table 4 Accent 4" w:uiPriority="49"/>
    <w:lsdException w:name="Grid Table 5 Dark Accent 4" w:uiPriority="50"/>
    <w:lsdException w:name="Grid Table 6 Colorful Accent 4" w:uiPriority="51"/>
    <w:lsdException w:name="Grid Table 7 Colorful Accent 4" w:uiPriority="52"/>
    <w:lsdException w:name="Grid Table 1 Light Accent 5" w:uiPriority="46"/>
    <w:lsdException w:name="Grid Table 2 Accent 5" w:uiPriority="47"/>
    <w:lsdException w:name="Grid Table 3 Accent 5" w:uiPriority="48"/>
    <w:lsdException w:name="Grid Table 4 Accent 5" w:uiPriority="49"/>
    <w:lsdException w:name="Grid Table 5 Dark Accent 5" w:uiPriority="50"/>
    <w:lsdException w:name="Grid Table 6 Colorful Accent 5" w:uiPriority="51"/>
    <w:lsdException w:name="Grid Table 7 Colorful Accent 5" w:uiPriority="52"/>
    <w:lsdException w:name="Grid Table 1 Light Accent 6" w:uiPriority="46"/>
    <w:lsdException w:name="Grid Table 2 Accent 6" w:uiPriority="47"/>
    <w:lsdException w:name="Grid Table 3 Accent 6" w:uiPriority="48"/>
    <w:lsdException w:name="Grid Table 4 Accent 6" w:uiPriority="49"/>
    <w:lsdException w:name="Grid Table 5 Dark Accent 6" w:uiPriority="50"/>
    <w:lsdException w:name="Grid Table 6 Colorful Accent 6" w:uiPriority="51"/>
    <w:lsdException w:name="Grid Table 7 Colorful Accent 6" w:uiPriority="52"/>
    <w:lsdException w:name="List Table 1 Light" w:uiPriority="46"/>
    <w:lsdException w:name="List Table 2" w:uiPriority="47"/>
    <w:lsdException w:name="List Table 3" w:uiPriority="48"/>
    <w:lsdException w:name="List Table 4" w:uiPriority="49"/>
    <w:lsdException w:name="List Table 5 Dark" w:uiPriority="50"/>
    <w:lsdException w:name="List Table 6 Colorful" w:uiPriority="51"/>
    <w:lsdException w:name="List Table 7 Colorful" w:uiPriority="52"/>
    <w:lsdException w:name="List Table 1 Light Accent 1" w:uiPriority="46"/>
    <w:lsdException w:name="List Table 2 Accent 1" w:uiPriority="47"/>
    <w:lsdException w:name="List Table 3 Accent 1" w:uiPriority="48"/>
    <w:lsdException w:name="List Table 4 Accent 1" w:uiPriority="49"/>
    <w:lsdException w:name="List Table 5 Dark Accent 1" w:uiPriority="50"/>
    <w:lsdException w:name="List Table 6 Colorful Accent 1" w:uiPriority="51"/>
    <w:lsdException w:name="List Table 7 Colorful Accent 1" w:uiPriority="52"/>
    <w:lsdException w:name="List Table 1 Light Accent 2" w:uiPriority="46"/>
    <w:lsdException w:name="List Table 2 Accent 2" w:uiPriority="47"/>
    <w:lsdException w:name="List Table 3 Accent 2" w:uiPriority="48"/>
    <w:lsdException w:name="List Table 4 Accent 2" w:uiPriority="49"/>
    <w:lsdException w:name="List Table 5 Dark Accent 2" w:uiPriority="50"/>
    <w:lsdException w:name="List Table 6 Colorful Accent 2" w:uiPriority="51"/>
    <w:lsdException w:name="List Table 7 Colorful Accent 2" w:uiPriority="52"/>
    <w:lsdException w:name="List Table 1 Light Accent 3" w:uiPriority="46"/>
    <w:lsdException w:name="List Table 2 Accent 3" w:uiPriority="47"/>
    <w:lsdException w:name="List Table 3 Accent 3" w:uiPriority="48"/>
    <w:lsdException w:name="List Table 4 Accent 3" w:uiPriority="49"/>
    <w:lsdException w:name="List Table 5 Dark Accent 3" w:uiPriority="50"/>
    <w:lsdException w:name="List Table 6 Colorful Accent 3" w:uiPriority="51"/>
    <w:lsdException w:name="List Table 7 Colorful Accent 3" w:uiPriority="52"/>
    <w:lsdException w:name="List Table 1 Light Accent 4" w:uiPriority="46"/>
    <w:lsdException w:name="List Table 2 Accent 4" w:uiPriority="47"/>
    <w:lsdException w:name="List Table 3 Accent 4" w:uiPriority="48"/>
    <w:lsdException w:name="List Table 4 Accent 4" w:uiPriority="49"/>
    <w:lsdException w:name="List Table 5 Dark Accent 4" w:uiPriority="50"/>
    <w:lsdException w:name="List Table 6 Colorful Accent 4" w:uiPriority="51"/>
    <w:lsdException w:name="List Table 7 Colorful Accent 4" w:uiPriority="52"/>
    <w:lsdException w:name="List Table 1 Light Accent 5" w:uiPriority="46"/>
    <w:lsdException w:name="List Table 2 Accent 5" w:uiPriority="47"/>
    <w:lsdException w:name="List Table 3 Accent 5" w:uiPriority="48"/>
    <w:lsdException w:name="List Table 4 Accent 5" w:uiPriority="49"/>
    <w:lsdException w:name="List Table 5 Dark Accent 5" w:uiPriority="50"/>
    <w:lsdException w:name="List Table 6 Colorful Accent 5" w:uiPriority="51"/>
    <w:lsdException w:name="List Table 7 Colorful Accent 5" w:uiPriority="52"/>
    <w:lsdException w:name="List Table 1 Light Accent 6" w:uiPriority="46"/>
    <w:lsdException w:name="List Table 2 Accent 6" w:uiPriority="47"/>
    <w:lsdException w:name="List Table 3 Accent 6" w:uiPriority="48"/>
    <w:lsdException w:name="List Table 4 Accent 6" w:uiPriority="49"/>
    <w:lsdException w:name="List Table 5 Dark Accent 6" w:uiPriority="50"/>
    <w:lsdException w:name="List Table 6 Colorful Accent 6" w:uiPriority="51"/>
    <w:lsdException w:name="List Table 7 Colorful Accent 6" w:uiPriority="52"/>
    <w:lsdException w:name="Mention" w:semiHidden="1" w:unhideWhenUsed="1"/>
    <w:lsdException w:name="Smart Hyperlink" w:semiHidden="1" w:unhideWhenUsed="1"/>
    <w:lsdException w:name="Hashtag" w:semiHidden="1" w:unhideWhenUsed="1"/>
    <w:lsdException w:name="Unresolved Mention" w:semiHidden="1" w:unhideWhenUsed="1"/>
    <w:lsdException w:name="Smart Link" w:semiHidden="1" w:unhideWhenUsed="1"/>
  </w:latentStyles>
  <w:style w:type="paragraph" w:default="1" w:styleId="Normal">
    <w:name w:val="Normal"/>
    <w:qFormat/>
    <w:rsid w:val="006B04BD"/>
    <w:pPr>
      <w:spacing w:after="191" w:line="262" w:lineRule="auto"/>
      <w:ind w:left="3" w:right="2" w:hanging="3"/>
      <w:jc w:val="both"/>
    </w:pPr>
    <w:rPr>
      <w:rFonts w:ascii="Cambria" w:eastAsia="Cambria" w:hAnsi="Cambria" w:cs="Cambria"/>
      <w:color w:val="181717"/>
      <w:lang w:eastAsia="fr-FR"/>
    </w:rPr>
  </w:style>
  <w:style w:type="paragraph" w:styleId="Titre1">
    <w:name w:val="heading 1"/>
    <w:basedOn w:val="Normal"/>
    <w:next w:val="Normal"/>
    <w:link w:val="Titre1Car"/>
    <w:uiPriority w:val="9"/>
    <w:qFormat/>
    <w:rsid w:val="000875A4"/>
    <w:pPr>
      <w:keepNext/>
      <w:keepLines/>
      <w:spacing w:before="240" w:after="0"/>
      <w:outlineLvl w:val="0"/>
    </w:pPr>
    <w:rPr>
      <w:rFonts w:asciiTheme="majorHAnsi" w:eastAsiaTheme="majorEastAsia" w:hAnsiTheme="majorHAnsi" w:cstheme="majorBidi"/>
      <w:color w:val="2F5496" w:themeColor="accent1" w:themeShade="BF"/>
      <w:sz w:val="32"/>
      <w:szCs w:val="32"/>
    </w:rPr>
  </w:style>
  <w:style w:type="character" w:default="1" w:styleId="Policepardfaut">
    <w:name w:val="Default Paragraph Font"/>
    <w:uiPriority w:val="1"/>
    <w:semiHidden/>
    <w:unhideWhenUsed/>
  </w:style>
  <w:style w:type="table" w:default="1" w:styleId="TableauNormal">
    <w:name w:val="Normal Table"/>
    <w:uiPriority w:val="99"/>
    <w:semiHidden/>
    <w:unhideWhenUsed/>
    <w:tblPr>
      <w:tblInd w:w="0" w:type="dxa"/>
      <w:tblCellMar>
        <w:top w:w="0" w:type="dxa"/>
        <w:left w:w="108" w:type="dxa"/>
        <w:bottom w:w="0" w:type="dxa"/>
        <w:right w:w="108" w:type="dxa"/>
      </w:tblCellMar>
    </w:tblPr>
  </w:style>
  <w:style w:type="numbering" w:default="1" w:styleId="Aucuneliste">
    <w:name w:val="No List"/>
    <w:uiPriority w:val="99"/>
    <w:semiHidden/>
    <w:unhideWhenUsed/>
  </w:style>
  <w:style w:type="paragraph" w:styleId="Paragraphedeliste">
    <w:name w:val="List Paragraph"/>
    <w:aliases w:val="IFP : Paragraphe de liste,Bullets,List Paragraph1,Colorful List - Accent 11,Medium Grid 1 - Accent 21,References,List Paragraph (numbered (a)),Liste 1,ReferencesCxSpLast,List Paragraph nowy,Numbered List Paragraph,Paragraph"/>
    <w:basedOn w:val="Normal"/>
    <w:next w:val="Normal"/>
    <w:link w:val="ParagraphedelisteCar"/>
    <w:autoRedefine/>
    <w:uiPriority w:val="34"/>
    <w:qFormat/>
    <w:rsid w:val="00B43EF9"/>
    <w:pPr>
      <w:widowControl w:val="0"/>
      <w:numPr>
        <w:ilvl w:val="3"/>
        <w:numId w:val="9"/>
      </w:numPr>
      <w:tabs>
        <w:tab w:val="left" w:pos="0"/>
        <w:tab w:val="left" w:pos="420"/>
      </w:tabs>
      <w:autoSpaceDE w:val="0"/>
      <w:autoSpaceDN w:val="0"/>
      <w:adjustRightInd w:val="0"/>
      <w:spacing w:before="80" w:after="0" w:line="360" w:lineRule="auto"/>
      <w:ind w:left="1276" w:right="-20"/>
      <w:contextualSpacing/>
      <w:jc w:val="left"/>
    </w:pPr>
    <w:rPr>
      <w:rFonts w:ascii="Poppins Light" w:eastAsia="Calibri" w:hAnsi="Poppins Light" w:cs="Poppins Light"/>
      <w:b/>
      <w:bCs/>
      <w:color w:val="auto"/>
      <w:sz w:val="24"/>
      <w:szCs w:val="24"/>
      <w:lang w:val="fr-MA" w:eastAsia="en-US"/>
    </w:rPr>
  </w:style>
  <w:style w:type="character" w:customStyle="1" w:styleId="ParagraphedelisteCar">
    <w:name w:val="Paragraphe de liste Car"/>
    <w:aliases w:val="IFP : Paragraphe de liste Car,Bullets Car,List Paragraph1 Car,Colorful List - Accent 11 Car,Medium Grid 1 - Accent 21 Car,References Car,List Paragraph (numbered (a)) Car,Liste 1 Car,ReferencesCxSpLast Car,List Paragraph nowy Car"/>
    <w:link w:val="Paragraphedeliste"/>
    <w:uiPriority w:val="34"/>
    <w:qFormat/>
    <w:rsid w:val="00B43EF9"/>
    <w:rPr>
      <w:rFonts w:ascii="Poppins Light" w:eastAsia="Calibri" w:hAnsi="Poppins Light" w:cs="Poppins Light"/>
      <w:b/>
      <w:bCs/>
      <w:sz w:val="24"/>
      <w:szCs w:val="24"/>
      <w:lang w:val="fr-MA"/>
    </w:rPr>
  </w:style>
  <w:style w:type="table" w:styleId="Grilledutableau">
    <w:name w:val="Table Grid"/>
    <w:basedOn w:val="TableauNormal"/>
    <w:uiPriority w:val="39"/>
    <w:rsid w:val="006B04BD"/>
    <w:pPr>
      <w:spacing w:after="0" w:line="240" w:lineRule="auto"/>
    </w:pPr>
    <w:rPr>
      <w:rFonts w:eastAsiaTheme="minorEastAsia"/>
      <w:lang w:eastAsia="fr-FR"/>
    </w:r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character" w:customStyle="1" w:styleId="Titre1Car">
    <w:name w:val="Titre 1 Car"/>
    <w:basedOn w:val="Policepardfaut"/>
    <w:link w:val="Titre1"/>
    <w:uiPriority w:val="9"/>
    <w:rsid w:val="000875A4"/>
    <w:rPr>
      <w:rFonts w:asciiTheme="majorHAnsi" w:eastAsiaTheme="majorEastAsia" w:hAnsiTheme="majorHAnsi" w:cstheme="majorBidi"/>
      <w:color w:val="2F5496" w:themeColor="accent1" w:themeShade="BF"/>
      <w:sz w:val="32"/>
      <w:szCs w:val="32"/>
      <w:lang w:eastAsia="fr-FR"/>
    </w:rPr>
  </w:style>
  <w:style w:type="paragraph" w:styleId="En-ttedetabledesmatires">
    <w:name w:val="TOC Heading"/>
    <w:basedOn w:val="Titre1"/>
    <w:next w:val="Normal"/>
    <w:uiPriority w:val="39"/>
    <w:unhideWhenUsed/>
    <w:qFormat/>
    <w:rsid w:val="000875A4"/>
    <w:pPr>
      <w:spacing w:line="259" w:lineRule="auto"/>
      <w:ind w:left="0" w:right="0" w:firstLine="0"/>
      <w:jc w:val="left"/>
      <w:outlineLvl w:val="9"/>
    </w:pPr>
  </w:style>
  <w:style w:type="paragraph" w:customStyle="1" w:styleId="monstyle">
    <w:name w:val="mon style"/>
    <w:basedOn w:val="Paragraphedeliste"/>
    <w:next w:val="Titre1"/>
    <w:link w:val="monstyleCar"/>
    <w:qFormat/>
    <w:rsid w:val="000875A4"/>
    <w:pPr>
      <w:numPr>
        <w:ilvl w:val="0"/>
        <w:numId w:val="5"/>
      </w:numPr>
      <w:spacing w:before="440" w:after="360"/>
    </w:pPr>
  </w:style>
  <w:style w:type="paragraph" w:styleId="TM2">
    <w:name w:val="toc 2"/>
    <w:basedOn w:val="Normal"/>
    <w:next w:val="Normal"/>
    <w:autoRedefine/>
    <w:uiPriority w:val="39"/>
    <w:unhideWhenUsed/>
    <w:rsid w:val="000875A4"/>
    <w:pPr>
      <w:spacing w:after="100" w:line="259" w:lineRule="auto"/>
      <w:ind w:left="220" w:right="0" w:firstLine="0"/>
      <w:jc w:val="left"/>
    </w:pPr>
    <w:rPr>
      <w:rFonts w:asciiTheme="minorHAnsi" w:eastAsiaTheme="minorEastAsia" w:hAnsiTheme="minorHAnsi" w:cs="Times New Roman"/>
      <w:color w:val="auto"/>
    </w:rPr>
  </w:style>
  <w:style w:type="character" w:customStyle="1" w:styleId="monstyleCar">
    <w:name w:val="mon style Car"/>
    <w:basedOn w:val="ParagraphedelisteCar"/>
    <w:link w:val="monstyle"/>
    <w:rsid w:val="000875A4"/>
    <w:rPr>
      <w:rFonts w:ascii="Poppins Light" w:eastAsia="Calibri" w:hAnsi="Poppins Light" w:cs="Poppins Light"/>
      <w:b/>
      <w:bCs/>
      <w:sz w:val="24"/>
      <w:szCs w:val="24"/>
      <w:lang w:val="fr-MA"/>
    </w:rPr>
  </w:style>
  <w:style w:type="paragraph" w:styleId="TM1">
    <w:name w:val="toc 1"/>
    <w:basedOn w:val="Normal"/>
    <w:next w:val="Normal"/>
    <w:autoRedefine/>
    <w:uiPriority w:val="39"/>
    <w:unhideWhenUsed/>
    <w:rsid w:val="000875A4"/>
    <w:pPr>
      <w:spacing w:after="100" w:line="259" w:lineRule="auto"/>
      <w:ind w:left="0" w:right="0" w:firstLine="0"/>
      <w:jc w:val="left"/>
    </w:pPr>
    <w:rPr>
      <w:rFonts w:asciiTheme="minorHAnsi" w:eastAsiaTheme="minorEastAsia" w:hAnsiTheme="minorHAnsi" w:cs="Times New Roman"/>
      <w:color w:val="auto"/>
    </w:rPr>
  </w:style>
  <w:style w:type="paragraph" w:styleId="TM3">
    <w:name w:val="toc 3"/>
    <w:basedOn w:val="Normal"/>
    <w:next w:val="Normal"/>
    <w:autoRedefine/>
    <w:uiPriority w:val="39"/>
    <w:unhideWhenUsed/>
    <w:rsid w:val="000875A4"/>
    <w:pPr>
      <w:spacing w:after="100" w:line="259" w:lineRule="auto"/>
      <w:ind w:left="440" w:right="0" w:firstLine="0"/>
      <w:jc w:val="left"/>
    </w:pPr>
    <w:rPr>
      <w:rFonts w:asciiTheme="minorHAnsi" w:eastAsiaTheme="minorEastAsia" w:hAnsiTheme="minorHAnsi" w:cs="Times New Roman"/>
      <w:color w:val="auto"/>
    </w:rPr>
  </w:style>
  <w:style w:type="paragraph" w:styleId="En-tte">
    <w:name w:val="header"/>
    <w:basedOn w:val="Normal"/>
    <w:link w:val="En-tteCar"/>
    <w:uiPriority w:val="99"/>
    <w:unhideWhenUsed/>
    <w:rsid w:val="00AF07A8"/>
    <w:pPr>
      <w:tabs>
        <w:tab w:val="center" w:pos="4536"/>
        <w:tab w:val="right" w:pos="9072"/>
      </w:tabs>
      <w:spacing w:after="0" w:line="240" w:lineRule="auto"/>
    </w:pPr>
  </w:style>
  <w:style w:type="character" w:customStyle="1" w:styleId="En-tteCar">
    <w:name w:val="En-tête Car"/>
    <w:basedOn w:val="Policepardfaut"/>
    <w:link w:val="En-tte"/>
    <w:uiPriority w:val="99"/>
    <w:rsid w:val="00AF07A8"/>
    <w:rPr>
      <w:rFonts w:ascii="Cambria" w:eastAsia="Cambria" w:hAnsi="Cambria" w:cs="Cambria"/>
      <w:color w:val="181717"/>
      <w:lang w:eastAsia="fr-FR"/>
    </w:rPr>
  </w:style>
  <w:style w:type="paragraph" w:styleId="Pieddepage">
    <w:name w:val="footer"/>
    <w:basedOn w:val="Normal"/>
    <w:link w:val="PieddepageCar"/>
    <w:uiPriority w:val="99"/>
    <w:unhideWhenUsed/>
    <w:rsid w:val="00AF07A8"/>
    <w:pPr>
      <w:tabs>
        <w:tab w:val="center" w:pos="4536"/>
        <w:tab w:val="right" w:pos="9072"/>
      </w:tabs>
      <w:spacing w:after="0" w:line="240" w:lineRule="auto"/>
    </w:pPr>
  </w:style>
  <w:style w:type="character" w:customStyle="1" w:styleId="PieddepageCar">
    <w:name w:val="Pied de page Car"/>
    <w:basedOn w:val="Policepardfaut"/>
    <w:link w:val="Pieddepage"/>
    <w:uiPriority w:val="99"/>
    <w:rsid w:val="00AF07A8"/>
    <w:rPr>
      <w:rFonts w:ascii="Cambria" w:eastAsia="Cambria" w:hAnsi="Cambria" w:cs="Cambria"/>
      <w:color w:val="181717"/>
      <w:lang w:eastAsia="fr-FR"/>
    </w:rPr>
  </w:style>
  <w:style w:type="character" w:styleId="Lienhypertexte">
    <w:name w:val="Hyperlink"/>
    <w:basedOn w:val="Policepardfaut"/>
    <w:uiPriority w:val="99"/>
    <w:unhideWhenUsed/>
    <w:rsid w:val="00C50B9C"/>
    <w:rPr>
      <w:color w:val="0563C1" w:themeColor="hyperlink"/>
      <w:u w:val="single"/>
    </w:rPr>
  </w:style>
  <w:style w:type="paragraph" w:styleId="NormalWeb">
    <w:name w:val="Normal (Web)"/>
    <w:basedOn w:val="Normal"/>
    <w:rsid w:val="00E92EFE"/>
    <w:pPr>
      <w:spacing w:before="100" w:beforeAutospacing="1" w:after="100" w:afterAutospacing="1" w:line="240" w:lineRule="auto"/>
      <w:ind w:left="0" w:right="0" w:firstLine="0"/>
      <w:jc w:val="left"/>
    </w:pPr>
    <w:rPr>
      <w:rFonts w:ascii="Times New Roman" w:eastAsia="Times New Roman" w:hAnsi="Times New Roman" w:cs="Times New Roman"/>
      <w:color w:val="auto"/>
      <w:sz w:val="24"/>
      <w:szCs w:val="24"/>
    </w:rPr>
  </w:style>
  <w:style w:type="character" w:styleId="Mentionnonrsolue">
    <w:name w:val="Unresolved Mention"/>
    <w:basedOn w:val="Policepardfaut"/>
    <w:uiPriority w:val="99"/>
    <w:semiHidden/>
    <w:unhideWhenUsed/>
    <w:rsid w:val="00ED1E63"/>
    <w:rPr>
      <w:color w:val="605E5C"/>
      <w:shd w:val="clear" w:color="auto" w:fill="E1DFDD"/>
    </w:rPr>
  </w:style>
</w:styles>
</file>

<file path=word/webSettings.xml><?xml version="1.0" encoding="utf-8"?>
<w:webSetting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mc:Ignorable="w14 w15 w16se w16cid w16 w16cex w16sdtdh">
  <w:divs>
    <w:div w:id="1067655005">
      <w:bodyDiv w:val="1"/>
      <w:marLeft w:val="0"/>
      <w:marRight w:val="0"/>
      <w:marTop w:val="0"/>
      <w:marBottom w:val="0"/>
      <w:divBdr>
        <w:top w:val="none" w:sz="0" w:space="0" w:color="auto"/>
        <w:left w:val="none" w:sz="0" w:space="0" w:color="auto"/>
        <w:bottom w:val="none" w:sz="0" w:space="0" w:color="auto"/>
        <w:right w:val="none" w:sz="0" w:space="0" w:color="auto"/>
      </w:divBdr>
    </w:div>
  </w:divs>
  <w:optimizeForBrowser/>
  <w:allowPNG/>
</w:webSettings>
</file>

<file path=word/_rels/document.xml.rels><?xml version="1.0" encoding="UTF-8" standalone="yes"?>
<Relationships xmlns="http://schemas.openxmlformats.org/package/2006/relationships"><Relationship Id="rId8" Type="http://schemas.openxmlformats.org/officeDocument/2006/relationships/footer" Target="footer1.xml"/><Relationship Id="rId13" Type="http://schemas.openxmlformats.org/officeDocument/2006/relationships/image" Target="media/image5.tmp"/><Relationship Id="rId18" Type="http://schemas.openxmlformats.org/officeDocument/2006/relationships/image" Target="media/image10.tmp"/><Relationship Id="rId26" Type="http://schemas.openxmlformats.org/officeDocument/2006/relationships/image" Target="media/image18.tmp"/><Relationship Id="rId3" Type="http://schemas.openxmlformats.org/officeDocument/2006/relationships/styles" Target="styles.xml"/><Relationship Id="rId21" Type="http://schemas.openxmlformats.org/officeDocument/2006/relationships/image" Target="media/image13.tmp"/><Relationship Id="rId7" Type="http://schemas.openxmlformats.org/officeDocument/2006/relationships/endnotes" Target="endnotes.xml"/><Relationship Id="rId12" Type="http://schemas.openxmlformats.org/officeDocument/2006/relationships/image" Target="media/image4.tmp"/><Relationship Id="rId17" Type="http://schemas.openxmlformats.org/officeDocument/2006/relationships/image" Target="media/image9.tmp"/><Relationship Id="rId25" Type="http://schemas.openxmlformats.org/officeDocument/2006/relationships/image" Target="media/image17.tmp"/><Relationship Id="rId2" Type="http://schemas.openxmlformats.org/officeDocument/2006/relationships/numbering" Target="numbering.xml"/><Relationship Id="rId16" Type="http://schemas.openxmlformats.org/officeDocument/2006/relationships/image" Target="media/image8.tmp"/><Relationship Id="rId20" Type="http://schemas.openxmlformats.org/officeDocument/2006/relationships/image" Target="media/image12.tmp"/><Relationship Id="rId29" Type="http://schemas.openxmlformats.org/officeDocument/2006/relationships/fontTable" Target="fontTable.xml"/><Relationship Id="rId1" Type="http://schemas.openxmlformats.org/officeDocument/2006/relationships/customXml" Target="../customXml/item1.xml"/><Relationship Id="rId6" Type="http://schemas.openxmlformats.org/officeDocument/2006/relationships/footnotes" Target="footnotes.xml"/><Relationship Id="rId11" Type="http://schemas.openxmlformats.org/officeDocument/2006/relationships/image" Target="media/image3.tmp"/><Relationship Id="rId24" Type="http://schemas.openxmlformats.org/officeDocument/2006/relationships/image" Target="media/image16.tmp"/><Relationship Id="rId5" Type="http://schemas.openxmlformats.org/officeDocument/2006/relationships/webSettings" Target="webSettings.xml"/><Relationship Id="rId15" Type="http://schemas.openxmlformats.org/officeDocument/2006/relationships/image" Target="media/image7.tmp"/><Relationship Id="rId23" Type="http://schemas.openxmlformats.org/officeDocument/2006/relationships/image" Target="media/image15.tmp"/><Relationship Id="rId28" Type="http://schemas.openxmlformats.org/officeDocument/2006/relationships/image" Target="media/image20.tmp"/><Relationship Id="rId10" Type="http://schemas.openxmlformats.org/officeDocument/2006/relationships/image" Target="media/image2.gif"/><Relationship Id="rId19" Type="http://schemas.openxmlformats.org/officeDocument/2006/relationships/image" Target="media/image11.tmp"/><Relationship Id="rId4" Type="http://schemas.openxmlformats.org/officeDocument/2006/relationships/settings" Target="settings.xml"/><Relationship Id="rId9" Type="http://schemas.openxmlformats.org/officeDocument/2006/relationships/image" Target="media/image1.gif"/><Relationship Id="rId14" Type="http://schemas.openxmlformats.org/officeDocument/2006/relationships/image" Target="media/image6.tmp"/><Relationship Id="rId22" Type="http://schemas.openxmlformats.org/officeDocument/2006/relationships/image" Target="media/image14.tmp"/><Relationship Id="rId27" Type="http://schemas.openxmlformats.org/officeDocument/2006/relationships/image" Target="media/image19.tmp"/><Relationship Id="rId30" Type="http://schemas.openxmlformats.org/officeDocument/2006/relationships/theme" Target="theme/theme1.xml"/></Relationships>
</file>

<file path=word/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b:Sources xmlns:b="http://schemas.openxmlformats.org/officeDocument/2006/bibliography" xmlns="http://schemas.openxmlformats.org/officeDocument/2006/bibliography" SelectedStyle="\IEEE2006OfficeOnline.xsl" StyleName="IEEE" Version="2006"/>
</file>

<file path=customXml/itemProps1.xml><?xml version="1.0" encoding="utf-8"?>
<ds:datastoreItem xmlns:ds="http://schemas.openxmlformats.org/officeDocument/2006/customXml" ds:itemID="{4A7FFB30-564C-4F06-AAA7-6A804268B9FC}">
  <ds:schemaRefs>
    <ds:schemaRef ds:uri="http://schemas.openxmlformats.org/officeDocument/2006/bibliography"/>
  </ds:schemaRefs>
</ds:datastoreItem>
</file>

<file path=docProps/app.xml><?xml version="1.0" encoding="utf-8"?>
<Properties xmlns="http://schemas.openxmlformats.org/officeDocument/2006/extended-properties" xmlns:vt="http://schemas.openxmlformats.org/officeDocument/2006/docPropsVTypes">
  <Template>Normal</Template>
  <TotalTime>7087</TotalTime>
  <Pages>25</Pages>
  <Words>2178</Words>
  <Characters>11981</Characters>
  <Application>Microsoft Office Word</Application>
  <DocSecurity>0</DocSecurity>
  <Lines>99</Lines>
  <Paragraphs>28</Paragraphs>
  <ScaleCrop>false</ScaleCrop>
  <HeadingPairs>
    <vt:vector size="2" baseType="variant">
      <vt:variant>
        <vt:lpstr>Titre</vt:lpstr>
      </vt:variant>
      <vt:variant>
        <vt:i4>1</vt:i4>
      </vt:variant>
    </vt:vector>
  </HeadingPairs>
  <TitlesOfParts>
    <vt:vector size="1" baseType="lpstr">
      <vt:lpstr/>
    </vt:vector>
  </TitlesOfParts>
  <Company/>
  <LinksUpToDate>false</LinksUpToDate>
  <CharactersWithSpaces>14131</CharactersWithSpaces>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ABDERRAHMANE ATMANI</dc:creator>
  <cp:keywords/>
  <dc:description/>
  <cp:lastModifiedBy>Mohamed Amine Agalit (DRIF)</cp:lastModifiedBy>
  <cp:revision>110</cp:revision>
  <dcterms:created xsi:type="dcterms:W3CDTF">2022-03-03T09:04:00Z</dcterms:created>
  <dcterms:modified xsi:type="dcterms:W3CDTF">2022-12-15T14:18:00Z</dcterms:modified>
</cp:coreProperties>
</file>