
<file path=[Content_Types].xml><?xml version="1.0" encoding="utf-8"?>
<Types xmlns="http://schemas.openxmlformats.org/package/2006/content-types">
  <Default Extension="rels" ContentType="application/vnd.openxmlformats-package.relationships+xml"/>
  <Default Extension="tmp" ContentType="image/png"/>
  <Default Extension="xml" ContentType="application/xml"/>
  <Override PartName="/word/document.xml" ContentType="application/vnd.openxmlformats-officedocument.wordprocessingml.document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word/numbering.xml" ContentType="application/vnd.openxmlformats-officedocument.wordprocessingml.numbering+xml"/>
  <Override PartName="/word/styles.xml" ContentType="application/vnd.openxmlformats-officedocument.wordprocessingml.styles+xml"/>
  <Override PartName="/word/settings.xml" ContentType="application/vnd.openxmlformats-officedocument.wordprocessingml.settings+xml"/>
  <Override PartName="/word/webSettings.xml" ContentType="application/vnd.openxmlformats-officedocument.wordprocessingml.webSettings+xml"/>
  <Override PartName="/word/footnotes.xml" ContentType="application/vnd.openxmlformats-officedocument.wordprocessingml.footnotes+xml"/>
  <Override PartName="/word/endnotes.xml" ContentType="application/vnd.openxmlformats-officedocument.wordprocessingml.endnotes+xml"/>
  <Override PartName="/word/header1.xml" ContentType="application/vnd.openxmlformats-officedocument.wordprocessingml.header+xml"/>
  <Override PartName="/word/fontTable.xml" ContentType="application/vnd.openxmlformats-officedocument.wordprocessingml.fontTable+xml"/>
  <Override PartName="/word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word/document.xml"/></Relationships>
</file>

<file path=word/document.xml><?xml version="1.0" encoding="utf-8"?>
<w:document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p14">
  <w:body>
    <w:p w14:paraId="01FFF154" w14:textId="3AFD1CF5" w:rsidR="00426310" w:rsidRPr="000D468B" w:rsidRDefault="00426310" w:rsidP="00426310">
      <w:pPr>
        <w:pStyle w:val="Titre1"/>
      </w:pPr>
      <w:r>
        <w:t>T</w:t>
      </w:r>
      <w:r>
        <w:t>ravaux pratiques :</w:t>
      </w:r>
    </w:p>
    <w:p w14:paraId="52D9E3A7" w14:textId="77777777" w:rsidR="00426310" w:rsidRDefault="00426310" w:rsidP="00426310">
      <w:pPr>
        <w:pStyle w:val="NormalWeb"/>
        <w:jc w:val="center"/>
        <w:rPr>
          <w:rFonts w:ascii="Verdana" w:hAnsi="Verdana"/>
          <w:sz w:val="22"/>
          <w:szCs w:val="22"/>
        </w:rPr>
      </w:pPr>
      <w:r>
        <w:rPr>
          <w:rFonts w:ascii="Verdana" w:hAnsi="Verdana"/>
          <w:noProof/>
          <w:sz w:val="22"/>
          <w:szCs w:val="22"/>
        </w:rPr>
        <w:drawing>
          <wp:inline distT="0" distB="0" distL="0" distR="0" wp14:anchorId="1CDAC1A7" wp14:editId="0F43E6E2">
            <wp:extent cx="5760720" cy="2382520"/>
            <wp:effectExtent l="0" t="0" r="0" b="0"/>
            <wp:docPr id="3" name="Image 3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3" name="Image 3"/>
                    <pic:cNvPicPr/>
                  </pic:nvPicPr>
                  <pic:blipFill>
                    <a:blip r:embed="rId11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ic:blipFill>
                  <pic:spPr>
                    <a:xfrm>
                      <a:off x="0" y="0"/>
                      <a:ext cx="5760720" cy="2382520"/>
                    </a:xfrm>
                    <a:prstGeom prst="rect">
                      <a:avLst/>
                    </a:prstGeom>
                  </pic:spPr>
                </pic:pic>
              </a:graphicData>
            </a:graphic>
          </wp:inline>
        </w:drawing>
      </w:r>
    </w:p>
    <w:p w14:paraId="0BFF6A18" w14:textId="77777777" w:rsidR="00426310" w:rsidRDefault="00426310" w:rsidP="00426310">
      <w:pPr>
        <w:pStyle w:val="NormalWeb"/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Partie 1 : Installation DNS primaire et DHCP</w:t>
      </w:r>
    </w:p>
    <w:p w14:paraId="6095DED4" w14:textId="77777777" w:rsidR="00426310" w:rsidRDefault="00426310" w:rsidP="00426310">
      <w:pPr>
        <w:pStyle w:val="NormalWeb"/>
        <w:numPr>
          <w:ilvl w:val="1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Préparer votre environnement de travail réseau client et serveur : un serveur comportant deux machines virtuelles linux (machine pour DHCP et l’autre pour le DNS) et un ou deux clients pour le test.</w:t>
      </w:r>
    </w:p>
    <w:p w14:paraId="7092491F" w14:textId="77777777" w:rsidR="00426310" w:rsidRDefault="00426310" w:rsidP="00426310">
      <w:pPr>
        <w:pStyle w:val="NormalWeb"/>
        <w:numPr>
          <w:ilvl w:val="2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b/>
          <w:bCs/>
          <w:sz w:val="22"/>
          <w:szCs w:val="22"/>
        </w:rPr>
        <w:t>NB : si les machines ne sont pas assez robustes pour ce TP il suffit de le déployé avec des machines physiques</w:t>
      </w:r>
    </w:p>
    <w:p w14:paraId="370C2FDC" w14:textId="77777777" w:rsidR="00426310" w:rsidRDefault="00426310" w:rsidP="00426310">
      <w:pPr>
        <w:pStyle w:val="NormalWeb"/>
        <w:numPr>
          <w:ilvl w:val="1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Configurer les machines pour qu’elles puissent être identifiable sur le réseau.</w:t>
      </w:r>
    </w:p>
    <w:p w14:paraId="6994DFAA" w14:textId="77777777" w:rsidR="00426310" w:rsidRDefault="00426310" w:rsidP="00426310">
      <w:pPr>
        <w:pStyle w:val="NormalWeb"/>
        <w:numPr>
          <w:ilvl w:val="2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Machine DHCP dont le nom est « </w:t>
      </w:r>
      <w:proofErr w:type="spellStart"/>
      <w:r>
        <w:rPr>
          <w:rFonts w:ascii="Verdana" w:hAnsi="Verdana"/>
          <w:sz w:val="22"/>
          <w:szCs w:val="22"/>
        </w:rPr>
        <w:t>srvDHCP</w:t>
      </w:r>
      <w:proofErr w:type="spellEnd"/>
      <w:r>
        <w:rPr>
          <w:rFonts w:ascii="Verdana" w:hAnsi="Verdana"/>
          <w:sz w:val="22"/>
          <w:szCs w:val="22"/>
        </w:rPr>
        <w:t> » avec un IP 192.168.1.100/24</w:t>
      </w:r>
    </w:p>
    <w:p w14:paraId="0F55674F" w14:textId="77777777" w:rsidR="00426310" w:rsidRDefault="00426310" w:rsidP="00426310">
      <w:pPr>
        <w:pStyle w:val="NormalWeb"/>
        <w:numPr>
          <w:ilvl w:val="2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Machine DNS dont le nom est « srvDNS1 </w:t>
      </w:r>
      <w:proofErr w:type="gramStart"/>
      <w:r>
        <w:rPr>
          <w:rFonts w:ascii="Verdana" w:hAnsi="Verdana"/>
          <w:sz w:val="22"/>
          <w:szCs w:val="22"/>
        </w:rPr>
        <w:t>»  avec</w:t>
      </w:r>
      <w:proofErr w:type="gramEnd"/>
      <w:r>
        <w:rPr>
          <w:rFonts w:ascii="Verdana" w:hAnsi="Verdana"/>
          <w:sz w:val="22"/>
          <w:szCs w:val="22"/>
        </w:rPr>
        <w:t xml:space="preserve"> un IP 192.168.1.200/24</w:t>
      </w:r>
    </w:p>
    <w:p w14:paraId="5A69006A" w14:textId="77777777" w:rsidR="00426310" w:rsidRDefault="00426310" w:rsidP="00426310">
      <w:pPr>
        <w:pStyle w:val="NormalWeb"/>
        <w:numPr>
          <w:ilvl w:val="2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Machines clients dynamique</w:t>
      </w:r>
    </w:p>
    <w:p w14:paraId="0941BDA0" w14:textId="77777777" w:rsidR="00426310" w:rsidRDefault="00426310" w:rsidP="00426310">
      <w:pPr>
        <w:pStyle w:val="NormalWeb"/>
        <w:numPr>
          <w:ilvl w:val="1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Installer le DHCP avec les éléments suivants :</w:t>
      </w:r>
    </w:p>
    <w:p w14:paraId="3A1451CE" w14:textId="77777777" w:rsidR="00426310" w:rsidRDefault="00426310" w:rsidP="00426310">
      <w:pPr>
        <w:pStyle w:val="NormalWeb"/>
        <w:numPr>
          <w:ilvl w:val="2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Une plage de 100 machines</w:t>
      </w:r>
    </w:p>
    <w:p w14:paraId="38932BE5" w14:textId="77777777" w:rsidR="00426310" w:rsidRDefault="00426310" w:rsidP="00426310">
      <w:pPr>
        <w:pStyle w:val="NormalWeb"/>
        <w:numPr>
          <w:ilvl w:val="2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Adresse de départ 192.168.1.20/24</w:t>
      </w:r>
    </w:p>
    <w:p w14:paraId="0107C4CA" w14:textId="77777777" w:rsidR="00426310" w:rsidRDefault="00426310" w:rsidP="00426310">
      <w:pPr>
        <w:pStyle w:val="NormalWeb"/>
        <w:numPr>
          <w:ilvl w:val="2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DNS1 192.168.1.200</w:t>
      </w:r>
    </w:p>
    <w:p w14:paraId="22152FA2" w14:textId="77777777" w:rsidR="00426310" w:rsidRDefault="00426310" w:rsidP="00426310">
      <w:pPr>
        <w:pStyle w:val="NormalWeb"/>
        <w:numPr>
          <w:ilvl w:val="2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DNS2 192.168.2.254</w:t>
      </w:r>
    </w:p>
    <w:p w14:paraId="21D120D0" w14:textId="77777777" w:rsidR="00426310" w:rsidRDefault="00426310" w:rsidP="00426310">
      <w:pPr>
        <w:pStyle w:val="NormalWeb"/>
        <w:numPr>
          <w:ilvl w:val="2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Masque sous-réseau 255.255.255.0</w:t>
      </w:r>
    </w:p>
    <w:p w14:paraId="6EE48B10" w14:textId="77777777" w:rsidR="00426310" w:rsidRDefault="00426310" w:rsidP="00426310">
      <w:pPr>
        <w:pStyle w:val="NormalWeb"/>
        <w:numPr>
          <w:ilvl w:val="2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Passerelle par défaut 192.168.1.1</w:t>
      </w:r>
    </w:p>
    <w:p w14:paraId="50B7CF8C" w14:textId="77777777" w:rsidR="00426310" w:rsidRDefault="00426310" w:rsidP="00426310">
      <w:pPr>
        <w:pStyle w:val="NormalWeb"/>
        <w:numPr>
          <w:ilvl w:val="1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Tester l’allocation des configuration IP.</w:t>
      </w:r>
    </w:p>
    <w:p w14:paraId="36A2114A" w14:textId="77777777" w:rsidR="00426310" w:rsidRDefault="00426310" w:rsidP="00426310">
      <w:pPr>
        <w:pStyle w:val="NormalWeb"/>
        <w:numPr>
          <w:ilvl w:val="1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Installer DNS en respectant les éléments suivants :</w:t>
      </w:r>
    </w:p>
    <w:p w14:paraId="027E1F26" w14:textId="77777777" w:rsidR="00426310" w:rsidRDefault="00426310" w:rsidP="00426310">
      <w:pPr>
        <w:pStyle w:val="NormalWeb"/>
        <w:numPr>
          <w:ilvl w:val="2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Un nom de domaine « </w:t>
      </w:r>
      <w:proofErr w:type="spellStart"/>
      <w:r w:rsidRPr="00DA2E2A">
        <w:rPr>
          <w:rFonts w:ascii="Verdana" w:hAnsi="Verdana"/>
          <w:b/>
          <w:bCs/>
          <w:sz w:val="22"/>
          <w:szCs w:val="22"/>
        </w:rPr>
        <w:t>ofppt-</w:t>
      </w:r>
      <w:proofErr w:type="gramStart"/>
      <w:r w:rsidRPr="00DA2E2A">
        <w:rPr>
          <w:rFonts w:ascii="Verdana" w:hAnsi="Verdana"/>
          <w:b/>
          <w:bCs/>
          <w:sz w:val="22"/>
          <w:szCs w:val="22"/>
        </w:rPr>
        <w:t>maroc.educ</w:t>
      </w:r>
      <w:proofErr w:type="spellEnd"/>
      <w:proofErr w:type="gramEnd"/>
      <w:r>
        <w:rPr>
          <w:rFonts w:ascii="Verdana" w:hAnsi="Verdana"/>
          <w:sz w:val="22"/>
          <w:szCs w:val="22"/>
        </w:rPr>
        <w:t xml:space="preserve"> » </w:t>
      </w:r>
    </w:p>
    <w:p w14:paraId="3B7DB16C" w14:textId="77777777" w:rsidR="00426310" w:rsidRDefault="00426310" w:rsidP="00426310">
      <w:pPr>
        <w:pStyle w:val="NormalWeb"/>
        <w:numPr>
          <w:ilvl w:val="2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Zone directe « </w:t>
      </w:r>
      <w:proofErr w:type="spellStart"/>
      <w:r>
        <w:rPr>
          <w:rFonts w:ascii="Verdana" w:hAnsi="Verdana"/>
          <w:sz w:val="22"/>
          <w:szCs w:val="22"/>
        </w:rPr>
        <w:t>ma_</w:t>
      </w:r>
      <w:proofErr w:type="gramStart"/>
      <w:r>
        <w:rPr>
          <w:rFonts w:ascii="Verdana" w:hAnsi="Verdana"/>
          <w:sz w:val="22"/>
          <w:szCs w:val="22"/>
        </w:rPr>
        <w:t>zone.zone</w:t>
      </w:r>
      <w:proofErr w:type="spellEnd"/>
      <w:proofErr w:type="gramEnd"/>
      <w:r>
        <w:rPr>
          <w:rFonts w:ascii="Verdana" w:hAnsi="Verdana"/>
          <w:sz w:val="22"/>
          <w:szCs w:val="22"/>
        </w:rPr>
        <w:t> »</w:t>
      </w:r>
    </w:p>
    <w:p w14:paraId="600C540D" w14:textId="77777777" w:rsidR="00426310" w:rsidRDefault="00426310" w:rsidP="00426310">
      <w:pPr>
        <w:pStyle w:val="NormalWeb"/>
        <w:numPr>
          <w:ilvl w:val="2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Zone inverse « </w:t>
      </w:r>
      <w:proofErr w:type="spellStart"/>
      <w:r>
        <w:rPr>
          <w:rFonts w:ascii="Verdana" w:hAnsi="Verdana"/>
          <w:sz w:val="22"/>
          <w:szCs w:val="22"/>
        </w:rPr>
        <w:t>ma_zone.rev</w:t>
      </w:r>
      <w:proofErr w:type="spellEnd"/>
      <w:r>
        <w:rPr>
          <w:rFonts w:ascii="Verdana" w:hAnsi="Verdana"/>
          <w:sz w:val="22"/>
          <w:szCs w:val="22"/>
        </w:rPr>
        <w:t> »</w:t>
      </w:r>
    </w:p>
    <w:p w14:paraId="54016311" w14:textId="77777777" w:rsidR="00426310" w:rsidRDefault="00426310" w:rsidP="00426310">
      <w:pPr>
        <w:pStyle w:val="NormalWeb"/>
        <w:numPr>
          <w:ilvl w:val="2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Type de zones « master »</w:t>
      </w:r>
    </w:p>
    <w:p w14:paraId="5442760A" w14:textId="77777777" w:rsidR="00426310" w:rsidRDefault="00426310" w:rsidP="00426310">
      <w:pPr>
        <w:pStyle w:val="NormalWeb"/>
        <w:numPr>
          <w:ilvl w:val="1"/>
          <w:numId w:val="5"/>
        </w:numPr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 xml:space="preserve">Enregistrer les machines clientes et vérifier par les commandes </w:t>
      </w:r>
      <w:proofErr w:type="spellStart"/>
      <w:r>
        <w:rPr>
          <w:rFonts w:ascii="Verdana" w:hAnsi="Verdana"/>
          <w:sz w:val="22"/>
          <w:szCs w:val="22"/>
        </w:rPr>
        <w:t>nslookup</w:t>
      </w:r>
      <w:proofErr w:type="spellEnd"/>
      <w:r>
        <w:rPr>
          <w:rFonts w:ascii="Verdana" w:hAnsi="Verdana"/>
          <w:sz w:val="22"/>
          <w:szCs w:val="22"/>
        </w:rPr>
        <w:t xml:space="preserve">, ping et </w:t>
      </w:r>
      <w:proofErr w:type="spellStart"/>
      <w:r>
        <w:rPr>
          <w:rFonts w:ascii="Verdana" w:hAnsi="Verdana"/>
          <w:sz w:val="22"/>
          <w:szCs w:val="22"/>
        </w:rPr>
        <w:t>dig</w:t>
      </w:r>
      <w:proofErr w:type="spellEnd"/>
      <w:r>
        <w:rPr>
          <w:rFonts w:ascii="Verdana" w:hAnsi="Verdana"/>
          <w:sz w:val="22"/>
          <w:szCs w:val="22"/>
        </w:rPr>
        <w:t>.</w:t>
      </w:r>
    </w:p>
    <w:p w14:paraId="14B748EF" w14:textId="77777777" w:rsidR="00426310" w:rsidRDefault="00426310" w:rsidP="00426310">
      <w:pPr>
        <w:pStyle w:val="NormalWeb"/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 xml:space="preserve">Partie 2 : Installation d’un serveur DNS Secondaire </w:t>
      </w:r>
    </w:p>
    <w:p w14:paraId="5675B07F" w14:textId="77777777" w:rsidR="00426310" w:rsidRDefault="00426310" w:rsidP="00426310">
      <w:pPr>
        <w:pStyle w:val="NormalWeb"/>
        <w:numPr>
          <w:ilvl w:val="0"/>
          <w:numId w:val="13"/>
        </w:numPr>
        <w:ind w:left="1453"/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lastRenderedPageBreak/>
        <w:t xml:space="preserve">Ajouter, en gardant la même configuration, un autre serveur </w:t>
      </w:r>
      <w:r w:rsidRPr="00864CBE">
        <w:rPr>
          <w:rFonts w:ascii="Verdana" w:hAnsi="Verdana"/>
          <w:b/>
          <w:bCs/>
          <w:sz w:val="22"/>
          <w:szCs w:val="22"/>
        </w:rPr>
        <w:t>srv</w:t>
      </w:r>
      <w:r w:rsidRPr="00935C2C">
        <w:rPr>
          <w:rFonts w:ascii="Verdana" w:hAnsi="Verdana"/>
          <w:b/>
          <w:bCs/>
          <w:sz w:val="22"/>
          <w:szCs w:val="22"/>
        </w:rPr>
        <w:t>DNS</w:t>
      </w:r>
      <w:r>
        <w:rPr>
          <w:rFonts w:ascii="Verdana" w:hAnsi="Verdana"/>
          <w:b/>
          <w:bCs/>
          <w:sz w:val="22"/>
          <w:szCs w:val="22"/>
        </w:rPr>
        <w:t xml:space="preserve">2 </w:t>
      </w:r>
      <w:r>
        <w:rPr>
          <w:rFonts w:ascii="Verdana" w:hAnsi="Verdana"/>
          <w:sz w:val="22"/>
          <w:szCs w:val="22"/>
        </w:rPr>
        <w:t>avec une adresse IP 192.168.2.254. Ce serveur sera considéré comme secondaire dans un autre réseau</w:t>
      </w:r>
    </w:p>
    <w:p w14:paraId="7C00D066" w14:textId="77777777" w:rsidR="00426310" w:rsidRPr="00864CBE" w:rsidRDefault="00426310" w:rsidP="00426310">
      <w:pPr>
        <w:pStyle w:val="NormalWeb"/>
        <w:numPr>
          <w:ilvl w:val="0"/>
          <w:numId w:val="13"/>
        </w:numPr>
        <w:ind w:left="1453"/>
        <w:rPr>
          <w:rFonts w:ascii="Verdana" w:hAnsi="Verdana"/>
          <w:sz w:val="22"/>
          <w:szCs w:val="22"/>
        </w:rPr>
      </w:pPr>
      <w:r w:rsidRPr="00864CBE">
        <w:rPr>
          <w:rFonts w:ascii="Verdana" w:hAnsi="Verdana"/>
          <w:sz w:val="22"/>
          <w:szCs w:val="22"/>
        </w:rPr>
        <w:t>Sur</w:t>
      </w:r>
      <w:r>
        <w:rPr>
          <w:rFonts w:ascii="Verdana" w:hAnsi="Verdana"/>
          <w:sz w:val="22"/>
          <w:szCs w:val="22"/>
        </w:rPr>
        <w:t xml:space="preserve"> ce serveur</w:t>
      </w:r>
      <w:r w:rsidRPr="00864CBE">
        <w:rPr>
          <w:rFonts w:ascii="Verdana" w:hAnsi="Verdana"/>
          <w:sz w:val="22"/>
          <w:szCs w:val="22"/>
        </w:rPr>
        <w:t xml:space="preserve"> vérifiez que vous avez bien les fichiers de déclaration pour la zone locale. </w:t>
      </w:r>
    </w:p>
    <w:p w14:paraId="4647D835" w14:textId="77777777" w:rsidR="00426310" w:rsidRPr="00864CBE" w:rsidRDefault="00426310" w:rsidP="00426310">
      <w:pPr>
        <w:pStyle w:val="NormalWeb"/>
        <w:numPr>
          <w:ilvl w:val="0"/>
          <w:numId w:val="13"/>
        </w:numPr>
        <w:ind w:left="1453"/>
        <w:rPr>
          <w:rFonts w:ascii="Verdana" w:hAnsi="Verdana"/>
          <w:sz w:val="22"/>
          <w:szCs w:val="22"/>
        </w:rPr>
      </w:pPr>
      <w:r w:rsidRPr="00864CBE">
        <w:rPr>
          <w:rFonts w:ascii="Verdana" w:hAnsi="Verdana"/>
          <w:sz w:val="22"/>
          <w:szCs w:val="22"/>
        </w:rPr>
        <w:t>Ajoutez et déclarez les zones directe et inverses pour votre zone.</w:t>
      </w:r>
    </w:p>
    <w:p w14:paraId="4D3E4C89" w14:textId="77777777" w:rsidR="00426310" w:rsidRPr="00864CBE" w:rsidRDefault="00426310" w:rsidP="00426310">
      <w:pPr>
        <w:pStyle w:val="NormalWeb"/>
        <w:numPr>
          <w:ilvl w:val="0"/>
          <w:numId w:val="13"/>
        </w:numPr>
        <w:ind w:left="1453"/>
        <w:rPr>
          <w:rFonts w:ascii="Verdana" w:hAnsi="Verdana"/>
          <w:sz w:val="22"/>
          <w:szCs w:val="22"/>
        </w:rPr>
      </w:pPr>
      <w:r w:rsidRPr="00864CBE">
        <w:rPr>
          <w:rFonts w:ascii="Verdana" w:hAnsi="Verdana"/>
          <w:sz w:val="22"/>
          <w:szCs w:val="22"/>
        </w:rPr>
        <w:t xml:space="preserve">Activez le serveur secondaire, </w:t>
      </w:r>
    </w:p>
    <w:p w14:paraId="6A0AF118" w14:textId="77777777" w:rsidR="00426310" w:rsidRPr="00864CBE" w:rsidRDefault="00426310" w:rsidP="00426310">
      <w:pPr>
        <w:pStyle w:val="NormalWeb"/>
        <w:numPr>
          <w:ilvl w:val="0"/>
          <w:numId w:val="13"/>
        </w:numPr>
        <w:ind w:left="1453"/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V</w:t>
      </w:r>
      <w:r w:rsidRPr="00864CBE">
        <w:rPr>
          <w:rFonts w:ascii="Verdana" w:hAnsi="Verdana"/>
          <w:sz w:val="22"/>
          <w:szCs w:val="22"/>
        </w:rPr>
        <w:t xml:space="preserve">érifiez que le service est actif et vérifiez également dans les journaux qu'il n'y a pas d'erreurs. </w:t>
      </w:r>
    </w:p>
    <w:p w14:paraId="40D010F1" w14:textId="77777777" w:rsidR="00426310" w:rsidRDefault="00426310" w:rsidP="00426310">
      <w:pPr>
        <w:pStyle w:val="NormalWeb"/>
        <w:numPr>
          <w:ilvl w:val="0"/>
          <w:numId w:val="13"/>
        </w:numPr>
        <w:ind w:left="1453"/>
        <w:rPr>
          <w:rFonts w:ascii="Verdana" w:hAnsi="Verdana"/>
          <w:sz w:val="22"/>
          <w:szCs w:val="22"/>
        </w:rPr>
      </w:pPr>
      <w:r w:rsidRPr="00864CBE">
        <w:rPr>
          <w:rFonts w:ascii="Verdana" w:hAnsi="Verdana"/>
          <w:sz w:val="22"/>
          <w:szCs w:val="22"/>
        </w:rPr>
        <w:t xml:space="preserve">Vous devez avoir </w:t>
      </w:r>
      <w:r w:rsidRPr="004E482D">
        <w:rPr>
          <w:rFonts w:ascii="Verdana" w:hAnsi="Verdana"/>
          <w:sz w:val="22"/>
          <w:szCs w:val="22"/>
        </w:rPr>
        <w:t xml:space="preserve">dans </w:t>
      </w:r>
      <w:r w:rsidRPr="004E482D">
        <w:rPr>
          <w:rFonts w:ascii="Verdana" w:hAnsi="Verdana"/>
          <w:b/>
          <w:bCs/>
          <w:sz w:val="22"/>
          <w:szCs w:val="22"/>
        </w:rPr>
        <w:t>data/</w:t>
      </w:r>
      <w:proofErr w:type="spellStart"/>
      <w:r w:rsidRPr="004E482D">
        <w:rPr>
          <w:rFonts w:ascii="Verdana" w:hAnsi="Verdana"/>
          <w:b/>
          <w:bCs/>
          <w:sz w:val="22"/>
          <w:szCs w:val="22"/>
        </w:rPr>
        <w:t>named.run</w:t>
      </w:r>
      <w:proofErr w:type="spellEnd"/>
      <w:r w:rsidRPr="00864CBE">
        <w:rPr>
          <w:rFonts w:ascii="Verdana" w:hAnsi="Verdana"/>
          <w:sz w:val="22"/>
          <w:szCs w:val="22"/>
        </w:rPr>
        <w:t>, une trace qui confirme le transfert de zone.</w:t>
      </w:r>
    </w:p>
    <w:p w14:paraId="0926C49F" w14:textId="77777777" w:rsidR="00426310" w:rsidRPr="00144682" w:rsidRDefault="00426310" w:rsidP="00426310">
      <w:pPr>
        <w:pStyle w:val="NormalWeb"/>
        <w:numPr>
          <w:ilvl w:val="0"/>
          <w:numId w:val="13"/>
        </w:numPr>
        <w:ind w:left="1453"/>
        <w:rPr>
          <w:rFonts w:ascii="Verdana" w:hAnsi="Verdana"/>
          <w:sz w:val="22"/>
          <w:szCs w:val="22"/>
        </w:rPr>
      </w:pPr>
      <w:r w:rsidRPr="00144682">
        <w:rPr>
          <w:rFonts w:ascii="Verdana" w:hAnsi="Verdana"/>
          <w:sz w:val="22"/>
          <w:szCs w:val="22"/>
        </w:rPr>
        <w:t xml:space="preserve">Arrêtez sur le serveur primaire le service </w:t>
      </w:r>
      <w:proofErr w:type="spellStart"/>
      <w:r w:rsidRPr="00144682">
        <w:rPr>
          <w:rFonts w:ascii="Verdana" w:hAnsi="Verdana"/>
          <w:b/>
          <w:bCs/>
          <w:sz w:val="22"/>
          <w:szCs w:val="22"/>
        </w:rPr>
        <w:t>named</w:t>
      </w:r>
      <w:proofErr w:type="spellEnd"/>
      <w:r w:rsidRPr="00144682">
        <w:rPr>
          <w:rFonts w:ascii="Verdana" w:hAnsi="Verdana"/>
          <w:sz w:val="22"/>
          <w:szCs w:val="22"/>
        </w:rPr>
        <w:t>.</w:t>
      </w:r>
    </w:p>
    <w:p w14:paraId="2F51BDC9" w14:textId="77777777" w:rsidR="00426310" w:rsidRPr="00144682" w:rsidRDefault="00426310" w:rsidP="00426310">
      <w:pPr>
        <w:pStyle w:val="NormalWeb"/>
        <w:numPr>
          <w:ilvl w:val="0"/>
          <w:numId w:val="13"/>
        </w:numPr>
        <w:ind w:left="1453"/>
        <w:rPr>
          <w:rFonts w:ascii="Verdana" w:hAnsi="Verdana"/>
          <w:sz w:val="22"/>
          <w:szCs w:val="22"/>
        </w:rPr>
      </w:pPr>
      <w:r w:rsidRPr="00144682">
        <w:rPr>
          <w:rFonts w:ascii="Verdana" w:hAnsi="Verdana"/>
          <w:sz w:val="22"/>
          <w:szCs w:val="22"/>
        </w:rPr>
        <w:t>Configurez un client pour qu'il puisse utiliser aussi bien le serveur primaire que le serveur secondaire. Ajouter pour cela un enregistrement de déclaration du serveur secondaire sur le client.</w:t>
      </w:r>
    </w:p>
    <w:p w14:paraId="6DEAA06F" w14:textId="77777777" w:rsidR="00426310" w:rsidRPr="00144682" w:rsidRDefault="00426310" w:rsidP="00426310">
      <w:pPr>
        <w:pStyle w:val="NormalWeb"/>
        <w:numPr>
          <w:ilvl w:val="0"/>
          <w:numId w:val="13"/>
        </w:numPr>
        <w:ind w:left="1453"/>
        <w:rPr>
          <w:rFonts w:ascii="Verdana" w:hAnsi="Verdana"/>
          <w:sz w:val="22"/>
          <w:szCs w:val="22"/>
        </w:rPr>
      </w:pPr>
      <w:r w:rsidRPr="00144682">
        <w:rPr>
          <w:rFonts w:ascii="Verdana" w:hAnsi="Verdana"/>
          <w:sz w:val="22"/>
          <w:szCs w:val="22"/>
        </w:rPr>
        <w:t>Testez le fonctionnement du serveur secondaire, à partir d'un client, en utilisant des requêtes sur www.</w:t>
      </w:r>
      <w:r>
        <w:rPr>
          <w:rFonts w:ascii="Verdana" w:hAnsi="Verdana"/>
          <w:sz w:val="22"/>
          <w:szCs w:val="22"/>
        </w:rPr>
        <w:t>ofppt</w:t>
      </w:r>
      <w:r w:rsidRPr="00144682">
        <w:rPr>
          <w:rFonts w:ascii="Verdana" w:hAnsi="Verdana"/>
          <w:sz w:val="22"/>
          <w:szCs w:val="22"/>
        </w:rPr>
        <w:t>.org ou ftp.</w:t>
      </w:r>
      <w:r>
        <w:rPr>
          <w:rFonts w:ascii="Verdana" w:hAnsi="Verdana"/>
          <w:sz w:val="22"/>
          <w:szCs w:val="22"/>
        </w:rPr>
        <w:t>ofppt</w:t>
      </w:r>
      <w:r w:rsidRPr="00144682">
        <w:rPr>
          <w:rFonts w:ascii="Verdana" w:hAnsi="Verdana"/>
          <w:sz w:val="22"/>
          <w:szCs w:val="22"/>
        </w:rPr>
        <w:t>.org.</w:t>
      </w:r>
    </w:p>
    <w:p w14:paraId="5D19A90D" w14:textId="77777777" w:rsidR="00426310" w:rsidRPr="00144682" w:rsidRDefault="00426310" w:rsidP="00426310">
      <w:pPr>
        <w:pStyle w:val="NormalWeb"/>
        <w:numPr>
          <w:ilvl w:val="0"/>
          <w:numId w:val="13"/>
        </w:numPr>
        <w:ind w:left="1453"/>
        <w:rPr>
          <w:rFonts w:ascii="Verdana" w:hAnsi="Verdana"/>
          <w:sz w:val="22"/>
          <w:szCs w:val="22"/>
        </w:rPr>
      </w:pPr>
      <w:r w:rsidRPr="00144682">
        <w:rPr>
          <w:rFonts w:ascii="Verdana" w:hAnsi="Verdana"/>
          <w:sz w:val="22"/>
          <w:szCs w:val="22"/>
        </w:rPr>
        <w:t>C'est le serveur secondaire qui doit répondre, le serveur primaire étant inactif.</w:t>
      </w:r>
    </w:p>
    <w:p w14:paraId="3C7732C3" w14:textId="77777777" w:rsidR="00426310" w:rsidRPr="00144682" w:rsidRDefault="00426310" w:rsidP="00426310">
      <w:pPr>
        <w:pStyle w:val="NormalWeb"/>
        <w:numPr>
          <w:ilvl w:val="0"/>
          <w:numId w:val="13"/>
        </w:numPr>
        <w:ind w:left="1453"/>
        <w:rPr>
          <w:rFonts w:ascii="Verdana" w:hAnsi="Verdana"/>
          <w:sz w:val="22"/>
          <w:szCs w:val="22"/>
        </w:rPr>
      </w:pPr>
      <w:r w:rsidRPr="00144682">
        <w:rPr>
          <w:rFonts w:ascii="Verdana" w:hAnsi="Verdana"/>
          <w:sz w:val="22"/>
          <w:szCs w:val="22"/>
        </w:rPr>
        <w:t xml:space="preserve">Vérifier cela avec la commande </w:t>
      </w:r>
      <w:proofErr w:type="spellStart"/>
      <w:r w:rsidRPr="00144682">
        <w:rPr>
          <w:rFonts w:ascii="Verdana" w:hAnsi="Verdana"/>
          <w:sz w:val="22"/>
          <w:szCs w:val="22"/>
        </w:rPr>
        <w:t>dig</w:t>
      </w:r>
      <w:proofErr w:type="spellEnd"/>
      <w:r w:rsidRPr="00144682">
        <w:rPr>
          <w:rFonts w:ascii="Verdana" w:hAnsi="Verdana"/>
          <w:sz w:val="22"/>
          <w:szCs w:val="22"/>
        </w:rPr>
        <w:t>.</w:t>
      </w:r>
    </w:p>
    <w:p w14:paraId="43E330EA" w14:textId="77777777" w:rsidR="00426310" w:rsidRDefault="00426310" w:rsidP="00426310">
      <w:pPr>
        <w:pStyle w:val="NormalWeb"/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Partie 3 : Configuration du DDNS (</w:t>
      </w:r>
      <w:proofErr w:type="spellStart"/>
      <w:r>
        <w:rPr>
          <w:rFonts w:ascii="Verdana" w:hAnsi="Verdana"/>
          <w:sz w:val="22"/>
          <w:szCs w:val="22"/>
        </w:rPr>
        <w:t>dynamic</w:t>
      </w:r>
      <w:proofErr w:type="spellEnd"/>
      <w:r>
        <w:rPr>
          <w:rFonts w:ascii="Verdana" w:hAnsi="Verdana"/>
          <w:sz w:val="22"/>
          <w:szCs w:val="22"/>
        </w:rPr>
        <w:t xml:space="preserve"> DNS) avec DHCP</w:t>
      </w:r>
    </w:p>
    <w:p w14:paraId="7DD8652F" w14:textId="77777777" w:rsidR="00426310" w:rsidRDefault="00426310" w:rsidP="00426310">
      <w:pPr>
        <w:pStyle w:val="NormalWeb"/>
        <w:numPr>
          <w:ilvl w:val="0"/>
          <w:numId w:val="14"/>
        </w:numPr>
        <w:ind w:left="1453"/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Autoriser la mise à jour dans les zones directe et inverse</w:t>
      </w:r>
    </w:p>
    <w:p w14:paraId="71AEB6A7" w14:textId="77777777" w:rsidR="00426310" w:rsidRDefault="00426310" w:rsidP="00426310">
      <w:pPr>
        <w:pStyle w:val="NormalWeb"/>
        <w:numPr>
          <w:ilvl w:val="0"/>
          <w:numId w:val="14"/>
        </w:numPr>
        <w:ind w:left="1453"/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 xml:space="preserve">Changer les paramètres dans </w:t>
      </w:r>
      <w:proofErr w:type="spellStart"/>
      <w:r>
        <w:rPr>
          <w:rFonts w:ascii="Verdana" w:hAnsi="Verdana"/>
          <w:sz w:val="22"/>
          <w:szCs w:val="22"/>
        </w:rPr>
        <w:t>dhcpd.conf</w:t>
      </w:r>
      <w:proofErr w:type="spellEnd"/>
      <w:r>
        <w:rPr>
          <w:rFonts w:ascii="Verdana" w:hAnsi="Verdana"/>
          <w:sz w:val="22"/>
          <w:szCs w:val="22"/>
        </w:rPr>
        <w:t xml:space="preserve"> pour qu’il puisse recevoir la mise à jour DNS</w:t>
      </w:r>
    </w:p>
    <w:p w14:paraId="56A22B2A" w14:textId="77777777" w:rsidR="00426310" w:rsidRDefault="00426310" w:rsidP="00426310">
      <w:pPr>
        <w:pStyle w:val="NormalWeb"/>
        <w:numPr>
          <w:ilvl w:val="0"/>
          <w:numId w:val="14"/>
        </w:numPr>
        <w:ind w:left="1453"/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Tester en changement les adresses IP des enregistrements.</w:t>
      </w:r>
    </w:p>
    <w:p w14:paraId="265EC5E6" w14:textId="77777777" w:rsidR="00426310" w:rsidRDefault="00426310" w:rsidP="00426310">
      <w:pPr>
        <w:pStyle w:val="NormalWeb"/>
        <w:numPr>
          <w:ilvl w:val="0"/>
          <w:numId w:val="14"/>
        </w:numPr>
        <w:ind w:left="1453"/>
        <w:rPr>
          <w:rFonts w:ascii="Verdana" w:hAnsi="Verdana"/>
          <w:sz w:val="22"/>
          <w:szCs w:val="22"/>
        </w:rPr>
      </w:pPr>
      <w:r>
        <w:rPr>
          <w:rFonts w:ascii="Verdana" w:hAnsi="Verdana"/>
          <w:sz w:val="22"/>
          <w:szCs w:val="22"/>
        </w:rPr>
        <w:t>Vérifier les fichiers log et assurez-vous que ça marche bien.</w:t>
      </w:r>
    </w:p>
    <w:p w14:paraId="38C95232" w14:textId="44161D7A" w:rsidR="00BB6D42" w:rsidRPr="00426310" w:rsidRDefault="00BB6D42" w:rsidP="00426310"/>
    <w:sectPr w:rsidR="00BB6D42" w:rsidRPr="00426310" w:rsidSect="000D468B">
      <w:headerReference w:type="default" r:id="rId12"/>
      <w:pgSz w:w="11906" w:h="16838"/>
      <w:pgMar w:top="1417" w:right="1417" w:bottom="1417" w:left="1417" w:header="708" w:footer="0" w:gutter="0"/>
      <w:cols w:space="708"/>
      <w:docGrid w:linePitch="360"/>
    </w:sectPr>
  </w:body>
</w:document>
</file>

<file path=word/endnotes.xml><?xml version="1.0" encoding="utf-8"?>
<w:endnote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p14">
  <w:endnote w:type="separator" w:id="-1">
    <w:p w14:paraId="4A25E952" w14:textId="77777777" w:rsidR="00812AB4" w:rsidRDefault="00812AB4">
      <w:r>
        <w:separator/>
      </w:r>
    </w:p>
  </w:endnote>
  <w:endnote w:type="continuationSeparator" w:id="0">
    <w:p w14:paraId="3A7837B4" w14:textId="77777777" w:rsidR="00812AB4" w:rsidRDefault="00812AB4">
      <w:r>
        <w:continuationSeparator/>
      </w:r>
    </w:p>
  </w:endnote>
</w:endnotes>
</file>

<file path=word/fontTable.xml><?xml version="1.0" encoding="utf-8"?>
<w:font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mc:Ignorable="w14 w15 w16se w16cid w16 w16cex w16sdtdh">
  <w:font w:name="Times New Roman">
    <w:panose1 w:val="02020603050405020304"/>
    <w:charset w:val="00"/>
    <w:family w:val="roman"/>
    <w:pitch w:val="variable"/>
    <w:sig w:usb0="E0002EFF" w:usb1="C000785B" w:usb2="00000009" w:usb3="00000000" w:csb0="000001FF" w:csb1="00000000"/>
  </w:font>
  <w:font w:name="Symbol">
    <w:panose1 w:val="05050102010706020507"/>
    <w:charset w:val="02"/>
    <w:family w:val="roman"/>
    <w:pitch w:val="variable"/>
    <w:sig w:usb0="00000000" w:usb1="10000000" w:usb2="00000000" w:usb3="00000000" w:csb0="80000000" w:csb1="00000000"/>
  </w:font>
  <w:font w:name="Courier New">
    <w:panose1 w:val="02070309020205020404"/>
    <w:charset w:val="00"/>
    <w:family w:val="modern"/>
    <w:pitch w:val="fixed"/>
    <w:sig w:usb0="E0002EFF" w:usb1="C0007843" w:usb2="00000009" w:usb3="00000000" w:csb0="000001FF" w:csb1="00000000"/>
  </w:font>
  <w:font w:name="Wingdings">
    <w:panose1 w:val="05000000000000000000"/>
    <w:charset w:val="02"/>
    <w:family w:val="auto"/>
    <w:pitch w:val="variable"/>
    <w:sig w:usb0="00000000" w:usb1="10000000" w:usb2="00000000" w:usb3="00000000" w:csb0="80000000" w:csb1="00000000"/>
  </w:font>
  <w:font w:name="Verdana">
    <w:panose1 w:val="020B0604030504040204"/>
    <w:charset w:val="00"/>
    <w:family w:val="swiss"/>
    <w:pitch w:val="variable"/>
    <w:sig w:usb0="A00006FF" w:usb1="4000205B" w:usb2="00000010" w:usb3="00000000" w:csb0="0000019F" w:csb1="00000000"/>
  </w:font>
  <w:font w:name="Arial">
    <w:panose1 w:val="020B0604020202020204"/>
    <w:charset w:val="00"/>
    <w:family w:val="swiss"/>
    <w:pitch w:val="variable"/>
    <w:sig w:usb0="E0002EFF" w:usb1="C000785B" w:usb2="00000009" w:usb3="00000000" w:csb0="000001FF" w:csb1="00000000"/>
  </w:font>
  <w:font w:name="Tahoma">
    <w:panose1 w:val="020B0604030504040204"/>
    <w:charset w:val="00"/>
    <w:family w:val="swiss"/>
    <w:pitch w:val="variable"/>
    <w:sig w:usb0="E1002EFF" w:usb1="C000605B" w:usb2="00000029" w:usb3="00000000" w:csb0="000101FF" w:csb1="00000000"/>
  </w:font>
  <w:font w:name="Calibri Light">
    <w:panose1 w:val="020F0302020204030204"/>
    <w:charset w:val="00"/>
    <w:family w:val="swiss"/>
    <w:pitch w:val="variable"/>
    <w:sig w:usb0="E4002EFF" w:usb1="C000247B" w:usb2="00000009" w:usb3="00000000" w:csb0="000001FF" w:csb1="00000000"/>
  </w:font>
  <w:font w:name="Calibri">
    <w:panose1 w:val="020F0502020204030204"/>
    <w:charset w:val="00"/>
    <w:family w:val="swiss"/>
    <w:pitch w:val="variable"/>
    <w:sig w:usb0="E4002EFF" w:usb1="C000247B" w:usb2="00000009" w:usb3="00000000" w:csb0="000001FF" w:csb1="00000000"/>
  </w:font>
</w:fonts>
</file>

<file path=word/footnotes.xml><?xml version="1.0" encoding="utf-8"?>
<w:footnote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p14">
  <w:footnote w:type="separator" w:id="-1">
    <w:p w14:paraId="0999FDFA" w14:textId="77777777" w:rsidR="00812AB4" w:rsidRDefault="00812AB4">
      <w:r>
        <w:separator/>
      </w:r>
    </w:p>
  </w:footnote>
  <w:footnote w:type="continuationSeparator" w:id="0">
    <w:p w14:paraId="6DC1FF4F" w14:textId="77777777" w:rsidR="00812AB4" w:rsidRDefault="00812AB4">
      <w:r>
        <w:continuationSeparator/>
      </w:r>
    </w:p>
  </w:footnote>
</w:footnotes>
</file>

<file path=word/header1.xml><?xml version="1.0" encoding="utf-8"?>
<w:hd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p14">
  <w:p w14:paraId="63B188CE" w14:textId="77777777" w:rsidR="00EF77D9" w:rsidRDefault="00EF77D9" w:rsidP="00071E28">
    <w:pPr>
      <w:pStyle w:val="En-tte"/>
      <w:ind w:left="180"/>
    </w:pPr>
    <w:r>
      <w:t>Système de fichiers réseau  sous Gnu/Linux</w:t>
    </w:r>
  </w:p>
  <w:p w14:paraId="2CDA3009" w14:textId="77777777" w:rsidR="00EF77D9" w:rsidRPr="00E175F4" w:rsidRDefault="00EF77D9" w:rsidP="00071E28">
    <w:pPr>
      <w:pStyle w:val="En-tte"/>
      <w:ind w:left="180"/>
    </w:pPr>
  </w:p>
</w:hdr>
</file>

<file path=word/numbering.xml><?xml version="1.0" encoding="utf-8"?>
<w:numberin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p14">
  <w:abstractNum w:abstractNumId="0" w15:restartNumberingAfterBreak="0">
    <w:nsid w:val="0B18587F"/>
    <w:multiLevelType w:val="hybridMultilevel"/>
    <w:tmpl w:val="AC247AF8"/>
    <w:lvl w:ilvl="0" w:tplc="040C000F">
      <w:start w:val="1"/>
      <w:numFmt w:val="decimal"/>
      <w:lvlText w:val="%1."/>
      <w:lvlJc w:val="left"/>
      <w:pPr>
        <w:ind w:left="720" w:hanging="360"/>
      </w:pPr>
    </w:lvl>
    <w:lvl w:ilvl="1" w:tplc="040C0019">
      <w:start w:val="1"/>
      <w:numFmt w:val="lowerLetter"/>
      <w:lvlText w:val="%2."/>
      <w:lvlJc w:val="left"/>
      <w:pPr>
        <w:ind w:left="1440" w:hanging="360"/>
      </w:pPr>
    </w:lvl>
    <w:lvl w:ilvl="2" w:tplc="040C001B">
      <w:start w:val="1"/>
      <w:numFmt w:val="lowerRoman"/>
      <w:lvlText w:val="%3."/>
      <w:lvlJc w:val="right"/>
      <w:pPr>
        <w:ind w:left="2160" w:hanging="180"/>
      </w:pPr>
    </w:lvl>
    <w:lvl w:ilvl="3" w:tplc="040C000F" w:tentative="1">
      <w:start w:val="1"/>
      <w:numFmt w:val="decimal"/>
      <w:lvlText w:val="%4."/>
      <w:lvlJc w:val="left"/>
      <w:pPr>
        <w:ind w:left="2880" w:hanging="360"/>
      </w:pPr>
    </w:lvl>
    <w:lvl w:ilvl="4" w:tplc="040C0019" w:tentative="1">
      <w:start w:val="1"/>
      <w:numFmt w:val="lowerLetter"/>
      <w:lvlText w:val="%5."/>
      <w:lvlJc w:val="left"/>
      <w:pPr>
        <w:ind w:left="3600" w:hanging="360"/>
      </w:pPr>
    </w:lvl>
    <w:lvl w:ilvl="5" w:tplc="040C001B" w:tentative="1">
      <w:start w:val="1"/>
      <w:numFmt w:val="lowerRoman"/>
      <w:lvlText w:val="%6."/>
      <w:lvlJc w:val="right"/>
      <w:pPr>
        <w:ind w:left="4320" w:hanging="180"/>
      </w:pPr>
    </w:lvl>
    <w:lvl w:ilvl="6" w:tplc="040C000F" w:tentative="1">
      <w:start w:val="1"/>
      <w:numFmt w:val="decimal"/>
      <w:lvlText w:val="%7."/>
      <w:lvlJc w:val="left"/>
      <w:pPr>
        <w:ind w:left="5040" w:hanging="360"/>
      </w:pPr>
    </w:lvl>
    <w:lvl w:ilvl="7" w:tplc="040C0019" w:tentative="1">
      <w:start w:val="1"/>
      <w:numFmt w:val="lowerLetter"/>
      <w:lvlText w:val="%8."/>
      <w:lvlJc w:val="left"/>
      <w:pPr>
        <w:ind w:left="5760" w:hanging="360"/>
      </w:pPr>
    </w:lvl>
    <w:lvl w:ilvl="8" w:tplc="040C001B" w:tentative="1">
      <w:start w:val="1"/>
      <w:numFmt w:val="lowerRoman"/>
      <w:lvlText w:val="%9."/>
      <w:lvlJc w:val="right"/>
      <w:pPr>
        <w:ind w:left="6480" w:hanging="180"/>
      </w:pPr>
    </w:lvl>
  </w:abstractNum>
  <w:abstractNum w:abstractNumId="1" w15:restartNumberingAfterBreak="0">
    <w:nsid w:val="124464D9"/>
    <w:multiLevelType w:val="multilevel"/>
    <w:tmpl w:val="2FC854B2"/>
    <w:lvl w:ilvl="0">
      <w:start w:val="1"/>
      <w:numFmt w:val="decimal"/>
      <w:lvlText w:val="%1."/>
      <w:lvlJc w:val="left"/>
      <w:pPr>
        <w:tabs>
          <w:tab w:val="num" w:pos="720"/>
        </w:tabs>
        <w:ind w:left="720" w:hanging="360"/>
      </w:pPr>
    </w:lvl>
    <w:lvl w:ilvl="1" w:tentative="1">
      <w:start w:val="1"/>
      <w:numFmt w:val="decimal"/>
      <w:lvlText w:val="%2."/>
      <w:lvlJc w:val="left"/>
      <w:pPr>
        <w:tabs>
          <w:tab w:val="num" w:pos="1440"/>
        </w:tabs>
        <w:ind w:left="1440" w:hanging="360"/>
      </w:pPr>
    </w:lvl>
    <w:lvl w:ilvl="2" w:tentative="1">
      <w:start w:val="1"/>
      <w:numFmt w:val="decimal"/>
      <w:lvlText w:val="%3."/>
      <w:lvlJc w:val="left"/>
      <w:pPr>
        <w:tabs>
          <w:tab w:val="num" w:pos="2160"/>
        </w:tabs>
        <w:ind w:left="2160" w:hanging="360"/>
      </w:pPr>
    </w:lvl>
    <w:lvl w:ilvl="3" w:tentative="1">
      <w:start w:val="1"/>
      <w:numFmt w:val="decimal"/>
      <w:lvlText w:val="%4."/>
      <w:lvlJc w:val="left"/>
      <w:pPr>
        <w:tabs>
          <w:tab w:val="num" w:pos="2880"/>
        </w:tabs>
        <w:ind w:left="2880" w:hanging="360"/>
      </w:pPr>
    </w:lvl>
    <w:lvl w:ilvl="4" w:tentative="1">
      <w:start w:val="1"/>
      <w:numFmt w:val="decimal"/>
      <w:lvlText w:val="%5."/>
      <w:lvlJc w:val="left"/>
      <w:pPr>
        <w:tabs>
          <w:tab w:val="num" w:pos="3600"/>
        </w:tabs>
        <w:ind w:left="3600" w:hanging="360"/>
      </w:pPr>
    </w:lvl>
    <w:lvl w:ilvl="5" w:tentative="1">
      <w:start w:val="1"/>
      <w:numFmt w:val="decimal"/>
      <w:lvlText w:val="%6."/>
      <w:lvlJc w:val="left"/>
      <w:pPr>
        <w:tabs>
          <w:tab w:val="num" w:pos="4320"/>
        </w:tabs>
        <w:ind w:left="4320" w:hanging="360"/>
      </w:pPr>
    </w:lvl>
    <w:lvl w:ilvl="6" w:tentative="1">
      <w:start w:val="1"/>
      <w:numFmt w:val="decimal"/>
      <w:lvlText w:val="%7."/>
      <w:lvlJc w:val="left"/>
      <w:pPr>
        <w:tabs>
          <w:tab w:val="num" w:pos="5040"/>
        </w:tabs>
        <w:ind w:left="5040" w:hanging="360"/>
      </w:pPr>
    </w:lvl>
    <w:lvl w:ilvl="7" w:tentative="1">
      <w:start w:val="1"/>
      <w:numFmt w:val="decimal"/>
      <w:lvlText w:val="%8."/>
      <w:lvlJc w:val="left"/>
      <w:pPr>
        <w:tabs>
          <w:tab w:val="num" w:pos="5760"/>
        </w:tabs>
        <w:ind w:left="5760" w:hanging="360"/>
      </w:pPr>
    </w:lvl>
    <w:lvl w:ilvl="8" w:tentative="1">
      <w:start w:val="1"/>
      <w:numFmt w:val="decimal"/>
      <w:lvlText w:val="%9."/>
      <w:lvlJc w:val="left"/>
      <w:pPr>
        <w:tabs>
          <w:tab w:val="num" w:pos="6480"/>
        </w:tabs>
        <w:ind w:left="6480" w:hanging="360"/>
      </w:pPr>
    </w:lvl>
  </w:abstractNum>
  <w:abstractNum w:abstractNumId="2" w15:restartNumberingAfterBreak="0">
    <w:nsid w:val="15B60C64"/>
    <w:multiLevelType w:val="multilevel"/>
    <w:tmpl w:val="0332FE88"/>
    <w:lvl w:ilvl="0">
      <w:start w:val="2"/>
      <w:numFmt w:val="decimal"/>
      <w:lvlText w:val="%1"/>
      <w:lvlJc w:val="left"/>
      <w:pPr>
        <w:tabs>
          <w:tab w:val="num" w:pos="405"/>
        </w:tabs>
        <w:ind w:left="405" w:hanging="405"/>
      </w:pPr>
      <w:rPr>
        <w:rFonts w:hint="default"/>
      </w:rPr>
    </w:lvl>
    <w:lvl w:ilvl="1">
      <w:start w:val="1"/>
      <w:numFmt w:val="decimal"/>
      <w:lvlText w:val="%1.%2"/>
      <w:lvlJc w:val="left"/>
      <w:pPr>
        <w:tabs>
          <w:tab w:val="num" w:pos="1553"/>
        </w:tabs>
        <w:ind w:left="1553" w:hanging="720"/>
      </w:pPr>
      <w:rPr>
        <w:rFonts w:hint="default"/>
      </w:rPr>
    </w:lvl>
    <w:lvl w:ilvl="2">
      <w:start w:val="1"/>
      <w:numFmt w:val="upperLetter"/>
      <w:lvlText w:val="%1.%2.%3"/>
      <w:lvlJc w:val="left"/>
      <w:pPr>
        <w:tabs>
          <w:tab w:val="num" w:pos="2386"/>
        </w:tabs>
        <w:ind w:left="2386" w:hanging="720"/>
      </w:pPr>
      <w:rPr>
        <w:rFonts w:hint="default"/>
      </w:rPr>
    </w:lvl>
    <w:lvl w:ilvl="3">
      <w:start w:val="1"/>
      <w:numFmt w:val="decimal"/>
      <w:lvlText w:val="%1.%2.%3.%4"/>
      <w:lvlJc w:val="left"/>
      <w:pPr>
        <w:tabs>
          <w:tab w:val="num" w:pos="3579"/>
        </w:tabs>
        <w:ind w:left="3579" w:hanging="1080"/>
      </w:pPr>
      <w:rPr>
        <w:rFonts w:hint="default"/>
      </w:rPr>
    </w:lvl>
    <w:lvl w:ilvl="4">
      <w:start w:val="1"/>
      <w:numFmt w:val="decimal"/>
      <w:lvlText w:val="%1.%2.%3.%4.%5"/>
      <w:lvlJc w:val="left"/>
      <w:pPr>
        <w:tabs>
          <w:tab w:val="num" w:pos="4772"/>
        </w:tabs>
        <w:ind w:left="4772" w:hanging="1440"/>
      </w:pPr>
      <w:rPr>
        <w:rFonts w:hint="default"/>
      </w:rPr>
    </w:lvl>
    <w:lvl w:ilvl="5">
      <w:start w:val="1"/>
      <w:numFmt w:val="decimal"/>
      <w:lvlText w:val="%1.%2.%3.%4.%5.%6"/>
      <w:lvlJc w:val="left"/>
      <w:pPr>
        <w:tabs>
          <w:tab w:val="num" w:pos="5605"/>
        </w:tabs>
        <w:ind w:left="5605" w:hanging="1440"/>
      </w:pPr>
      <w:rPr>
        <w:rFonts w:hint="default"/>
      </w:rPr>
    </w:lvl>
    <w:lvl w:ilvl="6">
      <w:start w:val="1"/>
      <w:numFmt w:val="decimal"/>
      <w:lvlText w:val="%1.%2.%3.%4.%5.%6.%7"/>
      <w:lvlJc w:val="left"/>
      <w:pPr>
        <w:tabs>
          <w:tab w:val="num" w:pos="6798"/>
        </w:tabs>
        <w:ind w:left="6798" w:hanging="1800"/>
      </w:pPr>
      <w:rPr>
        <w:rFonts w:hint="default"/>
      </w:rPr>
    </w:lvl>
    <w:lvl w:ilvl="7">
      <w:start w:val="1"/>
      <w:numFmt w:val="decimal"/>
      <w:lvlText w:val="%1.%2.%3.%4.%5.%6.%7.%8"/>
      <w:lvlJc w:val="left"/>
      <w:pPr>
        <w:tabs>
          <w:tab w:val="num" w:pos="7631"/>
        </w:tabs>
        <w:ind w:left="7631" w:hanging="1800"/>
      </w:pPr>
      <w:rPr>
        <w:rFonts w:hint="default"/>
      </w:rPr>
    </w:lvl>
    <w:lvl w:ilvl="8">
      <w:start w:val="1"/>
      <w:numFmt w:val="decimal"/>
      <w:lvlText w:val="%1.%2.%3.%4.%5.%6.%7.%8.%9"/>
      <w:lvlJc w:val="left"/>
      <w:pPr>
        <w:tabs>
          <w:tab w:val="num" w:pos="8824"/>
        </w:tabs>
        <w:ind w:left="8824" w:hanging="2160"/>
      </w:pPr>
      <w:rPr>
        <w:rFonts w:hint="default"/>
      </w:rPr>
    </w:lvl>
  </w:abstractNum>
  <w:abstractNum w:abstractNumId="3" w15:restartNumberingAfterBreak="0">
    <w:nsid w:val="1C3558BE"/>
    <w:multiLevelType w:val="hybridMultilevel"/>
    <w:tmpl w:val="8026D8B4"/>
    <w:lvl w:ilvl="0" w:tplc="040C0001">
      <w:start w:val="1"/>
      <w:numFmt w:val="bullet"/>
      <w:lvlText w:val=""/>
      <w:lvlJc w:val="left"/>
      <w:pPr>
        <w:ind w:left="720" w:hanging="360"/>
      </w:pPr>
      <w:rPr>
        <w:rFonts w:ascii="Symbol" w:hAnsi="Symbol" w:hint="default"/>
      </w:rPr>
    </w:lvl>
    <w:lvl w:ilvl="1" w:tplc="040C0003" w:tentative="1">
      <w:start w:val="1"/>
      <w:numFmt w:val="bullet"/>
      <w:lvlText w:val="o"/>
      <w:lvlJc w:val="left"/>
      <w:pPr>
        <w:ind w:left="1440" w:hanging="360"/>
      </w:pPr>
      <w:rPr>
        <w:rFonts w:ascii="Courier New" w:hAnsi="Courier New" w:cs="Courier New" w:hint="default"/>
      </w:rPr>
    </w:lvl>
    <w:lvl w:ilvl="2" w:tplc="040C0005" w:tentative="1">
      <w:start w:val="1"/>
      <w:numFmt w:val="bullet"/>
      <w:lvlText w:val=""/>
      <w:lvlJc w:val="left"/>
      <w:pPr>
        <w:ind w:left="2160" w:hanging="360"/>
      </w:pPr>
      <w:rPr>
        <w:rFonts w:ascii="Wingdings" w:hAnsi="Wingdings" w:hint="default"/>
      </w:rPr>
    </w:lvl>
    <w:lvl w:ilvl="3" w:tplc="040C0001" w:tentative="1">
      <w:start w:val="1"/>
      <w:numFmt w:val="bullet"/>
      <w:lvlText w:val=""/>
      <w:lvlJc w:val="left"/>
      <w:pPr>
        <w:ind w:left="2880" w:hanging="360"/>
      </w:pPr>
      <w:rPr>
        <w:rFonts w:ascii="Symbol" w:hAnsi="Symbol" w:hint="default"/>
      </w:rPr>
    </w:lvl>
    <w:lvl w:ilvl="4" w:tplc="040C0003" w:tentative="1">
      <w:start w:val="1"/>
      <w:numFmt w:val="bullet"/>
      <w:lvlText w:val="o"/>
      <w:lvlJc w:val="left"/>
      <w:pPr>
        <w:ind w:left="3600" w:hanging="360"/>
      </w:pPr>
      <w:rPr>
        <w:rFonts w:ascii="Courier New" w:hAnsi="Courier New" w:cs="Courier New" w:hint="default"/>
      </w:rPr>
    </w:lvl>
    <w:lvl w:ilvl="5" w:tplc="040C0005" w:tentative="1">
      <w:start w:val="1"/>
      <w:numFmt w:val="bullet"/>
      <w:lvlText w:val=""/>
      <w:lvlJc w:val="left"/>
      <w:pPr>
        <w:ind w:left="4320" w:hanging="360"/>
      </w:pPr>
      <w:rPr>
        <w:rFonts w:ascii="Wingdings" w:hAnsi="Wingdings" w:hint="default"/>
      </w:rPr>
    </w:lvl>
    <w:lvl w:ilvl="6" w:tplc="040C0001" w:tentative="1">
      <w:start w:val="1"/>
      <w:numFmt w:val="bullet"/>
      <w:lvlText w:val=""/>
      <w:lvlJc w:val="left"/>
      <w:pPr>
        <w:ind w:left="5040" w:hanging="360"/>
      </w:pPr>
      <w:rPr>
        <w:rFonts w:ascii="Symbol" w:hAnsi="Symbol" w:hint="default"/>
      </w:rPr>
    </w:lvl>
    <w:lvl w:ilvl="7" w:tplc="040C0003" w:tentative="1">
      <w:start w:val="1"/>
      <w:numFmt w:val="bullet"/>
      <w:lvlText w:val="o"/>
      <w:lvlJc w:val="left"/>
      <w:pPr>
        <w:ind w:left="5760" w:hanging="360"/>
      </w:pPr>
      <w:rPr>
        <w:rFonts w:ascii="Courier New" w:hAnsi="Courier New" w:cs="Courier New" w:hint="default"/>
      </w:rPr>
    </w:lvl>
    <w:lvl w:ilvl="8" w:tplc="040C0005" w:tentative="1">
      <w:start w:val="1"/>
      <w:numFmt w:val="bullet"/>
      <w:lvlText w:val=""/>
      <w:lvlJc w:val="left"/>
      <w:pPr>
        <w:ind w:left="6480" w:hanging="360"/>
      </w:pPr>
      <w:rPr>
        <w:rFonts w:ascii="Wingdings" w:hAnsi="Wingdings" w:hint="default"/>
      </w:rPr>
    </w:lvl>
  </w:abstractNum>
  <w:abstractNum w:abstractNumId="4" w15:restartNumberingAfterBreak="0">
    <w:nsid w:val="35123157"/>
    <w:multiLevelType w:val="multilevel"/>
    <w:tmpl w:val="3A4E2E42"/>
    <w:lvl w:ilvl="0">
      <w:start w:val="1"/>
      <w:numFmt w:val="bullet"/>
      <w:lvlText w:val=""/>
      <w:lvlJc w:val="left"/>
      <w:pPr>
        <w:tabs>
          <w:tab w:val="num" w:pos="720"/>
        </w:tabs>
        <w:ind w:left="720" w:hanging="360"/>
      </w:pPr>
      <w:rPr>
        <w:rFonts w:ascii="Symbol" w:hAnsi="Symbol" w:hint="default"/>
        <w:sz w:val="20"/>
      </w:rPr>
    </w:lvl>
    <w:lvl w:ilvl="1" w:tentative="1">
      <w:start w:val="1"/>
      <w:numFmt w:val="bullet"/>
      <w:lvlText w:val=""/>
      <w:lvlJc w:val="left"/>
      <w:pPr>
        <w:tabs>
          <w:tab w:val="num" w:pos="1440"/>
        </w:tabs>
        <w:ind w:left="1440" w:hanging="360"/>
      </w:pPr>
      <w:rPr>
        <w:rFonts w:ascii="Symbol" w:hAnsi="Symbol" w:hint="default"/>
        <w:sz w:val="20"/>
      </w:rPr>
    </w:lvl>
    <w:lvl w:ilvl="2" w:tentative="1">
      <w:start w:val="1"/>
      <w:numFmt w:val="bullet"/>
      <w:lvlText w:val=""/>
      <w:lvlJc w:val="left"/>
      <w:pPr>
        <w:tabs>
          <w:tab w:val="num" w:pos="2160"/>
        </w:tabs>
        <w:ind w:left="2160" w:hanging="360"/>
      </w:pPr>
      <w:rPr>
        <w:rFonts w:ascii="Symbol" w:hAnsi="Symbol" w:hint="default"/>
        <w:sz w:val="20"/>
      </w:rPr>
    </w:lvl>
    <w:lvl w:ilvl="3" w:tentative="1">
      <w:start w:val="1"/>
      <w:numFmt w:val="bullet"/>
      <w:lvlText w:val=""/>
      <w:lvlJc w:val="left"/>
      <w:pPr>
        <w:tabs>
          <w:tab w:val="num" w:pos="2880"/>
        </w:tabs>
        <w:ind w:left="2880" w:hanging="360"/>
      </w:pPr>
      <w:rPr>
        <w:rFonts w:ascii="Symbol" w:hAnsi="Symbol" w:hint="default"/>
        <w:sz w:val="20"/>
      </w:rPr>
    </w:lvl>
    <w:lvl w:ilvl="4" w:tentative="1">
      <w:start w:val="1"/>
      <w:numFmt w:val="bullet"/>
      <w:lvlText w:val=""/>
      <w:lvlJc w:val="left"/>
      <w:pPr>
        <w:tabs>
          <w:tab w:val="num" w:pos="3600"/>
        </w:tabs>
        <w:ind w:left="3600" w:hanging="360"/>
      </w:pPr>
      <w:rPr>
        <w:rFonts w:ascii="Symbol" w:hAnsi="Symbol" w:hint="default"/>
        <w:sz w:val="20"/>
      </w:rPr>
    </w:lvl>
    <w:lvl w:ilvl="5" w:tentative="1">
      <w:start w:val="1"/>
      <w:numFmt w:val="bullet"/>
      <w:lvlText w:val=""/>
      <w:lvlJc w:val="left"/>
      <w:pPr>
        <w:tabs>
          <w:tab w:val="num" w:pos="4320"/>
        </w:tabs>
        <w:ind w:left="4320" w:hanging="360"/>
      </w:pPr>
      <w:rPr>
        <w:rFonts w:ascii="Symbol" w:hAnsi="Symbol" w:hint="default"/>
        <w:sz w:val="20"/>
      </w:rPr>
    </w:lvl>
    <w:lvl w:ilvl="6" w:tentative="1">
      <w:start w:val="1"/>
      <w:numFmt w:val="bullet"/>
      <w:lvlText w:val=""/>
      <w:lvlJc w:val="left"/>
      <w:pPr>
        <w:tabs>
          <w:tab w:val="num" w:pos="5040"/>
        </w:tabs>
        <w:ind w:left="5040" w:hanging="360"/>
      </w:pPr>
      <w:rPr>
        <w:rFonts w:ascii="Symbol" w:hAnsi="Symbol" w:hint="default"/>
        <w:sz w:val="20"/>
      </w:rPr>
    </w:lvl>
    <w:lvl w:ilvl="7" w:tentative="1">
      <w:start w:val="1"/>
      <w:numFmt w:val="bullet"/>
      <w:lvlText w:val=""/>
      <w:lvlJc w:val="left"/>
      <w:pPr>
        <w:tabs>
          <w:tab w:val="num" w:pos="5760"/>
        </w:tabs>
        <w:ind w:left="5760" w:hanging="360"/>
      </w:pPr>
      <w:rPr>
        <w:rFonts w:ascii="Symbol" w:hAnsi="Symbol" w:hint="default"/>
        <w:sz w:val="20"/>
      </w:rPr>
    </w:lvl>
    <w:lvl w:ilvl="8" w:tentative="1">
      <w:start w:val="1"/>
      <w:numFmt w:val="bullet"/>
      <w:lvlText w:val=""/>
      <w:lvlJc w:val="left"/>
      <w:pPr>
        <w:tabs>
          <w:tab w:val="num" w:pos="6480"/>
        </w:tabs>
        <w:ind w:left="6480" w:hanging="360"/>
      </w:pPr>
      <w:rPr>
        <w:rFonts w:ascii="Symbol" w:hAnsi="Symbol" w:hint="default"/>
        <w:sz w:val="20"/>
      </w:rPr>
    </w:lvl>
  </w:abstractNum>
  <w:abstractNum w:abstractNumId="5" w15:restartNumberingAfterBreak="0">
    <w:nsid w:val="40DD3005"/>
    <w:multiLevelType w:val="multilevel"/>
    <w:tmpl w:val="26FE4482"/>
    <w:lvl w:ilvl="0">
      <w:start w:val="1"/>
      <w:numFmt w:val="decimal"/>
      <w:lvlText w:val="%1."/>
      <w:lvlJc w:val="left"/>
      <w:pPr>
        <w:tabs>
          <w:tab w:val="num" w:pos="720"/>
        </w:tabs>
        <w:ind w:left="720" w:hanging="360"/>
      </w:pPr>
    </w:lvl>
    <w:lvl w:ilvl="1">
      <w:start w:val="228"/>
      <w:numFmt w:val="decimal"/>
      <w:lvlText w:val="%2"/>
      <w:lvlJc w:val="left"/>
      <w:pPr>
        <w:ind w:left="1440" w:hanging="360"/>
      </w:pPr>
      <w:rPr>
        <w:rFonts w:hint="default"/>
      </w:rPr>
    </w:lvl>
    <w:lvl w:ilvl="2" w:tentative="1">
      <w:start w:val="1"/>
      <w:numFmt w:val="decimal"/>
      <w:lvlText w:val="%3."/>
      <w:lvlJc w:val="left"/>
      <w:pPr>
        <w:tabs>
          <w:tab w:val="num" w:pos="2160"/>
        </w:tabs>
        <w:ind w:left="2160" w:hanging="360"/>
      </w:pPr>
    </w:lvl>
    <w:lvl w:ilvl="3" w:tentative="1">
      <w:start w:val="1"/>
      <w:numFmt w:val="decimal"/>
      <w:lvlText w:val="%4."/>
      <w:lvlJc w:val="left"/>
      <w:pPr>
        <w:tabs>
          <w:tab w:val="num" w:pos="2880"/>
        </w:tabs>
        <w:ind w:left="2880" w:hanging="360"/>
      </w:pPr>
    </w:lvl>
    <w:lvl w:ilvl="4" w:tentative="1">
      <w:start w:val="1"/>
      <w:numFmt w:val="decimal"/>
      <w:lvlText w:val="%5."/>
      <w:lvlJc w:val="left"/>
      <w:pPr>
        <w:tabs>
          <w:tab w:val="num" w:pos="3600"/>
        </w:tabs>
        <w:ind w:left="3600" w:hanging="360"/>
      </w:pPr>
    </w:lvl>
    <w:lvl w:ilvl="5" w:tentative="1">
      <w:start w:val="1"/>
      <w:numFmt w:val="decimal"/>
      <w:lvlText w:val="%6."/>
      <w:lvlJc w:val="left"/>
      <w:pPr>
        <w:tabs>
          <w:tab w:val="num" w:pos="4320"/>
        </w:tabs>
        <w:ind w:left="4320" w:hanging="360"/>
      </w:pPr>
    </w:lvl>
    <w:lvl w:ilvl="6" w:tentative="1">
      <w:start w:val="1"/>
      <w:numFmt w:val="decimal"/>
      <w:lvlText w:val="%7."/>
      <w:lvlJc w:val="left"/>
      <w:pPr>
        <w:tabs>
          <w:tab w:val="num" w:pos="5040"/>
        </w:tabs>
        <w:ind w:left="5040" w:hanging="360"/>
      </w:pPr>
    </w:lvl>
    <w:lvl w:ilvl="7" w:tentative="1">
      <w:start w:val="1"/>
      <w:numFmt w:val="decimal"/>
      <w:lvlText w:val="%8."/>
      <w:lvlJc w:val="left"/>
      <w:pPr>
        <w:tabs>
          <w:tab w:val="num" w:pos="5760"/>
        </w:tabs>
        <w:ind w:left="5760" w:hanging="360"/>
      </w:pPr>
    </w:lvl>
    <w:lvl w:ilvl="8" w:tentative="1">
      <w:start w:val="1"/>
      <w:numFmt w:val="decimal"/>
      <w:lvlText w:val="%9."/>
      <w:lvlJc w:val="left"/>
      <w:pPr>
        <w:tabs>
          <w:tab w:val="num" w:pos="6480"/>
        </w:tabs>
        <w:ind w:left="6480" w:hanging="360"/>
      </w:pPr>
    </w:lvl>
  </w:abstractNum>
  <w:abstractNum w:abstractNumId="6" w15:restartNumberingAfterBreak="0">
    <w:nsid w:val="50EA65B2"/>
    <w:multiLevelType w:val="hybridMultilevel"/>
    <w:tmpl w:val="9DC06720"/>
    <w:lvl w:ilvl="0" w:tplc="040C000F">
      <w:start w:val="1"/>
      <w:numFmt w:val="decimal"/>
      <w:lvlText w:val="%1."/>
      <w:lvlJc w:val="left"/>
      <w:pPr>
        <w:ind w:left="720" w:hanging="360"/>
      </w:pPr>
      <w:rPr>
        <w:rFonts w:hint="default"/>
      </w:rPr>
    </w:lvl>
    <w:lvl w:ilvl="1" w:tplc="040C0019" w:tentative="1">
      <w:start w:val="1"/>
      <w:numFmt w:val="lowerLetter"/>
      <w:lvlText w:val="%2."/>
      <w:lvlJc w:val="left"/>
      <w:pPr>
        <w:ind w:left="1440" w:hanging="360"/>
      </w:pPr>
    </w:lvl>
    <w:lvl w:ilvl="2" w:tplc="040C001B" w:tentative="1">
      <w:start w:val="1"/>
      <w:numFmt w:val="lowerRoman"/>
      <w:lvlText w:val="%3."/>
      <w:lvlJc w:val="right"/>
      <w:pPr>
        <w:ind w:left="2160" w:hanging="180"/>
      </w:pPr>
    </w:lvl>
    <w:lvl w:ilvl="3" w:tplc="040C000F" w:tentative="1">
      <w:start w:val="1"/>
      <w:numFmt w:val="decimal"/>
      <w:lvlText w:val="%4."/>
      <w:lvlJc w:val="left"/>
      <w:pPr>
        <w:ind w:left="2880" w:hanging="360"/>
      </w:pPr>
    </w:lvl>
    <w:lvl w:ilvl="4" w:tplc="040C0019" w:tentative="1">
      <w:start w:val="1"/>
      <w:numFmt w:val="lowerLetter"/>
      <w:lvlText w:val="%5."/>
      <w:lvlJc w:val="left"/>
      <w:pPr>
        <w:ind w:left="3600" w:hanging="360"/>
      </w:pPr>
    </w:lvl>
    <w:lvl w:ilvl="5" w:tplc="040C001B" w:tentative="1">
      <w:start w:val="1"/>
      <w:numFmt w:val="lowerRoman"/>
      <w:lvlText w:val="%6."/>
      <w:lvlJc w:val="right"/>
      <w:pPr>
        <w:ind w:left="4320" w:hanging="180"/>
      </w:pPr>
    </w:lvl>
    <w:lvl w:ilvl="6" w:tplc="040C000F" w:tentative="1">
      <w:start w:val="1"/>
      <w:numFmt w:val="decimal"/>
      <w:lvlText w:val="%7."/>
      <w:lvlJc w:val="left"/>
      <w:pPr>
        <w:ind w:left="5040" w:hanging="360"/>
      </w:pPr>
    </w:lvl>
    <w:lvl w:ilvl="7" w:tplc="040C0019" w:tentative="1">
      <w:start w:val="1"/>
      <w:numFmt w:val="lowerLetter"/>
      <w:lvlText w:val="%8."/>
      <w:lvlJc w:val="left"/>
      <w:pPr>
        <w:ind w:left="5760" w:hanging="360"/>
      </w:pPr>
    </w:lvl>
    <w:lvl w:ilvl="8" w:tplc="040C001B" w:tentative="1">
      <w:start w:val="1"/>
      <w:numFmt w:val="lowerRoman"/>
      <w:lvlText w:val="%9."/>
      <w:lvlJc w:val="right"/>
      <w:pPr>
        <w:ind w:left="6480" w:hanging="180"/>
      </w:pPr>
    </w:lvl>
  </w:abstractNum>
  <w:abstractNum w:abstractNumId="7" w15:restartNumberingAfterBreak="0">
    <w:nsid w:val="5E332686"/>
    <w:multiLevelType w:val="hybridMultilevel"/>
    <w:tmpl w:val="2200BB9E"/>
    <w:lvl w:ilvl="0" w:tplc="1C80B596">
      <w:start w:val="1"/>
      <w:numFmt w:val="bullet"/>
      <w:pStyle w:val="ListePuceNiv2"/>
      <w:lvlText w:val=""/>
      <w:lvlJc w:val="left"/>
      <w:pPr>
        <w:tabs>
          <w:tab w:val="num" w:pos="1211"/>
        </w:tabs>
        <w:ind w:left="1211" w:hanging="360"/>
      </w:pPr>
      <w:rPr>
        <w:rFonts w:ascii="Wingdings" w:hAnsi="Wingdings" w:hint="default"/>
        <w:color w:val="FF0000"/>
      </w:rPr>
    </w:lvl>
    <w:lvl w:ilvl="1" w:tplc="040C0003" w:tentative="1">
      <w:start w:val="1"/>
      <w:numFmt w:val="bullet"/>
      <w:lvlText w:val="o"/>
      <w:lvlJc w:val="left"/>
      <w:pPr>
        <w:tabs>
          <w:tab w:val="num" w:pos="1440"/>
        </w:tabs>
        <w:ind w:left="1440" w:hanging="360"/>
      </w:pPr>
      <w:rPr>
        <w:rFonts w:ascii="Courier New" w:hAnsi="Courier New" w:cs="Courier New" w:hint="default"/>
      </w:rPr>
    </w:lvl>
    <w:lvl w:ilvl="2" w:tplc="040C0005" w:tentative="1">
      <w:start w:val="1"/>
      <w:numFmt w:val="bullet"/>
      <w:lvlText w:val=""/>
      <w:lvlJc w:val="left"/>
      <w:pPr>
        <w:tabs>
          <w:tab w:val="num" w:pos="2160"/>
        </w:tabs>
        <w:ind w:left="2160" w:hanging="360"/>
      </w:pPr>
      <w:rPr>
        <w:rFonts w:ascii="Wingdings" w:hAnsi="Wingdings" w:hint="default"/>
      </w:rPr>
    </w:lvl>
    <w:lvl w:ilvl="3" w:tplc="040C0001" w:tentative="1">
      <w:start w:val="1"/>
      <w:numFmt w:val="bullet"/>
      <w:lvlText w:val=""/>
      <w:lvlJc w:val="left"/>
      <w:pPr>
        <w:tabs>
          <w:tab w:val="num" w:pos="2880"/>
        </w:tabs>
        <w:ind w:left="2880" w:hanging="360"/>
      </w:pPr>
      <w:rPr>
        <w:rFonts w:ascii="Symbol" w:hAnsi="Symbol" w:hint="default"/>
      </w:rPr>
    </w:lvl>
    <w:lvl w:ilvl="4" w:tplc="040C0003" w:tentative="1">
      <w:start w:val="1"/>
      <w:numFmt w:val="bullet"/>
      <w:lvlText w:val="o"/>
      <w:lvlJc w:val="left"/>
      <w:pPr>
        <w:tabs>
          <w:tab w:val="num" w:pos="3600"/>
        </w:tabs>
        <w:ind w:left="3600" w:hanging="360"/>
      </w:pPr>
      <w:rPr>
        <w:rFonts w:ascii="Courier New" w:hAnsi="Courier New" w:cs="Courier New" w:hint="default"/>
      </w:rPr>
    </w:lvl>
    <w:lvl w:ilvl="5" w:tplc="040C0005" w:tentative="1">
      <w:start w:val="1"/>
      <w:numFmt w:val="bullet"/>
      <w:lvlText w:val=""/>
      <w:lvlJc w:val="left"/>
      <w:pPr>
        <w:tabs>
          <w:tab w:val="num" w:pos="4320"/>
        </w:tabs>
        <w:ind w:left="4320" w:hanging="360"/>
      </w:pPr>
      <w:rPr>
        <w:rFonts w:ascii="Wingdings" w:hAnsi="Wingdings" w:hint="default"/>
      </w:rPr>
    </w:lvl>
    <w:lvl w:ilvl="6" w:tplc="040C0001" w:tentative="1">
      <w:start w:val="1"/>
      <w:numFmt w:val="bullet"/>
      <w:lvlText w:val=""/>
      <w:lvlJc w:val="left"/>
      <w:pPr>
        <w:tabs>
          <w:tab w:val="num" w:pos="5040"/>
        </w:tabs>
        <w:ind w:left="5040" w:hanging="360"/>
      </w:pPr>
      <w:rPr>
        <w:rFonts w:ascii="Symbol" w:hAnsi="Symbol" w:hint="default"/>
      </w:rPr>
    </w:lvl>
    <w:lvl w:ilvl="7" w:tplc="040C0003" w:tentative="1">
      <w:start w:val="1"/>
      <w:numFmt w:val="bullet"/>
      <w:lvlText w:val="o"/>
      <w:lvlJc w:val="left"/>
      <w:pPr>
        <w:tabs>
          <w:tab w:val="num" w:pos="5760"/>
        </w:tabs>
        <w:ind w:left="5760" w:hanging="360"/>
      </w:pPr>
      <w:rPr>
        <w:rFonts w:ascii="Courier New" w:hAnsi="Courier New" w:cs="Courier New" w:hint="default"/>
      </w:rPr>
    </w:lvl>
    <w:lvl w:ilvl="8" w:tplc="040C0005" w:tentative="1">
      <w:start w:val="1"/>
      <w:numFmt w:val="bullet"/>
      <w:lvlText w:val=""/>
      <w:lvlJc w:val="left"/>
      <w:pPr>
        <w:tabs>
          <w:tab w:val="num" w:pos="6480"/>
        </w:tabs>
        <w:ind w:left="6480" w:hanging="360"/>
      </w:pPr>
      <w:rPr>
        <w:rFonts w:ascii="Wingdings" w:hAnsi="Wingdings" w:hint="default"/>
      </w:rPr>
    </w:lvl>
  </w:abstractNum>
  <w:abstractNum w:abstractNumId="8" w15:restartNumberingAfterBreak="0">
    <w:nsid w:val="6A533843"/>
    <w:multiLevelType w:val="multilevel"/>
    <w:tmpl w:val="80F48BE8"/>
    <w:lvl w:ilvl="0">
      <w:start w:val="1"/>
      <w:numFmt w:val="bullet"/>
      <w:lvlText w:val=""/>
      <w:lvlJc w:val="left"/>
      <w:pPr>
        <w:tabs>
          <w:tab w:val="num" w:pos="720"/>
        </w:tabs>
        <w:ind w:left="720" w:hanging="360"/>
      </w:pPr>
      <w:rPr>
        <w:rFonts w:ascii="Symbol" w:hAnsi="Symbol" w:hint="default"/>
        <w:sz w:val="20"/>
      </w:rPr>
    </w:lvl>
    <w:lvl w:ilvl="1">
      <w:start w:val="1"/>
      <w:numFmt w:val="decimal"/>
      <w:lvlText w:val="%2."/>
      <w:lvlJc w:val="left"/>
      <w:pPr>
        <w:ind w:left="1440" w:hanging="360"/>
      </w:pPr>
      <w:rPr>
        <w:rFonts w:hint="default"/>
      </w:rPr>
    </w:lvl>
    <w:lvl w:ilvl="2">
      <w:start w:val="1"/>
      <w:numFmt w:val="bullet"/>
      <w:lvlText w:val=""/>
      <w:lvlJc w:val="left"/>
      <w:pPr>
        <w:tabs>
          <w:tab w:val="num" w:pos="2160"/>
        </w:tabs>
        <w:ind w:left="2160" w:hanging="360"/>
      </w:pPr>
      <w:rPr>
        <w:rFonts w:ascii="Symbol" w:hAnsi="Symbol" w:hint="default"/>
        <w:sz w:val="20"/>
      </w:rPr>
    </w:lvl>
    <w:lvl w:ilvl="3" w:tentative="1">
      <w:start w:val="1"/>
      <w:numFmt w:val="bullet"/>
      <w:lvlText w:val=""/>
      <w:lvlJc w:val="left"/>
      <w:pPr>
        <w:tabs>
          <w:tab w:val="num" w:pos="2880"/>
        </w:tabs>
        <w:ind w:left="2880" w:hanging="360"/>
      </w:pPr>
      <w:rPr>
        <w:rFonts w:ascii="Symbol" w:hAnsi="Symbol" w:hint="default"/>
        <w:sz w:val="20"/>
      </w:rPr>
    </w:lvl>
    <w:lvl w:ilvl="4" w:tentative="1">
      <w:start w:val="1"/>
      <w:numFmt w:val="bullet"/>
      <w:lvlText w:val=""/>
      <w:lvlJc w:val="left"/>
      <w:pPr>
        <w:tabs>
          <w:tab w:val="num" w:pos="3600"/>
        </w:tabs>
        <w:ind w:left="3600" w:hanging="360"/>
      </w:pPr>
      <w:rPr>
        <w:rFonts w:ascii="Symbol" w:hAnsi="Symbol" w:hint="default"/>
        <w:sz w:val="20"/>
      </w:rPr>
    </w:lvl>
    <w:lvl w:ilvl="5" w:tentative="1">
      <w:start w:val="1"/>
      <w:numFmt w:val="bullet"/>
      <w:lvlText w:val=""/>
      <w:lvlJc w:val="left"/>
      <w:pPr>
        <w:tabs>
          <w:tab w:val="num" w:pos="4320"/>
        </w:tabs>
        <w:ind w:left="4320" w:hanging="360"/>
      </w:pPr>
      <w:rPr>
        <w:rFonts w:ascii="Symbol" w:hAnsi="Symbol" w:hint="default"/>
        <w:sz w:val="20"/>
      </w:rPr>
    </w:lvl>
    <w:lvl w:ilvl="6" w:tentative="1">
      <w:start w:val="1"/>
      <w:numFmt w:val="bullet"/>
      <w:lvlText w:val=""/>
      <w:lvlJc w:val="left"/>
      <w:pPr>
        <w:tabs>
          <w:tab w:val="num" w:pos="5040"/>
        </w:tabs>
        <w:ind w:left="5040" w:hanging="360"/>
      </w:pPr>
      <w:rPr>
        <w:rFonts w:ascii="Symbol" w:hAnsi="Symbol" w:hint="default"/>
        <w:sz w:val="20"/>
      </w:rPr>
    </w:lvl>
    <w:lvl w:ilvl="7" w:tentative="1">
      <w:start w:val="1"/>
      <w:numFmt w:val="bullet"/>
      <w:lvlText w:val=""/>
      <w:lvlJc w:val="left"/>
      <w:pPr>
        <w:tabs>
          <w:tab w:val="num" w:pos="5760"/>
        </w:tabs>
        <w:ind w:left="5760" w:hanging="360"/>
      </w:pPr>
      <w:rPr>
        <w:rFonts w:ascii="Symbol" w:hAnsi="Symbol" w:hint="default"/>
        <w:sz w:val="20"/>
      </w:rPr>
    </w:lvl>
    <w:lvl w:ilvl="8" w:tentative="1">
      <w:start w:val="1"/>
      <w:numFmt w:val="bullet"/>
      <w:lvlText w:val=""/>
      <w:lvlJc w:val="left"/>
      <w:pPr>
        <w:tabs>
          <w:tab w:val="num" w:pos="6480"/>
        </w:tabs>
        <w:ind w:left="6480" w:hanging="360"/>
      </w:pPr>
      <w:rPr>
        <w:rFonts w:ascii="Symbol" w:hAnsi="Symbol" w:hint="default"/>
        <w:sz w:val="20"/>
      </w:rPr>
    </w:lvl>
  </w:abstractNum>
  <w:abstractNum w:abstractNumId="9" w15:restartNumberingAfterBreak="0">
    <w:nsid w:val="6B90457A"/>
    <w:multiLevelType w:val="multilevel"/>
    <w:tmpl w:val="3A36A71E"/>
    <w:lvl w:ilvl="0">
      <w:start w:val="1"/>
      <w:numFmt w:val="decimal"/>
      <w:pStyle w:val="Titre1"/>
      <w:lvlText w:val="%1."/>
      <w:lvlJc w:val="left"/>
      <w:pPr>
        <w:tabs>
          <w:tab w:val="num" w:pos="473"/>
        </w:tabs>
        <w:ind w:left="473" w:hanging="360"/>
      </w:pPr>
      <w:rPr>
        <w:rFonts w:hint="default"/>
      </w:rPr>
    </w:lvl>
    <w:lvl w:ilvl="1">
      <w:start w:val="1"/>
      <w:numFmt w:val="decimal"/>
      <w:pStyle w:val="Titre2"/>
      <w:lvlText w:val="%1.%2."/>
      <w:lvlJc w:val="left"/>
      <w:pPr>
        <w:tabs>
          <w:tab w:val="num" w:pos="905"/>
        </w:tabs>
        <w:ind w:left="905" w:hanging="432"/>
      </w:pPr>
      <w:rPr>
        <w:rFonts w:hint="default"/>
      </w:rPr>
    </w:lvl>
    <w:lvl w:ilvl="2">
      <w:start w:val="1"/>
      <w:numFmt w:val="decimal"/>
      <w:pStyle w:val="Titre3"/>
      <w:lvlText w:val="%1.%2.%3."/>
      <w:lvlJc w:val="left"/>
      <w:pPr>
        <w:tabs>
          <w:tab w:val="num" w:pos="1337"/>
        </w:tabs>
        <w:ind w:left="1337" w:hanging="504"/>
      </w:pPr>
      <w:rPr>
        <w:rFonts w:hint="default"/>
      </w:rPr>
    </w:lvl>
    <w:lvl w:ilvl="3">
      <w:start w:val="1"/>
      <w:numFmt w:val="decimal"/>
      <w:lvlText w:val="%1.%2.%3.%4."/>
      <w:lvlJc w:val="left"/>
      <w:pPr>
        <w:tabs>
          <w:tab w:val="num" w:pos="1841"/>
        </w:tabs>
        <w:ind w:left="1841" w:hanging="648"/>
      </w:pPr>
      <w:rPr>
        <w:rFonts w:hint="default"/>
      </w:rPr>
    </w:lvl>
    <w:lvl w:ilvl="4">
      <w:start w:val="1"/>
      <w:numFmt w:val="decimal"/>
      <w:lvlText w:val="%1.%2.%3.%4.%5."/>
      <w:lvlJc w:val="left"/>
      <w:pPr>
        <w:tabs>
          <w:tab w:val="num" w:pos="2345"/>
        </w:tabs>
        <w:ind w:left="2345" w:hanging="792"/>
      </w:pPr>
      <w:rPr>
        <w:rFonts w:hint="default"/>
      </w:rPr>
    </w:lvl>
    <w:lvl w:ilvl="5">
      <w:start w:val="1"/>
      <w:numFmt w:val="decimal"/>
      <w:lvlText w:val="%1.%2.%3.%4.%5.%6."/>
      <w:lvlJc w:val="left"/>
      <w:pPr>
        <w:tabs>
          <w:tab w:val="num" w:pos="2849"/>
        </w:tabs>
        <w:ind w:left="2849" w:hanging="936"/>
      </w:pPr>
      <w:rPr>
        <w:rFonts w:hint="default"/>
      </w:rPr>
    </w:lvl>
    <w:lvl w:ilvl="6">
      <w:start w:val="1"/>
      <w:numFmt w:val="decimal"/>
      <w:lvlText w:val="%1.%2.%3.%4.%5.%6.%7."/>
      <w:lvlJc w:val="left"/>
      <w:pPr>
        <w:tabs>
          <w:tab w:val="num" w:pos="3353"/>
        </w:tabs>
        <w:ind w:left="3353" w:hanging="1080"/>
      </w:pPr>
      <w:rPr>
        <w:rFonts w:hint="default"/>
      </w:rPr>
    </w:lvl>
    <w:lvl w:ilvl="7">
      <w:start w:val="1"/>
      <w:numFmt w:val="decimal"/>
      <w:lvlText w:val="%1.%2.%3.%4.%5.%6.%7.%8."/>
      <w:lvlJc w:val="left"/>
      <w:pPr>
        <w:tabs>
          <w:tab w:val="num" w:pos="3857"/>
        </w:tabs>
        <w:ind w:left="3857" w:hanging="1224"/>
      </w:pPr>
      <w:rPr>
        <w:rFonts w:hint="default"/>
      </w:rPr>
    </w:lvl>
    <w:lvl w:ilvl="8">
      <w:start w:val="1"/>
      <w:numFmt w:val="decimal"/>
      <w:lvlText w:val="%1.%2.%3.%4.%5.%6.%7.%8.%9."/>
      <w:lvlJc w:val="left"/>
      <w:pPr>
        <w:tabs>
          <w:tab w:val="num" w:pos="4433"/>
        </w:tabs>
        <w:ind w:left="4433" w:hanging="1440"/>
      </w:pPr>
      <w:rPr>
        <w:rFonts w:hint="default"/>
      </w:rPr>
    </w:lvl>
  </w:abstractNum>
  <w:abstractNum w:abstractNumId="10" w15:restartNumberingAfterBreak="0">
    <w:nsid w:val="72C6654D"/>
    <w:multiLevelType w:val="hybridMultilevel"/>
    <w:tmpl w:val="2E54B866"/>
    <w:lvl w:ilvl="0" w:tplc="886ADC7A">
      <w:start w:val="1"/>
      <w:numFmt w:val="bullet"/>
      <w:pStyle w:val="ListePucesNiv1"/>
      <w:lvlText w:val=""/>
      <w:lvlJc w:val="left"/>
      <w:pPr>
        <w:tabs>
          <w:tab w:val="num" w:pos="360"/>
        </w:tabs>
        <w:ind w:left="360" w:hanging="360"/>
      </w:pPr>
      <w:rPr>
        <w:rFonts w:ascii="Wingdings" w:hAnsi="Wingdings" w:hint="default"/>
        <w:color w:val="333399"/>
      </w:rPr>
    </w:lvl>
    <w:lvl w:ilvl="1" w:tplc="040C0003" w:tentative="1">
      <w:start w:val="1"/>
      <w:numFmt w:val="bullet"/>
      <w:lvlText w:val="o"/>
      <w:lvlJc w:val="left"/>
      <w:pPr>
        <w:tabs>
          <w:tab w:val="num" w:pos="1440"/>
        </w:tabs>
        <w:ind w:left="1440" w:hanging="360"/>
      </w:pPr>
      <w:rPr>
        <w:rFonts w:ascii="Courier New" w:hAnsi="Courier New" w:cs="Courier New" w:hint="default"/>
      </w:rPr>
    </w:lvl>
    <w:lvl w:ilvl="2" w:tplc="040C0005" w:tentative="1">
      <w:start w:val="1"/>
      <w:numFmt w:val="bullet"/>
      <w:lvlText w:val=""/>
      <w:lvlJc w:val="left"/>
      <w:pPr>
        <w:tabs>
          <w:tab w:val="num" w:pos="2160"/>
        </w:tabs>
        <w:ind w:left="2160" w:hanging="360"/>
      </w:pPr>
      <w:rPr>
        <w:rFonts w:ascii="Wingdings" w:hAnsi="Wingdings" w:hint="default"/>
      </w:rPr>
    </w:lvl>
    <w:lvl w:ilvl="3" w:tplc="040C0001" w:tentative="1">
      <w:start w:val="1"/>
      <w:numFmt w:val="bullet"/>
      <w:lvlText w:val=""/>
      <w:lvlJc w:val="left"/>
      <w:pPr>
        <w:tabs>
          <w:tab w:val="num" w:pos="2880"/>
        </w:tabs>
        <w:ind w:left="2880" w:hanging="360"/>
      </w:pPr>
      <w:rPr>
        <w:rFonts w:ascii="Symbol" w:hAnsi="Symbol" w:hint="default"/>
      </w:rPr>
    </w:lvl>
    <w:lvl w:ilvl="4" w:tplc="040C0003" w:tentative="1">
      <w:start w:val="1"/>
      <w:numFmt w:val="bullet"/>
      <w:lvlText w:val="o"/>
      <w:lvlJc w:val="left"/>
      <w:pPr>
        <w:tabs>
          <w:tab w:val="num" w:pos="3600"/>
        </w:tabs>
        <w:ind w:left="3600" w:hanging="360"/>
      </w:pPr>
      <w:rPr>
        <w:rFonts w:ascii="Courier New" w:hAnsi="Courier New" w:cs="Courier New" w:hint="default"/>
      </w:rPr>
    </w:lvl>
    <w:lvl w:ilvl="5" w:tplc="040C0005" w:tentative="1">
      <w:start w:val="1"/>
      <w:numFmt w:val="bullet"/>
      <w:lvlText w:val=""/>
      <w:lvlJc w:val="left"/>
      <w:pPr>
        <w:tabs>
          <w:tab w:val="num" w:pos="4320"/>
        </w:tabs>
        <w:ind w:left="4320" w:hanging="360"/>
      </w:pPr>
      <w:rPr>
        <w:rFonts w:ascii="Wingdings" w:hAnsi="Wingdings" w:hint="default"/>
      </w:rPr>
    </w:lvl>
    <w:lvl w:ilvl="6" w:tplc="040C0001" w:tentative="1">
      <w:start w:val="1"/>
      <w:numFmt w:val="bullet"/>
      <w:lvlText w:val=""/>
      <w:lvlJc w:val="left"/>
      <w:pPr>
        <w:tabs>
          <w:tab w:val="num" w:pos="5040"/>
        </w:tabs>
        <w:ind w:left="5040" w:hanging="360"/>
      </w:pPr>
      <w:rPr>
        <w:rFonts w:ascii="Symbol" w:hAnsi="Symbol" w:hint="default"/>
      </w:rPr>
    </w:lvl>
    <w:lvl w:ilvl="7" w:tplc="040C0003" w:tentative="1">
      <w:start w:val="1"/>
      <w:numFmt w:val="bullet"/>
      <w:lvlText w:val="o"/>
      <w:lvlJc w:val="left"/>
      <w:pPr>
        <w:tabs>
          <w:tab w:val="num" w:pos="5760"/>
        </w:tabs>
        <w:ind w:left="5760" w:hanging="360"/>
      </w:pPr>
      <w:rPr>
        <w:rFonts w:ascii="Courier New" w:hAnsi="Courier New" w:cs="Courier New" w:hint="default"/>
      </w:rPr>
    </w:lvl>
    <w:lvl w:ilvl="8" w:tplc="040C0005" w:tentative="1">
      <w:start w:val="1"/>
      <w:numFmt w:val="bullet"/>
      <w:lvlText w:val=""/>
      <w:lvlJc w:val="left"/>
      <w:pPr>
        <w:tabs>
          <w:tab w:val="num" w:pos="6480"/>
        </w:tabs>
        <w:ind w:left="6480" w:hanging="360"/>
      </w:pPr>
      <w:rPr>
        <w:rFonts w:ascii="Wingdings" w:hAnsi="Wingdings" w:hint="default"/>
      </w:rPr>
    </w:lvl>
  </w:abstractNum>
  <w:abstractNum w:abstractNumId="11" w15:restartNumberingAfterBreak="0">
    <w:nsid w:val="76126FC8"/>
    <w:multiLevelType w:val="multilevel"/>
    <w:tmpl w:val="5896C7D8"/>
    <w:lvl w:ilvl="0">
      <w:start w:val="1"/>
      <w:numFmt w:val="bullet"/>
      <w:lvlText w:val=""/>
      <w:lvlJc w:val="left"/>
      <w:pPr>
        <w:tabs>
          <w:tab w:val="num" w:pos="720"/>
        </w:tabs>
        <w:ind w:left="720" w:hanging="360"/>
      </w:pPr>
      <w:rPr>
        <w:rFonts w:ascii="Symbol" w:hAnsi="Symbol" w:hint="default"/>
        <w:sz w:val="20"/>
      </w:rPr>
    </w:lvl>
    <w:lvl w:ilvl="1" w:tentative="1">
      <w:start w:val="1"/>
      <w:numFmt w:val="bullet"/>
      <w:lvlText w:val=""/>
      <w:lvlJc w:val="left"/>
      <w:pPr>
        <w:tabs>
          <w:tab w:val="num" w:pos="1440"/>
        </w:tabs>
        <w:ind w:left="1440" w:hanging="360"/>
      </w:pPr>
      <w:rPr>
        <w:rFonts w:ascii="Symbol" w:hAnsi="Symbol" w:hint="default"/>
        <w:sz w:val="20"/>
      </w:rPr>
    </w:lvl>
    <w:lvl w:ilvl="2" w:tentative="1">
      <w:start w:val="1"/>
      <w:numFmt w:val="bullet"/>
      <w:lvlText w:val=""/>
      <w:lvlJc w:val="left"/>
      <w:pPr>
        <w:tabs>
          <w:tab w:val="num" w:pos="2160"/>
        </w:tabs>
        <w:ind w:left="2160" w:hanging="360"/>
      </w:pPr>
      <w:rPr>
        <w:rFonts w:ascii="Symbol" w:hAnsi="Symbol" w:hint="default"/>
        <w:sz w:val="20"/>
      </w:rPr>
    </w:lvl>
    <w:lvl w:ilvl="3" w:tentative="1">
      <w:start w:val="1"/>
      <w:numFmt w:val="bullet"/>
      <w:lvlText w:val=""/>
      <w:lvlJc w:val="left"/>
      <w:pPr>
        <w:tabs>
          <w:tab w:val="num" w:pos="2880"/>
        </w:tabs>
        <w:ind w:left="2880" w:hanging="360"/>
      </w:pPr>
      <w:rPr>
        <w:rFonts w:ascii="Symbol" w:hAnsi="Symbol" w:hint="default"/>
        <w:sz w:val="20"/>
      </w:rPr>
    </w:lvl>
    <w:lvl w:ilvl="4" w:tentative="1">
      <w:start w:val="1"/>
      <w:numFmt w:val="bullet"/>
      <w:lvlText w:val=""/>
      <w:lvlJc w:val="left"/>
      <w:pPr>
        <w:tabs>
          <w:tab w:val="num" w:pos="3600"/>
        </w:tabs>
        <w:ind w:left="3600" w:hanging="360"/>
      </w:pPr>
      <w:rPr>
        <w:rFonts w:ascii="Symbol" w:hAnsi="Symbol" w:hint="default"/>
        <w:sz w:val="20"/>
      </w:rPr>
    </w:lvl>
    <w:lvl w:ilvl="5" w:tentative="1">
      <w:start w:val="1"/>
      <w:numFmt w:val="bullet"/>
      <w:lvlText w:val=""/>
      <w:lvlJc w:val="left"/>
      <w:pPr>
        <w:tabs>
          <w:tab w:val="num" w:pos="4320"/>
        </w:tabs>
        <w:ind w:left="4320" w:hanging="360"/>
      </w:pPr>
      <w:rPr>
        <w:rFonts w:ascii="Symbol" w:hAnsi="Symbol" w:hint="default"/>
        <w:sz w:val="20"/>
      </w:rPr>
    </w:lvl>
    <w:lvl w:ilvl="6" w:tentative="1">
      <w:start w:val="1"/>
      <w:numFmt w:val="bullet"/>
      <w:lvlText w:val=""/>
      <w:lvlJc w:val="left"/>
      <w:pPr>
        <w:tabs>
          <w:tab w:val="num" w:pos="5040"/>
        </w:tabs>
        <w:ind w:left="5040" w:hanging="360"/>
      </w:pPr>
      <w:rPr>
        <w:rFonts w:ascii="Symbol" w:hAnsi="Symbol" w:hint="default"/>
        <w:sz w:val="20"/>
      </w:rPr>
    </w:lvl>
    <w:lvl w:ilvl="7" w:tentative="1">
      <w:start w:val="1"/>
      <w:numFmt w:val="bullet"/>
      <w:lvlText w:val=""/>
      <w:lvlJc w:val="left"/>
      <w:pPr>
        <w:tabs>
          <w:tab w:val="num" w:pos="5760"/>
        </w:tabs>
        <w:ind w:left="5760" w:hanging="360"/>
      </w:pPr>
      <w:rPr>
        <w:rFonts w:ascii="Symbol" w:hAnsi="Symbol" w:hint="default"/>
        <w:sz w:val="20"/>
      </w:rPr>
    </w:lvl>
    <w:lvl w:ilvl="8" w:tentative="1">
      <w:start w:val="1"/>
      <w:numFmt w:val="bullet"/>
      <w:lvlText w:val=""/>
      <w:lvlJc w:val="left"/>
      <w:pPr>
        <w:tabs>
          <w:tab w:val="num" w:pos="6480"/>
        </w:tabs>
        <w:ind w:left="6480" w:hanging="360"/>
      </w:pPr>
      <w:rPr>
        <w:rFonts w:ascii="Symbol" w:hAnsi="Symbol" w:hint="default"/>
        <w:sz w:val="20"/>
      </w:rPr>
    </w:lvl>
  </w:abstractNum>
  <w:abstractNum w:abstractNumId="12" w15:restartNumberingAfterBreak="0">
    <w:nsid w:val="784E1AED"/>
    <w:multiLevelType w:val="hybridMultilevel"/>
    <w:tmpl w:val="6B2A8872"/>
    <w:lvl w:ilvl="0" w:tplc="040C0001">
      <w:start w:val="1"/>
      <w:numFmt w:val="bullet"/>
      <w:lvlText w:val=""/>
      <w:lvlJc w:val="left"/>
      <w:pPr>
        <w:ind w:left="720" w:hanging="360"/>
      </w:pPr>
      <w:rPr>
        <w:rFonts w:ascii="Symbol" w:hAnsi="Symbol" w:hint="default"/>
      </w:rPr>
    </w:lvl>
    <w:lvl w:ilvl="1" w:tplc="040C0003" w:tentative="1">
      <w:start w:val="1"/>
      <w:numFmt w:val="bullet"/>
      <w:lvlText w:val="o"/>
      <w:lvlJc w:val="left"/>
      <w:pPr>
        <w:ind w:left="1440" w:hanging="360"/>
      </w:pPr>
      <w:rPr>
        <w:rFonts w:ascii="Courier New" w:hAnsi="Courier New" w:cs="Courier New" w:hint="default"/>
      </w:rPr>
    </w:lvl>
    <w:lvl w:ilvl="2" w:tplc="040C0005" w:tentative="1">
      <w:start w:val="1"/>
      <w:numFmt w:val="bullet"/>
      <w:lvlText w:val=""/>
      <w:lvlJc w:val="left"/>
      <w:pPr>
        <w:ind w:left="2160" w:hanging="360"/>
      </w:pPr>
      <w:rPr>
        <w:rFonts w:ascii="Wingdings" w:hAnsi="Wingdings" w:hint="default"/>
      </w:rPr>
    </w:lvl>
    <w:lvl w:ilvl="3" w:tplc="040C0001" w:tentative="1">
      <w:start w:val="1"/>
      <w:numFmt w:val="bullet"/>
      <w:lvlText w:val=""/>
      <w:lvlJc w:val="left"/>
      <w:pPr>
        <w:ind w:left="2880" w:hanging="360"/>
      </w:pPr>
      <w:rPr>
        <w:rFonts w:ascii="Symbol" w:hAnsi="Symbol" w:hint="default"/>
      </w:rPr>
    </w:lvl>
    <w:lvl w:ilvl="4" w:tplc="040C0003" w:tentative="1">
      <w:start w:val="1"/>
      <w:numFmt w:val="bullet"/>
      <w:lvlText w:val="o"/>
      <w:lvlJc w:val="left"/>
      <w:pPr>
        <w:ind w:left="3600" w:hanging="360"/>
      </w:pPr>
      <w:rPr>
        <w:rFonts w:ascii="Courier New" w:hAnsi="Courier New" w:cs="Courier New" w:hint="default"/>
      </w:rPr>
    </w:lvl>
    <w:lvl w:ilvl="5" w:tplc="040C0005" w:tentative="1">
      <w:start w:val="1"/>
      <w:numFmt w:val="bullet"/>
      <w:lvlText w:val=""/>
      <w:lvlJc w:val="left"/>
      <w:pPr>
        <w:ind w:left="4320" w:hanging="360"/>
      </w:pPr>
      <w:rPr>
        <w:rFonts w:ascii="Wingdings" w:hAnsi="Wingdings" w:hint="default"/>
      </w:rPr>
    </w:lvl>
    <w:lvl w:ilvl="6" w:tplc="040C0001" w:tentative="1">
      <w:start w:val="1"/>
      <w:numFmt w:val="bullet"/>
      <w:lvlText w:val=""/>
      <w:lvlJc w:val="left"/>
      <w:pPr>
        <w:ind w:left="5040" w:hanging="360"/>
      </w:pPr>
      <w:rPr>
        <w:rFonts w:ascii="Symbol" w:hAnsi="Symbol" w:hint="default"/>
      </w:rPr>
    </w:lvl>
    <w:lvl w:ilvl="7" w:tplc="040C0003" w:tentative="1">
      <w:start w:val="1"/>
      <w:numFmt w:val="bullet"/>
      <w:lvlText w:val="o"/>
      <w:lvlJc w:val="left"/>
      <w:pPr>
        <w:ind w:left="5760" w:hanging="360"/>
      </w:pPr>
      <w:rPr>
        <w:rFonts w:ascii="Courier New" w:hAnsi="Courier New" w:cs="Courier New" w:hint="default"/>
      </w:rPr>
    </w:lvl>
    <w:lvl w:ilvl="8" w:tplc="040C0005" w:tentative="1">
      <w:start w:val="1"/>
      <w:numFmt w:val="bullet"/>
      <w:lvlText w:val=""/>
      <w:lvlJc w:val="left"/>
      <w:pPr>
        <w:ind w:left="6480" w:hanging="360"/>
      </w:pPr>
      <w:rPr>
        <w:rFonts w:ascii="Wingdings" w:hAnsi="Wingdings" w:hint="default"/>
      </w:rPr>
    </w:lvl>
  </w:abstractNum>
  <w:num w:numId="1" w16cid:durableId="457187309">
    <w:abstractNumId w:val="9"/>
  </w:num>
  <w:num w:numId="2" w16cid:durableId="2104911084">
    <w:abstractNumId w:val="10"/>
  </w:num>
  <w:num w:numId="3" w16cid:durableId="1209033088">
    <w:abstractNumId w:val="7"/>
  </w:num>
  <w:num w:numId="4" w16cid:durableId="553276211">
    <w:abstractNumId w:val="4"/>
  </w:num>
  <w:num w:numId="5" w16cid:durableId="1189179290">
    <w:abstractNumId w:val="8"/>
  </w:num>
  <w:num w:numId="6" w16cid:durableId="1852913741">
    <w:abstractNumId w:val="11"/>
  </w:num>
  <w:num w:numId="7" w16cid:durableId="2123725242">
    <w:abstractNumId w:val="1"/>
  </w:num>
  <w:num w:numId="8" w16cid:durableId="288980217">
    <w:abstractNumId w:val="5"/>
  </w:num>
  <w:num w:numId="9" w16cid:durableId="1395011369">
    <w:abstractNumId w:val="9"/>
    <w:lvlOverride w:ilvl="0">
      <w:startOverride w:val="1"/>
    </w:lvlOverride>
  </w:num>
  <w:num w:numId="10" w16cid:durableId="910118591">
    <w:abstractNumId w:val="2"/>
  </w:num>
  <w:num w:numId="11" w16cid:durableId="1362167083">
    <w:abstractNumId w:val="12"/>
  </w:num>
  <w:num w:numId="12" w16cid:durableId="1158111581">
    <w:abstractNumId w:val="3"/>
  </w:num>
  <w:num w:numId="13" w16cid:durableId="1285112716">
    <w:abstractNumId w:val="0"/>
  </w:num>
  <w:num w:numId="14" w16cid:durableId="1867131904">
    <w:abstractNumId w:val="6"/>
  </w:num>
  <w:numIdMacAtCleanup w:val="14"/>
</w:numbering>
</file>

<file path=word/settings.xml><?xml version="1.0" encoding="utf-8"?>
<w:settings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sl="http://schemas.openxmlformats.org/schemaLibrary/2006/main" mc:Ignorable="w14 w15 w16se w16cid w16 w16cex w16sdtdh">
  <w:zoom w:percent="120"/>
  <w:doNotDisplayPageBoundaries/>
  <w:proofState w:spelling="clean" w:grammar="clean"/>
  <w:attachedTemplate r:id="rId1"/>
  <w:linkStyles/>
  <w:stylePaneFormatFilter w:val="3F01" w:allStyles="1" w:customStyles="0" w:latentStyles="0" w:stylesInUse="0" w:headingStyles="0" w:numberingStyles="0" w:tableStyles="0" w:directFormattingOnRuns="1" w:directFormattingOnParagraphs="1" w:directFormattingOnNumbering="1" w:directFormattingOnTables="1" w:clearFormatting="1" w:top3HeadingStyles="1" w:visibleStyles="0" w:alternateStyleNames="0"/>
  <w:defaultTabStop w:val="708"/>
  <w:hyphenationZone w:val="425"/>
  <w:noPunctuationKerning/>
  <w:characterSpacingControl w:val="doNotCompress"/>
  <w:hdrShapeDefaults>
    <o:shapedefaults v:ext="edit" spidmax="2050"/>
  </w:hdrShapeDefaults>
  <w:footnotePr>
    <w:footnote w:id="-1"/>
    <w:footnote w:id="0"/>
  </w:footnotePr>
  <w:endnotePr>
    <w:endnote w:id="-1"/>
    <w:endnote w:id="0"/>
  </w:endnotePr>
  <w:compat>
    <w:compatSetting w:name="compatibilityMode" w:uri="http://schemas.microsoft.com/office/word" w:val="15"/>
    <w:compatSetting w:name="overrideTableStyleFontSizeAndJustification" w:uri="http://schemas.microsoft.com/office/word" w:val="1"/>
    <w:compatSetting w:name="enableOpenTypeFeatures" w:uri="http://schemas.microsoft.com/office/word" w:val="1"/>
    <w:compatSetting w:name="doNotFlipMirrorIndents" w:uri="http://schemas.microsoft.com/office/word" w:val="1"/>
    <w:compatSetting w:name="differentiateMultirowTableHeaders" w:uri="http://schemas.microsoft.com/office/word" w:val="1"/>
    <w:compatSetting w:name="useWord2013TrackBottomHyphenation" w:uri="http://schemas.microsoft.com/office/word" w:val="0"/>
  </w:compat>
  <w:rsids>
    <w:rsidRoot w:val="00D32E7B"/>
    <w:rsid w:val="0000289B"/>
    <w:rsid w:val="00003E93"/>
    <w:rsid w:val="0001131B"/>
    <w:rsid w:val="00012FC7"/>
    <w:rsid w:val="00015CD5"/>
    <w:rsid w:val="00021A7C"/>
    <w:rsid w:val="000223DA"/>
    <w:rsid w:val="00022C41"/>
    <w:rsid w:val="00024542"/>
    <w:rsid w:val="00025400"/>
    <w:rsid w:val="00035563"/>
    <w:rsid w:val="0004566A"/>
    <w:rsid w:val="00050233"/>
    <w:rsid w:val="00055B3F"/>
    <w:rsid w:val="00055EA1"/>
    <w:rsid w:val="0006052D"/>
    <w:rsid w:val="00061981"/>
    <w:rsid w:val="00062EF0"/>
    <w:rsid w:val="00070CEE"/>
    <w:rsid w:val="00071E28"/>
    <w:rsid w:val="000764EE"/>
    <w:rsid w:val="0008184D"/>
    <w:rsid w:val="00086648"/>
    <w:rsid w:val="00087DD0"/>
    <w:rsid w:val="000929C2"/>
    <w:rsid w:val="00092CA1"/>
    <w:rsid w:val="00093D9A"/>
    <w:rsid w:val="0009736B"/>
    <w:rsid w:val="000976E4"/>
    <w:rsid w:val="000A2A48"/>
    <w:rsid w:val="000A493E"/>
    <w:rsid w:val="000B4D55"/>
    <w:rsid w:val="000C79D1"/>
    <w:rsid w:val="000D468B"/>
    <w:rsid w:val="000E0929"/>
    <w:rsid w:val="00103650"/>
    <w:rsid w:val="00105031"/>
    <w:rsid w:val="00107BF8"/>
    <w:rsid w:val="00111BDF"/>
    <w:rsid w:val="00112F36"/>
    <w:rsid w:val="00127A21"/>
    <w:rsid w:val="00127D8F"/>
    <w:rsid w:val="0013127E"/>
    <w:rsid w:val="001415D0"/>
    <w:rsid w:val="00142336"/>
    <w:rsid w:val="00144682"/>
    <w:rsid w:val="0015041E"/>
    <w:rsid w:val="00151641"/>
    <w:rsid w:val="0015630A"/>
    <w:rsid w:val="00157AEC"/>
    <w:rsid w:val="00166DB4"/>
    <w:rsid w:val="00173143"/>
    <w:rsid w:val="00185722"/>
    <w:rsid w:val="00185E45"/>
    <w:rsid w:val="00187572"/>
    <w:rsid w:val="00192F12"/>
    <w:rsid w:val="00194F67"/>
    <w:rsid w:val="00196E8D"/>
    <w:rsid w:val="00197694"/>
    <w:rsid w:val="001A41D6"/>
    <w:rsid w:val="001A54D2"/>
    <w:rsid w:val="001A5765"/>
    <w:rsid w:val="001A5AAA"/>
    <w:rsid w:val="001B1074"/>
    <w:rsid w:val="001B20D7"/>
    <w:rsid w:val="001B66CA"/>
    <w:rsid w:val="001C25DA"/>
    <w:rsid w:val="001C5525"/>
    <w:rsid w:val="001E12A3"/>
    <w:rsid w:val="001E2264"/>
    <w:rsid w:val="001F1818"/>
    <w:rsid w:val="001F5D2A"/>
    <w:rsid w:val="002012E4"/>
    <w:rsid w:val="002038CB"/>
    <w:rsid w:val="00215B95"/>
    <w:rsid w:val="0022328C"/>
    <w:rsid w:val="002265AA"/>
    <w:rsid w:val="002429AC"/>
    <w:rsid w:val="00243911"/>
    <w:rsid w:val="00245F1E"/>
    <w:rsid w:val="002466B7"/>
    <w:rsid w:val="0025443A"/>
    <w:rsid w:val="00256A83"/>
    <w:rsid w:val="002576CB"/>
    <w:rsid w:val="00260E38"/>
    <w:rsid w:val="0026182F"/>
    <w:rsid w:val="00262BA8"/>
    <w:rsid w:val="002846A6"/>
    <w:rsid w:val="002902B1"/>
    <w:rsid w:val="00292868"/>
    <w:rsid w:val="00293109"/>
    <w:rsid w:val="002942D9"/>
    <w:rsid w:val="002A037B"/>
    <w:rsid w:val="002A66F6"/>
    <w:rsid w:val="002B74B3"/>
    <w:rsid w:val="002C6EFB"/>
    <w:rsid w:val="002D0AEE"/>
    <w:rsid w:val="002D3266"/>
    <w:rsid w:val="002D5C9F"/>
    <w:rsid w:val="002E07D3"/>
    <w:rsid w:val="002F0CEE"/>
    <w:rsid w:val="0030007D"/>
    <w:rsid w:val="003107D7"/>
    <w:rsid w:val="00312BF3"/>
    <w:rsid w:val="00315123"/>
    <w:rsid w:val="00316C95"/>
    <w:rsid w:val="003178E4"/>
    <w:rsid w:val="00322F93"/>
    <w:rsid w:val="00336C23"/>
    <w:rsid w:val="00337C93"/>
    <w:rsid w:val="00341555"/>
    <w:rsid w:val="0034684B"/>
    <w:rsid w:val="003506BF"/>
    <w:rsid w:val="00363119"/>
    <w:rsid w:val="00371028"/>
    <w:rsid w:val="00371BC4"/>
    <w:rsid w:val="003801F5"/>
    <w:rsid w:val="00385165"/>
    <w:rsid w:val="00386B6B"/>
    <w:rsid w:val="003962BA"/>
    <w:rsid w:val="003A6E34"/>
    <w:rsid w:val="003B03BE"/>
    <w:rsid w:val="003B5899"/>
    <w:rsid w:val="003C1F55"/>
    <w:rsid w:val="003C3BC3"/>
    <w:rsid w:val="003C708C"/>
    <w:rsid w:val="003D2BAD"/>
    <w:rsid w:val="003D312A"/>
    <w:rsid w:val="003D357D"/>
    <w:rsid w:val="003D38B2"/>
    <w:rsid w:val="003E2D75"/>
    <w:rsid w:val="003E31E2"/>
    <w:rsid w:val="003F02DD"/>
    <w:rsid w:val="003F0AFE"/>
    <w:rsid w:val="003F7223"/>
    <w:rsid w:val="003F7747"/>
    <w:rsid w:val="00404F85"/>
    <w:rsid w:val="004057C3"/>
    <w:rsid w:val="00414C15"/>
    <w:rsid w:val="004233E9"/>
    <w:rsid w:val="00423634"/>
    <w:rsid w:val="00426310"/>
    <w:rsid w:val="004272BC"/>
    <w:rsid w:val="0043576E"/>
    <w:rsid w:val="00437AA6"/>
    <w:rsid w:val="00440F6D"/>
    <w:rsid w:val="00444A3E"/>
    <w:rsid w:val="00445F4B"/>
    <w:rsid w:val="004542B5"/>
    <w:rsid w:val="00454F5E"/>
    <w:rsid w:val="00462284"/>
    <w:rsid w:val="004671CF"/>
    <w:rsid w:val="00481443"/>
    <w:rsid w:val="00485128"/>
    <w:rsid w:val="00485499"/>
    <w:rsid w:val="00487A02"/>
    <w:rsid w:val="00493E5D"/>
    <w:rsid w:val="004A2E25"/>
    <w:rsid w:val="004A3252"/>
    <w:rsid w:val="004B014C"/>
    <w:rsid w:val="004B0DE1"/>
    <w:rsid w:val="004B22A2"/>
    <w:rsid w:val="004B3E96"/>
    <w:rsid w:val="004C490F"/>
    <w:rsid w:val="004C51EF"/>
    <w:rsid w:val="004D3B20"/>
    <w:rsid w:val="004E092D"/>
    <w:rsid w:val="004F5A17"/>
    <w:rsid w:val="0050256E"/>
    <w:rsid w:val="00512A90"/>
    <w:rsid w:val="00524691"/>
    <w:rsid w:val="00530630"/>
    <w:rsid w:val="0053643B"/>
    <w:rsid w:val="0053709A"/>
    <w:rsid w:val="005417A2"/>
    <w:rsid w:val="005579F5"/>
    <w:rsid w:val="00561DD2"/>
    <w:rsid w:val="00567076"/>
    <w:rsid w:val="00577C0B"/>
    <w:rsid w:val="005823B2"/>
    <w:rsid w:val="0058319C"/>
    <w:rsid w:val="005863B4"/>
    <w:rsid w:val="00593060"/>
    <w:rsid w:val="005963B4"/>
    <w:rsid w:val="005A2354"/>
    <w:rsid w:val="005A7D25"/>
    <w:rsid w:val="005D04D5"/>
    <w:rsid w:val="005D48A9"/>
    <w:rsid w:val="005D6513"/>
    <w:rsid w:val="005E1A7D"/>
    <w:rsid w:val="005E3B34"/>
    <w:rsid w:val="005E5DF9"/>
    <w:rsid w:val="00600050"/>
    <w:rsid w:val="006004E6"/>
    <w:rsid w:val="0060081E"/>
    <w:rsid w:val="00606F63"/>
    <w:rsid w:val="006110DE"/>
    <w:rsid w:val="0061172A"/>
    <w:rsid w:val="00615524"/>
    <w:rsid w:val="006228AF"/>
    <w:rsid w:val="00632300"/>
    <w:rsid w:val="00633191"/>
    <w:rsid w:val="00633D45"/>
    <w:rsid w:val="00640229"/>
    <w:rsid w:val="00647EA2"/>
    <w:rsid w:val="00651058"/>
    <w:rsid w:val="006677DE"/>
    <w:rsid w:val="006752B6"/>
    <w:rsid w:val="00676596"/>
    <w:rsid w:val="0068589B"/>
    <w:rsid w:val="00685BC2"/>
    <w:rsid w:val="00687850"/>
    <w:rsid w:val="006908E7"/>
    <w:rsid w:val="006A69A9"/>
    <w:rsid w:val="006B0D14"/>
    <w:rsid w:val="006B3245"/>
    <w:rsid w:val="006B44B3"/>
    <w:rsid w:val="006B49BD"/>
    <w:rsid w:val="006B71E6"/>
    <w:rsid w:val="006C1B50"/>
    <w:rsid w:val="006C7EF7"/>
    <w:rsid w:val="006D005F"/>
    <w:rsid w:val="006D6869"/>
    <w:rsid w:val="006F2458"/>
    <w:rsid w:val="006F4C0F"/>
    <w:rsid w:val="00701D79"/>
    <w:rsid w:val="007123DF"/>
    <w:rsid w:val="0071303C"/>
    <w:rsid w:val="007136F2"/>
    <w:rsid w:val="00717FF4"/>
    <w:rsid w:val="00721BD4"/>
    <w:rsid w:val="00723915"/>
    <w:rsid w:val="00724807"/>
    <w:rsid w:val="007279CE"/>
    <w:rsid w:val="007359A8"/>
    <w:rsid w:val="00736CEB"/>
    <w:rsid w:val="00737984"/>
    <w:rsid w:val="00741A92"/>
    <w:rsid w:val="00744314"/>
    <w:rsid w:val="007525FE"/>
    <w:rsid w:val="007611AC"/>
    <w:rsid w:val="00761DB9"/>
    <w:rsid w:val="00763F3D"/>
    <w:rsid w:val="007675DC"/>
    <w:rsid w:val="007733D0"/>
    <w:rsid w:val="00773537"/>
    <w:rsid w:val="00773DDB"/>
    <w:rsid w:val="0078239C"/>
    <w:rsid w:val="007846AF"/>
    <w:rsid w:val="0078564B"/>
    <w:rsid w:val="00792EF1"/>
    <w:rsid w:val="00796692"/>
    <w:rsid w:val="0079716E"/>
    <w:rsid w:val="0079781A"/>
    <w:rsid w:val="007A532C"/>
    <w:rsid w:val="007B1500"/>
    <w:rsid w:val="007B5758"/>
    <w:rsid w:val="007B768F"/>
    <w:rsid w:val="007D0ABD"/>
    <w:rsid w:val="007F6ECB"/>
    <w:rsid w:val="00800BE8"/>
    <w:rsid w:val="0080248F"/>
    <w:rsid w:val="00804D3C"/>
    <w:rsid w:val="00810389"/>
    <w:rsid w:val="00812AB4"/>
    <w:rsid w:val="0081472D"/>
    <w:rsid w:val="00827D93"/>
    <w:rsid w:val="008502CE"/>
    <w:rsid w:val="00853843"/>
    <w:rsid w:val="00853E2B"/>
    <w:rsid w:val="008655CA"/>
    <w:rsid w:val="008663A4"/>
    <w:rsid w:val="008703F3"/>
    <w:rsid w:val="00872512"/>
    <w:rsid w:val="00876A83"/>
    <w:rsid w:val="00882316"/>
    <w:rsid w:val="00885166"/>
    <w:rsid w:val="00892762"/>
    <w:rsid w:val="00892BAC"/>
    <w:rsid w:val="00895144"/>
    <w:rsid w:val="008B0BEE"/>
    <w:rsid w:val="008B0E8B"/>
    <w:rsid w:val="008B104C"/>
    <w:rsid w:val="008B6DCA"/>
    <w:rsid w:val="008C0528"/>
    <w:rsid w:val="008C3B1F"/>
    <w:rsid w:val="008D18F6"/>
    <w:rsid w:val="008D2757"/>
    <w:rsid w:val="008D5A55"/>
    <w:rsid w:val="008D5EF0"/>
    <w:rsid w:val="008E20F3"/>
    <w:rsid w:val="008E4033"/>
    <w:rsid w:val="008F283A"/>
    <w:rsid w:val="00910124"/>
    <w:rsid w:val="00916044"/>
    <w:rsid w:val="00916D00"/>
    <w:rsid w:val="009246ED"/>
    <w:rsid w:val="00927850"/>
    <w:rsid w:val="009318A1"/>
    <w:rsid w:val="00934063"/>
    <w:rsid w:val="0093689B"/>
    <w:rsid w:val="009461DA"/>
    <w:rsid w:val="009527F8"/>
    <w:rsid w:val="00954750"/>
    <w:rsid w:val="009702FD"/>
    <w:rsid w:val="009706EE"/>
    <w:rsid w:val="00980B6A"/>
    <w:rsid w:val="009916A8"/>
    <w:rsid w:val="009926D1"/>
    <w:rsid w:val="009937C5"/>
    <w:rsid w:val="00996C60"/>
    <w:rsid w:val="009B10B4"/>
    <w:rsid w:val="009B60A0"/>
    <w:rsid w:val="009C5873"/>
    <w:rsid w:val="009C6CC1"/>
    <w:rsid w:val="009D1FA3"/>
    <w:rsid w:val="009E03F7"/>
    <w:rsid w:val="009E1C60"/>
    <w:rsid w:val="009E54C5"/>
    <w:rsid w:val="009F050B"/>
    <w:rsid w:val="009F2F55"/>
    <w:rsid w:val="009F5598"/>
    <w:rsid w:val="00A02E73"/>
    <w:rsid w:val="00A03228"/>
    <w:rsid w:val="00A05C32"/>
    <w:rsid w:val="00A06D24"/>
    <w:rsid w:val="00A07ED8"/>
    <w:rsid w:val="00A12DB6"/>
    <w:rsid w:val="00A1600D"/>
    <w:rsid w:val="00A20CD3"/>
    <w:rsid w:val="00A328E2"/>
    <w:rsid w:val="00A36902"/>
    <w:rsid w:val="00A4689B"/>
    <w:rsid w:val="00A523E2"/>
    <w:rsid w:val="00A52779"/>
    <w:rsid w:val="00A54FC0"/>
    <w:rsid w:val="00A651D4"/>
    <w:rsid w:val="00A65AEB"/>
    <w:rsid w:val="00A66B89"/>
    <w:rsid w:val="00A71F86"/>
    <w:rsid w:val="00A7214B"/>
    <w:rsid w:val="00A72979"/>
    <w:rsid w:val="00A734F4"/>
    <w:rsid w:val="00A75314"/>
    <w:rsid w:val="00A762FA"/>
    <w:rsid w:val="00A76751"/>
    <w:rsid w:val="00A76B94"/>
    <w:rsid w:val="00A800FD"/>
    <w:rsid w:val="00A84931"/>
    <w:rsid w:val="00A911D5"/>
    <w:rsid w:val="00A91C9C"/>
    <w:rsid w:val="00AA3B02"/>
    <w:rsid w:val="00AB0993"/>
    <w:rsid w:val="00AB0CA9"/>
    <w:rsid w:val="00AB60AC"/>
    <w:rsid w:val="00AB640F"/>
    <w:rsid w:val="00AC1AF0"/>
    <w:rsid w:val="00AC6066"/>
    <w:rsid w:val="00AC6A9C"/>
    <w:rsid w:val="00AD2421"/>
    <w:rsid w:val="00AD281E"/>
    <w:rsid w:val="00AD2868"/>
    <w:rsid w:val="00AD45E9"/>
    <w:rsid w:val="00AD5E73"/>
    <w:rsid w:val="00AE190B"/>
    <w:rsid w:val="00AE1959"/>
    <w:rsid w:val="00AE4999"/>
    <w:rsid w:val="00AE7851"/>
    <w:rsid w:val="00AF2205"/>
    <w:rsid w:val="00B02AC3"/>
    <w:rsid w:val="00B03864"/>
    <w:rsid w:val="00B03E54"/>
    <w:rsid w:val="00B03FB2"/>
    <w:rsid w:val="00B130C1"/>
    <w:rsid w:val="00B21D88"/>
    <w:rsid w:val="00B21EC6"/>
    <w:rsid w:val="00B2381D"/>
    <w:rsid w:val="00B27467"/>
    <w:rsid w:val="00B4436E"/>
    <w:rsid w:val="00B461DD"/>
    <w:rsid w:val="00B47B25"/>
    <w:rsid w:val="00B47B99"/>
    <w:rsid w:val="00B47E44"/>
    <w:rsid w:val="00B509A7"/>
    <w:rsid w:val="00B532C2"/>
    <w:rsid w:val="00B57175"/>
    <w:rsid w:val="00B57FA4"/>
    <w:rsid w:val="00B82646"/>
    <w:rsid w:val="00BA7438"/>
    <w:rsid w:val="00BB2019"/>
    <w:rsid w:val="00BB6CE9"/>
    <w:rsid w:val="00BB6D42"/>
    <w:rsid w:val="00BC1081"/>
    <w:rsid w:val="00BC3B00"/>
    <w:rsid w:val="00BC64E9"/>
    <w:rsid w:val="00BC7D7E"/>
    <w:rsid w:val="00BD7BE6"/>
    <w:rsid w:val="00BE0D7F"/>
    <w:rsid w:val="00BF516C"/>
    <w:rsid w:val="00C01BC8"/>
    <w:rsid w:val="00C12E9B"/>
    <w:rsid w:val="00C13BDC"/>
    <w:rsid w:val="00C16ABD"/>
    <w:rsid w:val="00C20D25"/>
    <w:rsid w:val="00C23E52"/>
    <w:rsid w:val="00C24984"/>
    <w:rsid w:val="00C26AF2"/>
    <w:rsid w:val="00C30D72"/>
    <w:rsid w:val="00C310A3"/>
    <w:rsid w:val="00C329A8"/>
    <w:rsid w:val="00C41BB3"/>
    <w:rsid w:val="00C4590D"/>
    <w:rsid w:val="00C54C7D"/>
    <w:rsid w:val="00C55936"/>
    <w:rsid w:val="00C5763A"/>
    <w:rsid w:val="00C8613E"/>
    <w:rsid w:val="00C874F2"/>
    <w:rsid w:val="00C95461"/>
    <w:rsid w:val="00C95C70"/>
    <w:rsid w:val="00CA1331"/>
    <w:rsid w:val="00CB13A3"/>
    <w:rsid w:val="00CB2C2A"/>
    <w:rsid w:val="00CB3DDA"/>
    <w:rsid w:val="00CC0B08"/>
    <w:rsid w:val="00CC22A7"/>
    <w:rsid w:val="00CC6BDB"/>
    <w:rsid w:val="00CE4734"/>
    <w:rsid w:val="00CE53F5"/>
    <w:rsid w:val="00CF11CA"/>
    <w:rsid w:val="00CF1280"/>
    <w:rsid w:val="00CF3AAB"/>
    <w:rsid w:val="00CF498E"/>
    <w:rsid w:val="00CF4DE1"/>
    <w:rsid w:val="00CF56C3"/>
    <w:rsid w:val="00D012E0"/>
    <w:rsid w:val="00D02396"/>
    <w:rsid w:val="00D20023"/>
    <w:rsid w:val="00D244E2"/>
    <w:rsid w:val="00D27CAB"/>
    <w:rsid w:val="00D30558"/>
    <w:rsid w:val="00D32E7B"/>
    <w:rsid w:val="00D3423B"/>
    <w:rsid w:val="00D3456D"/>
    <w:rsid w:val="00D34765"/>
    <w:rsid w:val="00D35A75"/>
    <w:rsid w:val="00D45A07"/>
    <w:rsid w:val="00D512ED"/>
    <w:rsid w:val="00D5309D"/>
    <w:rsid w:val="00D56826"/>
    <w:rsid w:val="00D801A5"/>
    <w:rsid w:val="00D842CE"/>
    <w:rsid w:val="00DA0647"/>
    <w:rsid w:val="00DA1B51"/>
    <w:rsid w:val="00DA2E2A"/>
    <w:rsid w:val="00DA706C"/>
    <w:rsid w:val="00DA77BA"/>
    <w:rsid w:val="00DB29C3"/>
    <w:rsid w:val="00DB3477"/>
    <w:rsid w:val="00DE27A9"/>
    <w:rsid w:val="00DE497C"/>
    <w:rsid w:val="00DF2AFB"/>
    <w:rsid w:val="00DF5F4D"/>
    <w:rsid w:val="00DF71F0"/>
    <w:rsid w:val="00E00835"/>
    <w:rsid w:val="00E106FD"/>
    <w:rsid w:val="00E11B4F"/>
    <w:rsid w:val="00E13CDB"/>
    <w:rsid w:val="00E175F4"/>
    <w:rsid w:val="00E41F9C"/>
    <w:rsid w:val="00E51BAF"/>
    <w:rsid w:val="00E54484"/>
    <w:rsid w:val="00E54881"/>
    <w:rsid w:val="00E54F35"/>
    <w:rsid w:val="00E56A8E"/>
    <w:rsid w:val="00E61EBC"/>
    <w:rsid w:val="00E64E20"/>
    <w:rsid w:val="00E75743"/>
    <w:rsid w:val="00E80167"/>
    <w:rsid w:val="00E84E61"/>
    <w:rsid w:val="00E85C2D"/>
    <w:rsid w:val="00E87AE0"/>
    <w:rsid w:val="00E950B9"/>
    <w:rsid w:val="00E95BAA"/>
    <w:rsid w:val="00EA22D8"/>
    <w:rsid w:val="00EB2FF6"/>
    <w:rsid w:val="00EC3E0C"/>
    <w:rsid w:val="00EC6676"/>
    <w:rsid w:val="00EC70BF"/>
    <w:rsid w:val="00ED6DC0"/>
    <w:rsid w:val="00EE5E42"/>
    <w:rsid w:val="00EF4A9A"/>
    <w:rsid w:val="00EF5105"/>
    <w:rsid w:val="00EF6D95"/>
    <w:rsid w:val="00EF77D9"/>
    <w:rsid w:val="00F06A47"/>
    <w:rsid w:val="00F1101B"/>
    <w:rsid w:val="00F11E3B"/>
    <w:rsid w:val="00F1412F"/>
    <w:rsid w:val="00F15435"/>
    <w:rsid w:val="00F20452"/>
    <w:rsid w:val="00F256AD"/>
    <w:rsid w:val="00F402C2"/>
    <w:rsid w:val="00F43E56"/>
    <w:rsid w:val="00F6045B"/>
    <w:rsid w:val="00F61DE2"/>
    <w:rsid w:val="00F67E90"/>
    <w:rsid w:val="00F72DE1"/>
    <w:rsid w:val="00F7555E"/>
    <w:rsid w:val="00F8415F"/>
    <w:rsid w:val="00F850C5"/>
    <w:rsid w:val="00F857CF"/>
    <w:rsid w:val="00F86F06"/>
    <w:rsid w:val="00F911C4"/>
    <w:rsid w:val="00F93659"/>
    <w:rsid w:val="00FA0411"/>
    <w:rsid w:val="00FA0BCB"/>
    <w:rsid w:val="00FA23E2"/>
    <w:rsid w:val="00FA491E"/>
    <w:rsid w:val="00FB265C"/>
    <w:rsid w:val="00FB2E24"/>
    <w:rsid w:val="00FB69AC"/>
    <w:rsid w:val="00FC5658"/>
    <w:rsid w:val="00FD4C7A"/>
    <w:rsid w:val="00FD77DD"/>
    <w:rsid w:val="00FE044F"/>
    <w:rsid w:val="00FE545A"/>
    <w:rsid w:val="00FF3C6F"/>
    <w:rsid w:val="00FF758B"/>
  </w:rsids>
  <m:mathPr>
    <m:mathFont m:val="Cambria Math"/>
    <m:brkBin m:val="before"/>
    <m:brkBinSub m:val="--"/>
    <m:smallFrac m:val="0"/>
    <m:dispDef/>
    <m:lMargin m:val="0"/>
    <m:rMargin m:val="0"/>
    <m:defJc m:val="centerGroup"/>
    <m:wrapIndent m:val="1440"/>
    <m:intLim m:val="subSup"/>
    <m:naryLim m:val="undOvr"/>
  </m:mathPr>
  <w:themeFontLang w:val="fr-FR"/>
  <w:clrSchemeMapping w:bg1="light1" w:t1="dark1" w:bg2="light2" w:t2="dark2" w:accent1="accent1" w:accent2="accent2" w:accent3="accent3" w:accent4="accent4" w:accent5="accent5" w:accent6="accent6" w:hyperlink="hyperlink" w:followedHyperlink="followedHyperlink"/>
  <w:doNotIncludeSubdocsInStats/>
  <w:shapeDefaults>
    <o:shapedefaults v:ext="edit" spidmax="2050"/>
    <o:shapelayout v:ext="edit">
      <o:idmap v:ext="edit" data="2"/>
    </o:shapelayout>
  </w:shapeDefaults>
  <w:decimalSymbol w:val=","/>
  <w:listSeparator w:val=";"/>
  <w14:docId w14:val="1E26A77C"/>
  <w15:chartTrackingRefBased/>
  <w15:docId w15:val="{4F671719-F07D-49A9-BBD1-2318834C2A8B}"/>
</w:settings>
</file>

<file path=word/styles.xml><?xml version="1.0" encoding="utf-8"?>
<w:style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mc:Ignorable="w14 w15 w16se w16cid w16 w16cex w16sdtdh">
  <w:docDefaults>
    <w:rPrDefault>
      <w:rPr>
        <w:rFonts w:ascii="Times New Roman" w:eastAsia="Times New Roman" w:hAnsi="Times New Roman" w:cs="Times New Roman"/>
        <w:lang w:val="fr-FR" w:eastAsia="fr-FR" w:bidi="ar-SA"/>
      </w:rPr>
    </w:rPrDefault>
    <w:pPrDefault/>
  </w:docDefaults>
  <w:latentStyles w:defLockedState="0" w:defUIPriority="0" w:defSemiHidden="0" w:defUnhideWhenUsed="0" w:defQFormat="0" w:count="376">
    <w:lsdException w:name="Normal" w:qFormat="1"/>
    <w:lsdException w:name="heading 1" w:qFormat="1"/>
    <w:lsdException w:name="heading 2" w:qFormat="1"/>
    <w:lsdException w:name="heading 3" w:qFormat="1"/>
    <w:lsdException w:name="heading 4" w:qFormat="1"/>
    <w:lsdException w:name="heading 5" w:semiHidden="1" w:unhideWhenUsed="1" w:qFormat="1"/>
    <w:lsdException w:name="heading 6" w:semiHidden="1" w:unhideWhenUsed="1" w:qFormat="1"/>
    <w:lsdException w:name="heading 7" w:semiHidden="1" w:unhideWhenUsed="1" w:qFormat="1"/>
    <w:lsdException w:name="heading 8" w:semiHidden="1" w:unhideWhenUsed="1" w:qFormat="1"/>
    <w:lsdException w:name="heading 9" w:semiHidden="1" w:unhideWhenUsed="1" w:qFormat="1"/>
    <w:lsdException w:name="toc 1" w:uiPriority="39"/>
    <w:lsdException w:name="toc 2" w:uiPriority="39"/>
    <w:lsdException w:name="toc 3" w:uiPriority="39"/>
    <w:lsdException w:name="caption" w:semiHidden="1" w:unhideWhenUsed="1" w:qFormat="1"/>
    <w:lsdException w:name="Title" w:qFormat="1"/>
    <w:lsdException w:name="Subtitle" w:qFormat="1"/>
    <w:lsdException w:name="Hyperlink" w:uiPriority="99"/>
    <w:lsdException w:name="Strong" w:qFormat="1"/>
    <w:lsdException w:name="Emphasis" w:uiPriority="20" w:qFormat="1"/>
    <w:lsdException w:name="HTML Code" w:uiPriority="99"/>
    <w:lsdException w:name="HTML Preformatted" w:uiPriority="99"/>
    <w:lsdException w:name="Normal Table" w:semiHidden="1" w:unhideWhenUsed="1"/>
    <w:lsdException w:name="Table Simple 1" w:semiHidden="1" w:unhideWhenUsed="1"/>
    <w:lsdException w:name="Table Simple 2" w:semiHidden="1" w:unhideWhenUsed="1"/>
    <w:lsdException w:name="Table Simple 3" w:semiHidden="1" w:unhideWhenUsed="1"/>
    <w:lsdException w:name="Table Classic 1" w:semiHidden="1" w:unhideWhenUsed="1"/>
    <w:lsdException w:name="Table Classic 2" w:semiHidden="1" w:unhideWhenUsed="1"/>
    <w:lsdException w:name="Table Classic 3" w:semiHidden="1" w:unhideWhenUsed="1"/>
    <w:lsdException w:name="Table Classic 4" w:semiHidden="1" w:unhideWhenUsed="1"/>
    <w:lsdException w:name="Table Colorful 1" w:semiHidden="1" w:unhideWhenUsed="1"/>
    <w:lsdException w:name="Table Colorful 2" w:semiHidden="1" w:unhideWhenUsed="1"/>
    <w:lsdException w:name="Table Colorful 3" w:semiHidden="1" w:unhideWhenUsed="1"/>
    <w:lsdException w:name="Table Columns 1" w:semiHidden="1" w:unhideWhenUsed="1"/>
    <w:lsdException w:name="Table Columns 2" w:semiHidden="1" w:unhideWhenUsed="1"/>
    <w:lsdException w:name="Table Columns 3" w:semiHidden="1" w:unhideWhenUsed="1"/>
    <w:lsdException w:name="Table Columns 4" w:semiHidden="1" w:unhideWhenUsed="1"/>
    <w:lsdException w:name="Table Columns 5" w:semiHidden="1" w:unhideWhenUsed="1"/>
    <w:lsdException w:name="Table Grid 1" w:semiHidden="1" w:unhideWhenUsed="1"/>
    <w:lsdException w:name="Table Grid 2" w:semiHidden="1" w:unhideWhenUsed="1"/>
    <w:lsdException w:name="Table Grid 3" w:semiHidden="1" w:unhideWhenUsed="1"/>
    <w:lsdException w:name="Table Grid 4" w:semiHidden="1" w:unhideWhenUsed="1"/>
    <w:lsdException w:name="Table Grid 5" w:semiHidden="1" w:unhideWhenUsed="1"/>
    <w:lsdException w:name="Table Grid 6" w:semiHidden="1" w:unhideWhenUsed="1"/>
    <w:lsdException w:name="Table Grid 7" w:semiHidden="1" w:unhideWhenUsed="1"/>
    <w:lsdException w:name="Table Grid 8" w:semiHidden="1" w:unhideWhenUsed="1"/>
    <w:lsdException w:name="Table List 1" w:semiHidden="1" w:unhideWhenUsed="1"/>
    <w:lsdException w:name="Table List 2" w:semiHidden="1" w:unhideWhenUsed="1"/>
    <w:lsdException w:name="Table List 3" w:semiHidden="1" w:unhideWhenUsed="1"/>
    <w:lsdException w:name="Table List 4" w:semiHidden="1" w:unhideWhenUsed="1"/>
    <w:lsdException w:name="Table List 5" w:semiHidden="1" w:unhideWhenUsed="1"/>
    <w:lsdException w:name="Table List 6" w:semiHidden="1" w:unhideWhenUsed="1"/>
    <w:lsdException w:name="Table List 7" w:semiHidden="1" w:unhideWhenUsed="1"/>
    <w:lsdException w:name="Table List 8" w:semiHidden="1" w:unhideWhenUsed="1"/>
    <w:lsdException w:name="Table 3D effects 1" w:semiHidden="1" w:unhideWhenUsed="1"/>
    <w:lsdException w:name="Table 3D effects 2" w:semiHidden="1" w:unhideWhenUsed="1"/>
    <w:lsdException w:name="Table 3D effects 3" w:semiHidden="1" w:unhideWhenUsed="1"/>
    <w:lsdException w:name="Table Contemporary" w:semiHidden="1" w:unhideWhenUsed="1"/>
    <w:lsdException w:name="Table Elegant" w:semiHidden="1" w:unhideWhenUsed="1"/>
    <w:lsdException w:name="Table Professional" w:semiHidden="1" w:unhideWhenUsed="1"/>
    <w:lsdException w:name="Table Subtle 1" w:semiHidden="1" w:unhideWhenUsed="1"/>
    <w:lsdException w:name="Table Subtle 2" w:semiHidden="1" w:unhideWhenUsed="1"/>
    <w:lsdException w:name="Table Web 1" w:semiHidden="1" w:unhideWhenUsed="1"/>
    <w:lsdException w:name="Table Web 2" w:semiHidden="1" w:unhideWhenUsed="1"/>
    <w:lsdException w:name="Table Web 3" w:semiHidden="1" w:unhideWhenUsed="1"/>
    <w:lsdException w:name="Table Theme" w:semiHidden="1" w:unhideWhenUsed="1"/>
    <w:lsdException w:name="Placeholder Text" w:semiHidden="1" w:uiPriority="99"/>
    <w:lsdException w:name="No Spacing" w:uiPriority="1" w:qFormat="1"/>
    <w:lsdException w:name="Light Shading" w:uiPriority="60"/>
    <w:lsdException w:name="Light List" w:uiPriority="61"/>
    <w:lsdException w:name="Light Grid" w:uiPriority="62"/>
    <w:lsdException w:name="Medium Shading 1" w:uiPriority="63"/>
    <w:lsdException w:name="Medium Shading 2" w:uiPriority="64"/>
    <w:lsdException w:name="Medium List 1" w:uiPriority="65"/>
    <w:lsdException w:name="Medium List 2" w:uiPriority="66"/>
    <w:lsdException w:name="Medium Grid 1" w:uiPriority="67"/>
    <w:lsdException w:name="Medium Grid 2" w:uiPriority="68"/>
    <w:lsdException w:name="Medium Grid 3" w:uiPriority="69"/>
    <w:lsdException w:name="Dark List" w:uiPriority="70"/>
    <w:lsdException w:name="Colorful Shading" w:uiPriority="71"/>
    <w:lsdException w:name="Colorful List" w:uiPriority="72"/>
    <w:lsdException w:name="Colorful Grid" w:uiPriority="73"/>
    <w:lsdException w:name="Light Shading Accent 1" w:uiPriority="60"/>
    <w:lsdException w:name="Light List Accent 1" w:uiPriority="61"/>
    <w:lsdException w:name="Light Grid Accent 1" w:uiPriority="62"/>
    <w:lsdException w:name="Medium Shading 1 Accent 1" w:uiPriority="63"/>
    <w:lsdException w:name="Medium Shading 2 Accent 1" w:uiPriority="64"/>
    <w:lsdException w:name="Medium List 1 Accent 1" w:uiPriority="65"/>
    <w:lsdException w:name="Revision" w:semiHidden="1" w:uiPriority="99"/>
    <w:lsdException w:name="List Paragraph" w:uiPriority="34" w:qFormat="1"/>
    <w:lsdException w:name="Quote" w:uiPriority="29" w:qFormat="1"/>
    <w:lsdException w:name="Intense Quote" w:uiPriority="30" w:qFormat="1"/>
    <w:lsdException w:name="Medium List 2 Accent 1" w:uiPriority="66"/>
    <w:lsdException w:name="Medium Grid 1 Accent 1" w:uiPriority="67"/>
    <w:lsdException w:name="Medium Grid 2 Accent 1" w:uiPriority="68"/>
    <w:lsdException w:name="Medium Grid 3 Accent 1" w:uiPriority="69"/>
    <w:lsdException w:name="Dark List Accent 1" w:uiPriority="70"/>
    <w:lsdException w:name="Colorful Shading Accent 1" w:uiPriority="71"/>
    <w:lsdException w:name="Colorful List Accent 1" w:uiPriority="72"/>
    <w:lsdException w:name="Colorful Grid Accent 1" w:uiPriority="73"/>
    <w:lsdException w:name="Light Shading Accent 2" w:uiPriority="60"/>
    <w:lsdException w:name="Light List Accent 2" w:uiPriority="61"/>
    <w:lsdException w:name="Light Grid Accent 2" w:uiPriority="62"/>
    <w:lsdException w:name="Medium Shading 1 Accent 2" w:uiPriority="63"/>
    <w:lsdException w:name="Medium Shading 2 Accent 2" w:uiPriority="64"/>
    <w:lsdException w:name="Medium List 1 Accent 2" w:uiPriority="65"/>
    <w:lsdException w:name="Medium List 2 Accent 2" w:uiPriority="66"/>
    <w:lsdException w:name="Medium Grid 1 Accent 2" w:uiPriority="67"/>
    <w:lsdException w:name="Medium Grid 2 Accent 2" w:uiPriority="68"/>
    <w:lsdException w:name="Medium Grid 3 Accent 2" w:uiPriority="69"/>
    <w:lsdException w:name="Dark List Accent 2" w:uiPriority="70"/>
    <w:lsdException w:name="Colorful Shading Accent 2" w:uiPriority="71"/>
    <w:lsdException w:name="Colorful List Accent 2" w:uiPriority="72"/>
    <w:lsdException w:name="Colorful Grid Accent 2" w:uiPriority="73"/>
    <w:lsdException w:name="Light Shading Accent 3" w:uiPriority="60"/>
    <w:lsdException w:name="Light List Accent 3" w:uiPriority="61"/>
    <w:lsdException w:name="Light Grid Accent 3" w:uiPriority="62"/>
    <w:lsdException w:name="Medium Shading 1 Accent 3" w:uiPriority="63"/>
    <w:lsdException w:name="Medium Shading 2 Accent 3" w:uiPriority="64"/>
    <w:lsdException w:name="Medium List 1 Accent 3" w:uiPriority="65"/>
    <w:lsdException w:name="Medium List 2 Accent 3" w:uiPriority="66"/>
    <w:lsdException w:name="Medium Grid 1 Accent 3" w:uiPriority="67"/>
    <w:lsdException w:name="Medium Grid 2 Accent 3" w:uiPriority="68"/>
    <w:lsdException w:name="Medium Grid 3 Accent 3" w:uiPriority="69"/>
    <w:lsdException w:name="Dark List Accent 3" w:uiPriority="70"/>
    <w:lsdException w:name="Colorful Shading Accent 3" w:uiPriority="71"/>
    <w:lsdException w:name="Colorful List Accent 3" w:uiPriority="72"/>
    <w:lsdException w:name="Colorful Grid Accent 3" w:uiPriority="73"/>
    <w:lsdException w:name="Light Shading Accent 4" w:uiPriority="60"/>
    <w:lsdException w:name="Light List Accent 4" w:uiPriority="61"/>
    <w:lsdException w:name="Light Grid Accent 4" w:uiPriority="62"/>
    <w:lsdException w:name="Medium Shading 1 Accent 4" w:uiPriority="63"/>
    <w:lsdException w:name="Medium Shading 2 Accent 4" w:uiPriority="64"/>
    <w:lsdException w:name="Medium List 1 Accent 4" w:uiPriority="65"/>
    <w:lsdException w:name="Medium List 2 Accent 4" w:uiPriority="66"/>
    <w:lsdException w:name="Medium Grid 1 Accent 4" w:uiPriority="67"/>
    <w:lsdException w:name="Medium Grid 2 Accent 4" w:uiPriority="68"/>
    <w:lsdException w:name="Medium Grid 3 Accent 4" w:uiPriority="69"/>
    <w:lsdException w:name="Dark List Accent 4" w:uiPriority="70"/>
    <w:lsdException w:name="Colorful Shading Accent 4" w:uiPriority="71"/>
    <w:lsdException w:name="Colorful List Accent 4" w:uiPriority="72"/>
    <w:lsdException w:name="Colorful Grid Accent 4" w:uiPriority="73"/>
    <w:lsdException w:name="Light Shading Accent 5" w:uiPriority="60"/>
    <w:lsdException w:name="Light List Accent 5" w:uiPriority="61"/>
    <w:lsdException w:name="Light Grid Accent 5" w:uiPriority="62"/>
    <w:lsdException w:name="Medium Shading 1 Accent 5" w:uiPriority="63"/>
    <w:lsdException w:name="Medium Shading 2 Accent 5" w:uiPriority="64"/>
    <w:lsdException w:name="Medium List 1 Accent 5" w:uiPriority="65"/>
    <w:lsdException w:name="Medium List 2 Accent 5" w:uiPriority="66"/>
    <w:lsdException w:name="Medium Grid 1 Accent 5" w:uiPriority="67"/>
    <w:lsdException w:name="Medium Grid 2 Accent 5" w:uiPriority="68"/>
    <w:lsdException w:name="Medium Grid 3 Accent 5" w:uiPriority="69"/>
    <w:lsdException w:name="Dark List Accent 5" w:uiPriority="70"/>
    <w:lsdException w:name="Colorful Shading Accent 5" w:uiPriority="71"/>
    <w:lsdException w:name="Colorful List Accent 5" w:uiPriority="72"/>
    <w:lsdException w:name="Colorful Grid Accent 5" w:uiPriority="73"/>
    <w:lsdException w:name="Light Shading Accent 6" w:uiPriority="60"/>
    <w:lsdException w:name="Light List Accent 6" w:uiPriority="61"/>
    <w:lsdException w:name="Light Grid Accent 6" w:uiPriority="62"/>
    <w:lsdException w:name="Medium Shading 1 Accent 6" w:uiPriority="63"/>
    <w:lsdException w:name="Medium Shading 2 Accent 6" w:uiPriority="64"/>
    <w:lsdException w:name="Medium List 1 Accent 6" w:uiPriority="65"/>
    <w:lsdException w:name="Medium List 2 Accent 6" w:uiPriority="66"/>
    <w:lsdException w:name="Medium Grid 1 Accent 6" w:uiPriority="67"/>
    <w:lsdException w:name="Medium Grid 2 Accent 6" w:uiPriority="68"/>
    <w:lsdException w:name="Medium Grid 3 Accent 6" w:uiPriority="69"/>
    <w:lsdException w:name="Dark List Accent 6" w:uiPriority="70"/>
    <w:lsdException w:name="Colorful Shading Accent 6" w:uiPriority="71"/>
    <w:lsdException w:name="Colorful List Accent 6" w:uiPriority="72"/>
    <w:lsdException w:name="Colorful Grid Accent 6" w:uiPriority="73"/>
    <w:lsdException w:name="Subtle Emphasis" w:uiPriority="19" w:qFormat="1"/>
    <w:lsdException w:name="Intense Emphasis" w:uiPriority="21" w:qFormat="1"/>
    <w:lsdException w:name="Subtle Reference" w:uiPriority="31" w:qFormat="1"/>
    <w:lsdException w:name="Intense Reference" w:uiPriority="32" w:qFormat="1"/>
    <w:lsdException w:name="Book Title" w:uiPriority="33" w:qFormat="1"/>
    <w:lsdException w:name="Bibliography" w:semiHidden="1" w:uiPriority="37" w:unhideWhenUsed="1"/>
    <w:lsdException w:name="TOC Heading" w:semiHidden="1" w:uiPriority="39" w:unhideWhenUsed="1" w:qFormat="1"/>
    <w:lsdException w:name="Plain Table 1" w:uiPriority="41"/>
    <w:lsdException w:name="Plain Table 2" w:uiPriority="42"/>
    <w:lsdException w:name="Plain Table 3" w:uiPriority="43"/>
    <w:lsdException w:name="Plain Table 4" w:uiPriority="44"/>
    <w:lsdException w:name="Plain Table 5" w:uiPriority="45"/>
    <w:lsdException w:name="Grid Table Light" w:uiPriority="40"/>
    <w:lsdException w:name="Grid Table 1 Light" w:uiPriority="46"/>
    <w:lsdException w:name="Grid Table 2" w:uiPriority="47"/>
    <w:lsdException w:name="Grid Table 3" w:uiPriority="48"/>
    <w:lsdException w:name="Grid Table 4" w:uiPriority="49"/>
    <w:lsdException w:name="Grid Table 5 Dark" w:uiPriority="50"/>
    <w:lsdException w:name="Grid Table 6 Colorful" w:uiPriority="51"/>
    <w:lsdException w:name="Grid Table 7 Colorful" w:uiPriority="52"/>
    <w:lsdException w:name="Grid Table 1 Light Accent 1" w:uiPriority="46"/>
    <w:lsdException w:name="Grid Table 2 Accent 1" w:uiPriority="47"/>
    <w:lsdException w:name="Grid Table 3 Accent 1" w:uiPriority="48"/>
    <w:lsdException w:name="Grid Table 4 Accent 1" w:uiPriority="49"/>
    <w:lsdException w:name="Grid Table 5 Dark Accent 1" w:uiPriority="50"/>
    <w:lsdException w:name="Grid Table 6 Colorful Accent 1" w:uiPriority="51"/>
    <w:lsdException w:name="Grid Table 7 Colorful Accent 1" w:uiPriority="52"/>
    <w:lsdException w:name="Grid Table 1 Light Accent 2" w:uiPriority="46"/>
    <w:lsdException w:name="Grid Table 2 Accent 2" w:uiPriority="47"/>
    <w:lsdException w:name="Grid Table 3 Accent 2" w:uiPriority="48"/>
    <w:lsdException w:name="Grid Table 4 Accent 2" w:uiPriority="49"/>
    <w:lsdException w:name="Grid Table 5 Dark Accent 2" w:uiPriority="50"/>
    <w:lsdException w:name="Grid Table 6 Colorful Accent 2" w:uiPriority="51"/>
    <w:lsdException w:name="Grid Table 7 Colorful Accent 2" w:uiPriority="52"/>
    <w:lsdException w:name="Grid Table 1 Light Accent 3" w:uiPriority="46"/>
    <w:lsdException w:name="Grid Table 2 Accent 3" w:uiPriority="47"/>
    <w:lsdException w:name="Grid Table 3 Accent 3" w:uiPriority="48"/>
    <w:lsdException w:name="Grid Table 4 Accent 3" w:uiPriority="49"/>
    <w:lsdException w:name="Grid Table 5 Dark Accent 3" w:uiPriority="50"/>
    <w:lsdException w:name="Grid Table 6 Colorful Accent 3" w:uiPriority="51"/>
    <w:lsdException w:name="Grid Table 7 Colorful Accent 3" w:uiPriority="52"/>
    <w:lsdException w:name="Grid Table 1 Light Accent 4" w:uiPriority="46"/>
    <w:lsdException w:name="Grid Table 2 Accent 4" w:uiPriority="47"/>
    <w:lsdException w:name="Grid Table 3 Accent 4" w:uiPriority="48"/>
    <w:lsdException w:name="Grid Table 4 Accent 4" w:uiPriority="49"/>
    <w:lsdException w:name="Grid Table 5 Dark Accent 4" w:uiPriority="50"/>
    <w:lsdException w:name="Grid Table 6 Colorful Accent 4" w:uiPriority="51"/>
    <w:lsdException w:name="Grid Table 7 Colorful Accent 4" w:uiPriority="52"/>
    <w:lsdException w:name="Grid Table 1 Light Accent 5" w:uiPriority="46"/>
    <w:lsdException w:name="Grid Table 2 Accent 5" w:uiPriority="47"/>
    <w:lsdException w:name="Grid Table 3 Accent 5" w:uiPriority="48"/>
    <w:lsdException w:name="Grid Table 4 Accent 5" w:uiPriority="49"/>
    <w:lsdException w:name="Grid Table 5 Dark Accent 5" w:uiPriority="50"/>
    <w:lsdException w:name="Grid Table 6 Colorful Accent 5" w:uiPriority="51"/>
    <w:lsdException w:name="Grid Table 7 Colorful Accent 5" w:uiPriority="52"/>
    <w:lsdException w:name="Grid Table 1 Light Accent 6" w:uiPriority="46"/>
    <w:lsdException w:name="Grid Table 2 Accent 6" w:uiPriority="47"/>
    <w:lsdException w:name="Grid Table 3 Accent 6" w:uiPriority="48"/>
    <w:lsdException w:name="Grid Table 4 Accent 6" w:uiPriority="49"/>
    <w:lsdException w:name="Grid Table 5 Dark Accent 6" w:uiPriority="50"/>
    <w:lsdException w:name="Grid Table 6 Colorful Accent 6" w:uiPriority="51"/>
    <w:lsdException w:name="Grid Table 7 Colorful Accent 6" w:uiPriority="52"/>
    <w:lsdException w:name="List Table 1 Light" w:uiPriority="46"/>
    <w:lsdException w:name="List Table 2" w:uiPriority="47"/>
    <w:lsdException w:name="List Table 3" w:uiPriority="48"/>
    <w:lsdException w:name="List Table 4" w:uiPriority="49"/>
    <w:lsdException w:name="List Table 5 Dark" w:uiPriority="50"/>
    <w:lsdException w:name="List Table 6 Colorful" w:uiPriority="51"/>
    <w:lsdException w:name="List Table 7 Colorful" w:uiPriority="52"/>
    <w:lsdException w:name="List Table 1 Light Accent 1" w:uiPriority="46"/>
    <w:lsdException w:name="List Table 2 Accent 1" w:uiPriority="47"/>
    <w:lsdException w:name="List Table 3 Accent 1" w:uiPriority="48"/>
    <w:lsdException w:name="List Table 4 Accent 1" w:uiPriority="49"/>
    <w:lsdException w:name="List Table 5 Dark Accent 1" w:uiPriority="50"/>
    <w:lsdException w:name="List Table 6 Colorful Accent 1" w:uiPriority="51"/>
    <w:lsdException w:name="List Table 7 Colorful Accent 1" w:uiPriority="52"/>
    <w:lsdException w:name="List Table 1 Light Accent 2" w:uiPriority="46"/>
    <w:lsdException w:name="List Table 2 Accent 2" w:uiPriority="47"/>
    <w:lsdException w:name="List Table 3 Accent 2" w:uiPriority="48"/>
    <w:lsdException w:name="List Table 4 Accent 2" w:uiPriority="49"/>
    <w:lsdException w:name="List Table 5 Dark Accent 2" w:uiPriority="50"/>
    <w:lsdException w:name="List Table 6 Colorful Accent 2" w:uiPriority="51"/>
    <w:lsdException w:name="List Table 7 Colorful Accent 2" w:uiPriority="52"/>
    <w:lsdException w:name="List Table 1 Light Accent 3" w:uiPriority="46"/>
    <w:lsdException w:name="List Table 2 Accent 3" w:uiPriority="47"/>
    <w:lsdException w:name="List Table 3 Accent 3" w:uiPriority="48"/>
    <w:lsdException w:name="List Table 4 Accent 3" w:uiPriority="49"/>
    <w:lsdException w:name="List Table 5 Dark Accent 3" w:uiPriority="50"/>
    <w:lsdException w:name="List Table 6 Colorful Accent 3" w:uiPriority="51"/>
    <w:lsdException w:name="List Table 7 Colorful Accent 3" w:uiPriority="52"/>
    <w:lsdException w:name="List Table 1 Light Accent 4" w:uiPriority="46"/>
    <w:lsdException w:name="List Table 2 Accent 4" w:uiPriority="47"/>
    <w:lsdException w:name="List Table 3 Accent 4" w:uiPriority="48"/>
    <w:lsdException w:name="List Table 4 Accent 4" w:uiPriority="49"/>
    <w:lsdException w:name="List Table 5 Dark Accent 4" w:uiPriority="50"/>
    <w:lsdException w:name="List Table 6 Colorful Accent 4" w:uiPriority="51"/>
    <w:lsdException w:name="List Table 7 Colorful Accent 4" w:uiPriority="52"/>
    <w:lsdException w:name="List Table 1 Light Accent 5" w:uiPriority="46"/>
    <w:lsdException w:name="List Table 2 Accent 5" w:uiPriority="47"/>
    <w:lsdException w:name="List Table 3 Accent 5" w:uiPriority="48"/>
    <w:lsdException w:name="List Table 4 Accent 5" w:uiPriority="49"/>
    <w:lsdException w:name="List Table 5 Dark Accent 5" w:uiPriority="50"/>
    <w:lsdException w:name="List Table 6 Colorful Accent 5" w:uiPriority="51"/>
    <w:lsdException w:name="List Table 7 Colorful Accent 5" w:uiPriority="52"/>
    <w:lsdException w:name="List Table 1 Light Accent 6" w:uiPriority="46"/>
    <w:lsdException w:name="List Table 2 Accent 6" w:uiPriority="47"/>
    <w:lsdException w:name="List Table 3 Accent 6" w:uiPriority="48"/>
    <w:lsdException w:name="List Table 4 Accent 6" w:uiPriority="49"/>
    <w:lsdException w:name="List Table 5 Dark Accent 6" w:uiPriority="50"/>
    <w:lsdException w:name="List Table 6 Colorful Accent 6" w:uiPriority="51"/>
    <w:lsdException w:name="List Table 7 Colorful Accent 6" w:uiPriority="52"/>
    <w:lsdException w:name="Mention" w:semiHidden="1" w:uiPriority="99" w:unhideWhenUsed="1"/>
    <w:lsdException w:name="Smart Hyperlink" w:semiHidden="1" w:uiPriority="99" w:unhideWhenUsed="1"/>
    <w:lsdException w:name="Hashtag" w:semiHidden="1" w:uiPriority="99" w:unhideWhenUsed="1"/>
    <w:lsdException w:name="Unresolved Mention" w:semiHidden="1" w:uiPriority="99" w:unhideWhenUsed="1"/>
    <w:lsdException w:name="Smart Link" w:semiHidden="1" w:uiPriority="99" w:unhideWhenUsed="1"/>
  </w:latentStyles>
  <w:style w:type="paragraph" w:default="1" w:styleId="Normal">
    <w:name w:val="Normal"/>
    <w:qFormat/>
    <w:rsid w:val="00E41F9C"/>
    <w:pPr>
      <w:ind w:left="851"/>
      <w:jc w:val="both"/>
    </w:pPr>
    <w:rPr>
      <w:rFonts w:ascii="Verdana" w:hAnsi="Verdana"/>
      <w:sz w:val="22"/>
      <w:szCs w:val="24"/>
    </w:rPr>
  </w:style>
  <w:style w:type="paragraph" w:styleId="Titre1">
    <w:name w:val="heading 1"/>
    <w:basedOn w:val="Normal"/>
    <w:next w:val="Normal"/>
    <w:qFormat/>
    <w:rsid w:val="00E41F9C"/>
    <w:pPr>
      <w:keepNext/>
      <w:numPr>
        <w:numId w:val="1"/>
      </w:numPr>
      <w:spacing w:before="240" w:after="120"/>
      <w:jc w:val="left"/>
      <w:outlineLvl w:val="0"/>
    </w:pPr>
    <w:rPr>
      <w:rFonts w:ascii="Arial" w:hAnsi="Arial" w:cs="Arial"/>
      <w:b/>
      <w:bCs/>
      <w:kern w:val="32"/>
      <w:sz w:val="40"/>
      <w:szCs w:val="32"/>
    </w:rPr>
  </w:style>
  <w:style w:type="paragraph" w:styleId="Titre2">
    <w:name w:val="heading 2"/>
    <w:basedOn w:val="Normal"/>
    <w:next w:val="Normal"/>
    <w:qFormat/>
    <w:rsid w:val="00E41F9C"/>
    <w:pPr>
      <w:keepNext/>
      <w:numPr>
        <w:ilvl w:val="1"/>
        <w:numId w:val="1"/>
      </w:numPr>
      <w:spacing w:before="240" w:after="120"/>
      <w:outlineLvl w:val="1"/>
    </w:pPr>
    <w:rPr>
      <w:rFonts w:ascii="Arial" w:hAnsi="Arial" w:cs="Arial"/>
      <w:b/>
      <w:bCs/>
      <w:i/>
      <w:iCs/>
      <w:sz w:val="32"/>
      <w:szCs w:val="28"/>
    </w:rPr>
  </w:style>
  <w:style w:type="paragraph" w:styleId="Titre3">
    <w:name w:val="heading 3"/>
    <w:basedOn w:val="Normal"/>
    <w:next w:val="Normal"/>
    <w:qFormat/>
    <w:rsid w:val="00E41F9C"/>
    <w:pPr>
      <w:keepNext/>
      <w:numPr>
        <w:ilvl w:val="2"/>
        <w:numId w:val="1"/>
      </w:numPr>
      <w:spacing w:before="240" w:after="60"/>
      <w:outlineLvl w:val="2"/>
    </w:pPr>
    <w:rPr>
      <w:rFonts w:ascii="Arial" w:hAnsi="Arial" w:cs="Arial"/>
      <w:b/>
      <w:bCs/>
      <w:sz w:val="28"/>
      <w:szCs w:val="26"/>
    </w:rPr>
  </w:style>
  <w:style w:type="paragraph" w:styleId="Titre4">
    <w:name w:val="heading 4"/>
    <w:basedOn w:val="Normal"/>
    <w:next w:val="Normal"/>
    <w:qFormat/>
    <w:rsid w:val="002012E4"/>
    <w:pPr>
      <w:keepNext/>
      <w:spacing w:before="240" w:after="60"/>
      <w:outlineLvl w:val="3"/>
    </w:pPr>
    <w:rPr>
      <w:rFonts w:ascii="Times New Roman" w:hAnsi="Times New Roman"/>
      <w:b/>
      <w:bCs/>
      <w:sz w:val="28"/>
      <w:szCs w:val="28"/>
    </w:rPr>
  </w:style>
  <w:style w:type="character" w:default="1" w:styleId="Policepardfaut">
    <w:name w:val="Default Paragraph Font"/>
    <w:uiPriority w:val="1"/>
    <w:semiHidden/>
    <w:unhideWhenUsed/>
  </w:style>
  <w:style w:type="table" w:default="1" w:styleId="TableauNormal">
    <w:name w:val="Normal Table"/>
    <w:uiPriority w:val="99"/>
    <w:semiHidden/>
    <w:unhideWhenUsed/>
    <w:tblPr>
      <w:tblInd w:w="0" w:type="dxa"/>
      <w:tblCellMar>
        <w:top w:w="0" w:type="dxa"/>
        <w:left w:w="108" w:type="dxa"/>
        <w:bottom w:w="0" w:type="dxa"/>
        <w:right w:w="108" w:type="dxa"/>
      </w:tblCellMar>
    </w:tblPr>
  </w:style>
  <w:style w:type="numbering" w:default="1" w:styleId="Aucuneliste">
    <w:name w:val="No List"/>
    <w:uiPriority w:val="99"/>
    <w:semiHidden/>
    <w:unhideWhenUsed/>
  </w:style>
  <w:style w:type="paragraph" w:styleId="En-tte">
    <w:name w:val="header"/>
    <w:basedOn w:val="Normal"/>
    <w:rsid w:val="009F2F55"/>
    <w:pPr>
      <w:tabs>
        <w:tab w:val="center" w:pos="4536"/>
        <w:tab w:val="right" w:pos="9072"/>
      </w:tabs>
    </w:pPr>
  </w:style>
  <w:style w:type="paragraph" w:styleId="Pieddepage">
    <w:name w:val="footer"/>
    <w:basedOn w:val="Normal"/>
    <w:rsid w:val="009F2F55"/>
    <w:pPr>
      <w:tabs>
        <w:tab w:val="center" w:pos="4536"/>
        <w:tab w:val="right" w:pos="9072"/>
      </w:tabs>
    </w:pPr>
  </w:style>
  <w:style w:type="paragraph" w:customStyle="1" w:styleId="NormaNo">
    <w:name w:val="Norma_No"/>
    <w:basedOn w:val="Normal"/>
    <w:autoRedefine/>
    <w:rsid w:val="009F2F55"/>
    <w:pPr>
      <w:jc w:val="center"/>
    </w:pPr>
    <w:rPr>
      <w:rFonts w:ascii="Tahoma" w:hAnsi="Tahoma" w:cs="Tahoma"/>
      <w:b/>
      <w:bCs/>
      <w:outline/>
      <w:color w:val="000000"/>
      <w:sz w:val="72"/>
      <w:szCs w:val="72"/>
      <w:lang w:val="fr-CA"/>
      <w14:textOutline w14:w="9525" w14:cap="flat" w14:cmpd="sng" w14:algn="ctr">
        <w14:solidFill>
          <w14:srgbClr w14:val="000000"/>
        </w14:solidFill>
        <w14:prstDash w14:val="solid"/>
        <w14:round/>
      </w14:textOutline>
      <w14:textFill>
        <w14:noFill/>
      </w14:textFill>
    </w:rPr>
  </w:style>
  <w:style w:type="paragraph" w:customStyle="1" w:styleId="ListePucesNiv1">
    <w:name w:val="ListePucesNiv1"/>
    <w:basedOn w:val="Normal"/>
    <w:rsid w:val="00E41F9C"/>
    <w:pPr>
      <w:numPr>
        <w:numId w:val="2"/>
      </w:numPr>
      <w:tabs>
        <w:tab w:val="clear" w:pos="360"/>
        <w:tab w:val="num" w:pos="567"/>
      </w:tabs>
      <w:ind w:left="1474" w:hanging="340"/>
      <w:jc w:val="left"/>
    </w:pPr>
  </w:style>
  <w:style w:type="paragraph" w:customStyle="1" w:styleId="ListePuceNiv2">
    <w:name w:val="ListePuceNiv2"/>
    <w:basedOn w:val="Normal"/>
    <w:rsid w:val="00E41F9C"/>
    <w:pPr>
      <w:numPr>
        <w:numId w:val="3"/>
      </w:numPr>
      <w:ind w:left="1775" w:hanging="357"/>
    </w:pPr>
  </w:style>
  <w:style w:type="paragraph" w:customStyle="1" w:styleId="TitreDocument">
    <w:name w:val="TitreDocument"/>
    <w:basedOn w:val="Normal"/>
    <w:rsid w:val="00AE190B"/>
    <w:pPr>
      <w:ind w:left="0"/>
      <w:jc w:val="center"/>
    </w:pPr>
    <w:rPr>
      <w:color w:val="000080"/>
      <w:sz w:val="32"/>
    </w:rPr>
  </w:style>
  <w:style w:type="table" w:styleId="Grilledutableau">
    <w:name w:val="Table Grid"/>
    <w:basedOn w:val="TableauNormal"/>
    <w:rsid w:val="00DA0647"/>
    <w:pPr>
      <w:ind w:left="851"/>
      <w:jc w:val="both"/>
    </w:pPr>
    <w:tblPr>
      <w:tblBorders>
        <w:top w:val="single" w:sz="4" w:space="0" w:color="auto"/>
        <w:left w:val="single" w:sz="4" w:space="0" w:color="auto"/>
        <w:bottom w:val="single" w:sz="4" w:space="0" w:color="auto"/>
        <w:right w:val="single" w:sz="4" w:space="0" w:color="auto"/>
        <w:insideH w:val="single" w:sz="4" w:space="0" w:color="auto"/>
        <w:insideV w:val="single" w:sz="4" w:space="0" w:color="auto"/>
      </w:tblBorders>
    </w:tblPr>
  </w:style>
  <w:style w:type="character" w:styleId="Numrodepage">
    <w:name w:val="page number"/>
    <w:basedOn w:val="Policepardfaut"/>
    <w:rsid w:val="00A65AEB"/>
  </w:style>
  <w:style w:type="paragraph" w:styleId="TM1">
    <w:name w:val="toc 1"/>
    <w:basedOn w:val="Normal"/>
    <w:next w:val="Normal"/>
    <w:autoRedefine/>
    <w:uiPriority w:val="39"/>
    <w:rsid w:val="00371BC4"/>
    <w:pPr>
      <w:spacing w:before="240"/>
      <w:ind w:left="0"/>
    </w:pPr>
  </w:style>
  <w:style w:type="paragraph" w:styleId="TM3">
    <w:name w:val="toc 3"/>
    <w:basedOn w:val="Normal"/>
    <w:next w:val="Normal"/>
    <w:autoRedefine/>
    <w:uiPriority w:val="39"/>
    <w:rsid w:val="00371BC4"/>
    <w:pPr>
      <w:spacing w:before="120"/>
      <w:ind w:left="446"/>
    </w:pPr>
  </w:style>
  <w:style w:type="character" w:styleId="Lienhypertexte">
    <w:name w:val="Hyperlink"/>
    <w:basedOn w:val="Policepardfaut"/>
    <w:uiPriority w:val="99"/>
    <w:rsid w:val="00EF6D95"/>
    <w:rPr>
      <w:color w:val="0000FF"/>
      <w:u w:val="single"/>
    </w:rPr>
  </w:style>
  <w:style w:type="paragraph" w:styleId="Textedebulles">
    <w:name w:val="Balloon Text"/>
    <w:basedOn w:val="Normal"/>
    <w:semiHidden/>
    <w:rsid w:val="00A12DB6"/>
    <w:rPr>
      <w:rFonts w:ascii="Tahoma" w:hAnsi="Tahoma" w:cs="Tahoma"/>
      <w:sz w:val="16"/>
      <w:szCs w:val="16"/>
    </w:rPr>
  </w:style>
  <w:style w:type="paragraph" w:customStyle="1" w:styleId="Note">
    <w:name w:val="Note"/>
    <w:basedOn w:val="Normal"/>
    <w:rsid w:val="009926D1"/>
    <w:pPr>
      <w:ind w:left="907"/>
    </w:pPr>
    <w:rPr>
      <w:i/>
      <w:iCs/>
      <w:sz w:val="18"/>
      <w:szCs w:val="22"/>
      <w:lang w:eastAsia="ar-SA"/>
    </w:rPr>
  </w:style>
  <w:style w:type="paragraph" w:styleId="TM2">
    <w:name w:val="toc 2"/>
    <w:basedOn w:val="Normal"/>
    <w:next w:val="Normal"/>
    <w:autoRedefine/>
    <w:uiPriority w:val="39"/>
    <w:rsid w:val="00371BC4"/>
    <w:pPr>
      <w:spacing w:before="120"/>
      <w:ind w:left="216"/>
    </w:pPr>
  </w:style>
  <w:style w:type="paragraph" w:styleId="NormalWeb">
    <w:name w:val="Normal (Web)"/>
    <w:basedOn w:val="Normal"/>
    <w:rsid w:val="00C41BB3"/>
    <w:pPr>
      <w:spacing w:before="100" w:beforeAutospacing="1" w:after="100" w:afterAutospacing="1"/>
      <w:ind w:left="0"/>
      <w:jc w:val="left"/>
    </w:pPr>
    <w:rPr>
      <w:rFonts w:ascii="Times New Roman" w:hAnsi="Times New Roman"/>
      <w:sz w:val="24"/>
    </w:rPr>
  </w:style>
  <w:style w:type="paragraph" w:styleId="PrformatHTML">
    <w:name w:val="HTML Preformatted"/>
    <w:basedOn w:val="Normal"/>
    <w:link w:val="PrformatHTMLCar"/>
    <w:uiPriority w:val="99"/>
    <w:rsid w:val="00647EA2"/>
    <w:pPr>
      <w:tabs>
        <w:tab w:val="left" w:pos="916"/>
        <w:tab w:val="left" w:pos="1832"/>
        <w:tab w:val="left" w:pos="2748"/>
        <w:tab w:val="left" w:pos="3664"/>
        <w:tab w:val="left" w:pos="4580"/>
        <w:tab w:val="left" w:pos="5496"/>
        <w:tab w:val="left" w:pos="6412"/>
        <w:tab w:val="left" w:pos="7328"/>
        <w:tab w:val="left" w:pos="8244"/>
        <w:tab w:val="left" w:pos="9160"/>
        <w:tab w:val="left" w:pos="10076"/>
        <w:tab w:val="left" w:pos="10992"/>
        <w:tab w:val="left" w:pos="11908"/>
        <w:tab w:val="left" w:pos="12824"/>
        <w:tab w:val="left" w:pos="13740"/>
        <w:tab w:val="left" w:pos="14656"/>
      </w:tabs>
      <w:ind w:left="0"/>
      <w:jc w:val="left"/>
    </w:pPr>
    <w:rPr>
      <w:rFonts w:ascii="Courier New" w:hAnsi="Courier New" w:cs="Courier New"/>
      <w:sz w:val="20"/>
      <w:szCs w:val="20"/>
    </w:rPr>
  </w:style>
  <w:style w:type="character" w:customStyle="1" w:styleId="Accentuation1">
    <w:name w:val="Accentuation1"/>
    <w:basedOn w:val="Policepardfaut"/>
    <w:rsid w:val="00647EA2"/>
  </w:style>
  <w:style w:type="character" w:styleId="MachinecrireHTML">
    <w:name w:val="HTML Typewriter"/>
    <w:basedOn w:val="Policepardfaut"/>
    <w:rsid w:val="00647EA2"/>
    <w:rPr>
      <w:rFonts w:ascii="Courier New" w:eastAsia="Times New Roman" w:hAnsi="Courier New" w:cs="Courier New"/>
      <w:sz w:val="20"/>
      <w:szCs w:val="20"/>
    </w:rPr>
  </w:style>
  <w:style w:type="character" w:styleId="lev">
    <w:name w:val="Strong"/>
    <w:basedOn w:val="Policepardfaut"/>
    <w:qFormat/>
    <w:rsid w:val="00F911C4"/>
    <w:rPr>
      <w:b/>
      <w:bCs/>
    </w:rPr>
  </w:style>
  <w:style w:type="paragraph" w:customStyle="1" w:styleId="spip">
    <w:name w:val="spip"/>
    <w:basedOn w:val="Normal"/>
    <w:rsid w:val="00F911C4"/>
    <w:pPr>
      <w:spacing w:before="100" w:beforeAutospacing="1" w:after="100" w:afterAutospacing="1"/>
      <w:ind w:left="0"/>
      <w:jc w:val="left"/>
    </w:pPr>
    <w:rPr>
      <w:rFonts w:ascii="Times New Roman" w:hAnsi="Times New Roman"/>
      <w:sz w:val="24"/>
    </w:rPr>
  </w:style>
  <w:style w:type="character" w:styleId="ExempleHTML">
    <w:name w:val="HTML Sample"/>
    <w:basedOn w:val="Policepardfaut"/>
    <w:rsid w:val="008B0E8B"/>
    <w:rPr>
      <w:rFonts w:ascii="Courier New" w:eastAsia="Times New Roman" w:hAnsi="Courier New" w:cs="Courier New"/>
    </w:rPr>
  </w:style>
  <w:style w:type="character" w:styleId="CodeHTML">
    <w:name w:val="HTML Code"/>
    <w:basedOn w:val="Policepardfaut"/>
    <w:uiPriority w:val="99"/>
    <w:rsid w:val="008B0E8B"/>
    <w:rPr>
      <w:rFonts w:ascii="Courier New" w:eastAsia="Times New Roman" w:hAnsi="Courier New" w:cs="Courier New"/>
      <w:sz w:val="20"/>
      <w:szCs w:val="20"/>
    </w:rPr>
  </w:style>
  <w:style w:type="character" w:styleId="Lienhypertextesuivivisit">
    <w:name w:val="FollowedHyperlink"/>
    <w:basedOn w:val="Policepardfaut"/>
    <w:rsid w:val="006110DE"/>
    <w:rPr>
      <w:color w:val="0000FF"/>
      <w:u w:val="single"/>
    </w:rPr>
  </w:style>
  <w:style w:type="paragraph" w:customStyle="1" w:styleId="cours1">
    <w:name w:val="cours_1"/>
    <w:basedOn w:val="Normal"/>
    <w:rsid w:val="00B47E44"/>
    <w:pPr>
      <w:spacing w:before="100" w:beforeAutospacing="1" w:after="100" w:afterAutospacing="1"/>
      <w:ind w:left="0"/>
      <w:jc w:val="left"/>
    </w:pPr>
    <w:rPr>
      <w:rFonts w:ascii="Times New Roman" w:hAnsi="Times New Roman"/>
      <w:sz w:val="24"/>
    </w:rPr>
  </w:style>
  <w:style w:type="character" w:customStyle="1" w:styleId="under">
    <w:name w:val="under"/>
    <w:basedOn w:val="Policepardfaut"/>
    <w:rsid w:val="00B47E44"/>
  </w:style>
  <w:style w:type="paragraph" w:customStyle="1" w:styleId="cours">
    <w:name w:val="cours"/>
    <w:basedOn w:val="Normal"/>
    <w:rsid w:val="00B47E44"/>
    <w:pPr>
      <w:spacing w:before="100" w:beforeAutospacing="1" w:after="100" w:afterAutospacing="1"/>
      <w:ind w:left="0"/>
      <w:jc w:val="left"/>
    </w:pPr>
    <w:rPr>
      <w:rFonts w:ascii="Times New Roman" w:hAnsi="Times New Roman"/>
      <w:sz w:val="24"/>
    </w:rPr>
  </w:style>
  <w:style w:type="paragraph" w:customStyle="1" w:styleId="itemtext">
    <w:name w:val="itemtext"/>
    <w:basedOn w:val="Normal"/>
    <w:rsid w:val="00721BD4"/>
    <w:pPr>
      <w:spacing w:before="100" w:beforeAutospacing="1" w:after="100" w:afterAutospacing="1"/>
      <w:ind w:left="0"/>
      <w:jc w:val="left"/>
    </w:pPr>
    <w:rPr>
      <w:rFonts w:ascii="Times New Roman" w:hAnsi="Times New Roman"/>
      <w:sz w:val="24"/>
    </w:rPr>
  </w:style>
  <w:style w:type="character" w:customStyle="1" w:styleId="sect1">
    <w:name w:val="sect1"/>
    <w:basedOn w:val="Policepardfaut"/>
    <w:rsid w:val="00DB3477"/>
  </w:style>
  <w:style w:type="character" w:customStyle="1" w:styleId="sect2">
    <w:name w:val="sect2"/>
    <w:basedOn w:val="Policepardfaut"/>
    <w:rsid w:val="00DB3477"/>
  </w:style>
  <w:style w:type="character" w:customStyle="1" w:styleId="application">
    <w:name w:val="application"/>
    <w:basedOn w:val="Policepardfaut"/>
    <w:rsid w:val="00DB3477"/>
  </w:style>
  <w:style w:type="character" w:customStyle="1" w:styleId="acronym">
    <w:name w:val="acronym"/>
    <w:basedOn w:val="Policepardfaut"/>
    <w:rsid w:val="00DB3477"/>
  </w:style>
  <w:style w:type="character" w:customStyle="1" w:styleId="Citation1">
    <w:name w:val="Citation1"/>
    <w:basedOn w:val="Policepardfaut"/>
    <w:rsid w:val="00DB3477"/>
  </w:style>
  <w:style w:type="paragraph" w:customStyle="1" w:styleId="Titre10">
    <w:name w:val="Titre1"/>
    <w:basedOn w:val="Normal"/>
    <w:rsid w:val="00DB3477"/>
    <w:pPr>
      <w:spacing w:before="100" w:beforeAutospacing="1" w:after="100" w:afterAutospacing="1"/>
      <w:ind w:left="0"/>
      <w:jc w:val="left"/>
    </w:pPr>
    <w:rPr>
      <w:rFonts w:ascii="Times New Roman" w:hAnsi="Times New Roman"/>
      <w:sz w:val="24"/>
    </w:rPr>
  </w:style>
  <w:style w:type="character" w:styleId="Accentuation">
    <w:name w:val="Emphasis"/>
    <w:basedOn w:val="Policepardfaut"/>
    <w:uiPriority w:val="20"/>
    <w:qFormat/>
    <w:rsid w:val="00DB3477"/>
    <w:rPr>
      <w:i/>
      <w:iCs/>
    </w:rPr>
  </w:style>
  <w:style w:type="paragraph" w:customStyle="1" w:styleId="Contenu">
    <w:name w:val="Contenu"/>
    <w:basedOn w:val="Normal"/>
    <w:rsid w:val="001C5525"/>
    <w:pPr>
      <w:jc w:val="lowKashida"/>
    </w:pPr>
    <w:rPr>
      <w:szCs w:val="22"/>
    </w:rPr>
  </w:style>
  <w:style w:type="paragraph" w:styleId="Paragraphedeliste">
    <w:name w:val="List Paragraph"/>
    <w:basedOn w:val="Normal"/>
    <w:uiPriority w:val="34"/>
    <w:qFormat/>
    <w:rsid w:val="0068589B"/>
    <w:pPr>
      <w:ind w:left="720"/>
      <w:contextualSpacing/>
    </w:pPr>
  </w:style>
  <w:style w:type="character" w:customStyle="1" w:styleId="PrformatHTMLCar">
    <w:name w:val="Préformaté HTML Car"/>
    <w:basedOn w:val="Policepardfaut"/>
    <w:link w:val="PrformatHTML"/>
    <w:uiPriority w:val="99"/>
    <w:rsid w:val="00D45A07"/>
    <w:rPr>
      <w:rFonts w:ascii="Courier New" w:hAnsi="Courier New" w:cs="Courier New"/>
    </w:rPr>
  </w:style>
  <w:style w:type="paragraph" w:styleId="En-ttedetabledesmatires">
    <w:name w:val="TOC Heading"/>
    <w:basedOn w:val="Titre1"/>
    <w:next w:val="Normal"/>
    <w:uiPriority w:val="39"/>
    <w:unhideWhenUsed/>
    <w:qFormat/>
    <w:rsid w:val="002942D9"/>
    <w:pPr>
      <w:keepLines/>
      <w:numPr>
        <w:numId w:val="0"/>
      </w:numPr>
      <w:spacing w:after="0" w:line="259" w:lineRule="auto"/>
      <w:outlineLvl w:val="9"/>
    </w:pPr>
    <w:rPr>
      <w:rFonts w:asciiTheme="majorHAnsi" w:eastAsiaTheme="majorEastAsia" w:hAnsiTheme="majorHAnsi" w:cstheme="majorBidi"/>
      <w:b w:val="0"/>
      <w:bCs w:val="0"/>
      <w:color w:val="2F5496" w:themeColor="accent1" w:themeShade="BF"/>
      <w:kern w:val="0"/>
      <w:sz w:val="32"/>
    </w:rPr>
  </w:style>
</w:styles>
</file>

<file path=word/webSettings.xml><?xml version="1.0" encoding="utf-8"?>
<w:webSetting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mc:Ignorable="w14 w15 w16se w16cid w16 w16cex w16sdtdh">
  <w:divs>
    <w:div w:id="3292582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224215029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63453404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565410321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67773229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351150693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8293791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36182653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211250999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</w:divsChild>
    </w:div>
    <w:div w:id="77143001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253673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990137613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82439412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363017171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  <w:div w:id="94858920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573125293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414518220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</w:divsChild>
    </w:div>
    <w:div w:id="97679385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745296730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84308608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21504928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74221019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</w:divsChild>
    </w:div>
    <w:div w:id="178661201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378356515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22853810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</w:divsChild>
    </w:div>
    <w:div w:id="231081674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275410294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330253692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442580042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79556197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70781530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03030193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55857873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77968773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84558312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445688127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205183198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1623607115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99675997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49213928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91669847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96163994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</w:divsChild>
    </w:div>
    <w:div w:id="347027022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307473629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353118002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437215269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19807850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782845746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1025180861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019358233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430324490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021122778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297491452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  <w:div w:id="1685207532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28061090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  <w:div w:id="1865947398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</w:divsChild>
    </w:div>
    <w:div w:id="372996844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336034049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37369702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594443203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51094433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344866486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472790580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995189994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306396507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179001466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941839472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19696868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6321505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747194008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852689585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258639149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480147100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44724254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21975337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455177745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420221355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  <w:divsChild>
                        <w:div w:id="347483780">
                          <w:marLeft w:val="0"/>
                          <w:marRight w:val="0"/>
                          <w:marTop w:val="0"/>
                          <w:marBottom w:val="0"/>
                          <w:divBdr>
                            <w:top w:val="none" w:sz="0" w:space="0" w:color="auto"/>
                            <w:left w:val="none" w:sz="0" w:space="0" w:color="auto"/>
                            <w:bottom w:val="none" w:sz="0" w:space="0" w:color="auto"/>
                            <w:right w:val="none" w:sz="0" w:space="0" w:color="auto"/>
                          </w:divBdr>
                        </w:div>
                      </w:divsChild>
                    </w:div>
                  </w:divsChild>
                </w:div>
                <w:div w:id="1664898008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78876878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2014410393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542447677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372852423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962271424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23019207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581912387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260288565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  <w:div w:id="1938175582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  <w:div w:id="147556223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65741731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205253084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635993473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61093662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619342393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746341514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014572916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693071896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18385562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72366916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206531250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679048360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17761761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60812119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727411434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21130668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249466503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014382104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  <w:div w:id="1289699750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55716363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21897714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55710306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66227281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619095923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943610593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1097942782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23851704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837304598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49133989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296647336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62724539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490676238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561990739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877936001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  <w:div w:id="1121804709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719600036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587353723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667319849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642690416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  <w:div w:id="2080244530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750195134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372806832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25902056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275097640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240262144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586112003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  <w:div w:id="132967410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44935501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712459236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810440272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70324118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852262110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2077044085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1680039478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1734159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340201038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86121362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906956104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009910060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83830910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  <w:div w:id="1655646052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999649874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533423365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  <w:div w:id="32586334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35346373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418209083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352532514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  <w:div w:id="1622761798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994335040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35141578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380517227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82526953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55589759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343314668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697701060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253779043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58167747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203110600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83915514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149443326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371803402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90572386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770516784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86082220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1811633352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32535612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883325190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2084839139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75027141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080176803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743605350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2087873469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1934704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21374235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309796686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33365453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724451853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38926031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93331774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</w:divsChild>
    </w:div>
    <w:div w:id="388722993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658806860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682362920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719628446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708259616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  <w:div w:id="1949971495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234043750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  <w:div w:id="151938678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568344327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845287751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  <w:div w:id="168763703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24642116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</w:divsChild>
    </w:div>
    <w:div w:id="392434422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464470587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221746218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57567393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60375803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828133010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  <w:div w:id="86012349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645092366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884870126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  <w:div w:id="121873839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</w:divsChild>
    </w:div>
    <w:div w:id="563108347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772505730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20155237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701826287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631469610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1913349788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676538057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89740998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52174795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335352085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89497308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656417934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39906221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878931150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  <w:div w:id="71227116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107500874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271470723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47405482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281957852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  <w:div w:id="156155340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1085415566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434127464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29695844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586720219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  <w:div w:id="180061004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1258750515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21859532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99517635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757364631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  <w:div w:id="1324431071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30231869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310869070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605456612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320240046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337855583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83160724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93017455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279067696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  <w:div w:id="159593673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837841357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1515609861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714814480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882904623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299768802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  <w:div w:id="131780006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554149186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1651056146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31321349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363285298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975601268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  <w:div w:id="1717965389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57070337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931506200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976174892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</w:divsChild>
    </w:div>
    <w:div w:id="711341835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51794158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49133355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308561963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39990798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</w:divsChild>
    </w:div>
    <w:div w:id="753357420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201792250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462969376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453405504">
              <w:blockQuote w:val="1"/>
              <w:marLeft w:val="720"/>
              <w:marRight w:val="720"/>
              <w:marTop w:val="100"/>
              <w:marBottom w:val="10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717364354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042704112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101488739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712413794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576205605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651447868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818418565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930090126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1479423627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1836258661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1926719983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567833339">
              <w:blockQuote w:val="1"/>
              <w:marLeft w:val="720"/>
              <w:marRight w:val="720"/>
              <w:marTop w:val="100"/>
              <w:marBottom w:val="10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</w:divsChild>
    </w:div>
    <w:div w:id="790635979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809515339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148281847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35588683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53041532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56402617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</w:divsChild>
    </w:div>
    <w:div w:id="841777029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265045655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59142878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626543193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70112680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</w:divsChild>
    </w:div>
    <w:div w:id="889071433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58020971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48577387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078286554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102115819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03214918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657392418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050348376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  <w:div w:id="13561073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73447332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169098213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289240919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875074550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  <w:div w:id="230970529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64366059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509640223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839396509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  <w:div w:id="60503988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56329346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735079690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79764441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  <w:div w:id="679966379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38648901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49641556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688145989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  <w:div w:id="1320963080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07940623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757554888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981809567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  <w:div w:id="1615865842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98424182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51056224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2013142070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8798733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  <w:div w:id="1772699996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1965190235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21339199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855146903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72700616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</w:divsChild>
    </w:div>
    <w:div w:id="946738907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25841686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99210333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566450580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952446711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  <w:div w:id="714424749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38598686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242523988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1271814002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77852747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778526396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416947210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  <w:div w:id="152948812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479537080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797529336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128548837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  <w:div w:id="1871063378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491062976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915584000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433356605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285961289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</w:divsChild>
    </w:div>
    <w:div w:id="952131639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52432641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959454276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371925796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7146084">
              <w:blockQuote w:val="1"/>
              <w:marLeft w:val="720"/>
              <w:marRight w:val="720"/>
              <w:marTop w:val="100"/>
              <w:marBottom w:val="10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111772456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1008601310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2058578025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69169044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576042126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847597004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96673710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61579284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947693414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23713779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821849501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  <w:div w:id="58473078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471634745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62941627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  <w:div w:id="1488016315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  <w:divsChild>
                        <w:div w:id="1273514665">
                          <w:blockQuote w:val="1"/>
                          <w:marLeft w:val="720"/>
                          <w:marRight w:val="720"/>
                          <w:marTop w:val="100"/>
                          <w:marBottom w:val="100"/>
                          <w:divBdr>
                            <w:top w:val="none" w:sz="0" w:space="0" w:color="auto"/>
                            <w:left w:val="none" w:sz="0" w:space="0" w:color="auto"/>
                            <w:bottom w:val="none" w:sz="0" w:space="0" w:color="auto"/>
                            <w:right w:val="none" w:sz="0" w:space="0" w:color="auto"/>
                          </w:divBdr>
                        </w:div>
                      </w:divsChild>
                    </w:div>
                    <w:div w:id="1507092336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  <w:div w:id="1941720245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  <w:div w:id="2000307087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  <w:div w:id="195448020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980913444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221405962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955818518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2038459913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001546352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  <w:div w:id="211682674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799804452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187868106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482621033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</w:divsChild>
    </w:div>
    <w:div w:id="1027757544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490803283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1074619584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122071301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1913193137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1091656089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110079552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471823318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78338065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275134873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612590049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  <w:div w:id="178619810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</w:divsChild>
    </w:div>
    <w:div w:id="1175605527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22564554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41485010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242110754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865096738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74221454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13216674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77289832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481076600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211100027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523521960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755326582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2141611366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940994801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453671213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557661373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66081561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1123577458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4981198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748843696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31746729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79988083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534535440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558205396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71797415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529225366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1399204382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2130927215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7093423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</w:divsChild>
    </w:div>
    <w:div w:id="1220284171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496146055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1596789667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1256935629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29730265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4813645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38988961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708291201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60996780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71966743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72837951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1911504679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1274946954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205458381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67161489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522469633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1793162772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66513032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94805062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31870890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913199238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65093546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24861726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161965978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  <w:div w:id="225772634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492993394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952127319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  <w:div w:id="895549991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808161283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670764609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591739569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  <w:div w:id="1889106385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</w:divsChild>
    </w:div>
    <w:div w:id="1280409589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457334303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29950324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97953101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</w:divsChild>
    </w:div>
    <w:div w:id="1314599136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649164358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1482191687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74595633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69784889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171485643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235436614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  <w:div w:id="195717448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135537892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623075626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968580867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1565293467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2072733706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655107064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359012208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  <w:div w:id="1698120531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66289942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873372445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1151948942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  <w:div w:id="1773744607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01642020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373316896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667292397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</w:divsChild>
        </w:div>
      </w:divsChild>
    </w:div>
    <w:div w:id="1530484805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554734749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646667968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6902922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469324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462117420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72629863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79713858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246961456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52254847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885752006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210876524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1137378900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0844514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59777086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25633319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45476003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472991364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54961599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86772245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90938794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09197239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25548056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35661486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43389020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85915080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96819890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619947301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</w:divsChild>
    </w:div>
    <w:div w:id="1653948036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270747592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384763832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599920078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1694577743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6514918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7465883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070615487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767966406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616014898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361982613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28365407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397701777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84582881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588658040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471602780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21288063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42098143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593735094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</w:divsChild>
    </w:div>
    <w:div w:id="1750694444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15653135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1800493163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186942295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1338581568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4058796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35133957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200554345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40214641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26584706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1606113235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20329339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778180864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853416506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92040923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664819799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2039113541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  <w:div w:id="1835562337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26654457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50929565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58059994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28681680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135445699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</w:divsChild>
    </w:div>
    <w:div w:id="1812673458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474839312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  <w:div w:id="175034322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2015957937">
              <w:blockQuote w:val="1"/>
              <w:marLeft w:val="720"/>
              <w:marRight w:val="720"/>
              <w:marTop w:val="100"/>
              <w:marBottom w:val="10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</w:divsChild>
    </w:div>
    <w:div w:id="1815223259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852210335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902672888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83840629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653492183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077360992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</w:divsChild>
    </w:div>
    <w:div w:id="1924953228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50021043">
          <w:marLeft w:val="0"/>
          <w:marRight w:val="45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491991964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94537580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663171715">
          <w:marLeft w:val="0"/>
          <w:marRight w:val="45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1959018858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990674325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167095624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286814925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494692039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2111776910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2089493448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658115612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252011817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65289177">
                  <w:blockQuote w:val="1"/>
                  <w:marLeft w:val="720"/>
                  <w:marRight w:val="720"/>
                  <w:marTop w:val="100"/>
                  <w:marBottom w:val="10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285162557">
                      <w:marLeft w:val="0"/>
                      <w:marRight w:val="0"/>
                      <w:marTop w:val="0"/>
                      <w:marBottom w:val="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  <w:divsChild>
                        <w:div w:id="2096246931">
                          <w:marLeft w:val="0"/>
                          <w:marRight w:val="0"/>
                          <w:marTop w:val="0"/>
                          <w:marBottom w:val="0"/>
                          <w:divBdr>
                            <w:top w:val="none" w:sz="0" w:space="0" w:color="auto"/>
                            <w:left w:val="none" w:sz="0" w:space="0" w:color="auto"/>
                            <w:bottom w:val="none" w:sz="0" w:space="0" w:color="auto"/>
                            <w:right w:val="none" w:sz="0" w:space="0" w:color="auto"/>
                          </w:divBdr>
                        </w:div>
                      </w:divsChild>
                    </w:div>
                  </w:divsChild>
                </w:div>
              </w:divsChild>
            </w:div>
            <w:div w:id="1529560424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465273378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  <w:div w:id="1601598720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1601834548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  <w:div w:id="1549029358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431752223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  <w:div w:id="620301272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278537510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1970357043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  <w:divsChild>
                    <w:div w:id="796527243">
                      <w:blockQuote w:val="1"/>
                      <w:marLeft w:val="720"/>
                      <w:marRight w:val="720"/>
                      <w:marTop w:val="100"/>
                      <w:marBottom w:val="100"/>
                      <w:divBdr>
                        <w:top w:val="none" w:sz="0" w:space="0" w:color="auto"/>
                        <w:left w:val="none" w:sz="0" w:space="0" w:color="auto"/>
                        <w:bottom w:val="none" w:sz="0" w:space="0" w:color="auto"/>
                        <w:right w:val="none" w:sz="0" w:space="0" w:color="auto"/>
                      </w:divBdr>
                    </w:div>
                  </w:divsChild>
                </w:div>
              </w:divsChild>
            </w:div>
            <w:div w:id="1994484460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  <w:divsChild>
                <w:div w:id="267467036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  <w:div w:id="568656009">
                  <w:marLeft w:val="0"/>
                  <w:marRight w:val="0"/>
                  <w:marTop w:val="0"/>
                  <w:marBottom w:val="0"/>
                  <w:divBdr>
                    <w:top w:val="none" w:sz="0" w:space="0" w:color="auto"/>
                    <w:left w:val="none" w:sz="0" w:space="0" w:color="auto"/>
                    <w:bottom w:val="none" w:sz="0" w:space="0" w:color="auto"/>
                    <w:right w:val="none" w:sz="0" w:space="0" w:color="auto"/>
                  </w:divBdr>
                </w:div>
              </w:divsChild>
            </w:div>
          </w:divsChild>
        </w:div>
      </w:divsChild>
    </w:div>
    <w:div w:id="2092923803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1447306509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</w:div>
      </w:divsChild>
    </w:div>
    <w:div w:id="2130470348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  <w:divsChild>
        <w:div w:id="33581473">
          <w:marLeft w:val="0"/>
          <w:marRight w:val="0"/>
          <w:marTop w:val="0"/>
          <w:marBottom w:val="0"/>
          <w:divBdr>
            <w:top w:val="none" w:sz="0" w:space="0" w:color="auto"/>
            <w:left w:val="none" w:sz="0" w:space="0" w:color="auto"/>
            <w:bottom w:val="none" w:sz="0" w:space="0" w:color="auto"/>
            <w:right w:val="none" w:sz="0" w:space="0" w:color="auto"/>
          </w:divBdr>
          <w:divsChild>
            <w:div w:id="1349021988">
              <w:marLeft w:val="0"/>
              <w:marRight w:val="0"/>
              <w:marTop w:val="0"/>
              <w:marBottom w:val="0"/>
              <w:divBdr>
                <w:top w:val="none" w:sz="0" w:space="0" w:color="auto"/>
                <w:left w:val="none" w:sz="0" w:space="0" w:color="auto"/>
                <w:bottom w:val="none" w:sz="0" w:space="0" w:color="auto"/>
                <w:right w:val="none" w:sz="0" w:space="0" w:color="auto"/>
              </w:divBdr>
            </w:div>
          </w:divsChild>
        </w:div>
      </w:divsChild>
    </w:div>
  </w:divs>
  <w:optimizeForBrowser/>
</w:webSettings>
</file>

<file path=word/_rels/document.xml.rels><?xml version="1.0" encoding="UTF-8" standalone="yes"?>
<Relationships xmlns="http://schemas.openxmlformats.org/package/2006/relationships"><Relationship Id="rId8" Type="http://schemas.openxmlformats.org/officeDocument/2006/relationships/webSettings" Target="webSettings.xml"/><Relationship Id="rId13" Type="http://schemas.openxmlformats.org/officeDocument/2006/relationships/fontTable" Target="fontTable.xml"/><Relationship Id="rId3" Type="http://schemas.openxmlformats.org/officeDocument/2006/relationships/customXml" Target="../customXml/item3.xml"/><Relationship Id="rId7" Type="http://schemas.openxmlformats.org/officeDocument/2006/relationships/settings" Target="settings.xml"/><Relationship Id="rId12" Type="http://schemas.openxmlformats.org/officeDocument/2006/relationships/header" Target="head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tyles" Target="styles.xml"/><Relationship Id="rId11" Type="http://schemas.openxmlformats.org/officeDocument/2006/relationships/image" Target="media/image1.tmp"/><Relationship Id="rId5" Type="http://schemas.openxmlformats.org/officeDocument/2006/relationships/numbering" Target="numbering.xml"/><Relationship Id="rId10" Type="http://schemas.openxmlformats.org/officeDocument/2006/relationships/endnotes" Target="endnotes.xml"/><Relationship Id="rId4" Type="http://schemas.openxmlformats.org/officeDocument/2006/relationships/customXml" Target="../customXml/item4.xml"/><Relationship Id="rId9" Type="http://schemas.openxmlformats.org/officeDocument/2006/relationships/footnotes" Target="footnotes.xml"/><Relationship Id="rId14" Type="http://schemas.openxmlformats.org/officeDocument/2006/relationships/theme" Target="theme/theme1.xml"/></Relationships>
</file>

<file path=word/_rels/settings.xml.rels><?xml version="1.0" encoding="UTF-8" standalone="yes"?>
<Relationships xmlns="http://schemas.openxmlformats.org/package/2006/relationships"><Relationship Id="rId1" Type="http://schemas.openxmlformats.org/officeDocument/2006/relationships/attachedTemplate" Target="file:///C:\Documents%20and%20Settings\amal\Bureau\Guide%20de%20soutien\Guide%20de%20soutien\TSDI\Mod&#232;les\GuideSoutien.dot" TargetMode="External"/></Relationships>
</file>

<file path=word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明朝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Self_Registration_Enabled xmlns="7301338e-ece1-4746-9b4f-20d160b516b7" xsi:nil="true"/>
    <Invited_Members xmlns="7301338e-ece1-4746-9b4f-20d160b516b7" xsi:nil="true"/>
    <LMS_Mappings xmlns="7301338e-ece1-4746-9b4f-20d160b516b7" xsi:nil="true"/>
    <Invited_Leaders xmlns="7301338e-ece1-4746-9b4f-20d160b516b7" xsi:nil="true"/>
    <Math_Settings xmlns="7301338e-ece1-4746-9b4f-20d160b516b7" xsi:nil="true"/>
    <Templates xmlns="7301338e-ece1-4746-9b4f-20d160b516b7" xsi:nil="true"/>
    <AppVersion xmlns="7301338e-ece1-4746-9b4f-20d160b516b7" xsi:nil="true"/>
    <TeamsChannelId xmlns="7301338e-ece1-4746-9b4f-20d160b516b7" xsi:nil="true"/>
    <IsNotebookLocked xmlns="7301338e-ece1-4746-9b4f-20d160b516b7" xsi:nil="true"/>
    <Distribution_Groups xmlns="7301338e-ece1-4746-9b4f-20d160b516b7" xsi:nil="true"/>
    <_ip_UnifiedCompliancePolicyProperties xmlns="http://schemas.microsoft.com/sharepoint/v3" xsi:nil="true"/>
    <Has_Leaders_Only_SectionGroup xmlns="7301338e-ece1-4746-9b4f-20d160b516b7" xsi:nil="true"/>
    <Is_Collaboration_Space_Locked xmlns="7301338e-ece1-4746-9b4f-20d160b516b7" xsi:nil="true"/>
    <CultureName xmlns="7301338e-ece1-4746-9b4f-20d160b516b7" xsi:nil="true"/>
    <Owner xmlns="7301338e-ece1-4746-9b4f-20d160b516b7">
      <UserInfo>
        <DisplayName/>
        <AccountId xsi:nil="true"/>
        <AccountType/>
      </UserInfo>
    </Owner>
    <Members xmlns="7301338e-ece1-4746-9b4f-20d160b516b7">
      <UserInfo>
        <DisplayName/>
        <AccountId xsi:nil="true"/>
        <AccountType/>
      </UserInfo>
    </Members>
    <DefaultSectionNames xmlns="7301338e-ece1-4746-9b4f-20d160b516b7" xsi:nil="true"/>
    <NotebookType xmlns="7301338e-ece1-4746-9b4f-20d160b516b7" xsi:nil="true"/>
    <FolderType xmlns="7301338e-ece1-4746-9b4f-20d160b516b7" xsi:nil="true"/>
    <Leaders xmlns="7301338e-ece1-4746-9b4f-20d160b516b7">
      <UserInfo>
        <DisplayName/>
        <AccountId xsi:nil="true"/>
        <AccountType/>
      </UserInfo>
    </Leaders>
    <Member_Groups xmlns="7301338e-ece1-4746-9b4f-20d160b516b7">
      <UserInfo>
        <DisplayName/>
        <AccountId xsi:nil="true"/>
        <AccountType/>
      </UserInfo>
    </Member_Group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0913224EBAC64BB525D31D9123B2B4" ma:contentTypeVersion="33" ma:contentTypeDescription="Crée un document." ma:contentTypeScope="" ma:versionID="055021fff56bf2ddf59a03d43d67214b">
  <xsd:schema xmlns:xsd="http://www.w3.org/2001/XMLSchema" xmlns:xs="http://www.w3.org/2001/XMLSchema" xmlns:p="http://schemas.microsoft.com/office/2006/metadata/properties" xmlns:ns1="http://schemas.microsoft.com/sharepoint/v3" xmlns:ns2="7301338e-ece1-4746-9b4f-20d160b516b7" xmlns:ns3="0a8304b3-9908-42a4-8045-88d55894eaa3" targetNamespace="http://schemas.microsoft.com/office/2006/metadata/properties" ma:root="true" ma:fieldsID="0edae9c0536088b621b001043b1f9ae2" ns1:_="" ns2:_="" ns3:_="">
    <xsd:import namespace="http://schemas.microsoft.com/sharepoint/v3"/>
    <xsd:import namespace="7301338e-ece1-4746-9b4f-20d160b516b7"/>
    <xsd:import namespace="0a8304b3-9908-42a4-8045-88d55894eaa3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3" nillable="true" ma:displayName="Propriétés de la stratégie de conformité unifiée" ma:hidden="true" ma:internalName="_ip_UnifiedCompliancePolicyProperties">
      <xsd:simpleType>
        <xsd:restriction base="dms:Note"/>
      </xsd:simpleType>
    </xsd:element>
    <xsd:element name="_ip_UnifiedCompliancePolicyUIAction" ma:index="34" nillable="true" ma:displayName="Action d’interface utilisateur de la stratégie de conformité unifié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01338e-ece1-4746-9b4f-20d160b516b7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3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35" nillable="true" ma:displayName="Tags" ma:internalName="MediaServiceAutoTags" ma:readOnly="true">
      <xsd:simpleType>
        <xsd:restriction base="dms:Text"/>
      </xsd:simpleType>
    </xsd:element>
    <xsd:element name="MediaServiceOCR" ma:index="3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39" nillable="true" ma:displayName="Length (seconds)" ma:internalName="MediaLengthInSeconds" ma:readOnly="true">
      <xsd:simpleType>
        <xsd:restriction base="dms:Unknown"/>
      </xsd:simpleType>
    </xsd:element>
    <xsd:element name="MediaServiceLocation" ma:index="4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8304b3-9908-42a4-8045-88d55894eaa3" elementFormDefault="qualified">
    <xsd:import namespace="http://schemas.microsoft.com/office/2006/documentManagement/types"/>
    <xsd:import namespace="http://schemas.microsoft.com/office/infopath/2007/PartnerControls"/>
    <xsd:element name="SharedWithUsers" ma:index="3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b:Sources xmlns:b="http://schemas.openxmlformats.org/officeDocument/2006/bibliography" xmlns="http://schemas.openxmlformats.org/officeDocument/2006/bibliography" SelectedStyle="\IEEE2006OfficeOnline.xsl" StyleName="IEEE" Version="2006"/>
</file>

<file path=customXml/itemProps1.xml><?xml version="1.0" encoding="utf-8"?>
<ds:datastoreItem xmlns:ds="http://schemas.openxmlformats.org/officeDocument/2006/customXml" ds:itemID="{859F5D65-E32C-42A5-8349-7AD314896B9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301338e-ece1-4746-9b4f-20d160b516b7"/>
  </ds:schemaRefs>
</ds:datastoreItem>
</file>

<file path=customXml/itemProps2.xml><?xml version="1.0" encoding="utf-8"?>
<ds:datastoreItem xmlns:ds="http://schemas.openxmlformats.org/officeDocument/2006/customXml" ds:itemID="{41632E0E-98D0-43BF-BE8F-840C6006E1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71F3C68-230C-4303-99DF-2508DF3E4D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301338e-ece1-4746-9b4f-20d160b516b7"/>
    <ds:schemaRef ds:uri="0a8304b3-9908-42a4-8045-88d55894ea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EC34ABBC-194F-4600-9448-7CB0ECCD42C2}">
  <ds:schemaRefs>
    <ds:schemaRef ds:uri="http://schemas.openxmlformats.org/officeDocument/2006/bibliography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GuideSoutien.dot</Template>
  <TotalTime>6753</TotalTime>
  <Pages>2</Pages>
  <Words>392</Words>
  <Characters>2160</Characters>
  <Application>Microsoft Office Word</Application>
  <DocSecurity>0</DocSecurity>
  <Lines>18</Lines>
  <Paragraphs>5</Paragraphs>
  <ScaleCrop>false</ScaleCrop>
  <HeadingPairs>
    <vt:vector size="2" baseType="variant">
      <vt:variant>
        <vt:lpstr>Titre</vt:lpstr>
      </vt:variant>
      <vt:variant>
        <vt:i4>1</vt:i4>
      </vt:variant>
    </vt:vector>
  </HeadingPairs>
  <TitlesOfParts>
    <vt:vector size="1" baseType="lpstr">
      <vt:lpstr>Titre du document</vt:lpstr>
    </vt:vector>
  </TitlesOfParts>
  <Company>AFPA</Company>
  <LinksUpToDate>false</LinksUpToDate>
  <CharactersWithSpaces>2547</CharactersWithSpaces>
  <SharedDoc>false</SharedDoc>
  <HLinks>
    <vt:vector size="204" baseType="variant">
      <vt:variant>
        <vt:i4>2752623</vt:i4>
      </vt:variant>
      <vt:variant>
        <vt:i4>210</vt:i4>
      </vt:variant>
      <vt:variant>
        <vt:i4>0</vt:i4>
      </vt:variant>
      <vt:variant>
        <vt:i4>5</vt:i4>
      </vt:variant>
      <vt:variant>
        <vt:lpwstr>ftp://ftp.rs.internic.net/</vt:lpwstr>
      </vt:variant>
      <vt:variant>
        <vt:lpwstr/>
      </vt:variant>
      <vt:variant>
        <vt:i4>7274597</vt:i4>
      </vt:variant>
      <vt:variant>
        <vt:i4>204</vt:i4>
      </vt:variant>
      <vt:variant>
        <vt:i4>0</vt:i4>
      </vt:variant>
      <vt:variant>
        <vt:i4>5</vt:i4>
      </vt:variant>
      <vt:variant>
        <vt:lpwstr>http://www.nic.fr/</vt:lpwstr>
      </vt:variant>
      <vt:variant>
        <vt:lpwstr/>
      </vt:variant>
      <vt:variant>
        <vt:i4>1376310</vt:i4>
      </vt:variant>
      <vt:variant>
        <vt:i4>188</vt:i4>
      </vt:variant>
      <vt:variant>
        <vt:i4>0</vt:i4>
      </vt:variant>
      <vt:variant>
        <vt:i4>5</vt:i4>
      </vt:variant>
      <vt:variant>
        <vt:lpwstr/>
      </vt:variant>
      <vt:variant>
        <vt:lpwstr>_Toc171357317</vt:lpwstr>
      </vt:variant>
      <vt:variant>
        <vt:i4>1376310</vt:i4>
      </vt:variant>
      <vt:variant>
        <vt:i4>182</vt:i4>
      </vt:variant>
      <vt:variant>
        <vt:i4>0</vt:i4>
      </vt:variant>
      <vt:variant>
        <vt:i4>5</vt:i4>
      </vt:variant>
      <vt:variant>
        <vt:lpwstr/>
      </vt:variant>
      <vt:variant>
        <vt:lpwstr>_Toc171357316</vt:lpwstr>
      </vt:variant>
      <vt:variant>
        <vt:i4>1376310</vt:i4>
      </vt:variant>
      <vt:variant>
        <vt:i4>176</vt:i4>
      </vt:variant>
      <vt:variant>
        <vt:i4>0</vt:i4>
      </vt:variant>
      <vt:variant>
        <vt:i4>5</vt:i4>
      </vt:variant>
      <vt:variant>
        <vt:lpwstr/>
      </vt:variant>
      <vt:variant>
        <vt:lpwstr>_Toc171357315</vt:lpwstr>
      </vt:variant>
      <vt:variant>
        <vt:i4>1376310</vt:i4>
      </vt:variant>
      <vt:variant>
        <vt:i4>170</vt:i4>
      </vt:variant>
      <vt:variant>
        <vt:i4>0</vt:i4>
      </vt:variant>
      <vt:variant>
        <vt:i4>5</vt:i4>
      </vt:variant>
      <vt:variant>
        <vt:lpwstr/>
      </vt:variant>
      <vt:variant>
        <vt:lpwstr>_Toc171357314</vt:lpwstr>
      </vt:variant>
      <vt:variant>
        <vt:i4>1376310</vt:i4>
      </vt:variant>
      <vt:variant>
        <vt:i4>164</vt:i4>
      </vt:variant>
      <vt:variant>
        <vt:i4>0</vt:i4>
      </vt:variant>
      <vt:variant>
        <vt:i4>5</vt:i4>
      </vt:variant>
      <vt:variant>
        <vt:lpwstr/>
      </vt:variant>
      <vt:variant>
        <vt:lpwstr>_Toc171357313</vt:lpwstr>
      </vt:variant>
      <vt:variant>
        <vt:i4>1376310</vt:i4>
      </vt:variant>
      <vt:variant>
        <vt:i4>158</vt:i4>
      </vt:variant>
      <vt:variant>
        <vt:i4>0</vt:i4>
      </vt:variant>
      <vt:variant>
        <vt:i4>5</vt:i4>
      </vt:variant>
      <vt:variant>
        <vt:lpwstr/>
      </vt:variant>
      <vt:variant>
        <vt:lpwstr>_Toc171357312</vt:lpwstr>
      </vt:variant>
      <vt:variant>
        <vt:i4>1376310</vt:i4>
      </vt:variant>
      <vt:variant>
        <vt:i4>152</vt:i4>
      </vt:variant>
      <vt:variant>
        <vt:i4>0</vt:i4>
      </vt:variant>
      <vt:variant>
        <vt:i4>5</vt:i4>
      </vt:variant>
      <vt:variant>
        <vt:lpwstr/>
      </vt:variant>
      <vt:variant>
        <vt:lpwstr>_Toc171357311</vt:lpwstr>
      </vt:variant>
      <vt:variant>
        <vt:i4>1376310</vt:i4>
      </vt:variant>
      <vt:variant>
        <vt:i4>146</vt:i4>
      </vt:variant>
      <vt:variant>
        <vt:i4>0</vt:i4>
      </vt:variant>
      <vt:variant>
        <vt:i4>5</vt:i4>
      </vt:variant>
      <vt:variant>
        <vt:lpwstr/>
      </vt:variant>
      <vt:variant>
        <vt:lpwstr>_Toc171357310</vt:lpwstr>
      </vt:variant>
      <vt:variant>
        <vt:i4>1310774</vt:i4>
      </vt:variant>
      <vt:variant>
        <vt:i4>140</vt:i4>
      </vt:variant>
      <vt:variant>
        <vt:i4>0</vt:i4>
      </vt:variant>
      <vt:variant>
        <vt:i4>5</vt:i4>
      </vt:variant>
      <vt:variant>
        <vt:lpwstr/>
      </vt:variant>
      <vt:variant>
        <vt:lpwstr>_Toc171357309</vt:lpwstr>
      </vt:variant>
      <vt:variant>
        <vt:i4>1310774</vt:i4>
      </vt:variant>
      <vt:variant>
        <vt:i4>134</vt:i4>
      </vt:variant>
      <vt:variant>
        <vt:i4>0</vt:i4>
      </vt:variant>
      <vt:variant>
        <vt:i4>5</vt:i4>
      </vt:variant>
      <vt:variant>
        <vt:lpwstr/>
      </vt:variant>
      <vt:variant>
        <vt:lpwstr>_Toc171357308</vt:lpwstr>
      </vt:variant>
      <vt:variant>
        <vt:i4>1310774</vt:i4>
      </vt:variant>
      <vt:variant>
        <vt:i4>128</vt:i4>
      </vt:variant>
      <vt:variant>
        <vt:i4>0</vt:i4>
      </vt:variant>
      <vt:variant>
        <vt:i4>5</vt:i4>
      </vt:variant>
      <vt:variant>
        <vt:lpwstr/>
      </vt:variant>
      <vt:variant>
        <vt:lpwstr>_Toc171357307</vt:lpwstr>
      </vt:variant>
      <vt:variant>
        <vt:i4>1310774</vt:i4>
      </vt:variant>
      <vt:variant>
        <vt:i4>122</vt:i4>
      </vt:variant>
      <vt:variant>
        <vt:i4>0</vt:i4>
      </vt:variant>
      <vt:variant>
        <vt:i4>5</vt:i4>
      </vt:variant>
      <vt:variant>
        <vt:lpwstr/>
      </vt:variant>
      <vt:variant>
        <vt:lpwstr>_Toc171357306</vt:lpwstr>
      </vt:variant>
      <vt:variant>
        <vt:i4>1310774</vt:i4>
      </vt:variant>
      <vt:variant>
        <vt:i4>116</vt:i4>
      </vt:variant>
      <vt:variant>
        <vt:i4>0</vt:i4>
      </vt:variant>
      <vt:variant>
        <vt:i4>5</vt:i4>
      </vt:variant>
      <vt:variant>
        <vt:lpwstr/>
      </vt:variant>
      <vt:variant>
        <vt:lpwstr>_Toc171357305</vt:lpwstr>
      </vt:variant>
      <vt:variant>
        <vt:i4>1310774</vt:i4>
      </vt:variant>
      <vt:variant>
        <vt:i4>110</vt:i4>
      </vt:variant>
      <vt:variant>
        <vt:i4>0</vt:i4>
      </vt:variant>
      <vt:variant>
        <vt:i4>5</vt:i4>
      </vt:variant>
      <vt:variant>
        <vt:lpwstr/>
      </vt:variant>
      <vt:variant>
        <vt:lpwstr>_Toc171357304</vt:lpwstr>
      </vt:variant>
      <vt:variant>
        <vt:i4>1310774</vt:i4>
      </vt:variant>
      <vt:variant>
        <vt:i4>104</vt:i4>
      </vt:variant>
      <vt:variant>
        <vt:i4>0</vt:i4>
      </vt:variant>
      <vt:variant>
        <vt:i4>5</vt:i4>
      </vt:variant>
      <vt:variant>
        <vt:lpwstr/>
      </vt:variant>
      <vt:variant>
        <vt:lpwstr>_Toc171357303</vt:lpwstr>
      </vt:variant>
      <vt:variant>
        <vt:i4>1310774</vt:i4>
      </vt:variant>
      <vt:variant>
        <vt:i4>98</vt:i4>
      </vt:variant>
      <vt:variant>
        <vt:i4>0</vt:i4>
      </vt:variant>
      <vt:variant>
        <vt:i4>5</vt:i4>
      </vt:variant>
      <vt:variant>
        <vt:lpwstr/>
      </vt:variant>
      <vt:variant>
        <vt:lpwstr>_Toc171357302</vt:lpwstr>
      </vt:variant>
      <vt:variant>
        <vt:i4>1310774</vt:i4>
      </vt:variant>
      <vt:variant>
        <vt:i4>92</vt:i4>
      </vt:variant>
      <vt:variant>
        <vt:i4>0</vt:i4>
      </vt:variant>
      <vt:variant>
        <vt:i4>5</vt:i4>
      </vt:variant>
      <vt:variant>
        <vt:lpwstr/>
      </vt:variant>
      <vt:variant>
        <vt:lpwstr>_Toc171357301</vt:lpwstr>
      </vt:variant>
      <vt:variant>
        <vt:i4>1310774</vt:i4>
      </vt:variant>
      <vt:variant>
        <vt:i4>86</vt:i4>
      </vt:variant>
      <vt:variant>
        <vt:i4>0</vt:i4>
      </vt:variant>
      <vt:variant>
        <vt:i4>5</vt:i4>
      </vt:variant>
      <vt:variant>
        <vt:lpwstr/>
      </vt:variant>
      <vt:variant>
        <vt:lpwstr>_Toc171357300</vt:lpwstr>
      </vt:variant>
      <vt:variant>
        <vt:i4>1900599</vt:i4>
      </vt:variant>
      <vt:variant>
        <vt:i4>80</vt:i4>
      </vt:variant>
      <vt:variant>
        <vt:i4>0</vt:i4>
      </vt:variant>
      <vt:variant>
        <vt:i4>5</vt:i4>
      </vt:variant>
      <vt:variant>
        <vt:lpwstr/>
      </vt:variant>
      <vt:variant>
        <vt:lpwstr>_Toc171357299</vt:lpwstr>
      </vt:variant>
      <vt:variant>
        <vt:i4>1900599</vt:i4>
      </vt:variant>
      <vt:variant>
        <vt:i4>74</vt:i4>
      </vt:variant>
      <vt:variant>
        <vt:i4>0</vt:i4>
      </vt:variant>
      <vt:variant>
        <vt:i4>5</vt:i4>
      </vt:variant>
      <vt:variant>
        <vt:lpwstr/>
      </vt:variant>
      <vt:variant>
        <vt:lpwstr>_Toc171357298</vt:lpwstr>
      </vt:variant>
      <vt:variant>
        <vt:i4>1900599</vt:i4>
      </vt:variant>
      <vt:variant>
        <vt:i4>68</vt:i4>
      </vt:variant>
      <vt:variant>
        <vt:i4>0</vt:i4>
      </vt:variant>
      <vt:variant>
        <vt:i4>5</vt:i4>
      </vt:variant>
      <vt:variant>
        <vt:lpwstr/>
      </vt:variant>
      <vt:variant>
        <vt:lpwstr>_Toc171357297</vt:lpwstr>
      </vt:variant>
      <vt:variant>
        <vt:i4>1900599</vt:i4>
      </vt:variant>
      <vt:variant>
        <vt:i4>62</vt:i4>
      </vt:variant>
      <vt:variant>
        <vt:i4>0</vt:i4>
      </vt:variant>
      <vt:variant>
        <vt:i4>5</vt:i4>
      </vt:variant>
      <vt:variant>
        <vt:lpwstr/>
      </vt:variant>
      <vt:variant>
        <vt:lpwstr>_Toc171357296</vt:lpwstr>
      </vt:variant>
      <vt:variant>
        <vt:i4>1900599</vt:i4>
      </vt:variant>
      <vt:variant>
        <vt:i4>56</vt:i4>
      </vt:variant>
      <vt:variant>
        <vt:i4>0</vt:i4>
      </vt:variant>
      <vt:variant>
        <vt:i4>5</vt:i4>
      </vt:variant>
      <vt:variant>
        <vt:lpwstr/>
      </vt:variant>
      <vt:variant>
        <vt:lpwstr>_Toc171357295</vt:lpwstr>
      </vt:variant>
      <vt:variant>
        <vt:i4>1900599</vt:i4>
      </vt:variant>
      <vt:variant>
        <vt:i4>50</vt:i4>
      </vt:variant>
      <vt:variant>
        <vt:i4>0</vt:i4>
      </vt:variant>
      <vt:variant>
        <vt:i4>5</vt:i4>
      </vt:variant>
      <vt:variant>
        <vt:lpwstr/>
      </vt:variant>
      <vt:variant>
        <vt:lpwstr>_Toc171357294</vt:lpwstr>
      </vt:variant>
      <vt:variant>
        <vt:i4>1900599</vt:i4>
      </vt:variant>
      <vt:variant>
        <vt:i4>44</vt:i4>
      </vt:variant>
      <vt:variant>
        <vt:i4>0</vt:i4>
      </vt:variant>
      <vt:variant>
        <vt:i4>5</vt:i4>
      </vt:variant>
      <vt:variant>
        <vt:lpwstr/>
      </vt:variant>
      <vt:variant>
        <vt:lpwstr>_Toc171357293</vt:lpwstr>
      </vt:variant>
      <vt:variant>
        <vt:i4>1900599</vt:i4>
      </vt:variant>
      <vt:variant>
        <vt:i4>38</vt:i4>
      </vt:variant>
      <vt:variant>
        <vt:i4>0</vt:i4>
      </vt:variant>
      <vt:variant>
        <vt:i4>5</vt:i4>
      </vt:variant>
      <vt:variant>
        <vt:lpwstr/>
      </vt:variant>
      <vt:variant>
        <vt:lpwstr>_Toc171357292</vt:lpwstr>
      </vt:variant>
      <vt:variant>
        <vt:i4>1900599</vt:i4>
      </vt:variant>
      <vt:variant>
        <vt:i4>32</vt:i4>
      </vt:variant>
      <vt:variant>
        <vt:i4>0</vt:i4>
      </vt:variant>
      <vt:variant>
        <vt:i4>5</vt:i4>
      </vt:variant>
      <vt:variant>
        <vt:lpwstr/>
      </vt:variant>
      <vt:variant>
        <vt:lpwstr>_Toc171357291</vt:lpwstr>
      </vt:variant>
      <vt:variant>
        <vt:i4>1900599</vt:i4>
      </vt:variant>
      <vt:variant>
        <vt:i4>26</vt:i4>
      </vt:variant>
      <vt:variant>
        <vt:i4>0</vt:i4>
      </vt:variant>
      <vt:variant>
        <vt:i4>5</vt:i4>
      </vt:variant>
      <vt:variant>
        <vt:lpwstr/>
      </vt:variant>
      <vt:variant>
        <vt:lpwstr>_Toc171357290</vt:lpwstr>
      </vt:variant>
      <vt:variant>
        <vt:i4>1835063</vt:i4>
      </vt:variant>
      <vt:variant>
        <vt:i4>20</vt:i4>
      </vt:variant>
      <vt:variant>
        <vt:i4>0</vt:i4>
      </vt:variant>
      <vt:variant>
        <vt:i4>5</vt:i4>
      </vt:variant>
      <vt:variant>
        <vt:lpwstr/>
      </vt:variant>
      <vt:variant>
        <vt:lpwstr>_Toc171357289</vt:lpwstr>
      </vt:variant>
      <vt:variant>
        <vt:i4>1835063</vt:i4>
      </vt:variant>
      <vt:variant>
        <vt:i4>14</vt:i4>
      </vt:variant>
      <vt:variant>
        <vt:i4>0</vt:i4>
      </vt:variant>
      <vt:variant>
        <vt:i4>5</vt:i4>
      </vt:variant>
      <vt:variant>
        <vt:lpwstr/>
      </vt:variant>
      <vt:variant>
        <vt:lpwstr>_Toc171357288</vt:lpwstr>
      </vt:variant>
      <vt:variant>
        <vt:i4>1835063</vt:i4>
      </vt:variant>
      <vt:variant>
        <vt:i4>8</vt:i4>
      </vt:variant>
      <vt:variant>
        <vt:i4>0</vt:i4>
      </vt:variant>
      <vt:variant>
        <vt:i4>5</vt:i4>
      </vt:variant>
      <vt:variant>
        <vt:lpwstr/>
      </vt:variant>
      <vt:variant>
        <vt:lpwstr>_Toc171357287</vt:lpwstr>
      </vt:variant>
      <vt:variant>
        <vt:i4>1835063</vt:i4>
      </vt:variant>
      <vt:variant>
        <vt:i4>2</vt:i4>
      </vt:variant>
      <vt:variant>
        <vt:i4>0</vt:i4>
      </vt:variant>
      <vt:variant>
        <vt:i4>5</vt:i4>
      </vt:variant>
      <vt:variant>
        <vt:lpwstr/>
      </vt:variant>
      <vt:variant>
        <vt:lpwstr>_Toc171357286</vt:lpwstr>
      </vt:variant>
    </vt:vector>
  </HLinks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du document</dc:title>
  <dc:subject/>
  <dc:creator>AMAL LAHLOU</dc:creator>
  <cp:keywords/>
  <dc:description/>
  <cp:lastModifiedBy>ABDERRAHMANE ATMANI</cp:lastModifiedBy>
  <cp:revision>174</cp:revision>
  <cp:lastPrinted>2007-02-26T12:43:00Z</cp:lastPrinted>
  <dcterms:created xsi:type="dcterms:W3CDTF">2022-03-10T09:34:00Z</dcterms:created>
  <dcterms:modified xsi:type="dcterms:W3CDTF">2022-08-03T09:42:00Z</dcterms:modified>
</cp:coreProperties>
</file>