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143"/>
  </p:notesMasterIdLst>
  <p:sldIdLst>
    <p:sldId id="256" r:id="rId2"/>
    <p:sldId id="257" r:id="rId3"/>
    <p:sldId id="258" r:id="rId4"/>
    <p:sldId id="259" r:id="rId5"/>
    <p:sldId id="260" r:id="rId6"/>
    <p:sldId id="261" r:id="rId7"/>
    <p:sldId id="262" r:id="rId8"/>
    <p:sldId id="377" r:id="rId9"/>
    <p:sldId id="374" r:id="rId10"/>
    <p:sldId id="375" r:id="rId11"/>
    <p:sldId id="379" r:id="rId12"/>
    <p:sldId id="477" r:id="rId13"/>
    <p:sldId id="378" r:id="rId14"/>
    <p:sldId id="376" r:id="rId15"/>
    <p:sldId id="380" r:id="rId16"/>
    <p:sldId id="478" r:id="rId17"/>
    <p:sldId id="381" r:id="rId18"/>
    <p:sldId id="382" r:id="rId19"/>
    <p:sldId id="383" r:id="rId20"/>
    <p:sldId id="384" r:id="rId21"/>
    <p:sldId id="385" r:id="rId22"/>
    <p:sldId id="386" r:id="rId23"/>
    <p:sldId id="387" r:id="rId24"/>
    <p:sldId id="388" r:id="rId25"/>
    <p:sldId id="389" r:id="rId26"/>
    <p:sldId id="390" r:id="rId27"/>
    <p:sldId id="391" r:id="rId28"/>
    <p:sldId id="402" r:id="rId29"/>
    <p:sldId id="392" r:id="rId30"/>
    <p:sldId id="304" r:id="rId31"/>
    <p:sldId id="305" r:id="rId32"/>
    <p:sldId id="306" r:id="rId33"/>
    <p:sldId id="393" r:id="rId34"/>
    <p:sldId id="394" r:id="rId35"/>
    <p:sldId id="395" r:id="rId36"/>
    <p:sldId id="396" r:id="rId37"/>
    <p:sldId id="398" r:id="rId38"/>
    <p:sldId id="397" r:id="rId39"/>
    <p:sldId id="399" r:id="rId40"/>
    <p:sldId id="400" r:id="rId41"/>
    <p:sldId id="401" r:id="rId42"/>
    <p:sldId id="404" r:id="rId43"/>
    <p:sldId id="405" r:id="rId44"/>
    <p:sldId id="403" r:id="rId45"/>
    <p:sldId id="406" r:id="rId46"/>
    <p:sldId id="407" r:id="rId47"/>
    <p:sldId id="408" r:id="rId48"/>
    <p:sldId id="409" r:id="rId49"/>
    <p:sldId id="410" r:id="rId50"/>
    <p:sldId id="411" r:id="rId51"/>
    <p:sldId id="412" r:id="rId52"/>
    <p:sldId id="413" r:id="rId53"/>
    <p:sldId id="414" r:id="rId54"/>
    <p:sldId id="415" r:id="rId55"/>
    <p:sldId id="417" r:id="rId56"/>
    <p:sldId id="416" r:id="rId57"/>
    <p:sldId id="418" r:id="rId58"/>
    <p:sldId id="419" r:id="rId59"/>
    <p:sldId id="420" r:id="rId60"/>
    <p:sldId id="421" r:id="rId61"/>
    <p:sldId id="423" r:id="rId62"/>
    <p:sldId id="422" r:id="rId63"/>
    <p:sldId id="424" r:id="rId64"/>
    <p:sldId id="425" r:id="rId65"/>
    <p:sldId id="316" r:id="rId66"/>
    <p:sldId id="317" r:id="rId67"/>
    <p:sldId id="318" r:id="rId68"/>
    <p:sldId id="372" r:id="rId69"/>
    <p:sldId id="362" r:id="rId70"/>
    <p:sldId id="363" r:id="rId71"/>
    <p:sldId id="364" r:id="rId72"/>
    <p:sldId id="365" r:id="rId73"/>
    <p:sldId id="366" r:id="rId74"/>
    <p:sldId id="367" r:id="rId75"/>
    <p:sldId id="373" r:id="rId76"/>
    <p:sldId id="368" r:id="rId77"/>
    <p:sldId id="369" r:id="rId78"/>
    <p:sldId id="370" r:id="rId79"/>
    <p:sldId id="371" r:id="rId80"/>
    <p:sldId id="426" r:id="rId81"/>
    <p:sldId id="428" r:id="rId82"/>
    <p:sldId id="427" r:id="rId83"/>
    <p:sldId id="429" r:id="rId84"/>
    <p:sldId id="263" r:id="rId85"/>
    <p:sldId id="264" r:id="rId86"/>
    <p:sldId id="281" r:id="rId87"/>
    <p:sldId id="266" r:id="rId88"/>
    <p:sldId id="430" r:id="rId89"/>
    <p:sldId id="442" r:id="rId90"/>
    <p:sldId id="431" r:id="rId91"/>
    <p:sldId id="432" r:id="rId92"/>
    <p:sldId id="433" r:id="rId93"/>
    <p:sldId id="434" r:id="rId94"/>
    <p:sldId id="435" r:id="rId95"/>
    <p:sldId id="436" r:id="rId96"/>
    <p:sldId id="437" r:id="rId97"/>
    <p:sldId id="438" r:id="rId98"/>
    <p:sldId id="439" r:id="rId99"/>
    <p:sldId id="440" r:id="rId100"/>
    <p:sldId id="441" r:id="rId101"/>
    <p:sldId id="443" r:id="rId102"/>
    <p:sldId id="450" r:id="rId103"/>
    <p:sldId id="354" r:id="rId104"/>
    <p:sldId id="355" r:id="rId105"/>
    <p:sldId id="347" r:id="rId106"/>
    <p:sldId id="444" r:id="rId107"/>
    <p:sldId id="445" r:id="rId108"/>
    <p:sldId id="446" r:id="rId109"/>
    <p:sldId id="447" r:id="rId110"/>
    <p:sldId id="448" r:id="rId111"/>
    <p:sldId id="449" r:id="rId112"/>
    <p:sldId id="451" r:id="rId113"/>
    <p:sldId id="452" r:id="rId114"/>
    <p:sldId id="453" r:id="rId115"/>
    <p:sldId id="454" r:id="rId116"/>
    <p:sldId id="455" r:id="rId117"/>
    <p:sldId id="456" r:id="rId118"/>
    <p:sldId id="457" r:id="rId119"/>
    <p:sldId id="356" r:id="rId120"/>
    <p:sldId id="357" r:id="rId121"/>
    <p:sldId id="358" r:id="rId122"/>
    <p:sldId id="460" r:id="rId123"/>
    <p:sldId id="461" r:id="rId124"/>
    <p:sldId id="462" r:id="rId125"/>
    <p:sldId id="463" r:id="rId126"/>
    <p:sldId id="464" r:id="rId127"/>
    <p:sldId id="465" r:id="rId128"/>
    <p:sldId id="466" r:id="rId129"/>
    <p:sldId id="467" r:id="rId130"/>
    <p:sldId id="468" r:id="rId131"/>
    <p:sldId id="469" r:id="rId132"/>
    <p:sldId id="359" r:id="rId133"/>
    <p:sldId id="360" r:id="rId134"/>
    <p:sldId id="361" r:id="rId135"/>
    <p:sldId id="470" r:id="rId136"/>
    <p:sldId id="471" r:id="rId137"/>
    <p:sldId id="472" r:id="rId138"/>
    <p:sldId id="473" r:id="rId139"/>
    <p:sldId id="474" r:id="rId140"/>
    <p:sldId id="475" r:id="rId141"/>
    <p:sldId id="476" r:id="rId1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7DDCFDD-1C23-43F8-89FA-23E34C3EA46C}">
          <p14:sldIdLst>
            <p14:sldId id="256"/>
            <p14:sldId id="257"/>
            <p14:sldId id="258"/>
          </p14:sldIdLst>
        </p14:section>
        <p14:section name="PARTIE 1" id="{5039DDF9-4237-48B9-A623-53B7E117435D}">
          <p14:sldIdLst>
            <p14:sldId id="259"/>
            <p14:sldId id="260"/>
            <p14:sldId id="261"/>
            <p14:sldId id="262"/>
            <p14:sldId id="377"/>
            <p14:sldId id="374"/>
            <p14:sldId id="375"/>
            <p14:sldId id="379"/>
            <p14:sldId id="477"/>
            <p14:sldId id="378"/>
            <p14:sldId id="376"/>
            <p14:sldId id="380"/>
            <p14:sldId id="478"/>
            <p14:sldId id="381"/>
            <p14:sldId id="382"/>
            <p14:sldId id="383"/>
            <p14:sldId id="384"/>
            <p14:sldId id="385"/>
            <p14:sldId id="386"/>
            <p14:sldId id="387"/>
            <p14:sldId id="388"/>
            <p14:sldId id="389"/>
            <p14:sldId id="390"/>
            <p14:sldId id="391"/>
            <p14:sldId id="402"/>
            <p14:sldId id="392"/>
            <p14:sldId id="304"/>
            <p14:sldId id="305"/>
            <p14:sldId id="306"/>
            <p14:sldId id="393"/>
            <p14:sldId id="394"/>
            <p14:sldId id="395"/>
            <p14:sldId id="396"/>
            <p14:sldId id="398"/>
            <p14:sldId id="397"/>
            <p14:sldId id="399"/>
            <p14:sldId id="400"/>
            <p14:sldId id="401"/>
            <p14:sldId id="404"/>
            <p14:sldId id="405"/>
            <p14:sldId id="403"/>
            <p14:sldId id="406"/>
            <p14:sldId id="407"/>
            <p14:sldId id="408"/>
            <p14:sldId id="409"/>
            <p14:sldId id="410"/>
            <p14:sldId id="411"/>
            <p14:sldId id="412"/>
            <p14:sldId id="413"/>
            <p14:sldId id="414"/>
            <p14:sldId id="415"/>
            <p14:sldId id="417"/>
            <p14:sldId id="416"/>
            <p14:sldId id="418"/>
            <p14:sldId id="419"/>
            <p14:sldId id="420"/>
            <p14:sldId id="421"/>
            <p14:sldId id="423"/>
            <p14:sldId id="422"/>
            <p14:sldId id="424"/>
            <p14:sldId id="425"/>
            <p14:sldId id="316"/>
            <p14:sldId id="317"/>
            <p14:sldId id="318"/>
            <p14:sldId id="372"/>
            <p14:sldId id="362"/>
            <p14:sldId id="363"/>
            <p14:sldId id="364"/>
            <p14:sldId id="365"/>
            <p14:sldId id="366"/>
            <p14:sldId id="367"/>
            <p14:sldId id="373"/>
            <p14:sldId id="368"/>
            <p14:sldId id="369"/>
            <p14:sldId id="370"/>
            <p14:sldId id="371"/>
            <p14:sldId id="426"/>
            <p14:sldId id="428"/>
            <p14:sldId id="427"/>
            <p14:sldId id="429"/>
          </p14:sldIdLst>
        </p14:section>
        <p14:section name="PARTIE 2" id="{E9870B80-5A0E-4031-B120-304445202904}">
          <p14:sldIdLst>
            <p14:sldId id="263"/>
            <p14:sldId id="264"/>
            <p14:sldId id="281"/>
            <p14:sldId id="266"/>
            <p14:sldId id="430"/>
            <p14:sldId id="442"/>
            <p14:sldId id="431"/>
            <p14:sldId id="432"/>
            <p14:sldId id="433"/>
            <p14:sldId id="434"/>
            <p14:sldId id="435"/>
            <p14:sldId id="436"/>
            <p14:sldId id="437"/>
            <p14:sldId id="438"/>
            <p14:sldId id="439"/>
            <p14:sldId id="440"/>
            <p14:sldId id="441"/>
            <p14:sldId id="443"/>
            <p14:sldId id="450"/>
            <p14:sldId id="354"/>
            <p14:sldId id="355"/>
            <p14:sldId id="347"/>
            <p14:sldId id="444"/>
            <p14:sldId id="445"/>
            <p14:sldId id="446"/>
            <p14:sldId id="447"/>
            <p14:sldId id="448"/>
            <p14:sldId id="449"/>
            <p14:sldId id="451"/>
            <p14:sldId id="452"/>
            <p14:sldId id="453"/>
            <p14:sldId id="454"/>
            <p14:sldId id="455"/>
            <p14:sldId id="456"/>
            <p14:sldId id="457"/>
            <p14:sldId id="356"/>
            <p14:sldId id="357"/>
            <p14:sldId id="358"/>
            <p14:sldId id="460"/>
            <p14:sldId id="461"/>
            <p14:sldId id="462"/>
            <p14:sldId id="463"/>
            <p14:sldId id="464"/>
            <p14:sldId id="465"/>
            <p14:sldId id="466"/>
            <p14:sldId id="467"/>
            <p14:sldId id="468"/>
            <p14:sldId id="469"/>
            <p14:sldId id="359"/>
            <p14:sldId id="360"/>
            <p14:sldId id="361"/>
            <p14:sldId id="470"/>
            <p14:sldId id="471"/>
            <p14:sldId id="472"/>
            <p14:sldId id="473"/>
            <p14:sldId id="474"/>
            <p14:sldId id="475"/>
            <p14:sldId id="476"/>
          </p14:sldIdLst>
        </p14:section>
        <p14:section name="EXEMPLES POUR MISE EN PAGE" id="{F4301DC6-4AD1-48B7-B452-44D41C25A2D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49D71D-8B2A-6A11-B687-14CF0725CBBE}" name="Fattoum Mihoubi" initials="FM" userId="aad5a4b6a67bf3b6" providerId="Windows Live"/>
  <p188:author id="{099F15A0-505E-68E9-9902-4D68850D9707}" name="CM graphiste" initials="Cg" userId="4b78d96517c71523"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A1"/>
    <a:srgbClr val="007842"/>
    <a:srgbClr val="565656"/>
    <a:srgbClr val="FF7800"/>
    <a:srgbClr val="FFF1E5"/>
    <a:srgbClr val="D0D0D0"/>
    <a:srgbClr val="B3BB03"/>
    <a:srgbClr val="08ACA2"/>
    <a:srgbClr val="1C3151"/>
    <a:srgbClr val="B2B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4284" autoAdjust="0"/>
  </p:normalViewPr>
  <p:slideViewPr>
    <p:cSldViewPr snapToGrid="0">
      <p:cViewPr varScale="1">
        <p:scale>
          <a:sx n="108" d="100"/>
          <a:sy n="108" d="100"/>
        </p:scale>
        <p:origin x="67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428C8B-E15C-4E05-80D6-661E4B284148}" type="datetimeFigureOut">
              <a:rPr lang="fr-FR" smtClean="0"/>
              <a:t>07/02/2023</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110B9-7849-40F4-9606-A3BFA4BFB5D5}" type="slidenum">
              <a:rPr lang="fr-FR" smtClean="0"/>
              <a:t>‹N°›</a:t>
            </a:fld>
            <a:endParaRPr lang="fr-FR"/>
          </a:p>
        </p:txBody>
      </p:sp>
    </p:spTree>
    <p:extLst>
      <p:ext uri="{BB962C8B-B14F-4D97-AF65-F5344CB8AC3E}">
        <p14:creationId xmlns:p14="http://schemas.microsoft.com/office/powerpoint/2010/main" val="2376940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17110B9-7849-40F4-9606-A3BFA4BFB5D5}" type="slidenum">
              <a:rPr lang="fr-FR" smtClean="0"/>
              <a:t>16</a:t>
            </a:fld>
            <a:endParaRPr lang="fr-FR"/>
          </a:p>
        </p:txBody>
      </p:sp>
    </p:spTree>
    <p:extLst>
      <p:ext uri="{BB962C8B-B14F-4D97-AF65-F5344CB8AC3E}">
        <p14:creationId xmlns:p14="http://schemas.microsoft.com/office/powerpoint/2010/main" val="2812141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17110B9-7849-40F4-9606-A3BFA4BFB5D5}" type="slidenum">
              <a:rPr lang="fr-FR" smtClean="0"/>
              <a:t>134</a:t>
            </a:fld>
            <a:endParaRPr lang="fr-FR"/>
          </a:p>
        </p:txBody>
      </p:sp>
    </p:spTree>
    <p:extLst>
      <p:ext uri="{BB962C8B-B14F-4D97-AF65-F5344CB8AC3E}">
        <p14:creationId xmlns:p14="http://schemas.microsoft.com/office/powerpoint/2010/main" val="4079499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17110B9-7849-40F4-9606-A3BFA4BFB5D5}" type="slidenum">
              <a:rPr lang="fr-FR" smtClean="0"/>
              <a:t>135</a:t>
            </a:fld>
            <a:endParaRPr lang="fr-FR"/>
          </a:p>
        </p:txBody>
      </p:sp>
    </p:spTree>
    <p:extLst>
      <p:ext uri="{BB962C8B-B14F-4D97-AF65-F5344CB8AC3E}">
        <p14:creationId xmlns:p14="http://schemas.microsoft.com/office/powerpoint/2010/main" val="2228936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17110B9-7849-40F4-9606-A3BFA4BFB5D5}" type="slidenum">
              <a:rPr lang="fr-FR" smtClean="0"/>
              <a:t>136</a:t>
            </a:fld>
            <a:endParaRPr lang="fr-FR"/>
          </a:p>
        </p:txBody>
      </p:sp>
    </p:spTree>
    <p:extLst>
      <p:ext uri="{BB962C8B-B14F-4D97-AF65-F5344CB8AC3E}">
        <p14:creationId xmlns:p14="http://schemas.microsoft.com/office/powerpoint/2010/main" val="373170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17110B9-7849-40F4-9606-A3BFA4BFB5D5}" type="slidenum">
              <a:rPr lang="fr-FR" smtClean="0"/>
              <a:t>137</a:t>
            </a:fld>
            <a:endParaRPr lang="fr-FR"/>
          </a:p>
        </p:txBody>
      </p:sp>
    </p:spTree>
    <p:extLst>
      <p:ext uri="{BB962C8B-B14F-4D97-AF65-F5344CB8AC3E}">
        <p14:creationId xmlns:p14="http://schemas.microsoft.com/office/powerpoint/2010/main" val="784651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17110B9-7849-40F4-9606-A3BFA4BFB5D5}" type="slidenum">
              <a:rPr lang="fr-FR" smtClean="0"/>
              <a:t>138</a:t>
            </a:fld>
            <a:endParaRPr lang="fr-FR"/>
          </a:p>
        </p:txBody>
      </p:sp>
    </p:spTree>
    <p:extLst>
      <p:ext uri="{BB962C8B-B14F-4D97-AF65-F5344CB8AC3E}">
        <p14:creationId xmlns:p14="http://schemas.microsoft.com/office/powerpoint/2010/main" val="2809655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17110B9-7849-40F4-9606-A3BFA4BFB5D5}" type="slidenum">
              <a:rPr lang="fr-FR" smtClean="0"/>
              <a:t>139</a:t>
            </a:fld>
            <a:endParaRPr lang="fr-FR"/>
          </a:p>
        </p:txBody>
      </p:sp>
    </p:spTree>
    <p:extLst>
      <p:ext uri="{BB962C8B-B14F-4D97-AF65-F5344CB8AC3E}">
        <p14:creationId xmlns:p14="http://schemas.microsoft.com/office/powerpoint/2010/main" val="1627212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17110B9-7849-40F4-9606-A3BFA4BFB5D5}" type="slidenum">
              <a:rPr lang="fr-FR" smtClean="0"/>
              <a:t>140</a:t>
            </a:fld>
            <a:endParaRPr lang="fr-FR"/>
          </a:p>
        </p:txBody>
      </p:sp>
    </p:spTree>
    <p:extLst>
      <p:ext uri="{BB962C8B-B14F-4D97-AF65-F5344CB8AC3E}">
        <p14:creationId xmlns:p14="http://schemas.microsoft.com/office/powerpoint/2010/main" val="2408288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117110B9-7849-40F4-9606-A3BFA4BFB5D5}" type="slidenum">
              <a:rPr lang="fr-FR" smtClean="0"/>
              <a:t>141</a:t>
            </a:fld>
            <a:endParaRPr lang="fr-FR"/>
          </a:p>
        </p:txBody>
      </p:sp>
    </p:spTree>
    <p:extLst>
      <p:ext uri="{BB962C8B-B14F-4D97-AF65-F5344CB8AC3E}">
        <p14:creationId xmlns:p14="http://schemas.microsoft.com/office/powerpoint/2010/main" val="560400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COUVERTURE">
    <p:spTree>
      <p:nvGrpSpPr>
        <p:cNvPr id="1" name=""/>
        <p:cNvGrpSpPr/>
        <p:nvPr/>
      </p:nvGrpSpPr>
      <p:grpSpPr>
        <a:xfrm>
          <a:off x="0" y="0"/>
          <a:ext cx="0" cy="0"/>
          <a:chOff x="0" y="0"/>
          <a:chExt cx="0" cy="0"/>
        </a:xfrm>
      </p:grpSpPr>
      <p:pic>
        <p:nvPicPr>
          <p:cNvPr id="2" name="Image 9">
            <a:extLst>
              <a:ext uri="{FF2B5EF4-FFF2-40B4-BE49-F238E27FC236}">
                <a16:creationId xmlns:a16="http://schemas.microsoft.com/office/drawing/2014/main" id="{059073E6-445F-2C41-958F-6D98C4F420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027" t="3384" r="3808" b="1450"/>
          <a:stretch/>
        </p:blipFill>
        <p:spPr>
          <a:xfrm>
            <a:off x="0" y="0"/>
            <a:ext cx="12192000" cy="6858000"/>
          </a:xfrm>
          <a:prstGeom prst="rect">
            <a:avLst/>
          </a:prstGeom>
          <a:noFill/>
          <a:ln cap="flat">
            <a:noFill/>
          </a:ln>
        </p:spPr>
      </p:pic>
      <p:pic>
        <p:nvPicPr>
          <p:cNvPr id="5" name="Image 4">
            <a:extLst>
              <a:ext uri="{FF2B5EF4-FFF2-40B4-BE49-F238E27FC236}">
                <a16:creationId xmlns:a16="http://schemas.microsoft.com/office/drawing/2014/main" id="{F96ADE21-F926-45B9-AAEA-098086A329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9525" y="5558518"/>
            <a:ext cx="865074" cy="865074"/>
          </a:xfrm>
          <a:prstGeom prst="rect">
            <a:avLst/>
          </a:prstGeom>
        </p:spPr>
      </p:pic>
      <p:sp>
        <p:nvSpPr>
          <p:cNvPr id="8" name="Rectangle : avec coins arrondis en haut 7">
            <a:extLst>
              <a:ext uri="{FF2B5EF4-FFF2-40B4-BE49-F238E27FC236}">
                <a16:creationId xmlns:a16="http://schemas.microsoft.com/office/drawing/2014/main" id="{C72253F4-9644-4C8B-A3E0-02E53E246244}"/>
              </a:ext>
            </a:extLst>
          </p:cNvPr>
          <p:cNvSpPr/>
          <p:nvPr userDrawn="1"/>
        </p:nvSpPr>
        <p:spPr>
          <a:xfrm>
            <a:off x="5016000" y="6132986"/>
            <a:ext cx="2160000" cy="720000"/>
          </a:xfrm>
          <a:prstGeom prst="round2SameRect">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0">
              <a:latin typeface="+mn-lt"/>
            </a:endParaRPr>
          </a:p>
        </p:txBody>
      </p:sp>
      <p:sp>
        <p:nvSpPr>
          <p:cNvPr id="9" name="Espace réservé du texte 8">
            <a:extLst>
              <a:ext uri="{FF2B5EF4-FFF2-40B4-BE49-F238E27FC236}">
                <a16:creationId xmlns:a16="http://schemas.microsoft.com/office/drawing/2014/main" id="{B32B4672-C29D-4299-A0C2-9E75A3B5431C}"/>
              </a:ext>
            </a:extLst>
          </p:cNvPr>
          <p:cNvSpPr>
            <a:spLocks noGrp="1"/>
          </p:cNvSpPr>
          <p:nvPr>
            <p:ph type="body" sz="quarter" idx="10" hasCustomPrompt="1"/>
          </p:nvPr>
        </p:nvSpPr>
        <p:spPr>
          <a:xfrm>
            <a:off x="5486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10" name="Image 9">
            <a:extLst>
              <a:ext uri="{FF2B5EF4-FFF2-40B4-BE49-F238E27FC236}">
                <a16:creationId xmlns:a16="http://schemas.microsoft.com/office/drawing/2014/main" id="{C7DE88CE-59BB-47A0-8D9C-3D1AB1E95AD3}"/>
              </a:ext>
            </a:extLst>
          </p:cNvPr>
          <p:cNvPicPr>
            <a:picLocks noChangeAspect="1"/>
          </p:cNvPicPr>
          <p:nvPr/>
        </p:nvPicPr>
        <p:blipFill>
          <a:blip r:embed="rId4"/>
          <a:stretch>
            <a:fillRect/>
          </a:stretch>
        </p:blipFill>
        <p:spPr>
          <a:xfrm>
            <a:off x="5192397" y="6268947"/>
            <a:ext cx="401660" cy="396000"/>
          </a:xfrm>
          <a:prstGeom prst="rect">
            <a:avLst/>
          </a:prstGeom>
        </p:spPr>
      </p:pic>
      <p:pic>
        <p:nvPicPr>
          <p:cNvPr id="14" name="Image 13">
            <a:extLst>
              <a:ext uri="{FF2B5EF4-FFF2-40B4-BE49-F238E27FC236}">
                <a16:creationId xmlns:a16="http://schemas.microsoft.com/office/drawing/2014/main" id="{8EB8F109-143F-400A-81E3-0FD05EFC8165}"/>
              </a:ext>
            </a:extLst>
          </p:cNvPr>
          <p:cNvPicPr>
            <a:picLocks noChangeAspect="1"/>
          </p:cNvPicPr>
          <p:nvPr/>
        </p:nvPicPr>
        <p:blipFill>
          <a:blip r:embed="rId4"/>
          <a:stretch>
            <a:fillRect/>
          </a:stretch>
        </p:blipFill>
        <p:spPr>
          <a:xfrm>
            <a:off x="5192397" y="6268947"/>
            <a:ext cx="401660" cy="396000"/>
          </a:xfrm>
          <a:prstGeom prst="rect">
            <a:avLst/>
          </a:prstGeom>
        </p:spPr>
      </p:pic>
      <p:pic>
        <p:nvPicPr>
          <p:cNvPr id="16" name="Picture 6">
            <a:extLst>
              <a:ext uri="{FF2B5EF4-FFF2-40B4-BE49-F238E27FC236}">
                <a16:creationId xmlns:a16="http://schemas.microsoft.com/office/drawing/2014/main" id="{380888E0-1F6D-45A2-8426-4A3795CC46F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775292" y="229196"/>
            <a:ext cx="1181846" cy="1167606"/>
          </a:xfrm>
          <a:prstGeom prst="rect">
            <a:avLst/>
          </a:prstGeom>
          <a:noFill/>
          <a:ln cap="flat">
            <a:noFill/>
          </a:ln>
        </p:spPr>
      </p:pic>
      <p:pic>
        <p:nvPicPr>
          <p:cNvPr id="17" name="Image 16">
            <a:extLst>
              <a:ext uri="{FF2B5EF4-FFF2-40B4-BE49-F238E27FC236}">
                <a16:creationId xmlns:a16="http://schemas.microsoft.com/office/drawing/2014/main" id="{3330E48E-A994-4C6A-8027-A13FC304872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81742" y="474891"/>
            <a:ext cx="2002221" cy="645160"/>
          </a:xfrm>
          <a:prstGeom prst="rect">
            <a:avLst/>
          </a:prstGeom>
        </p:spPr>
      </p:pic>
      <p:sp>
        <p:nvSpPr>
          <p:cNvPr id="13" name="Espace réservé du texte 8">
            <a:extLst>
              <a:ext uri="{FF2B5EF4-FFF2-40B4-BE49-F238E27FC236}">
                <a16:creationId xmlns:a16="http://schemas.microsoft.com/office/drawing/2014/main" id="{8DAA1C59-9DB9-4F3F-BFD9-7F90975A627A}"/>
              </a:ext>
            </a:extLst>
          </p:cNvPr>
          <p:cNvSpPr>
            <a:spLocks noGrp="1"/>
          </p:cNvSpPr>
          <p:nvPr>
            <p:ph type="body" sz="quarter" idx="12" hasCustomPrompt="1"/>
          </p:nvPr>
        </p:nvSpPr>
        <p:spPr>
          <a:xfrm>
            <a:off x="1199838" y="5011742"/>
            <a:ext cx="9514600" cy="865074"/>
          </a:xfrm>
          <a:prstGeom prst="rect">
            <a:avLst/>
          </a:prstGeom>
          <a:ln>
            <a:noFill/>
          </a:ln>
        </p:spPr>
        <p:txBody>
          <a:bodyPr anchor="ctr" anchorCtr="0"/>
          <a:lstStyle>
            <a:lvl1pPr marL="0" indent="0" algn="ctr">
              <a:buNone/>
              <a:defRPr sz="2400" b="1">
                <a:solidFill>
                  <a:srgbClr val="0059A1"/>
                </a:solidFill>
                <a:latin typeface="+mn-lt"/>
                <a:cs typeface="Calibri" panose="020F0502020204030204" pitchFamily="34" charset="0"/>
              </a:defRPr>
            </a:lvl1pPr>
          </a:lstStyle>
          <a:p>
            <a:pPr lvl="0"/>
            <a:r>
              <a:rPr lang="fr-FR" dirty="0"/>
              <a:t>TITRE</a:t>
            </a:r>
          </a:p>
        </p:txBody>
      </p:sp>
    </p:spTree>
    <p:extLst>
      <p:ext uri="{BB962C8B-B14F-4D97-AF65-F5344CB8AC3E}">
        <p14:creationId xmlns:p14="http://schemas.microsoft.com/office/powerpoint/2010/main" val="220907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LIDE CONTENU  PARTIE 1">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F38567C-83BB-4B69-90F3-D1A73F5A63FC}"/>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 y="2795"/>
            <a:ext cx="12191999" cy="6852410"/>
          </a:xfrm>
          <a:prstGeom prst="rect">
            <a:avLst/>
          </a:prstGeom>
        </p:spPr>
      </p:pic>
      <p:sp>
        <p:nvSpPr>
          <p:cNvPr id="20" name="ZoneTexte 15">
            <a:extLst>
              <a:ext uri="{FF2B5EF4-FFF2-40B4-BE49-F238E27FC236}">
                <a16:creationId xmlns:a16="http://schemas.microsoft.com/office/drawing/2014/main" id="{8D84CF98-580D-4F3D-BDBB-903235030F56}"/>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1" name="ZoneTexte 17">
            <a:extLst>
              <a:ext uri="{FF2B5EF4-FFF2-40B4-BE49-F238E27FC236}">
                <a16:creationId xmlns:a16="http://schemas.microsoft.com/office/drawing/2014/main" id="{653B9011-6E88-480C-A2FF-CAF8F07CA624}"/>
              </a:ext>
            </a:extLst>
          </p:cNvPr>
          <p:cNvSpPr txBox="1"/>
          <p:nvPr/>
        </p:nvSpPr>
        <p:spPr>
          <a:xfrm>
            <a:off x="4245835" y="6612223"/>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2" name="Rectangle : coins arrondis 2">
            <a:extLst>
              <a:ext uri="{FF2B5EF4-FFF2-40B4-BE49-F238E27FC236}">
                <a16:creationId xmlns:a16="http://schemas.microsoft.com/office/drawing/2014/main" id="{0248B705-FA76-4459-81C6-08484D9B1636}"/>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endParaRPr>
          </a:p>
        </p:txBody>
      </p:sp>
      <p:sp>
        <p:nvSpPr>
          <p:cNvPr id="23" name="Titre 1">
            <a:extLst>
              <a:ext uri="{FF2B5EF4-FFF2-40B4-BE49-F238E27FC236}">
                <a16:creationId xmlns:a16="http://schemas.microsoft.com/office/drawing/2014/main" id="{A6E045E9-190B-4C0C-87E8-0DFD078F7FD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7842"/>
                </a:solidFill>
                <a:latin typeface="+mn-lt"/>
                <a:cs typeface="Calibri" panose="020F0502020204030204" pitchFamily="34" charset="0"/>
              </a:defRPr>
            </a:lvl1pPr>
          </a:lstStyle>
          <a:p>
            <a:r>
              <a:rPr lang="fr-FR" dirty="0"/>
              <a:t>Modifiez le style du titre</a:t>
            </a:r>
          </a:p>
        </p:txBody>
      </p:sp>
      <p:sp>
        <p:nvSpPr>
          <p:cNvPr id="24" name="Espace réservé du texte 14">
            <a:extLst>
              <a:ext uri="{FF2B5EF4-FFF2-40B4-BE49-F238E27FC236}">
                <a16:creationId xmlns:a16="http://schemas.microsoft.com/office/drawing/2014/main" id="{27881726-454D-4947-9B5F-7DD7CFF5A643}"/>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7842"/>
                </a:solidFill>
                <a:latin typeface="+mn-lt"/>
                <a:cs typeface="Calibri" panose="020F0502020204030204" pitchFamily="34" charset="0"/>
              </a:defRPr>
            </a:lvl1pPr>
          </a:lstStyle>
          <a:p>
            <a:pPr lvl="0"/>
            <a:r>
              <a:rPr lang="fr-FR" dirty="0"/>
              <a:t>Modifiez le style du titre</a:t>
            </a:r>
          </a:p>
        </p:txBody>
      </p:sp>
      <p:sp>
        <p:nvSpPr>
          <p:cNvPr id="25" name="Larme 24">
            <a:extLst>
              <a:ext uri="{FF2B5EF4-FFF2-40B4-BE49-F238E27FC236}">
                <a16:creationId xmlns:a16="http://schemas.microsoft.com/office/drawing/2014/main" id="{899B3022-6247-442E-BE80-2FAA8F30A61A}"/>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6" name="Titre 1">
            <a:extLst>
              <a:ext uri="{FF2B5EF4-FFF2-40B4-BE49-F238E27FC236}">
                <a16:creationId xmlns:a16="http://schemas.microsoft.com/office/drawing/2014/main" id="{162E31AE-77E9-423F-99DF-8DB95407A37E}"/>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1</a:t>
            </a:r>
          </a:p>
        </p:txBody>
      </p:sp>
      <p:pic>
        <p:nvPicPr>
          <p:cNvPr id="31" name="Picture 6">
            <a:extLst>
              <a:ext uri="{FF2B5EF4-FFF2-40B4-BE49-F238E27FC236}">
                <a16:creationId xmlns:a16="http://schemas.microsoft.com/office/drawing/2014/main" id="{175ED392-2BEE-4D17-8CF1-675412CC38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2" name="Image 31">
            <a:extLst>
              <a:ext uri="{FF2B5EF4-FFF2-40B4-BE49-F238E27FC236}">
                <a16:creationId xmlns:a16="http://schemas.microsoft.com/office/drawing/2014/main" id="{40CD0EC6-5A71-4C3A-88FE-01FB9CB2F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5" name="Espace réservé du contenu 17">
            <a:extLst>
              <a:ext uri="{FF2B5EF4-FFF2-40B4-BE49-F238E27FC236}">
                <a16:creationId xmlns:a16="http://schemas.microsoft.com/office/drawing/2014/main" id="{5FC8676B-F710-4EA1-90BE-6C0A8597AE1D}"/>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6" name="Espace réservé du contenu 17">
            <a:extLst>
              <a:ext uri="{FF2B5EF4-FFF2-40B4-BE49-F238E27FC236}">
                <a16:creationId xmlns:a16="http://schemas.microsoft.com/office/drawing/2014/main" id="{776C74D7-AE41-4423-A678-EE38989E3C46}"/>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75ED2EE0-4309-4E33-AF9F-5A38D86F8682}"/>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242102263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LIDE CONTENU  PARTIE 1">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F38567C-83BB-4B69-90F3-D1A73F5A63FC}"/>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 y="2795"/>
            <a:ext cx="12191999" cy="6852410"/>
          </a:xfrm>
          <a:prstGeom prst="rect">
            <a:avLst/>
          </a:prstGeom>
        </p:spPr>
      </p:pic>
      <p:sp>
        <p:nvSpPr>
          <p:cNvPr id="20" name="ZoneTexte 15">
            <a:extLst>
              <a:ext uri="{FF2B5EF4-FFF2-40B4-BE49-F238E27FC236}">
                <a16:creationId xmlns:a16="http://schemas.microsoft.com/office/drawing/2014/main" id="{8D84CF98-580D-4F3D-BDBB-903235030F56}"/>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1" name="ZoneTexte 17">
            <a:extLst>
              <a:ext uri="{FF2B5EF4-FFF2-40B4-BE49-F238E27FC236}">
                <a16:creationId xmlns:a16="http://schemas.microsoft.com/office/drawing/2014/main" id="{653B9011-6E88-480C-A2FF-CAF8F07CA624}"/>
              </a:ext>
            </a:extLst>
          </p:cNvPr>
          <p:cNvSpPr txBox="1"/>
          <p:nvPr/>
        </p:nvSpPr>
        <p:spPr>
          <a:xfrm>
            <a:off x="4245835" y="6612223"/>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2" name="Rectangle : coins arrondis 2">
            <a:extLst>
              <a:ext uri="{FF2B5EF4-FFF2-40B4-BE49-F238E27FC236}">
                <a16:creationId xmlns:a16="http://schemas.microsoft.com/office/drawing/2014/main" id="{0248B705-FA76-4459-81C6-08484D9B1636}"/>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endParaRPr>
          </a:p>
        </p:txBody>
      </p:sp>
      <p:sp>
        <p:nvSpPr>
          <p:cNvPr id="23" name="Titre 1">
            <a:extLst>
              <a:ext uri="{FF2B5EF4-FFF2-40B4-BE49-F238E27FC236}">
                <a16:creationId xmlns:a16="http://schemas.microsoft.com/office/drawing/2014/main" id="{A6E045E9-190B-4C0C-87E8-0DFD078F7FD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7842"/>
                </a:solidFill>
                <a:latin typeface="+mn-lt"/>
                <a:cs typeface="Calibri" panose="020F0502020204030204" pitchFamily="34" charset="0"/>
              </a:defRPr>
            </a:lvl1pPr>
          </a:lstStyle>
          <a:p>
            <a:r>
              <a:rPr lang="fr-FR" dirty="0"/>
              <a:t>Modifiez le style du titre</a:t>
            </a:r>
          </a:p>
        </p:txBody>
      </p:sp>
      <p:sp>
        <p:nvSpPr>
          <p:cNvPr id="24" name="Espace réservé du texte 14">
            <a:extLst>
              <a:ext uri="{FF2B5EF4-FFF2-40B4-BE49-F238E27FC236}">
                <a16:creationId xmlns:a16="http://schemas.microsoft.com/office/drawing/2014/main" id="{27881726-454D-4947-9B5F-7DD7CFF5A643}"/>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7842"/>
                </a:solidFill>
                <a:latin typeface="+mn-lt"/>
                <a:cs typeface="Calibri" panose="020F0502020204030204" pitchFamily="34" charset="0"/>
              </a:defRPr>
            </a:lvl1pPr>
          </a:lstStyle>
          <a:p>
            <a:pPr lvl="0"/>
            <a:r>
              <a:rPr lang="fr-FR" dirty="0"/>
              <a:t>Modifiez le style du titre</a:t>
            </a:r>
          </a:p>
        </p:txBody>
      </p:sp>
      <p:sp>
        <p:nvSpPr>
          <p:cNvPr id="25" name="Larme 24">
            <a:extLst>
              <a:ext uri="{FF2B5EF4-FFF2-40B4-BE49-F238E27FC236}">
                <a16:creationId xmlns:a16="http://schemas.microsoft.com/office/drawing/2014/main" id="{899B3022-6247-442E-BE80-2FAA8F30A61A}"/>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6" name="Titre 1">
            <a:extLst>
              <a:ext uri="{FF2B5EF4-FFF2-40B4-BE49-F238E27FC236}">
                <a16:creationId xmlns:a16="http://schemas.microsoft.com/office/drawing/2014/main" id="{162E31AE-77E9-423F-99DF-8DB95407A37E}"/>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1</a:t>
            </a:r>
          </a:p>
        </p:txBody>
      </p:sp>
      <p:pic>
        <p:nvPicPr>
          <p:cNvPr id="31" name="Picture 6">
            <a:extLst>
              <a:ext uri="{FF2B5EF4-FFF2-40B4-BE49-F238E27FC236}">
                <a16:creationId xmlns:a16="http://schemas.microsoft.com/office/drawing/2014/main" id="{175ED392-2BEE-4D17-8CF1-675412CC38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2" name="Image 31">
            <a:extLst>
              <a:ext uri="{FF2B5EF4-FFF2-40B4-BE49-F238E27FC236}">
                <a16:creationId xmlns:a16="http://schemas.microsoft.com/office/drawing/2014/main" id="{40CD0EC6-5A71-4C3A-88FE-01FB9CB2F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5" name="Espace réservé du contenu 17">
            <a:extLst>
              <a:ext uri="{FF2B5EF4-FFF2-40B4-BE49-F238E27FC236}">
                <a16:creationId xmlns:a16="http://schemas.microsoft.com/office/drawing/2014/main" id="{5FC8676B-F710-4EA1-90BE-6C0A8597AE1D}"/>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6" name="Espace réservé du contenu 17">
            <a:extLst>
              <a:ext uri="{FF2B5EF4-FFF2-40B4-BE49-F238E27FC236}">
                <a16:creationId xmlns:a16="http://schemas.microsoft.com/office/drawing/2014/main" id="{776C74D7-AE41-4423-A678-EE38989E3C46}"/>
              </a:ext>
            </a:extLst>
          </p:cNvPr>
          <p:cNvSpPr>
            <a:spLocks noGrp="1"/>
          </p:cNvSpPr>
          <p:nvPr>
            <p:ph sz="quarter" idx="13"/>
          </p:nvPr>
        </p:nvSpPr>
        <p:spPr>
          <a:xfrm>
            <a:off x="720000" y="1616658"/>
            <a:ext cx="5220000"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75ED2EE0-4309-4E33-AF9F-5A38D86F8682}"/>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FDBD6794-60B3-406B-9B2E-BC88DFAAE4E6}"/>
              </a:ext>
            </a:extLst>
          </p:cNvPr>
          <p:cNvSpPr>
            <a:spLocks noGrp="1"/>
          </p:cNvSpPr>
          <p:nvPr>
            <p:ph sz="quarter" idx="15"/>
          </p:nvPr>
        </p:nvSpPr>
        <p:spPr>
          <a:xfrm>
            <a:off x="6246576" y="1616658"/>
            <a:ext cx="5220000"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45311189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LIDE CONTENU  PARTIE 1">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F38567C-83BB-4B69-90F3-D1A73F5A63FC}"/>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 y="2795"/>
            <a:ext cx="12191999" cy="6852410"/>
          </a:xfrm>
          <a:prstGeom prst="rect">
            <a:avLst/>
          </a:prstGeom>
        </p:spPr>
      </p:pic>
      <p:sp>
        <p:nvSpPr>
          <p:cNvPr id="20" name="ZoneTexte 15">
            <a:extLst>
              <a:ext uri="{FF2B5EF4-FFF2-40B4-BE49-F238E27FC236}">
                <a16:creationId xmlns:a16="http://schemas.microsoft.com/office/drawing/2014/main" id="{8D84CF98-580D-4F3D-BDBB-903235030F56}"/>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1" name="ZoneTexte 17">
            <a:extLst>
              <a:ext uri="{FF2B5EF4-FFF2-40B4-BE49-F238E27FC236}">
                <a16:creationId xmlns:a16="http://schemas.microsoft.com/office/drawing/2014/main" id="{653B9011-6E88-480C-A2FF-CAF8F07CA624}"/>
              </a:ext>
            </a:extLst>
          </p:cNvPr>
          <p:cNvSpPr txBox="1"/>
          <p:nvPr/>
        </p:nvSpPr>
        <p:spPr>
          <a:xfrm>
            <a:off x="4245835" y="6612223"/>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2" name="Rectangle : coins arrondis 2">
            <a:extLst>
              <a:ext uri="{FF2B5EF4-FFF2-40B4-BE49-F238E27FC236}">
                <a16:creationId xmlns:a16="http://schemas.microsoft.com/office/drawing/2014/main" id="{0248B705-FA76-4459-81C6-08484D9B1636}"/>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endParaRPr>
          </a:p>
        </p:txBody>
      </p:sp>
      <p:sp>
        <p:nvSpPr>
          <p:cNvPr id="23" name="Titre 1">
            <a:extLst>
              <a:ext uri="{FF2B5EF4-FFF2-40B4-BE49-F238E27FC236}">
                <a16:creationId xmlns:a16="http://schemas.microsoft.com/office/drawing/2014/main" id="{A6E045E9-190B-4C0C-87E8-0DFD078F7FD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7842"/>
                </a:solidFill>
                <a:latin typeface="+mn-lt"/>
                <a:cs typeface="Calibri" panose="020F0502020204030204" pitchFamily="34" charset="0"/>
              </a:defRPr>
            </a:lvl1pPr>
          </a:lstStyle>
          <a:p>
            <a:r>
              <a:rPr lang="fr-FR" dirty="0"/>
              <a:t>Modifiez le style du titre</a:t>
            </a:r>
          </a:p>
        </p:txBody>
      </p:sp>
      <p:sp>
        <p:nvSpPr>
          <p:cNvPr id="24" name="Espace réservé du texte 14">
            <a:extLst>
              <a:ext uri="{FF2B5EF4-FFF2-40B4-BE49-F238E27FC236}">
                <a16:creationId xmlns:a16="http://schemas.microsoft.com/office/drawing/2014/main" id="{27881726-454D-4947-9B5F-7DD7CFF5A643}"/>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7842"/>
                </a:solidFill>
                <a:latin typeface="+mn-lt"/>
                <a:cs typeface="Calibri" panose="020F0502020204030204" pitchFamily="34" charset="0"/>
              </a:defRPr>
            </a:lvl1pPr>
          </a:lstStyle>
          <a:p>
            <a:pPr lvl="0"/>
            <a:r>
              <a:rPr lang="fr-FR" dirty="0"/>
              <a:t>Modifiez le style du titre</a:t>
            </a:r>
          </a:p>
        </p:txBody>
      </p:sp>
      <p:sp>
        <p:nvSpPr>
          <p:cNvPr id="25" name="Larme 24">
            <a:extLst>
              <a:ext uri="{FF2B5EF4-FFF2-40B4-BE49-F238E27FC236}">
                <a16:creationId xmlns:a16="http://schemas.microsoft.com/office/drawing/2014/main" id="{899B3022-6247-442E-BE80-2FAA8F30A61A}"/>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6" name="Titre 1">
            <a:extLst>
              <a:ext uri="{FF2B5EF4-FFF2-40B4-BE49-F238E27FC236}">
                <a16:creationId xmlns:a16="http://schemas.microsoft.com/office/drawing/2014/main" id="{162E31AE-77E9-423F-99DF-8DB95407A37E}"/>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1</a:t>
            </a:r>
          </a:p>
        </p:txBody>
      </p:sp>
      <p:pic>
        <p:nvPicPr>
          <p:cNvPr id="31" name="Picture 6">
            <a:extLst>
              <a:ext uri="{FF2B5EF4-FFF2-40B4-BE49-F238E27FC236}">
                <a16:creationId xmlns:a16="http://schemas.microsoft.com/office/drawing/2014/main" id="{175ED392-2BEE-4D17-8CF1-675412CC38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2" name="Image 31">
            <a:extLst>
              <a:ext uri="{FF2B5EF4-FFF2-40B4-BE49-F238E27FC236}">
                <a16:creationId xmlns:a16="http://schemas.microsoft.com/office/drawing/2014/main" id="{40CD0EC6-5A71-4C3A-88FE-01FB9CB2F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5" name="Espace réservé du contenu 17">
            <a:extLst>
              <a:ext uri="{FF2B5EF4-FFF2-40B4-BE49-F238E27FC236}">
                <a16:creationId xmlns:a16="http://schemas.microsoft.com/office/drawing/2014/main" id="{5FC8676B-F710-4EA1-90BE-6C0A8597AE1D}"/>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6" name="Espace réservé du contenu 17">
            <a:extLst>
              <a:ext uri="{FF2B5EF4-FFF2-40B4-BE49-F238E27FC236}">
                <a16:creationId xmlns:a16="http://schemas.microsoft.com/office/drawing/2014/main" id="{776C74D7-AE41-4423-A678-EE38989E3C46}"/>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75ED2EE0-4309-4E33-AF9F-5A38D86F8682}"/>
              </a:ext>
            </a:extLst>
          </p:cNvPr>
          <p:cNvSpPr>
            <a:spLocks noGrp="1"/>
          </p:cNvSpPr>
          <p:nvPr>
            <p:ph sz="quarter" idx="14"/>
          </p:nvPr>
        </p:nvSpPr>
        <p:spPr>
          <a:xfrm>
            <a:off x="6246576"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7" name="Espace réservé du contenu 17">
            <a:extLst>
              <a:ext uri="{FF2B5EF4-FFF2-40B4-BE49-F238E27FC236}">
                <a16:creationId xmlns:a16="http://schemas.microsoft.com/office/drawing/2014/main" id="{B0E164D1-F0CB-41BA-B0D6-1AA6A05C46A6}"/>
              </a:ext>
            </a:extLst>
          </p:cNvPr>
          <p:cNvSpPr>
            <a:spLocks noGrp="1"/>
          </p:cNvSpPr>
          <p:nvPr>
            <p:ph sz="quarter" idx="16"/>
          </p:nvPr>
        </p:nvSpPr>
        <p:spPr>
          <a:xfrm>
            <a:off x="718175" y="4277638"/>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9" name="Espace réservé du contenu 17">
            <a:extLst>
              <a:ext uri="{FF2B5EF4-FFF2-40B4-BE49-F238E27FC236}">
                <a16:creationId xmlns:a16="http://schemas.microsoft.com/office/drawing/2014/main" id="{FC264691-6334-46DB-9B91-971892A207B5}"/>
              </a:ext>
            </a:extLst>
          </p:cNvPr>
          <p:cNvSpPr>
            <a:spLocks noGrp="1"/>
          </p:cNvSpPr>
          <p:nvPr>
            <p:ph sz="quarter" idx="18"/>
          </p:nvPr>
        </p:nvSpPr>
        <p:spPr>
          <a:xfrm>
            <a:off x="6244752" y="4277638"/>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362144575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LIDE CONTENU  PARTIE 1">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F38567C-83BB-4B69-90F3-D1A73F5A63FC}"/>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 y="2795"/>
            <a:ext cx="12191999" cy="6852410"/>
          </a:xfrm>
          <a:prstGeom prst="rect">
            <a:avLst/>
          </a:prstGeom>
        </p:spPr>
      </p:pic>
      <p:sp>
        <p:nvSpPr>
          <p:cNvPr id="20" name="ZoneTexte 15">
            <a:extLst>
              <a:ext uri="{FF2B5EF4-FFF2-40B4-BE49-F238E27FC236}">
                <a16:creationId xmlns:a16="http://schemas.microsoft.com/office/drawing/2014/main" id="{8D84CF98-580D-4F3D-BDBB-903235030F56}"/>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1" name="ZoneTexte 17">
            <a:extLst>
              <a:ext uri="{FF2B5EF4-FFF2-40B4-BE49-F238E27FC236}">
                <a16:creationId xmlns:a16="http://schemas.microsoft.com/office/drawing/2014/main" id="{653B9011-6E88-480C-A2FF-CAF8F07CA624}"/>
              </a:ext>
            </a:extLst>
          </p:cNvPr>
          <p:cNvSpPr txBox="1"/>
          <p:nvPr/>
        </p:nvSpPr>
        <p:spPr>
          <a:xfrm>
            <a:off x="4245835" y="6612223"/>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2" name="Rectangle : coins arrondis 2">
            <a:extLst>
              <a:ext uri="{FF2B5EF4-FFF2-40B4-BE49-F238E27FC236}">
                <a16:creationId xmlns:a16="http://schemas.microsoft.com/office/drawing/2014/main" id="{0248B705-FA76-4459-81C6-08484D9B1636}"/>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endParaRPr>
          </a:p>
        </p:txBody>
      </p:sp>
      <p:sp>
        <p:nvSpPr>
          <p:cNvPr id="23" name="Titre 1">
            <a:extLst>
              <a:ext uri="{FF2B5EF4-FFF2-40B4-BE49-F238E27FC236}">
                <a16:creationId xmlns:a16="http://schemas.microsoft.com/office/drawing/2014/main" id="{A6E045E9-190B-4C0C-87E8-0DFD078F7FD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7842"/>
                </a:solidFill>
                <a:latin typeface="+mn-lt"/>
                <a:cs typeface="Calibri" panose="020F0502020204030204" pitchFamily="34" charset="0"/>
              </a:defRPr>
            </a:lvl1pPr>
          </a:lstStyle>
          <a:p>
            <a:r>
              <a:rPr lang="fr-FR" dirty="0"/>
              <a:t>Modifiez le style du titre</a:t>
            </a:r>
          </a:p>
        </p:txBody>
      </p:sp>
      <p:sp>
        <p:nvSpPr>
          <p:cNvPr id="24" name="Espace réservé du texte 14">
            <a:extLst>
              <a:ext uri="{FF2B5EF4-FFF2-40B4-BE49-F238E27FC236}">
                <a16:creationId xmlns:a16="http://schemas.microsoft.com/office/drawing/2014/main" id="{27881726-454D-4947-9B5F-7DD7CFF5A643}"/>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7842"/>
                </a:solidFill>
                <a:latin typeface="+mn-lt"/>
                <a:cs typeface="Calibri" panose="020F0502020204030204" pitchFamily="34" charset="0"/>
              </a:defRPr>
            </a:lvl1pPr>
          </a:lstStyle>
          <a:p>
            <a:pPr lvl="0"/>
            <a:r>
              <a:rPr lang="fr-FR" dirty="0"/>
              <a:t>Modifiez le style du titre</a:t>
            </a:r>
          </a:p>
        </p:txBody>
      </p:sp>
      <p:sp>
        <p:nvSpPr>
          <p:cNvPr id="25" name="Larme 24">
            <a:extLst>
              <a:ext uri="{FF2B5EF4-FFF2-40B4-BE49-F238E27FC236}">
                <a16:creationId xmlns:a16="http://schemas.microsoft.com/office/drawing/2014/main" id="{899B3022-6247-442E-BE80-2FAA8F30A61A}"/>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6" name="Titre 1">
            <a:extLst>
              <a:ext uri="{FF2B5EF4-FFF2-40B4-BE49-F238E27FC236}">
                <a16:creationId xmlns:a16="http://schemas.microsoft.com/office/drawing/2014/main" id="{162E31AE-77E9-423F-99DF-8DB95407A37E}"/>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1</a:t>
            </a:r>
          </a:p>
        </p:txBody>
      </p:sp>
      <p:pic>
        <p:nvPicPr>
          <p:cNvPr id="31" name="Picture 6">
            <a:extLst>
              <a:ext uri="{FF2B5EF4-FFF2-40B4-BE49-F238E27FC236}">
                <a16:creationId xmlns:a16="http://schemas.microsoft.com/office/drawing/2014/main" id="{175ED392-2BEE-4D17-8CF1-675412CC38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2" name="Image 31">
            <a:extLst>
              <a:ext uri="{FF2B5EF4-FFF2-40B4-BE49-F238E27FC236}">
                <a16:creationId xmlns:a16="http://schemas.microsoft.com/office/drawing/2014/main" id="{40CD0EC6-5A71-4C3A-88FE-01FB9CB2F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5" name="Espace réservé du contenu 17">
            <a:extLst>
              <a:ext uri="{FF2B5EF4-FFF2-40B4-BE49-F238E27FC236}">
                <a16:creationId xmlns:a16="http://schemas.microsoft.com/office/drawing/2014/main" id="{5FC8676B-F710-4EA1-90BE-6C0A8597AE1D}"/>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6" name="Espace réservé du contenu 17">
            <a:extLst>
              <a:ext uri="{FF2B5EF4-FFF2-40B4-BE49-F238E27FC236}">
                <a16:creationId xmlns:a16="http://schemas.microsoft.com/office/drawing/2014/main" id="{776C74D7-AE41-4423-A678-EE38989E3C46}"/>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7" name="Espace réservé du contenu 17">
            <a:extLst>
              <a:ext uri="{FF2B5EF4-FFF2-40B4-BE49-F238E27FC236}">
                <a16:creationId xmlns:a16="http://schemas.microsoft.com/office/drawing/2014/main" id="{B0E164D1-F0CB-41BA-B0D6-1AA6A05C46A6}"/>
              </a:ext>
            </a:extLst>
          </p:cNvPr>
          <p:cNvSpPr>
            <a:spLocks noGrp="1"/>
          </p:cNvSpPr>
          <p:nvPr>
            <p:ph sz="quarter" idx="16"/>
          </p:nvPr>
        </p:nvSpPr>
        <p:spPr>
          <a:xfrm>
            <a:off x="718175" y="4277638"/>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4" name="Espace réservé du graphique SmartArt 3">
            <a:extLst>
              <a:ext uri="{FF2B5EF4-FFF2-40B4-BE49-F238E27FC236}">
                <a16:creationId xmlns:a16="http://schemas.microsoft.com/office/drawing/2014/main" id="{BB05B298-E949-438E-A2E8-B39D8AF50DC0}"/>
              </a:ext>
            </a:extLst>
          </p:cNvPr>
          <p:cNvSpPr>
            <a:spLocks noGrp="1"/>
          </p:cNvSpPr>
          <p:nvPr>
            <p:ph type="dgm" sz="quarter" idx="17"/>
          </p:nvPr>
        </p:nvSpPr>
        <p:spPr>
          <a:xfrm>
            <a:off x="6738381" y="2590066"/>
            <a:ext cx="4114800" cy="2900291"/>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184496815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LIDE PARTI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C80E2A6-190D-4EDC-A3B3-B54A603EB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6" name="Rectangle : avec coins arrondis en haut 15">
            <a:extLst>
              <a:ext uri="{FF2B5EF4-FFF2-40B4-BE49-F238E27FC236}">
                <a16:creationId xmlns:a16="http://schemas.microsoft.com/office/drawing/2014/main" id="{9E27EBC3-AFA1-4CFB-A123-A075ED377627}"/>
              </a:ext>
            </a:extLst>
          </p:cNvPr>
          <p:cNvSpPr/>
          <p:nvPr/>
        </p:nvSpPr>
        <p:spPr>
          <a:xfrm>
            <a:off x="8010000" y="6132986"/>
            <a:ext cx="2160000" cy="720000"/>
          </a:xfrm>
          <a:prstGeom prst="round2SameRect">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n-lt"/>
            </a:endParaRPr>
          </a:p>
        </p:txBody>
      </p:sp>
      <p:sp>
        <p:nvSpPr>
          <p:cNvPr id="19" name="Espace réservé du texte 8">
            <a:extLst>
              <a:ext uri="{FF2B5EF4-FFF2-40B4-BE49-F238E27FC236}">
                <a16:creationId xmlns:a16="http://schemas.microsoft.com/office/drawing/2014/main" id="{AAE3476E-5D4C-43AE-9AED-D76EE18FFDD8}"/>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FF7800"/>
                </a:solidFill>
                <a:latin typeface="+mn-lt"/>
                <a:cs typeface="Calibri" panose="020F0502020204030204" pitchFamily="34" charset="0"/>
              </a:defRPr>
            </a:lvl1pPr>
          </a:lstStyle>
          <a:p>
            <a:pPr lvl="0"/>
            <a:r>
              <a:rPr lang="fr-FR" dirty="0"/>
              <a:t>TITRE</a:t>
            </a:r>
          </a:p>
        </p:txBody>
      </p:sp>
      <p:sp>
        <p:nvSpPr>
          <p:cNvPr id="21" name="Rectangle 20">
            <a:extLst>
              <a:ext uri="{FF2B5EF4-FFF2-40B4-BE49-F238E27FC236}">
                <a16:creationId xmlns:a16="http://schemas.microsoft.com/office/drawing/2014/main" id="{FF8BB92A-763C-4A55-AD56-8267461E7B3D}"/>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FF7800"/>
                </a:solidFill>
                <a:latin typeface="+mn-lt"/>
                <a:ea typeface="맑은 고딕" pitchFamily="34"/>
                <a:cs typeface="Calibri" panose="020F0502020204030204" pitchFamily="34" charset="0"/>
              </a:rPr>
              <a:t>Dans ce module, vous allez :</a:t>
            </a:r>
          </a:p>
        </p:txBody>
      </p:sp>
      <p:sp>
        <p:nvSpPr>
          <p:cNvPr id="22" name="Espace réservé du texte 8">
            <a:extLst>
              <a:ext uri="{FF2B5EF4-FFF2-40B4-BE49-F238E27FC236}">
                <a16:creationId xmlns:a16="http://schemas.microsoft.com/office/drawing/2014/main" id="{C001CBFC-9364-4962-8E57-BC901FEAA26D}"/>
              </a:ext>
            </a:extLst>
          </p:cNvPr>
          <p:cNvSpPr>
            <a:spLocks noGrp="1"/>
          </p:cNvSpPr>
          <p:nvPr>
            <p:ph type="body" sz="quarter" idx="14" hasCustomPrompt="1"/>
          </p:nvPr>
        </p:nvSpPr>
        <p:spPr>
          <a:xfrm>
            <a:off x="6300000" y="2880000"/>
            <a:ext cx="5580000" cy="144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4" name="Espace réservé du texte 8">
            <a:extLst>
              <a:ext uri="{FF2B5EF4-FFF2-40B4-BE49-F238E27FC236}">
                <a16:creationId xmlns:a16="http://schemas.microsoft.com/office/drawing/2014/main" id="{F4D90335-7729-4328-9F12-1DC06EDDAD2A}"/>
              </a:ext>
            </a:extLst>
          </p:cNvPr>
          <p:cNvSpPr>
            <a:spLocks noGrp="1"/>
          </p:cNvSpPr>
          <p:nvPr>
            <p:ph type="body" sz="quarter" idx="10"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43DB45BC-B0D2-4D68-A143-67059E84762A}"/>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BE95A489-1B7B-432F-B0BB-3047C0D7406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AED50B38-2C9A-45AA-B5E0-F77CEFC86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pic>
        <p:nvPicPr>
          <p:cNvPr id="28" name="Image 27">
            <a:extLst>
              <a:ext uri="{FF2B5EF4-FFF2-40B4-BE49-F238E27FC236}">
                <a16:creationId xmlns:a16="http://schemas.microsoft.com/office/drawing/2014/main" id="{2D185A0C-86F0-4C88-8A6C-82E26EC15D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7463" y="4542289"/>
            <a:ext cx="865074" cy="865074"/>
          </a:xfrm>
          <a:prstGeom prst="rect">
            <a:avLst/>
          </a:prstGeom>
        </p:spPr>
      </p:pic>
      <p:sp>
        <p:nvSpPr>
          <p:cNvPr id="15" name="ZoneTexte 14">
            <a:extLst>
              <a:ext uri="{FF2B5EF4-FFF2-40B4-BE49-F238E27FC236}">
                <a16:creationId xmlns:a16="http://schemas.microsoft.com/office/drawing/2014/main" id="{94CFF3C1-2B8D-4FA3-BEE4-66FC2C16B6B0}"/>
              </a:ext>
            </a:extLst>
          </p:cNvPr>
          <p:cNvSpPr txBox="1"/>
          <p:nvPr userDrawn="1"/>
        </p:nvSpPr>
        <p:spPr>
          <a:xfrm>
            <a:off x="6300000" y="561659"/>
            <a:ext cx="5580000" cy="523220"/>
          </a:xfrm>
          <a:prstGeom prst="rect">
            <a:avLst/>
          </a:prstGeom>
          <a:noFill/>
        </p:spPr>
        <p:txBody>
          <a:bodyPr wrap="square" rtlCol="0">
            <a:spAutoFit/>
          </a:bodyPr>
          <a:lstStyle/>
          <a:p>
            <a:pPr algn="ctr"/>
            <a:r>
              <a:rPr lang="fr-FR" sz="2800" b="1" dirty="0">
                <a:solidFill>
                  <a:srgbClr val="FF7800"/>
                </a:solidFill>
                <a:latin typeface="+mn-lt"/>
                <a:cs typeface="Calibri" panose="020F0502020204030204" pitchFamily="34" charset="0"/>
              </a:rPr>
              <a:t>PARTIE 2</a:t>
            </a:r>
          </a:p>
        </p:txBody>
      </p:sp>
    </p:spTree>
    <p:extLst>
      <p:ext uri="{BB962C8B-B14F-4D97-AF65-F5344CB8AC3E}">
        <p14:creationId xmlns:p14="http://schemas.microsoft.com/office/powerpoint/2010/main" val="270342976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SLIDE ACTIVITES 1">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CF5E1A6-D816-465B-ABBA-39A9B6B130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4" name="Espace réservé du texte 8">
            <a:extLst>
              <a:ext uri="{FF2B5EF4-FFF2-40B4-BE49-F238E27FC236}">
                <a16:creationId xmlns:a16="http://schemas.microsoft.com/office/drawing/2014/main" id="{11FC0CA9-7509-4669-896A-AB2127F25BBE}"/>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FF7800"/>
                </a:solidFill>
                <a:latin typeface="+mn-lt"/>
                <a:cs typeface="Calibri" panose="020F0502020204030204" pitchFamily="34" charset="0"/>
              </a:defRPr>
            </a:lvl1pPr>
          </a:lstStyle>
          <a:p>
            <a:pPr lvl="0"/>
            <a:r>
              <a:rPr lang="fr-FR" dirty="0"/>
              <a:t>ACTIVITÉ n°</a:t>
            </a:r>
          </a:p>
        </p:txBody>
      </p:sp>
      <p:sp>
        <p:nvSpPr>
          <p:cNvPr id="15" name="Espace réservé du texte 8">
            <a:extLst>
              <a:ext uri="{FF2B5EF4-FFF2-40B4-BE49-F238E27FC236}">
                <a16:creationId xmlns:a16="http://schemas.microsoft.com/office/drawing/2014/main" id="{5586E004-C84D-4C67-B321-9AE8530D29FD}"/>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FF7800"/>
                </a:solidFill>
                <a:latin typeface="+mn-lt"/>
                <a:cs typeface="Calibri" panose="020F0502020204030204" pitchFamily="34" charset="0"/>
              </a:defRPr>
            </a:lvl1pPr>
          </a:lstStyle>
          <a:p>
            <a:pPr lvl="0"/>
            <a:r>
              <a:rPr lang="fr-FR" dirty="0"/>
              <a:t>TITRE</a:t>
            </a:r>
          </a:p>
        </p:txBody>
      </p:sp>
      <p:sp>
        <p:nvSpPr>
          <p:cNvPr id="18" name="Rectangle 17">
            <a:extLst>
              <a:ext uri="{FF2B5EF4-FFF2-40B4-BE49-F238E27FC236}">
                <a16:creationId xmlns:a16="http://schemas.microsoft.com/office/drawing/2014/main" id="{B8EC24CB-7F44-4FFD-A8FF-B0027A124EE9}"/>
              </a:ext>
            </a:extLst>
          </p:cNvPr>
          <p:cNvSpPr/>
          <p:nvPr/>
        </p:nvSpPr>
        <p:spPr>
          <a:xfrm>
            <a:off x="6300000" y="2125854"/>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FF7800"/>
                </a:solidFill>
                <a:latin typeface="+mn-lt"/>
                <a:ea typeface="맑은 고딕" pitchFamily="34"/>
                <a:cs typeface="Calibri" panose="020F0502020204030204" pitchFamily="34" charset="0"/>
              </a:rPr>
              <a:t>Compétences visées :</a:t>
            </a:r>
          </a:p>
        </p:txBody>
      </p:sp>
      <p:sp>
        <p:nvSpPr>
          <p:cNvPr id="20" name="Espace réservé du texte 8">
            <a:extLst>
              <a:ext uri="{FF2B5EF4-FFF2-40B4-BE49-F238E27FC236}">
                <a16:creationId xmlns:a16="http://schemas.microsoft.com/office/drawing/2014/main" id="{DB4F7443-86EC-4731-AADB-9DCD325B7643}"/>
              </a:ext>
            </a:extLst>
          </p:cNvPr>
          <p:cNvSpPr>
            <a:spLocks noGrp="1"/>
          </p:cNvSpPr>
          <p:nvPr>
            <p:ph type="body" sz="quarter" idx="14" hasCustomPrompt="1"/>
          </p:nvPr>
        </p:nvSpPr>
        <p:spPr>
          <a:xfrm>
            <a:off x="6300000" y="2700000"/>
            <a:ext cx="5580000" cy="1260561"/>
          </a:xfrm>
          <a:prstGeom prst="rect">
            <a:avLst/>
          </a:prstGeom>
        </p:spPr>
        <p:txBody>
          <a:bodyPr anchor="t" anchorCtr="0"/>
          <a:lstStyle>
            <a:lvl1pPr marL="342900" indent="-342900" algn="l">
              <a:lnSpc>
                <a:spcPct val="100000"/>
              </a:lnSpc>
              <a:spcBef>
                <a:spcPts val="600"/>
              </a:spcBef>
              <a:buClr>
                <a:srgbClr val="565656"/>
              </a:buClr>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3" name="Rectangle : avec coins arrondis en haut 22">
            <a:extLst>
              <a:ext uri="{FF2B5EF4-FFF2-40B4-BE49-F238E27FC236}">
                <a16:creationId xmlns:a16="http://schemas.microsoft.com/office/drawing/2014/main" id="{3424033A-21E0-49F9-B1F4-06B3081B974E}"/>
              </a:ext>
            </a:extLst>
          </p:cNvPr>
          <p:cNvSpPr/>
          <p:nvPr/>
        </p:nvSpPr>
        <p:spPr>
          <a:xfrm>
            <a:off x="8010000" y="6132986"/>
            <a:ext cx="2160000" cy="720000"/>
          </a:xfrm>
          <a:prstGeom prst="round2SameRect">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4" name="Espace réservé du texte 8">
            <a:extLst>
              <a:ext uri="{FF2B5EF4-FFF2-40B4-BE49-F238E27FC236}">
                <a16:creationId xmlns:a16="http://schemas.microsoft.com/office/drawing/2014/main" id="{600C38A5-6D7B-4E29-BB82-17E2EB0317D7}"/>
              </a:ext>
            </a:extLst>
          </p:cNvPr>
          <p:cNvSpPr>
            <a:spLocks noGrp="1"/>
          </p:cNvSpPr>
          <p:nvPr>
            <p:ph type="body" sz="quarter" idx="15"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5F362A72-E555-4D2E-BDB5-A106A49FA0BF}"/>
              </a:ext>
            </a:extLst>
          </p:cNvPr>
          <p:cNvPicPr>
            <a:picLocks noChangeAspect="1"/>
          </p:cNvPicPr>
          <p:nvPr/>
        </p:nvPicPr>
        <p:blipFill>
          <a:blip r:embed="rId3"/>
          <a:stretch>
            <a:fillRect/>
          </a:stretch>
        </p:blipFill>
        <p:spPr>
          <a:xfrm>
            <a:off x="8186397" y="6268947"/>
            <a:ext cx="401660" cy="396000"/>
          </a:xfrm>
          <a:prstGeom prst="rect">
            <a:avLst/>
          </a:prstGeom>
        </p:spPr>
      </p:pic>
      <p:sp>
        <p:nvSpPr>
          <p:cNvPr id="12" name="Rectangle 11">
            <a:extLst>
              <a:ext uri="{FF2B5EF4-FFF2-40B4-BE49-F238E27FC236}">
                <a16:creationId xmlns:a16="http://schemas.microsoft.com/office/drawing/2014/main" id="{E564FCAD-A191-493B-ABDB-04016C040CB1}"/>
              </a:ext>
            </a:extLst>
          </p:cNvPr>
          <p:cNvSpPr/>
          <p:nvPr/>
        </p:nvSpPr>
        <p:spPr>
          <a:xfrm>
            <a:off x="6300000" y="41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FF7800"/>
                </a:solidFill>
                <a:latin typeface="+mn-lt"/>
                <a:ea typeface="맑은 고딕" pitchFamily="34"/>
                <a:cs typeface="Calibri" panose="020F0502020204030204" pitchFamily="34" charset="0"/>
              </a:rPr>
              <a:t>Recommandations clés :</a:t>
            </a:r>
          </a:p>
        </p:txBody>
      </p:sp>
      <p:sp>
        <p:nvSpPr>
          <p:cNvPr id="13" name="Espace réservé du texte 8">
            <a:extLst>
              <a:ext uri="{FF2B5EF4-FFF2-40B4-BE49-F238E27FC236}">
                <a16:creationId xmlns:a16="http://schemas.microsoft.com/office/drawing/2014/main" id="{7B5F9102-B4C1-40D3-B5D6-957668C95C34}"/>
              </a:ext>
            </a:extLst>
          </p:cNvPr>
          <p:cNvSpPr>
            <a:spLocks noGrp="1"/>
          </p:cNvSpPr>
          <p:nvPr>
            <p:ph type="body" sz="quarter" idx="16" hasCustomPrompt="1"/>
          </p:nvPr>
        </p:nvSpPr>
        <p:spPr>
          <a:xfrm>
            <a:off x="6300000" y="4680000"/>
            <a:ext cx="5580000" cy="1228947"/>
          </a:xfrm>
          <a:prstGeom prst="rect">
            <a:avLst/>
          </a:prstGeom>
        </p:spPr>
        <p:txBody>
          <a:bodyPr anchor="t" anchorCtr="0"/>
          <a:lstStyle>
            <a:lvl1pPr marL="342900" indent="-342900" algn="l">
              <a:lnSpc>
                <a:spcPct val="100000"/>
              </a:lnSpc>
              <a:spcBef>
                <a:spcPts val="600"/>
              </a:spcBef>
              <a:buClr>
                <a:srgbClr val="565656"/>
              </a:buClr>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pic>
        <p:nvPicPr>
          <p:cNvPr id="16" name="Picture 6">
            <a:extLst>
              <a:ext uri="{FF2B5EF4-FFF2-40B4-BE49-F238E27FC236}">
                <a16:creationId xmlns:a16="http://schemas.microsoft.com/office/drawing/2014/main" id="{BB1B9F04-1EF8-4B1C-ADFE-255337B0DD4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17" name="Image 16">
            <a:extLst>
              <a:ext uri="{FF2B5EF4-FFF2-40B4-BE49-F238E27FC236}">
                <a16:creationId xmlns:a16="http://schemas.microsoft.com/office/drawing/2014/main" id="{EB7A3921-99E4-44F4-A4C2-7216667F4C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Tree>
    <p:extLst>
      <p:ext uri="{BB962C8B-B14F-4D97-AF65-F5344CB8AC3E}">
        <p14:creationId xmlns:p14="http://schemas.microsoft.com/office/powerpoint/2010/main" val="1799257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SLIDE CONSIGNES">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38668E92-4206-442C-8DF2-FAF2F06B21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1" name="Espace réservé du texte 8">
            <a:extLst>
              <a:ext uri="{FF2B5EF4-FFF2-40B4-BE49-F238E27FC236}">
                <a16:creationId xmlns:a16="http://schemas.microsoft.com/office/drawing/2014/main" id="{B7D9DC81-89F2-4329-99C5-E6BBD245F8D9}"/>
              </a:ext>
            </a:extLst>
          </p:cNvPr>
          <p:cNvSpPr>
            <a:spLocks noGrp="1"/>
          </p:cNvSpPr>
          <p:nvPr>
            <p:ph type="body" sz="quarter" idx="14" hasCustomPrompt="1"/>
          </p:nvPr>
        </p:nvSpPr>
        <p:spPr>
          <a:xfrm>
            <a:off x="6245570" y="903777"/>
            <a:ext cx="5760000" cy="1155509"/>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2" name="Espace réservé du texte 8">
            <a:extLst>
              <a:ext uri="{FF2B5EF4-FFF2-40B4-BE49-F238E27FC236}">
                <a16:creationId xmlns:a16="http://schemas.microsoft.com/office/drawing/2014/main" id="{DB5846DF-BD8D-4E48-80B6-84AFB9A8C3AA}"/>
              </a:ext>
            </a:extLst>
          </p:cNvPr>
          <p:cNvSpPr>
            <a:spLocks noGrp="1"/>
          </p:cNvSpPr>
          <p:nvPr>
            <p:ph type="body" sz="quarter" idx="15" hasCustomPrompt="1"/>
          </p:nvPr>
        </p:nvSpPr>
        <p:spPr>
          <a:xfrm>
            <a:off x="6245570" y="2406183"/>
            <a:ext cx="5760000" cy="1328760"/>
          </a:xfrm>
          <a:prstGeom prst="rect">
            <a:avLst/>
          </a:prstGeom>
        </p:spPr>
        <p:txBody>
          <a:bodyPr anchor="t" anchorCtr="0"/>
          <a:lstStyle>
            <a:lvl1pPr marL="342900" marR="0" indent="-342900" algn="just" defTabSz="914400" rtl="0" eaLnBrk="1" fontAlgn="auto" latinLnBrk="0" hangingPunct="1">
              <a:lnSpc>
                <a:spcPct val="100000"/>
              </a:lnSpc>
              <a:spcBef>
                <a:spcPts val="600"/>
              </a:spcBef>
              <a:spcAft>
                <a:spcPts val="0"/>
              </a:spcAft>
              <a:buClr>
                <a:srgbClr val="565656"/>
              </a:buClr>
              <a:buSzTx/>
              <a:buFont typeface="Arial" panose="020B0604020202020204" pitchFamily="34" charset="0"/>
              <a:buChar char="•"/>
              <a:tabLst/>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a:p>
            <a:pPr marL="342900" marR="0" lvl="0" indent="-342900" algn="just" defTabSz="914400" rtl="0" eaLnBrk="1" fontAlgn="auto" latinLnBrk="0" hangingPunct="1">
              <a:lnSpc>
                <a:spcPct val="100000"/>
              </a:lnSpc>
              <a:spcBef>
                <a:spcPts val="600"/>
              </a:spcBef>
              <a:spcAft>
                <a:spcPts val="0"/>
              </a:spcAft>
              <a:buClr>
                <a:srgbClr val="565656"/>
              </a:buClr>
              <a:buSzTx/>
              <a:buFont typeface="Arial" panose="020B0604020202020204" pitchFamily="34" charset="0"/>
              <a:buChar char="•"/>
              <a:tabLst/>
              <a:defRPr/>
            </a:pPr>
            <a:r>
              <a:rPr lang="fr-FR" dirty="0"/>
              <a:t>….</a:t>
            </a:r>
          </a:p>
          <a:p>
            <a:pPr lvl="0"/>
            <a:endParaRPr lang="fr-FR" dirty="0"/>
          </a:p>
        </p:txBody>
      </p:sp>
      <p:sp>
        <p:nvSpPr>
          <p:cNvPr id="23" name="Espace réservé du texte 8">
            <a:extLst>
              <a:ext uri="{FF2B5EF4-FFF2-40B4-BE49-F238E27FC236}">
                <a16:creationId xmlns:a16="http://schemas.microsoft.com/office/drawing/2014/main" id="{23233517-90F5-4578-B989-40601BD4ED31}"/>
              </a:ext>
            </a:extLst>
          </p:cNvPr>
          <p:cNvSpPr>
            <a:spLocks noGrp="1"/>
          </p:cNvSpPr>
          <p:nvPr>
            <p:ph type="body" sz="quarter" idx="16" hasCustomPrompt="1"/>
          </p:nvPr>
        </p:nvSpPr>
        <p:spPr>
          <a:xfrm>
            <a:off x="6245570" y="4083661"/>
            <a:ext cx="5760000" cy="1274334"/>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4" name="Espace réservé du texte 8">
            <a:extLst>
              <a:ext uri="{FF2B5EF4-FFF2-40B4-BE49-F238E27FC236}">
                <a16:creationId xmlns:a16="http://schemas.microsoft.com/office/drawing/2014/main" id="{DFFCC711-8ADC-4ACD-A452-A02035AACF52}"/>
              </a:ext>
            </a:extLst>
          </p:cNvPr>
          <p:cNvSpPr>
            <a:spLocks noGrp="1"/>
          </p:cNvSpPr>
          <p:nvPr>
            <p:ph type="body" sz="quarter" idx="17" hasCustomPrompt="1"/>
          </p:nvPr>
        </p:nvSpPr>
        <p:spPr>
          <a:xfrm>
            <a:off x="6245570" y="5708000"/>
            <a:ext cx="5760000" cy="1150000"/>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vl2pPr marL="685800" indent="-228600">
              <a:buFont typeface="Wingdings" panose="05000000000000000000" pitchFamily="2" charset="2"/>
              <a:buChar char="Ø"/>
              <a:defRPr sz="1200">
                <a:solidFill>
                  <a:srgbClr val="565656"/>
                </a:solidFill>
                <a:latin typeface="+mn-lt"/>
              </a:defRPr>
            </a:lvl2pPr>
          </a:lstStyle>
          <a:p>
            <a:pPr lvl="0"/>
            <a:r>
              <a:rPr lang="fr-FR" dirty="0"/>
              <a:t>….</a:t>
            </a:r>
          </a:p>
          <a:p>
            <a:pPr lvl="1"/>
            <a:r>
              <a:rPr lang="fr-FR" dirty="0"/>
              <a:t>….</a:t>
            </a:r>
          </a:p>
          <a:p>
            <a:pPr lvl="1"/>
            <a:r>
              <a:rPr lang="fr-FR" dirty="0"/>
              <a:t>….</a:t>
            </a:r>
          </a:p>
        </p:txBody>
      </p:sp>
      <p:sp>
        <p:nvSpPr>
          <p:cNvPr id="25" name="Rectangle 24">
            <a:extLst>
              <a:ext uri="{FF2B5EF4-FFF2-40B4-BE49-F238E27FC236}">
                <a16:creationId xmlns:a16="http://schemas.microsoft.com/office/drawing/2014/main" id="{4A0EABE3-0E57-413A-A162-9F3881B94C9F}"/>
              </a:ext>
            </a:extLst>
          </p:cNvPr>
          <p:cNvSpPr/>
          <p:nvPr userDrawn="1"/>
        </p:nvSpPr>
        <p:spPr>
          <a:xfrm>
            <a:off x="6245570" y="50060"/>
            <a:ext cx="5760000" cy="540000"/>
          </a:xfrm>
          <a:prstGeom prst="rect">
            <a:avLst/>
          </a:prstGeom>
        </p:spPr>
        <p:txBody>
          <a:bodyPr wrap="square">
            <a:spAutoFit/>
          </a:bodyPr>
          <a:lstStyle/>
          <a:p>
            <a:pPr lvl="0" algn="ctr"/>
            <a:r>
              <a:rPr lang="fr-FR" sz="2800" b="1" u="none" kern="1200" dirty="0">
                <a:solidFill>
                  <a:srgbClr val="FF7800"/>
                </a:solidFill>
                <a:latin typeface="+mn-lt"/>
                <a:ea typeface="+mn-ea"/>
                <a:cs typeface="Calibri" panose="020F0502020204030204" pitchFamily="34" charset="0"/>
              </a:rPr>
              <a:t>CONSIGNES</a:t>
            </a:r>
          </a:p>
        </p:txBody>
      </p:sp>
      <p:pic>
        <p:nvPicPr>
          <p:cNvPr id="26" name="Picture 6">
            <a:extLst>
              <a:ext uri="{FF2B5EF4-FFF2-40B4-BE49-F238E27FC236}">
                <a16:creationId xmlns:a16="http://schemas.microsoft.com/office/drawing/2014/main" id="{2B6DE9F0-C7D5-436D-980B-49247177315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F97CE4A9-A217-4237-95B9-E13237486E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
        <p:nvSpPr>
          <p:cNvPr id="28" name="Espace réservé du texte 8">
            <a:extLst>
              <a:ext uri="{FF2B5EF4-FFF2-40B4-BE49-F238E27FC236}">
                <a16:creationId xmlns:a16="http://schemas.microsoft.com/office/drawing/2014/main" id="{31000670-97A5-4EBE-BA93-FD5FEC95CDA6}"/>
              </a:ext>
            </a:extLst>
          </p:cNvPr>
          <p:cNvSpPr>
            <a:spLocks noGrp="1"/>
          </p:cNvSpPr>
          <p:nvPr>
            <p:ph type="body" sz="quarter" idx="13" hasCustomPrompt="1"/>
          </p:nvPr>
        </p:nvSpPr>
        <p:spPr>
          <a:xfrm>
            <a:off x="6245570" y="564975"/>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FF7800"/>
                </a:solidFill>
                <a:latin typeface="+mn-lt"/>
                <a:cs typeface="Calibri" panose="020F0502020204030204" pitchFamily="34" charset="0"/>
              </a:defRPr>
            </a:lvl1p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1" u="none" kern="1200" dirty="0">
                <a:solidFill>
                  <a:srgbClr val="007842"/>
                </a:solidFill>
                <a:latin typeface="+mn-lt"/>
                <a:ea typeface="맑은 고딕" pitchFamily="34"/>
                <a:cs typeface="Calibri" panose="020F0502020204030204" pitchFamily="34" charset="0"/>
              </a:rPr>
              <a:t>Pour le </a:t>
            </a:r>
            <a:r>
              <a:rPr lang="en-US" sz="1600" b="1" u="none" kern="1200" dirty="0" err="1">
                <a:solidFill>
                  <a:srgbClr val="007842"/>
                </a:solidFill>
                <a:latin typeface="+mn-lt"/>
                <a:ea typeface="맑은 고딕" pitchFamily="34"/>
                <a:cs typeface="Calibri" panose="020F0502020204030204" pitchFamily="34" charset="0"/>
              </a:rPr>
              <a:t>formateur</a:t>
            </a:r>
            <a:r>
              <a:rPr lang="en-US" sz="1600" b="1" u="none" kern="1200" dirty="0">
                <a:solidFill>
                  <a:srgbClr val="007842"/>
                </a:solidFill>
                <a:latin typeface="+mn-lt"/>
                <a:ea typeface="맑은 고딕" pitchFamily="34"/>
                <a:cs typeface="Calibri" panose="020F0502020204030204" pitchFamily="34" charset="0"/>
              </a:rPr>
              <a:t> :</a:t>
            </a:r>
          </a:p>
        </p:txBody>
      </p:sp>
      <p:sp>
        <p:nvSpPr>
          <p:cNvPr id="29" name="Espace réservé du texte 8">
            <a:extLst>
              <a:ext uri="{FF2B5EF4-FFF2-40B4-BE49-F238E27FC236}">
                <a16:creationId xmlns:a16="http://schemas.microsoft.com/office/drawing/2014/main" id="{7E6B55FB-E98E-4D81-B985-6F94DB5E9A83}"/>
              </a:ext>
            </a:extLst>
          </p:cNvPr>
          <p:cNvSpPr>
            <a:spLocks noGrp="1"/>
          </p:cNvSpPr>
          <p:nvPr>
            <p:ph type="body" sz="quarter" idx="18" hasCustomPrompt="1"/>
          </p:nvPr>
        </p:nvSpPr>
        <p:spPr>
          <a:xfrm>
            <a:off x="6245570" y="2075762"/>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FF7800"/>
                </a:solidFill>
                <a:latin typeface="+mn-lt"/>
                <a:cs typeface="Calibri" panose="020F0502020204030204" pitchFamily="34" charset="0"/>
              </a:defRPr>
            </a:lvl1pPr>
          </a:lstStyle>
          <a:p>
            <a:pPr marL="342900" lvl="0" indent="-342900" algn="l" defTabSz="914400">
              <a:buClr>
                <a:srgbClr val="007842"/>
              </a:buClr>
              <a:buFont typeface="+mj-lt"/>
              <a:buAutoNum type="arabicPeriod" startAt="2"/>
              <a:defRPr sz="1800" b="0" i="0" u="none" strike="noStrike" kern="0" cap="none" spc="0" baseline="0">
                <a:solidFill>
                  <a:srgbClr val="000000"/>
                </a:solidFill>
                <a:uFillTx/>
              </a:defRPr>
            </a:pPr>
            <a:r>
              <a:rPr lang="en-US" sz="1600" b="1" u="none" kern="1200" dirty="0">
                <a:solidFill>
                  <a:srgbClr val="007842"/>
                </a:solidFill>
                <a:latin typeface="+mn-lt"/>
                <a:ea typeface="맑은 고딕" pitchFamily="34"/>
                <a:cs typeface="Calibri" panose="020F0502020204030204" pitchFamily="34" charset="0"/>
              </a:rPr>
              <a:t>Pour </a:t>
            </a:r>
            <a:r>
              <a:rPr lang="en-US" sz="1600" b="1" u="none" kern="1200" dirty="0" err="1">
                <a:solidFill>
                  <a:srgbClr val="007842"/>
                </a:solidFill>
                <a:latin typeface="+mn-lt"/>
                <a:ea typeface="맑은 고딕" pitchFamily="34"/>
                <a:cs typeface="Calibri" panose="020F0502020204030204" pitchFamily="34" charset="0"/>
              </a:rPr>
              <a:t>l’apprenant</a:t>
            </a:r>
            <a:r>
              <a:rPr lang="en-US" sz="1600" b="1" u="none" kern="1200" dirty="0">
                <a:solidFill>
                  <a:srgbClr val="007842"/>
                </a:solidFill>
                <a:latin typeface="+mn-lt"/>
                <a:ea typeface="맑은 고딕" pitchFamily="34"/>
                <a:cs typeface="Calibri" panose="020F0502020204030204" pitchFamily="34" charset="0"/>
              </a:rPr>
              <a:t> :</a:t>
            </a:r>
          </a:p>
        </p:txBody>
      </p:sp>
      <p:sp>
        <p:nvSpPr>
          <p:cNvPr id="30" name="Espace réservé du texte 8">
            <a:extLst>
              <a:ext uri="{FF2B5EF4-FFF2-40B4-BE49-F238E27FC236}">
                <a16:creationId xmlns:a16="http://schemas.microsoft.com/office/drawing/2014/main" id="{2432648C-870F-4006-A675-74E687B156A2}"/>
              </a:ext>
            </a:extLst>
          </p:cNvPr>
          <p:cNvSpPr>
            <a:spLocks noGrp="1"/>
          </p:cNvSpPr>
          <p:nvPr>
            <p:ph type="body" sz="quarter" idx="19" hasCustomPrompt="1"/>
          </p:nvPr>
        </p:nvSpPr>
        <p:spPr>
          <a:xfrm>
            <a:off x="6245570" y="3751648"/>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FF7800"/>
                </a:solidFill>
                <a:latin typeface="+mn-lt"/>
                <a:cs typeface="Calibri" panose="020F0502020204030204" pitchFamily="34" charset="0"/>
              </a:defRPr>
            </a:lvl1pPr>
          </a:lstStyle>
          <a:p>
            <a:pPr marL="342900" lvl="0" indent="-342900" algn="l" defTabSz="914400">
              <a:buClr>
                <a:srgbClr val="007842"/>
              </a:buClr>
              <a:buFont typeface="+mj-lt"/>
              <a:buAutoNum type="arabicPeriod" startAt="3"/>
              <a:defRPr sz="1800" b="0" i="0" u="none" strike="noStrike" kern="0" cap="none" spc="0" baseline="0">
                <a:solidFill>
                  <a:srgbClr val="000000"/>
                </a:solidFill>
                <a:uFillTx/>
              </a:defRPr>
            </a:pPr>
            <a:r>
              <a:rPr lang="en-US" sz="1600" b="1" u="none" kern="1200" dirty="0">
                <a:solidFill>
                  <a:srgbClr val="007842"/>
                </a:solidFill>
                <a:latin typeface="+mn-lt"/>
                <a:ea typeface="맑은 고딕" pitchFamily="34"/>
                <a:cs typeface="Calibri" panose="020F0502020204030204" pitchFamily="34" charset="0"/>
              </a:rPr>
              <a:t>Conditions de </a:t>
            </a:r>
            <a:r>
              <a:rPr lang="en-US" sz="1600" b="1" u="none" kern="1200" dirty="0" err="1">
                <a:solidFill>
                  <a:srgbClr val="007842"/>
                </a:solidFill>
                <a:latin typeface="+mn-lt"/>
                <a:ea typeface="맑은 고딕" pitchFamily="34"/>
                <a:cs typeface="Calibri" panose="020F0502020204030204" pitchFamily="34" charset="0"/>
              </a:rPr>
              <a:t>réalisation</a:t>
            </a:r>
            <a:r>
              <a:rPr lang="en-US" sz="1600" b="1" u="none" kern="1200" dirty="0">
                <a:solidFill>
                  <a:srgbClr val="007842"/>
                </a:solidFill>
                <a:latin typeface="+mn-lt"/>
                <a:ea typeface="맑은 고딕" pitchFamily="34"/>
                <a:cs typeface="Calibri" panose="020F0502020204030204" pitchFamily="34" charset="0"/>
              </a:rPr>
              <a:t> :</a:t>
            </a:r>
          </a:p>
        </p:txBody>
      </p:sp>
      <p:sp>
        <p:nvSpPr>
          <p:cNvPr id="31" name="Espace réservé du texte 8">
            <a:extLst>
              <a:ext uri="{FF2B5EF4-FFF2-40B4-BE49-F238E27FC236}">
                <a16:creationId xmlns:a16="http://schemas.microsoft.com/office/drawing/2014/main" id="{C46B67D7-2D20-476F-8696-1BF9DB29EE49}"/>
              </a:ext>
            </a:extLst>
          </p:cNvPr>
          <p:cNvSpPr>
            <a:spLocks noGrp="1"/>
          </p:cNvSpPr>
          <p:nvPr>
            <p:ph type="body" sz="quarter" idx="20" hasCustomPrompt="1"/>
          </p:nvPr>
        </p:nvSpPr>
        <p:spPr>
          <a:xfrm>
            <a:off x="6245570" y="5374471"/>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FF7800"/>
                </a:solidFill>
                <a:latin typeface="+mn-lt"/>
                <a:cs typeface="Calibri" panose="020F0502020204030204" pitchFamily="34" charset="0"/>
              </a:defRPr>
            </a:lvl1pPr>
          </a:lstStyle>
          <a:p>
            <a:pPr marL="342900" lvl="0" indent="-342900" algn="l" defTabSz="914400">
              <a:buClr>
                <a:srgbClr val="007842"/>
              </a:buClr>
              <a:buFont typeface="+mj-lt"/>
              <a:buAutoNum type="arabicPeriod" startAt="4"/>
              <a:defRPr sz="1800" b="0" i="0" u="none" strike="noStrike" kern="0" cap="none" spc="0" baseline="0">
                <a:solidFill>
                  <a:srgbClr val="000000"/>
                </a:solidFill>
                <a:uFillTx/>
              </a:defRPr>
            </a:pPr>
            <a:r>
              <a:rPr lang="en-US" sz="1600" b="1" u="none" kern="1200" dirty="0" err="1">
                <a:solidFill>
                  <a:srgbClr val="007842"/>
                </a:solidFill>
                <a:latin typeface="+mn-lt"/>
                <a:ea typeface="맑은 고딕" pitchFamily="34"/>
                <a:cs typeface="Calibri" panose="020F0502020204030204" pitchFamily="34" charset="0"/>
              </a:rPr>
              <a:t>Critères</a:t>
            </a:r>
            <a:r>
              <a:rPr lang="en-US" sz="1600" b="1" u="none" kern="1200" dirty="0">
                <a:solidFill>
                  <a:srgbClr val="007842"/>
                </a:solidFill>
                <a:latin typeface="+mn-lt"/>
                <a:ea typeface="맑은 고딕" pitchFamily="34"/>
                <a:cs typeface="Calibri" panose="020F0502020204030204" pitchFamily="34" charset="0"/>
              </a:rPr>
              <a:t> de </a:t>
            </a:r>
            <a:r>
              <a:rPr lang="en-US" sz="1600" b="1" u="none" kern="1200" dirty="0" err="1">
                <a:solidFill>
                  <a:srgbClr val="007842"/>
                </a:solidFill>
                <a:latin typeface="+mn-lt"/>
                <a:ea typeface="맑은 고딕" pitchFamily="34"/>
                <a:cs typeface="Calibri" panose="020F0502020204030204" pitchFamily="34" charset="0"/>
              </a:rPr>
              <a:t>réussite</a:t>
            </a:r>
            <a:r>
              <a:rPr lang="en-US" sz="1600" b="1" u="none" kern="1200" dirty="0">
                <a:solidFill>
                  <a:srgbClr val="007842"/>
                </a:solidFill>
                <a:latin typeface="+mn-lt"/>
                <a:ea typeface="맑은 고딕" pitchFamily="34"/>
                <a:cs typeface="Calibri" panose="020F0502020204030204" pitchFamily="34" charset="0"/>
              </a:rPr>
              <a:t> :</a:t>
            </a:r>
          </a:p>
        </p:txBody>
      </p:sp>
    </p:spTree>
    <p:extLst>
      <p:ext uri="{BB962C8B-B14F-4D97-AF65-F5344CB8AC3E}">
        <p14:creationId xmlns:p14="http://schemas.microsoft.com/office/powerpoint/2010/main" val="2860555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LIDE CONTENU  PARTI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2A5F73-7488-48B2-9A28-EC3BF9348504}"/>
              </a:ext>
            </a:extLst>
          </p:cNvPr>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28E7FB8B-4F89-4D9E-92B9-60D0DF51A1AC}"/>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71286F82-2752-4AEF-BD8E-6EC8D8C6FD95}"/>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0EF06D2-D597-4506-BA4C-C8D45702354F}"/>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46ED03F3-E69B-4772-BE43-AAFDF26960DF}"/>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5C079538-489D-41EA-AAA1-D199B5349FA0}"/>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2</a:t>
            </a:r>
          </a:p>
        </p:txBody>
      </p:sp>
      <p:pic>
        <p:nvPicPr>
          <p:cNvPr id="34" name="Picture 6">
            <a:extLst>
              <a:ext uri="{FF2B5EF4-FFF2-40B4-BE49-F238E27FC236}">
                <a16:creationId xmlns:a16="http://schemas.microsoft.com/office/drawing/2014/main" id="{DC87914E-B379-4BE2-AE73-8AF2AF4A455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BE13B4-B1F2-4F79-ABF2-F28835B26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9" name="Espace réservé du contenu 17">
            <a:extLst>
              <a:ext uri="{FF2B5EF4-FFF2-40B4-BE49-F238E27FC236}">
                <a16:creationId xmlns:a16="http://schemas.microsoft.com/office/drawing/2014/main" id="{78AD1031-8ADA-4B66-AAD3-853DD72671E4}"/>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a:t>Cliquez pour modifier les styles du texte du masque</a:t>
            </a:r>
          </a:p>
        </p:txBody>
      </p:sp>
      <p:sp>
        <p:nvSpPr>
          <p:cNvPr id="16" name="Titre 1">
            <a:extLst>
              <a:ext uri="{FF2B5EF4-FFF2-40B4-BE49-F238E27FC236}">
                <a16:creationId xmlns:a16="http://schemas.microsoft.com/office/drawing/2014/main" id="{5CAEA01B-5730-49AF-B481-A6C6B7AF023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FF7800"/>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E616C85-2662-4EE6-AE05-B1B05A42C09D}"/>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FF7800"/>
                </a:solidFill>
                <a:latin typeface="+mn-lt"/>
                <a:cs typeface="Calibri" panose="020F0502020204030204" pitchFamily="34" charset="0"/>
              </a:defRPr>
            </a:lvl1pPr>
          </a:lstStyle>
          <a:p>
            <a:pPr lvl="0"/>
            <a:r>
              <a:rPr lang="fr-FR" dirty="0"/>
              <a:t>Modifiez le style du titre</a:t>
            </a:r>
          </a:p>
        </p:txBody>
      </p:sp>
      <p:sp>
        <p:nvSpPr>
          <p:cNvPr id="41" name="Espace réservé du contenu 17">
            <a:extLst>
              <a:ext uri="{FF2B5EF4-FFF2-40B4-BE49-F238E27FC236}">
                <a16:creationId xmlns:a16="http://schemas.microsoft.com/office/drawing/2014/main" id="{AF696FEE-43DC-4212-8C09-D8AA74AE2344}"/>
              </a:ext>
            </a:extLst>
          </p:cNvPr>
          <p:cNvSpPr>
            <a:spLocks noGrp="1"/>
          </p:cNvSpPr>
          <p:nvPr>
            <p:ph sz="quarter" idx="12"/>
          </p:nvPr>
        </p:nvSpPr>
        <p:spPr>
          <a:xfrm>
            <a:off x="720000" y="1943056"/>
            <a:ext cx="10746576"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34977151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LIDE CONTENU  PARTI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2A5F73-7488-48B2-9A28-EC3BF934850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28E7FB8B-4F89-4D9E-92B9-60D0DF51A1AC}"/>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71286F82-2752-4AEF-BD8E-6EC8D8C6FD95}"/>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0EF06D2-D597-4506-BA4C-C8D45702354F}"/>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46ED03F3-E69B-4772-BE43-AAFDF26960DF}"/>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5C079538-489D-41EA-AAA1-D199B5349FA0}"/>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2</a:t>
            </a:r>
          </a:p>
        </p:txBody>
      </p:sp>
      <p:pic>
        <p:nvPicPr>
          <p:cNvPr id="34" name="Picture 6">
            <a:extLst>
              <a:ext uri="{FF2B5EF4-FFF2-40B4-BE49-F238E27FC236}">
                <a16:creationId xmlns:a16="http://schemas.microsoft.com/office/drawing/2014/main" id="{DC87914E-B379-4BE2-AE73-8AF2AF4A455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BE13B4-B1F2-4F79-ABF2-F28835B26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CAEA01B-5730-49AF-B481-A6C6B7AF023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FF7800"/>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E616C85-2662-4EE6-AE05-B1B05A42C09D}"/>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FF7800"/>
                </a:solidFill>
                <a:latin typeface="+mn-lt"/>
                <a:cs typeface="Calibri" panose="020F0502020204030204" pitchFamily="34" charset="0"/>
              </a:defRPr>
            </a:lvl1pPr>
          </a:lstStyle>
          <a:p>
            <a:pPr lvl="0"/>
            <a:r>
              <a:rPr lang="fr-FR" dirty="0"/>
              <a:t>Modifiez le style du titre</a:t>
            </a:r>
          </a:p>
        </p:txBody>
      </p:sp>
      <p:sp>
        <p:nvSpPr>
          <p:cNvPr id="20" name="Espace réservé du contenu 17">
            <a:extLst>
              <a:ext uri="{FF2B5EF4-FFF2-40B4-BE49-F238E27FC236}">
                <a16:creationId xmlns:a16="http://schemas.microsoft.com/office/drawing/2014/main" id="{BED646B9-8338-48D1-BF55-13431CEC86F1}"/>
              </a:ext>
            </a:extLst>
          </p:cNvPr>
          <p:cNvSpPr>
            <a:spLocks noGrp="1"/>
          </p:cNvSpPr>
          <p:nvPr>
            <p:ph sz="quarter" idx="12"/>
          </p:nvPr>
        </p:nvSpPr>
        <p:spPr>
          <a:xfrm>
            <a:off x="720000" y="1943056"/>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21" name="Espace réservé du contenu 17">
            <a:extLst>
              <a:ext uri="{FF2B5EF4-FFF2-40B4-BE49-F238E27FC236}">
                <a16:creationId xmlns:a16="http://schemas.microsoft.com/office/drawing/2014/main" id="{F90D8B21-7FE8-43FF-8927-84F3544E5A65}"/>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26" name="Espace réservé du contenu 17">
            <a:extLst>
              <a:ext uri="{FF2B5EF4-FFF2-40B4-BE49-F238E27FC236}">
                <a16:creationId xmlns:a16="http://schemas.microsoft.com/office/drawing/2014/main" id="{DA1560E5-393C-444A-B869-EABF205A500B}"/>
              </a:ext>
            </a:extLst>
          </p:cNvPr>
          <p:cNvSpPr>
            <a:spLocks noGrp="1"/>
          </p:cNvSpPr>
          <p:nvPr>
            <p:ph sz="quarter" idx="14"/>
          </p:nvPr>
        </p:nvSpPr>
        <p:spPr>
          <a:xfrm>
            <a:off x="720000" y="4440838"/>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27" name="Espace réservé du contenu 17">
            <a:extLst>
              <a:ext uri="{FF2B5EF4-FFF2-40B4-BE49-F238E27FC236}">
                <a16:creationId xmlns:a16="http://schemas.microsoft.com/office/drawing/2014/main" id="{04D77DDE-74D4-4367-BC63-DE4E7D60B1D7}"/>
              </a:ext>
            </a:extLst>
          </p:cNvPr>
          <p:cNvSpPr>
            <a:spLocks noGrp="1"/>
          </p:cNvSpPr>
          <p:nvPr>
            <p:ph sz="quarter" idx="15"/>
          </p:nvPr>
        </p:nvSpPr>
        <p:spPr>
          <a:xfrm>
            <a:off x="720000" y="4114440"/>
            <a:ext cx="10746576"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3423473939"/>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LIDE CONTENU  PARTI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2A5F73-7488-48B2-9A28-EC3BF934850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28E7FB8B-4F89-4D9E-92B9-60D0DF51A1AC}"/>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71286F82-2752-4AEF-BD8E-6EC8D8C6FD95}"/>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0EF06D2-D597-4506-BA4C-C8D45702354F}"/>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46ED03F3-E69B-4772-BE43-AAFDF26960DF}"/>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5C079538-489D-41EA-AAA1-D199B5349FA0}"/>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2</a:t>
            </a:r>
          </a:p>
        </p:txBody>
      </p:sp>
      <p:pic>
        <p:nvPicPr>
          <p:cNvPr id="34" name="Picture 6">
            <a:extLst>
              <a:ext uri="{FF2B5EF4-FFF2-40B4-BE49-F238E27FC236}">
                <a16:creationId xmlns:a16="http://schemas.microsoft.com/office/drawing/2014/main" id="{DC87914E-B379-4BE2-AE73-8AF2AF4A455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BE13B4-B1F2-4F79-ABF2-F28835B26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CAEA01B-5730-49AF-B481-A6C6B7AF023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FF7800"/>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E616C85-2662-4EE6-AE05-B1B05A42C09D}"/>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FF7800"/>
                </a:solidFill>
                <a:latin typeface="+mn-lt"/>
                <a:cs typeface="Calibri" panose="020F0502020204030204" pitchFamily="34" charset="0"/>
              </a:defRPr>
            </a:lvl1pPr>
          </a:lstStyle>
          <a:p>
            <a:pPr lvl="0"/>
            <a:r>
              <a:rPr lang="fr-FR" dirty="0"/>
              <a:t>Modifiez le style du titre</a:t>
            </a:r>
          </a:p>
        </p:txBody>
      </p:sp>
      <p:sp>
        <p:nvSpPr>
          <p:cNvPr id="14" name="Espace réservé du contenu 17">
            <a:extLst>
              <a:ext uri="{FF2B5EF4-FFF2-40B4-BE49-F238E27FC236}">
                <a16:creationId xmlns:a16="http://schemas.microsoft.com/office/drawing/2014/main" id="{D01ACF50-EE82-4B5E-8A9D-43D21EC67D64}"/>
              </a:ext>
            </a:extLst>
          </p:cNvPr>
          <p:cNvSpPr>
            <a:spLocks noGrp="1"/>
          </p:cNvSpPr>
          <p:nvPr>
            <p:ph sz="quarter" idx="12"/>
          </p:nvPr>
        </p:nvSpPr>
        <p:spPr>
          <a:xfrm>
            <a:off x="720000" y="1943056"/>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3D507C7D-30B2-44FE-B13D-06D13A0C7EC1}"/>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contenu 17">
            <a:extLst>
              <a:ext uri="{FF2B5EF4-FFF2-40B4-BE49-F238E27FC236}">
                <a16:creationId xmlns:a16="http://schemas.microsoft.com/office/drawing/2014/main" id="{B12901F6-F3E1-4666-9353-572D133F5B4D}"/>
              </a:ext>
            </a:extLst>
          </p:cNvPr>
          <p:cNvSpPr>
            <a:spLocks noGrp="1"/>
          </p:cNvSpPr>
          <p:nvPr>
            <p:ph sz="quarter" idx="16"/>
          </p:nvPr>
        </p:nvSpPr>
        <p:spPr>
          <a:xfrm>
            <a:off x="720000" y="5241342"/>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9" name="Espace réservé du contenu 17">
            <a:extLst>
              <a:ext uri="{FF2B5EF4-FFF2-40B4-BE49-F238E27FC236}">
                <a16:creationId xmlns:a16="http://schemas.microsoft.com/office/drawing/2014/main" id="{9C7198E7-9F90-4FA4-8BB8-82CA1201FED3}"/>
              </a:ext>
            </a:extLst>
          </p:cNvPr>
          <p:cNvSpPr>
            <a:spLocks noGrp="1"/>
          </p:cNvSpPr>
          <p:nvPr>
            <p:ph sz="quarter" idx="17"/>
          </p:nvPr>
        </p:nvSpPr>
        <p:spPr>
          <a:xfrm>
            <a:off x="720000" y="4914944"/>
            <a:ext cx="10746576"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20" name="Espace réservé du graphique SmartArt 3">
            <a:extLst>
              <a:ext uri="{FF2B5EF4-FFF2-40B4-BE49-F238E27FC236}">
                <a16:creationId xmlns:a16="http://schemas.microsoft.com/office/drawing/2014/main" id="{FC89E9C9-39C3-47DB-9109-01A1516654CB}"/>
              </a:ext>
            </a:extLst>
          </p:cNvPr>
          <p:cNvSpPr>
            <a:spLocks noGrp="1"/>
          </p:cNvSpPr>
          <p:nvPr>
            <p:ph type="dgm" sz="quarter" idx="18"/>
          </p:nvPr>
        </p:nvSpPr>
        <p:spPr>
          <a:xfrm>
            <a:off x="2976158" y="3429588"/>
            <a:ext cx="6239683" cy="1260000"/>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219181992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SOMMAIRE">
    <p:spTree>
      <p:nvGrpSpPr>
        <p:cNvPr id="1" name=""/>
        <p:cNvGrpSpPr/>
        <p:nvPr/>
      </p:nvGrpSpPr>
      <p:grpSpPr>
        <a:xfrm>
          <a:off x="0" y="0"/>
          <a:ext cx="0" cy="0"/>
          <a:chOff x="0" y="0"/>
          <a:chExt cx="0" cy="0"/>
        </a:xfrm>
      </p:grpSpPr>
      <p:pic>
        <p:nvPicPr>
          <p:cNvPr id="2" name="Image 8">
            <a:extLst>
              <a:ext uri="{FF2B5EF4-FFF2-40B4-BE49-F238E27FC236}">
                <a16:creationId xmlns:a16="http://schemas.microsoft.com/office/drawing/2014/main" id="{86F38022-88E9-2043-9513-74C16F7C57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83"/>
            <a:ext cx="12191996" cy="6854433"/>
          </a:xfrm>
          <a:prstGeom prst="rect">
            <a:avLst/>
          </a:prstGeom>
          <a:noFill/>
          <a:ln cap="flat">
            <a:noFill/>
          </a:ln>
        </p:spPr>
      </p:pic>
      <p:sp>
        <p:nvSpPr>
          <p:cNvPr id="3" name="ZoneTexte 9">
            <a:extLst>
              <a:ext uri="{FF2B5EF4-FFF2-40B4-BE49-F238E27FC236}">
                <a16:creationId xmlns:a16="http://schemas.microsoft.com/office/drawing/2014/main" id="{F509BA39-798B-5E4D-9884-552E5B82AF7F}"/>
              </a:ext>
            </a:extLst>
          </p:cNvPr>
          <p:cNvSpPr txBox="1"/>
          <p:nvPr/>
        </p:nvSpPr>
        <p:spPr>
          <a:xfrm>
            <a:off x="2738276" y="1124878"/>
            <a:ext cx="2787649" cy="64633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1" i="0" u="none" strike="noStrike" kern="1200" cap="none" spc="0" baseline="0" dirty="0">
                <a:solidFill>
                  <a:srgbClr val="0059A1"/>
                </a:solidFill>
                <a:uFillTx/>
                <a:latin typeface="+mn-lt"/>
                <a:cs typeface="Calibri" panose="020F0502020204030204" pitchFamily="34" charset="0"/>
              </a:rPr>
              <a:t>SOMMAIRE</a:t>
            </a:r>
            <a:endParaRPr lang="fr-FR" sz="3000" b="0" i="0" u="none" strike="noStrike" kern="1200" cap="none" spc="0" baseline="0" dirty="0">
              <a:solidFill>
                <a:srgbClr val="0059A1"/>
              </a:solidFill>
              <a:uFillTx/>
              <a:latin typeface="+mn-lt"/>
              <a:cs typeface="Calibri" panose="020F0502020204030204" pitchFamily="34" charset="0"/>
            </a:endParaRPr>
          </a:p>
        </p:txBody>
      </p:sp>
      <p:sp>
        <p:nvSpPr>
          <p:cNvPr id="6" name="Espace réservé du texte 5">
            <a:extLst>
              <a:ext uri="{FF2B5EF4-FFF2-40B4-BE49-F238E27FC236}">
                <a16:creationId xmlns:a16="http://schemas.microsoft.com/office/drawing/2014/main" id="{C4B4EED8-911E-4A36-849E-C21E2507F223}"/>
              </a:ext>
            </a:extLst>
          </p:cNvPr>
          <p:cNvSpPr>
            <a:spLocks noGrp="1"/>
          </p:cNvSpPr>
          <p:nvPr>
            <p:ph type="body" sz="quarter" idx="10" hasCustomPrompt="1"/>
          </p:nvPr>
        </p:nvSpPr>
        <p:spPr>
          <a:xfrm>
            <a:off x="7265988" y="631825"/>
            <a:ext cx="4364037" cy="5211763"/>
          </a:xfrm>
          <a:prstGeom prst="rect">
            <a:avLst/>
          </a:prstGeom>
        </p:spPr>
        <p:txBody>
          <a:bodyPr tIns="144000" bIns="72000"/>
          <a:lstStyle>
            <a:lvl1pPr marL="0" indent="0" algn="ctr">
              <a:lnSpc>
                <a:spcPts val="1600"/>
              </a:lnSpc>
              <a:spcBef>
                <a:spcPts val="600"/>
              </a:spcBef>
              <a:spcAft>
                <a:spcPts val="600"/>
              </a:spcAft>
              <a:buClr>
                <a:srgbClr val="FF7800"/>
              </a:buClr>
              <a:buFont typeface="+mj-lt"/>
              <a:buAutoNum type="arabicPeriod"/>
              <a:defRPr sz="2000" b="1" baseline="0">
                <a:solidFill>
                  <a:srgbClr val="0059A1"/>
                </a:solidFill>
                <a:latin typeface="+mn-lt"/>
                <a:cs typeface="Calibri" panose="020F0502020204030204" pitchFamily="34" charset="0"/>
              </a:defRPr>
            </a:lvl1pPr>
            <a:lvl2pPr marL="457200" indent="0" algn="ctr">
              <a:lnSpc>
                <a:spcPts val="1600"/>
              </a:lnSpc>
              <a:spcBef>
                <a:spcPts val="600"/>
              </a:spcBef>
              <a:spcAft>
                <a:spcPts val="0"/>
              </a:spcAft>
              <a:buClr>
                <a:srgbClr val="FF7800"/>
              </a:buClr>
              <a:buFont typeface="+mj-lt"/>
              <a:buNone/>
              <a:defRPr sz="1400" b="0">
                <a:solidFill>
                  <a:srgbClr val="565656"/>
                </a:solidFill>
                <a:latin typeface="+mn-lt"/>
                <a:cs typeface="Calibri" panose="020F0502020204030204" pitchFamily="34" charset="0"/>
              </a:defRPr>
            </a:lvl2pPr>
            <a:lvl3pPr marL="914400" indent="0" algn="ctr">
              <a:lnSpc>
                <a:spcPts val="1600"/>
              </a:lnSpc>
              <a:spcBef>
                <a:spcPts val="600"/>
              </a:spcBef>
              <a:spcAft>
                <a:spcPts val="0"/>
              </a:spcAft>
              <a:buNone/>
              <a:defRPr sz="1400" b="0">
                <a:solidFill>
                  <a:srgbClr val="565656"/>
                </a:solidFill>
                <a:latin typeface="Calibri" panose="020F0502020204030204" pitchFamily="34" charset="0"/>
                <a:cs typeface="Calibri" panose="020F0502020204030204" pitchFamily="34" charset="0"/>
              </a:defRPr>
            </a:lvl3pPr>
            <a:lvl4pPr>
              <a:defRPr b="1">
                <a:solidFill>
                  <a:srgbClr val="0059A1"/>
                </a:solidFill>
              </a:defRPr>
            </a:lvl4pPr>
            <a:lvl5pPr>
              <a:defRPr b="1">
                <a:solidFill>
                  <a:srgbClr val="0059A1"/>
                </a:solidFill>
              </a:defRPr>
            </a:lvl5pPr>
          </a:lstStyle>
          <a:p>
            <a:pPr marL="457200" marR="0" lvl="0" indent="-457200" algn="ctr" defTabSz="914400" rtl="0" eaLnBrk="1" fontAlgn="auto" latinLnBrk="0" hangingPunct="1">
              <a:lnSpc>
                <a:spcPct val="90000"/>
              </a:lnSpc>
              <a:spcBef>
                <a:spcPts val="500"/>
              </a:spcBef>
              <a:spcAft>
                <a:spcPts val="0"/>
              </a:spcAft>
              <a:buClr>
                <a:srgbClr val="FF7800"/>
              </a:buClr>
              <a:buSzTx/>
              <a:tabLst/>
              <a:defRPr/>
            </a:pPr>
            <a:r>
              <a:rPr lang="fr-FR" dirty="0"/>
              <a:t>TITRE DE PARTIE</a:t>
            </a:r>
          </a:p>
          <a:p>
            <a:pPr lvl="1"/>
            <a:r>
              <a:rPr lang="fr-FR" dirty="0"/>
              <a:t>Titre du Chapitre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0" indent="-457200" algn="ctr" defTabSz="914400" rtl="0" eaLnBrk="1" fontAlgn="auto" latinLnBrk="0" hangingPunct="1">
              <a:lnSpc>
                <a:spcPct val="90000"/>
              </a:lnSpc>
              <a:spcBef>
                <a:spcPts val="500"/>
              </a:spcBef>
              <a:spcAft>
                <a:spcPts val="0"/>
              </a:spcAft>
              <a:buClr>
                <a:srgbClr val="FF7800"/>
              </a:buClr>
              <a:buSzTx/>
              <a:tabLst/>
              <a:defRPr/>
            </a:pPr>
            <a:r>
              <a:rPr lang="fr-FR" dirty="0"/>
              <a:t>TITRE DE PARTIE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0" indent="-457200" algn="ctr" defTabSz="914400" rtl="0" eaLnBrk="1" fontAlgn="auto" latinLnBrk="0" hangingPunct="1">
              <a:lnSpc>
                <a:spcPct val="90000"/>
              </a:lnSpc>
              <a:spcBef>
                <a:spcPts val="500"/>
              </a:spcBef>
              <a:spcAft>
                <a:spcPts val="0"/>
              </a:spcAft>
              <a:buClr>
                <a:srgbClr val="FF7800"/>
              </a:buClr>
              <a:buSzTx/>
              <a:tabLst/>
              <a:defRPr/>
            </a:pPr>
            <a:r>
              <a:rPr lang="fr-FR" dirty="0"/>
              <a:t>TITRE DE PARTIE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0" indent="-457200" algn="ctr" defTabSz="914400" rtl="0" eaLnBrk="1" fontAlgn="auto" latinLnBrk="0" hangingPunct="1">
              <a:lnSpc>
                <a:spcPct val="90000"/>
              </a:lnSpc>
              <a:spcBef>
                <a:spcPts val="500"/>
              </a:spcBef>
              <a:spcAft>
                <a:spcPts val="0"/>
              </a:spcAft>
              <a:buClr>
                <a:srgbClr val="FF7800"/>
              </a:buClr>
              <a:buSzTx/>
              <a:tabLst/>
              <a:defRPr/>
            </a:pPr>
            <a:r>
              <a:rPr lang="fr-FR" dirty="0"/>
              <a:t>TITRE DE PARTIE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0" indent="-457200" algn="ctr" defTabSz="914400" rtl="0" eaLnBrk="1" fontAlgn="auto" latinLnBrk="0" hangingPunct="1">
              <a:lnSpc>
                <a:spcPct val="90000"/>
              </a:lnSpc>
              <a:spcBef>
                <a:spcPts val="500"/>
              </a:spcBef>
              <a:spcAft>
                <a:spcPts val="0"/>
              </a:spcAft>
              <a:buClr>
                <a:srgbClr val="FF7800"/>
              </a:buClr>
              <a:buSzTx/>
              <a:tabLst/>
              <a:defRPr/>
            </a:pPr>
            <a:r>
              <a:rPr lang="fr-FR" dirty="0"/>
              <a:t>TITRE DE PARTIE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r>
              <a:rPr lang="fr-FR" dirty="0"/>
              <a:t>Titre du Chapitre</a:t>
            </a:r>
          </a:p>
          <a:p>
            <a:pPr marL="457200" marR="0" lvl="1" indent="0" algn="ctr" defTabSz="914400" rtl="0" eaLnBrk="1" fontAlgn="auto" latinLnBrk="0" hangingPunct="1">
              <a:lnSpc>
                <a:spcPts val="1600"/>
              </a:lnSpc>
              <a:spcBef>
                <a:spcPts val="600"/>
              </a:spcBef>
              <a:spcAft>
                <a:spcPts val="0"/>
              </a:spcAft>
              <a:buClrTx/>
              <a:buSzTx/>
              <a:buFont typeface="Arial" panose="020B0604020202020204" pitchFamily="34" charset="0"/>
              <a:buNone/>
              <a:tabLst/>
              <a:defRPr/>
            </a:pPr>
            <a:endParaRPr lang="fr-FR" dirty="0"/>
          </a:p>
          <a:p>
            <a:pPr lvl="2"/>
            <a:endParaRPr lang="fr-FR" dirty="0"/>
          </a:p>
        </p:txBody>
      </p:sp>
      <p:pic>
        <p:nvPicPr>
          <p:cNvPr id="7" name="Picture 6">
            <a:extLst>
              <a:ext uri="{FF2B5EF4-FFF2-40B4-BE49-F238E27FC236}">
                <a16:creationId xmlns:a16="http://schemas.microsoft.com/office/drawing/2014/main" id="{C6DA6285-643C-4042-BD5A-38635D1EE5B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69715" y="242587"/>
            <a:ext cx="728497" cy="719719"/>
          </a:xfrm>
          <a:prstGeom prst="rect">
            <a:avLst/>
          </a:prstGeom>
          <a:noFill/>
          <a:ln cap="flat">
            <a:noFill/>
          </a:ln>
        </p:spPr>
      </p:pic>
      <p:pic>
        <p:nvPicPr>
          <p:cNvPr id="8" name="Image 7">
            <a:extLst>
              <a:ext uri="{FF2B5EF4-FFF2-40B4-BE49-F238E27FC236}">
                <a16:creationId xmlns:a16="http://schemas.microsoft.com/office/drawing/2014/main" id="{12EB657E-6B47-4020-B868-B1DC10441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869" y="327669"/>
            <a:ext cx="1469045" cy="473359"/>
          </a:xfrm>
          <a:prstGeom prst="rect">
            <a:avLst/>
          </a:prstGeom>
        </p:spPr>
      </p:pic>
    </p:spTree>
    <p:extLst>
      <p:ext uri="{BB962C8B-B14F-4D97-AF65-F5344CB8AC3E}">
        <p14:creationId xmlns:p14="http://schemas.microsoft.com/office/powerpoint/2010/main" val="822982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LIDE CONTENU  PARTI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2A5F73-7488-48B2-9A28-EC3BF934850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28E7FB8B-4F89-4D9E-92B9-60D0DF51A1AC}"/>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71286F82-2752-4AEF-BD8E-6EC8D8C6FD95}"/>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0EF06D2-D597-4506-BA4C-C8D45702354F}"/>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46ED03F3-E69B-4772-BE43-AAFDF26960DF}"/>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5C079538-489D-41EA-AAA1-D199B5349FA0}"/>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2</a:t>
            </a:r>
          </a:p>
        </p:txBody>
      </p:sp>
      <p:pic>
        <p:nvPicPr>
          <p:cNvPr id="34" name="Picture 6">
            <a:extLst>
              <a:ext uri="{FF2B5EF4-FFF2-40B4-BE49-F238E27FC236}">
                <a16:creationId xmlns:a16="http://schemas.microsoft.com/office/drawing/2014/main" id="{DC87914E-B379-4BE2-AE73-8AF2AF4A455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BE13B4-B1F2-4F79-ABF2-F28835B26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CAEA01B-5730-49AF-B481-A6C6B7AF023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FF7800"/>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E616C85-2662-4EE6-AE05-B1B05A42C09D}"/>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FF7800"/>
                </a:solidFill>
                <a:latin typeface="+mn-lt"/>
                <a:cs typeface="Calibri" panose="020F0502020204030204" pitchFamily="34" charset="0"/>
              </a:defRPr>
            </a:lvl1pPr>
          </a:lstStyle>
          <a:p>
            <a:pPr lvl="0"/>
            <a:r>
              <a:rPr lang="fr-FR" dirty="0"/>
              <a:t>Modifiez le style du titre</a:t>
            </a:r>
          </a:p>
        </p:txBody>
      </p:sp>
      <p:sp>
        <p:nvSpPr>
          <p:cNvPr id="14" name="Espace réservé du contenu 17">
            <a:extLst>
              <a:ext uri="{FF2B5EF4-FFF2-40B4-BE49-F238E27FC236}">
                <a16:creationId xmlns:a16="http://schemas.microsoft.com/office/drawing/2014/main" id="{F9867F03-2BC3-4BDA-8555-2923755EDA53}"/>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E20A429D-19F9-4CB7-9EA8-F4570AD4F604}"/>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contenu 17">
            <a:extLst>
              <a:ext uri="{FF2B5EF4-FFF2-40B4-BE49-F238E27FC236}">
                <a16:creationId xmlns:a16="http://schemas.microsoft.com/office/drawing/2014/main" id="{1C6B9A0C-90B8-40DC-BADB-E1EB4D27D5EE}"/>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285934415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SLIDE CONTENU  PARTI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2A5F73-7488-48B2-9A28-EC3BF934850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28E7FB8B-4F89-4D9E-92B9-60D0DF51A1AC}"/>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71286F82-2752-4AEF-BD8E-6EC8D8C6FD95}"/>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0EF06D2-D597-4506-BA4C-C8D45702354F}"/>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46ED03F3-E69B-4772-BE43-AAFDF26960DF}"/>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5C079538-489D-41EA-AAA1-D199B5349FA0}"/>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2</a:t>
            </a:r>
          </a:p>
        </p:txBody>
      </p:sp>
      <p:pic>
        <p:nvPicPr>
          <p:cNvPr id="34" name="Picture 6">
            <a:extLst>
              <a:ext uri="{FF2B5EF4-FFF2-40B4-BE49-F238E27FC236}">
                <a16:creationId xmlns:a16="http://schemas.microsoft.com/office/drawing/2014/main" id="{DC87914E-B379-4BE2-AE73-8AF2AF4A455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BE13B4-B1F2-4F79-ABF2-F28835B26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CAEA01B-5730-49AF-B481-A6C6B7AF023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FF7800"/>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E616C85-2662-4EE6-AE05-B1B05A42C09D}"/>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FF7800"/>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E58E3747-11F3-42D6-9C18-246A446EAFB7}"/>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0D355BCB-565A-4CEF-A875-89C7B86D9774}"/>
              </a:ext>
            </a:extLst>
          </p:cNvPr>
          <p:cNvSpPr>
            <a:spLocks noGrp="1"/>
          </p:cNvSpPr>
          <p:nvPr>
            <p:ph sz="quarter" idx="13"/>
          </p:nvPr>
        </p:nvSpPr>
        <p:spPr>
          <a:xfrm>
            <a:off x="720000" y="1616658"/>
            <a:ext cx="5220000"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501805DE-36F7-4FBC-8E4D-FD223573713F}"/>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BFA3B769-35A0-44EB-9835-5C87BAA92328}"/>
              </a:ext>
            </a:extLst>
          </p:cNvPr>
          <p:cNvSpPr>
            <a:spLocks noGrp="1"/>
          </p:cNvSpPr>
          <p:nvPr>
            <p:ph sz="quarter" idx="15"/>
          </p:nvPr>
        </p:nvSpPr>
        <p:spPr>
          <a:xfrm>
            <a:off x="6246576" y="1616658"/>
            <a:ext cx="5220000"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390716931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SLIDE CONTENU  PARTI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2A5F73-7488-48B2-9A28-EC3BF934850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28E7FB8B-4F89-4D9E-92B9-60D0DF51A1AC}"/>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71286F82-2752-4AEF-BD8E-6EC8D8C6FD95}"/>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0EF06D2-D597-4506-BA4C-C8D45702354F}"/>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46ED03F3-E69B-4772-BE43-AAFDF26960DF}"/>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5C079538-489D-41EA-AAA1-D199B5349FA0}"/>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2</a:t>
            </a:r>
          </a:p>
        </p:txBody>
      </p:sp>
      <p:pic>
        <p:nvPicPr>
          <p:cNvPr id="34" name="Picture 6">
            <a:extLst>
              <a:ext uri="{FF2B5EF4-FFF2-40B4-BE49-F238E27FC236}">
                <a16:creationId xmlns:a16="http://schemas.microsoft.com/office/drawing/2014/main" id="{DC87914E-B379-4BE2-AE73-8AF2AF4A455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BE13B4-B1F2-4F79-ABF2-F28835B26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CAEA01B-5730-49AF-B481-A6C6B7AF023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FF7800"/>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E616C85-2662-4EE6-AE05-B1B05A42C09D}"/>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FF7800"/>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D16F5FE7-C2ED-4828-98D1-9EA31E750CA2}"/>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FEC8A0A0-247F-47F2-A454-02619D4DBEC9}"/>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CA4BBCD8-ADD1-42BA-B028-F3183FB8B731}"/>
              </a:ext>
            </a:extLst>
          </p:cNvPr>
          <p:cNvSpPr>
            <a:spLocks noGrp="1"/>
          </p:cNvSpPr>
          <p:nvPr>
            <p:ph sz="quarter" idx="14"/>
          </p:nvPr>
        </p:nvSpPr>
        <p:spPr>
          <a:xfrm>
            <a:off x="6246576"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4DB95436-4AF3-46A6-B62B-9B447F599393}"/>
              </a:ext>
            </a:extLst>
          </p:cNvPr>
          <p:cNvSpPr>
            <a:spLocks noGrp="1"/>
          </p:cNvSpPr>
          <p:nvPr>
            <p:ph sz="quarter" idx="16"/>
          </p:nvPr>
        </p:nvSpPr>
        <p:spPr>
          <a:xfrm>
            <a:off x="718175" y="4275205"/>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8" name="Espace réservé du contenu 17">
            <a:extLst>
              <a:ext uri="{FF2B5EF4-FFF2-40B4-BE49-F238E27FC236}">
                <a16:creationId xmlns:a16="http://schemas.microsoft.com/office/drawing/2014/main" id="{03CF4E82-F61E-4F42-9B5B-19C31D3AF80F}"/>
              </a:ext>
            </a:extLst>
          </p:cNvPr>
          <p:cNvSpPr>
            <a:spLocks noGrp="1"/>
          </p:cNvSpPr>
          <p:nvPr>
            <p:ph sz="quarter" idx="18"/>
          </p:nvPr>
        </p:nvSpPr>
        <p:spPr>
          <a:xfrm>
            <a:off x="6244752" y="4275205"/>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203590324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SLIDE CONTENU  PARTI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842A5F73-7488-48B2-9A28-EC3BF9348504}"/>
              </a:ext>
            </a:extLst>
          </p:cNvPr>
          <p:cNvPicPr>
            <a:picLocks noChangeAspect="1"/>
          </p:cNvPicPr>
          <p:nvPr userDrawn="1"/>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28E7FB8B-4F89-4D9E-92B9-60D0DF51A1AC}"/>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71286F82-2752-4AEF-BD8E-6EC8D8C6FD95}"/>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0EF06D2-D597-4506-BA4C-C8D45702354F}"/>
              </a:ext>
            </a:extLst>
          </p:cNvPr>
          <p:cNvSpPr/>
          <p:nvPr/>
        </p:nvSpPr>
        <p:spPr>
          <a:xfrm>
            <a:off x="536787" y="1461023"/>
            <a:ext cx="11118424" cy="5146334"/>
          </a:xfrm>
          <a:prstGeom prst="rect">
            <a:avLst/>
          </a:prstGeom>
          <a:solidFill>
            <a:srgbClr val="FFFFFF"/>
          </a:solidFill>
          <a:ln cap="flat">
            <a:solidFill>
              <a:srgbClr val="F9CCAD"/>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46ED03F3-E69B-4772-BE43-AAFDF26960DF}"/>
              </a:ext>
            </a:extLst>
          </p:cNvPr>
          <p:cNvSpPr/>
          <p:nvPr/>
        </p:nvSpPr>
        <p:spPr>
          <a:xfrm rot="5400000">
            <a:off x="0" y="5868983"/>
            <a:ext cx="536787" cy="536787"/>
          </a:xfrm>
          <a:prstGeom prst="teardrop">
            <a:avLst/>
          </a:prstGeom>
          <a:solidFill>
            <a:srgbClr val="FF7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5C079538-489D-41EA-AAA1-D199B5349FA0}"/>
              </a:ext>
            </a:extLst>
          </p:cNvPr>
          <p:cNvSpPr txBox="1">
            <a:spLocks/>
          </p:cNvSpPr>
          <p:nvPr/>
        </p:nvSpPr>
        <p:spPr>
          <a:xfrm rot="16200000">
            <a:off x="-271608" y="5331769"/>
            <a:ext cx="1080003" cy="536786"/>
          </a:xfrm>
          <a:prstGeom prst="rect">
            <a:avLst/>
          </a:prstGeom>
          <a:solidFill>
            <a:srgbClr val="FF7800"/>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2</a:t>
            </a:r>
          </a:p>
        </p:txBody>
      </p:sp>
      <p:pic>
        <p:nvPicPr>
          <p:cNvPr id="34" name="Picture 6">
            <a:extLst>
              <a:ext uri="{FF2B5EF4-FFF2-40B4-BE49-F238E27FC236}">
                <a16:creationId xmlns:a16="http://schemas.microsoft.com/office/drawing/2014/main" id="{DC87914E-B379-4BE2-AE73-8AF2AF4A455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BE13B4-B1F2-4F79-ABF2-F28835B26E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CAEA01B-5730-49AF-B481-A6C6B7AF023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FF7800"/>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E616C85-2662-4EE6-AE05-B1B05A42C09D}"/>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FF7800"/>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53A83167-A358-4553-94AB-5B6872C2243D}"/>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400C48E3-F090-48F3-AEA4-ABDFD44BE6E4}"/>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FF7800"/>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BB498A7E-C19C-4F31-8207-316BDD219066}"/>
              </a:ext>
            </a:extLst>
          </p:cNvPr>
          <p:cNvSpPr>
            <a:spLocks noGrp="1"/>
          </p:cNvSpPr>
          <p:nvPr>
            <p:ph sz="quarter" idx="16"/>
          </p:nvPr>
        </p:nvSpPr>
        <p:spPr>
          <a:xfrm>
            <a:off x="718175" y="4275205"/>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graphique SmartArt 3">
            <a:extLst>
              <a:ext uri="{FF2B5EF4-FFF2-40B4-BE49-F238E27FC236}">
                <a16:creationId xmlns:a16="http://schemas.microsoft.com/office/drawing/2014/main" id="{6E03E097-D5FF-467B-B7A6-4D8F82ED4908}"/>
              </a:ext>
            </a:extLst>
          </p:cNvPr>
          <p:cNvSpPr>
            <a:spLocks noGrp="1"/>
          </p:cNvSpPr>
          <p:nvPr>
            <p:ph type="dgm" sz="quarter" idx="17"/>
          </p:nvPr>
        </p:nvSpPr>
        <p:spPr>
          <a:xfrm>
            <a:off x="6738381" y="2590066"/>
            <a:ext cx="4114800" cy="2900291"/>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10958223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SLIDE PARTI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C80E2A6-190D-4EDC-A3B3-B54A603EB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6" name="Rectangle : avec coins arrondis en haut 15">
            <a:extLst>
              <a:ext uri="{FF2B5EF4-FFF2-40B4-BE49-F238E27FC236}">
                <a16:creationId xmlns:a16="http://schemas.microsoft.com/office/drawing/2014/main" id="{9E27EBC3-AFA1-4CFB-A123-A075ED377627}"/>
              </a:ext>
            </a:extLst>
          </p:cNvPr>
          <p:cNvSpPr/>
          <p:nvPr/>
        </p:nvSpPr>
        <p:spPr>
          <a:xfrm>
            <a:off x="8010000" y="6132986"/>
            <a:ext cx="2160000" cy="720000"/>
          </a:xfrm>
          <a:prstGeom prst="round2SameRect">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n-lt"/>
            </a:endParaRPr>
          </a:p>
        </p:txBody>
      </p:sp>
      <p:sp>
        <p:nvSpPr>
          <p:cNvPr id="19" name="Espace réservé du texte 8">
            <a:extLst>
              <a:ext uri="{FF2B5EF4-FFF2-40B4-BE49-F238E27FC236}">
                <a16:creationId xmlns:a16="http://schemas.microsoft.com/office/drawing/2014/main" id="{AAE3476E-5D4C-43AE-9AED-D76EE18FFDD8}"/>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059A1"/>
                </a:solidFill>
                <a:latin typeface="+mn-lt"/>
                <a:cs typeface="Calibri" panose="020F0502020204030204" pitchFamily="34" charset="0"/>
              </a:defRPr>
            </a:lvl1pPr>
          </a:lstStyle>
          <a:p>
            <a:pPr lvl="0"/>
            <a:r>
              <a:rPr lang="fr-FR" dirty="0"/>
              <a:t>TITRE</a:t>
            </a:r>
          </a:p>
        </p:txBody>
      </p:sp>
      <p:sp>
        <p:nvSpPr>
          <p:cNvPr id="21" name="Rectangle 20">
            <a:extLst>
              <a:ext uri="{FF2B5EF4-FFF2-40B4-BE49-F238E27FC236}">
                <a16:creationId xmlns:a16="http://schemas.microsoft.com/office/drawing/2014/main" id="{FF8BB92A-763C-4A55-AD56-8267461E7B3D}"/>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059A1"/>
                </a:solidFill>
                <a:latin typeface="+mn-lt"/>
                <a:ea typeface="맑은 고딕" pitchFamily="34"/>
                <a:cs typeface="Calibri" panose="020F0502020204030204" pitchFamily="34" charset="0"/>
              </a:rPr>
              <a:t>Dans ce module, vous allez :</a:t>
            </a:r>
          </a:p>
        </p:txBody>
      </p:sp>
      <p:sp>
        <p:nvSpPr>
          <p:cNvPr id="22" name="Espace réservé du texte 8">
            <a:extLst>
              <a:ext uri="{FF2B5EF4-FFF2-40B4-BE49-F238E27FC236}">
                <a16:creationId xmlns:a16="http://schemas.microsoft.com/office/drawing/2014/main" id="{C001CBFC-9364-4962-8E57-BC901FEAA26D}"/>
              </a:ext>
            </a:extLst>
          </p:cNvPr>
          <p:cNvSpPr>
            <a:spLocks noGrp="1"/>
          </p:cNvSpPr>
          <p:nvPr>
            <p:ph type="body" sz="quarter" idx="14" hasCustomPrompt="1"/>
          </p:nvPr>
        </p:nvSpPr>
        <p:spPr>
          <a:xfrm>
            <a:off x="6300000" y="2880000"/>
            <a:ext cx="5580000" cy="144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4" name="Espace réservé du texte 8">
            <a:extLst>
              <a:ext uri="{FF2B5EF4-FFF2-40B4-BE49-F238E27FC236}">
                <a16:creationId xmlns:a16="http://schemas.microsoft.com/office/drawing/2014/main" id="{F4D90335-7729-4328-9F12-1DC06EDDAD2A}"/>
              </a:ext>
            </a:extLst>
          </p:cNvPr>
          <p:cNvSpPr>
            <a:spLocks noGrp="1"/>
          </p:cNvSpPr>
          <p:nvPr>
            <p:ph type="body" sz="quarter" idx="10"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43DB45BC-B0D2-4D68-A143-67059E84762A}"/>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BE95A489-1B7B-432F-B0BB-3047C0D740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AED50B38-2C9A-45AA-B5E0-F77CEFC86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pic>
        <p:nvPicPr>
          <p:cNvPr id="28" name="Image 27">
            <a:extLst>
              <a:ext uri="{FF2B5EF4-FFF2-40B4-BE49-F238E27FC236}">
                <a16:creationId xmlns:a16="http://schemas.microsoft.com/office/drawing/2014/main" id="{2D185A0C-86F0-4C88-8A6C-82E26EC15D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7463" y="4542289"/>
            <a:ext cx="865074" cy="865074"/>
          </a:xfrm>
          <a:prstGeom prst="rect">
            <a:avLst/>
          </a:prstGeom>
        </p:spPr>
      </p:pic>
      <p:sp>
        <p:nvSpPr>
          <p:cNvPr id="15" name="ZoneTexte 14">
            <a:extLst>
              <a:ext uri="{FF2B5EF4-FFF2-40B4-BE49-F238E27FC236}">
                <a16:creationId xmlns:a16="http://schemas.microsoft.com/office/drawing/2014/main" id="{920E2D18-11A5-4C02-8DC2-7675E9AC0C8F}"/>
              </a:ext>
            </a:extLst>
          </p:cNvPr>
          <p:cNvSpPr txBox="1"/>
          <p:nvPr userDrawn="1"/>
        </p:nvSpPr>
        <p:spPr>
          <a:xfrm>
            <a:off x="6300000" y="561659"/>
            <a:ext cx="5580000" cy="523220"/>
          </a:xfrm>
          <a:prstGeom prst="rect">
            <a:avLst/>
          </a:prstGeom>
          <a:noFill/>
        </p:spPr>
        <p:txBody>
          <a:bodyPr wrap="square" rtlCol="0">
            <a:spAutoFit/>
          </a:bodyPr>
          <a:lstStyle/>
          <a:p>
            <a:pPr algn="ctr"/>
            <a:r>
              <a:rPr lang="fr-FR" sz="2800" b="1" dirty="0">
                <a:solidFill>
                  <a:srgbClr val="0059A1"/>
                </a:solidFill>
                <a:latin typeface="+mn-lt"/>
                <a:cs typeface="Calibri" panose="020F0502020204030204" pitchFamily="34" charset="0"/>
              </a:rPr>
              <a:t>PARTIE 3</a:t>
            </a:r>
          </a:p>
        </p:txBody>
      </p:sp>
    </p:spTree>
    <p:extLst>
      <p:ext uri="{BB962C8B-B14F-4D97-AF65-F5344CB8AC3E}">
        <p14:creationId xmlns:p14="http://schemas.microsoft.com/office/powerpoint/2010/main" val="255181406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_SLIDE ACTIVITES 1">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CF5E1A6-D816-465B-ABBA-39A9B6B130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4" name="Espace réservé du texte 8">
            <a:extLst>
              <a:ext uri="{FF2B5EF4-FFF2-40B4-BE49-F238E27FC236}">
                <a16:creationId xmlns:a16="http://schemas.microsoft.com/office/drawing/2014/main" id="{11FC0CA9-7509-4669-896A-AB2127F25BBE}"/>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0059A1"/>
                </a:solidFill>
                <a:latin typeface="+mn-lt"/>
                <a:cs typeface="Calibri" panose="020F0502020204030204" pitchFamily="34" charset="0"/>
              </a:defRPr>
            </a:lvl1pPr>
          </a:lstStyle>
          <a:p>
            <a:pPr lvl="0"/>
            <a:r>
              <a:rPr lang="fr-FR" dirty="0"/>
              <a:t>ACTIVITÉ n°</a:t>
            </a:r>
          </a:p>
        </p:txBody>
      </p:sp>
      <p:sp>
        <p:nvSpPr>
          <p:cNvPr id="15" name="Espace réservé du texte 8">
            <a:extLst>
              <a:ext uri="{FF2B5EF4-FFF2-40B4-BE49-F238E27FC236}">
                <a16:creationId xmlns:a16="http://schemas.microsoft.com/office/drawing/2014/main" id="{5586E004-C84D-4C67-B321-9AE8530D29FD}"/>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059A1"/>
                </a:solidFill>
                <a:latin typeface="+mn-lt"/>
                <a:cs typeface="Calibri" panose="020F0502020204030204" pitchFamily="34" charset="0"/>
              </a:defRPr>
            </a:lvl1pPr>
          </a:lstStyle>
          <a:p>
            <a:pPr lvl="0"/>
            <a:r>
              <a:rPr lang="fr-FR" dirty="0"/>
              <a:t>TITRE</a:t>
            </a:r>
          </a:p>
        </p:txBody>
      </p:sp>
      <p:sp>
        <p:nvSpPr>
          <p:cNvPr id="18" name="Rectangle 17">
            <a:extLst>
              <a:ext uri="{FF2B5EF4-FFF2-40B4-BE49-F238E27FC236}">
                <a16:creationId xmlns:a16="http://schemas.microsoft.com/office/drawing/2014/main" id="{B8EC24CB-7F44-4FFD-A8FF-B0027A124EE9}"/>
              </a:ext>
            </a:extLst>
          </p:cNvPr>
          <p:cNvSpPr/>
          <p:nvPr/>
        </p:nvSpPr>
        <p:spPr>
          <a:xfrm>
            <a:off x="6300000" y="2125854"/>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059A1"/>
                </a:solidFill>
                <a:latin typeface="+mn-lt"/>
                <a:ea typeface="맑은 고딕" pitchFamily="34"/>
                <a:cs typeface="Calibri" panose="020F0502020204030204" pitchFamily="34" charset="0"/>
              </a:rPr>
              <a:t>Compétences visées :</a:t>
            </a:r>
          </a:p>
        </p:txBody>
      </p:sp>
      <p:sp>
        <p:nvSpPr>
          <p:cNvPr id="20" name="Espace réservé du texte 8">
            <a:extLst>
              <a:ext uri="{FF2B5EF4-FFF2-40B4-BE49-F238E27FC236}">
                <a16:creationId xmlns:a16="http://schemas.microsoft.com/office/drawing/2014/main" id="{DB4F7443-86EC-4731-AADB-9DCD325B7643}"/>
              </a:ext>
            </a:extLst>
          </p:cNvPr>
          <p:cNvSpPr>
            <a:spLocks noGrp="1"/>
          </p:cNvSpPr>
          <p:nvPr>
            <p:ph type="body" sz="quarter" idx="14" hasCustomPrompt="1"/>
          </p:nvPr>
        </p:nvSpPr>
        <p:spPr>
          <a:xfrm>
            <a:off x="6300000" y="2700000"/>
            <a:ext cx="5580000" cy="1260561"/>
          </a:xfrm>
          <a:prstGeom prst="rect">
            <a:avLst/>
          </a:prstGeom>
        </p:spPr>
        <p:txBody>
          <a:bodyPr anchor="t" anchorCtr="0"/>
          <a:lstStyle>
            <a:lvl1pPr marL="342900" indent="-342900" algn="l">
              <a:lnSpc>
                <a:spcPct val="100000"/>
              </a:lnSpc>
              <a:spcBef>
                <a:spcPts val="600"/>
              </a:spcBef>
              <a:buClr>
                <a:srgbClr val="565656"/>
              </a:buClr>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3" name="Rectangle : avec coins arrondis en haut 22">
            <a:extLst>
              <a:ext uri="{FF2B5EF4-FFF2-40B4-BE49-F238E27FC236}">
                <a16:creationId xmlns:a16="http://schemas.microsoft.com/office/drawing/2014/main" id="{3424033A-21E0-49F9-B1F4-06B3081B974E}"/>
              </a:ext>
            </a:extLst>
          </p:cNvPr>
          <p:cNvSpPr/>
          <p:nvPr/>
        </p:nvSpPr>
        <p:spPr>
          <a:xfrm>
            <a:off x="8010000" y="6132986"/>
            <a:ext cx="2160000" cy="720000"/>
          </a:xfrm>
          <a:prstGeom prst="round2SameRect">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4" name="Espace réservé du texte 8">
            <a:extLst>
              <a:ext uri="{FF2B5EF4-FFF2-40B4-BE49-F238E27FC236}">
                <a16:creationId xmlns:a16="http://schemas.microsoft.com/office/drawing/2014/main" id="{600C38A5-6D7B-4E29-BB82-17E2EB0317D7}"/>
              </a:ext>
            </a:extLst>
          </p:cNvPr>
          <p:cNvSpPr>
            <a:spLocks noGrp="1"/>
          </p:cNvSpPr>
          <p:nvPr>
            <p:ph type="body" sz="quarter" idx="15"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5F362A72-E555-4D2E-BDB5-A106A49FA0BF}"/>
              </a:ext>
            </a:extLst>
          </p:cNvPr>
          <p:cNvPicPr>
            <a:picLocks noChangeAspect="1"/>
          </p:cNvPicPr>
          <p:nvPr/>
        </p:nvPicPr>
        <p:blipFill>
          <a:blip r:embed="rId3"/>
          <a:stretch>
            <a:fillRect/>
          </a:stretch>
        </p:blipFill>
        <p:spPr>
          <a:xfrm>
            <a:off x="8186397" y="6268947"/>
            <a:ext cx="401660" cy="396000"/>
          </a:xfrm>
          <a:prstGeom prst="rect">
            <a:avLst/>
          </a:prstGeom>
        </p:spPr>
      </p:pic>
      <p:sp>
        <p:nvSpPr>
          <p:cNvPr id="12" name="Rectangle 11">
            <a:extLst>
              <a:ext uri="{FF2B5EF4-FFF2-40B4-BE49-F238E27FC236}">
                <a16:creationId xmlns:a16="http://schemas.microsoft.com/office/drawing/2014/main" id="{E564FCAD-A191-493B-ABDB-04016C040CB1}"/>
              </a:ext>
            </a:extLst>
          </p:cNvPr>
          <p:cNvSpPr/>
          <p:nvPr/>
        </p:nvSpPr>
        <p:spPr>
          <a:xfrm>
            <a:off x="6300000" y="41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059A1"/>
                </a:solidFill>
                <a:latin typeface="+mn-lt"/>
                <a:ea typeface="맑은 고딕" pitchFamily="34"/>
                <a:cs typeface="Calibri" panose="020F0502020204030204" pitchFamily="34" charset="0"/>
              </a:rPr>
              <a:t>Recommandations clés :</a:t>
            </a:r>
          </a:p>
        </p:txBody>
      </p:sp>
      <p:sp>
        <p:nvSpPr>
          <p:cNvPr id="13" name="Espace réservé du texte 8">
            <a:extLst>
              <a:ext uri="{FF2B5EF4-FFF2-40B4-BE49-F238E27FC236}">
                <a16:creationId xmlns:a16="http://schemas.microsoft.com/office/drawing/2014/main" id="{7B5F9102-B4C1-40D3-B5D6-957668C95C34}"/>
              </a:ext>
            </a:extLst>
          </p:cNvPr>
          <p:cNvSpPr>
            <a:spLocks noGrp="1"/>
          </p:cNvSpPr>
          <p:nvPr>
            <p:ph type="body" sz="quarter" idx="16" hasCustomPrompt="1"/>
          </p:nvPr>
        </p:nvSpPr>
        <p:spPr>
          <a:xfrm>
            <a:off x="6300000" y="4680000"/>
            <a:ext cx="5580000" cy="1228947"/>
          </a:xfrm>
          <a:prstGeom prst="rect">
            <a:avLst/>
          </a:prstGeom>
        </p:spPr>
        <p:txBody>
          <a:bodyPr anchor="t" anchorCtr="0"/>
          <a:lstStyle>
            <a:lvl1pPr marL="342900" indent="-342900" algn="l">
              <a:lnSpc>
                <a:spcPct val="100000"/>
              </a:lnSpc>
              <a:spcBef>
                <a:spcPts val="600"/>
              </a:spcBef>
              <a:buClr>
                <a:srgbClr val="565656"/>
              </a:buClr>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pic>
        <p:nvPicPr>
          <p:cNvPr id="16" name="Picture 6">
            <a:extLst>
              <a:ext uri="{FF2B5EF4-FFF2-40B4-BE49-F238E27FC236}">
                <a16:creationId xmlns:a16="http://schemas.microsoft.com/office/drawing/2014/main" id="{BB1B9F04-1EF8-4B1C-ADFE-255337B0DD4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17" name="Image 16">
            <a:extLst>
              <a:ext uri="{FF2B5EF4-FFF2-40B4-BE49-F238E27FC236}">
                <a16:creationId xmlns:a16="http://schemas.microsoft.com/office/drawing/2014/main" id="{EB7A3921-99E4-44F4-A4C2-7216667F4C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Tree>
    <p:extLst>
      <p:ext uri="{BB962C8B-B14F-4D97-AF65-F5344CB8AC3E}">
        <p14:creationId xmlns:p14="http://schemas.microsoft.com/office/powerpoint/2010/main" val="9679825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SLIDE CONSIGNES">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95083720-B214-468B-817A-8C98AA28F9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1" name="Espace réservé du texte 8">
            <a:extLst>
              <a:ext uri="{FF2B5EF4-FFF2-40B4-BE49-F238E27FC236}">
                <a16:creationId xmlns:a16="http://schemas.microsoft.com/office/drawing/2014/main" id="{7A639676-AFCE-4569-87CC-BC8F5C5B3A12}"/>
              </a:ext>
            </a:extLst>
          </p:cNvPr>
          <p:cNvSpPr>
            <a:spLocks noGrp="1"/>
          </p:cNvSpPr>
          <p:nvPr>
            <p:ph type="body" sz="quarter" idx="14" hasCustomPrompt="1"/>
          </p:nvPr>
        </p:nvSpPr>
        <p:spPr>
          <a:xfrm>
            <a:off x="6245570" y="903777"/>
            <a:ext cx="5760000" cy="1155509"/>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2" name="Espace réservé du texte 8">
            <a:extLst>
              <a:ext uri="{FF2B5EF4-FFF2-40B4-BE49-F238E27FC236}">
                <a16:creationId xmlns:a16="http://schemas.microsoft.com/office/drawing/2014/main" id="{E823FFDC-00BC-4BA6-9131-4A33E59048A6}"/>
              </a:ext>
            </a:extLst>
          </p:cNvPr>
          <p:cNvSpPr>
            <a:spLocks noGrp="1"/>
          </p:cNvSpPr>
          <p:nvPr>
            <p:ph type="body" sz="quarter" idx="15" hasCustomPrompt="1"/>
          </p:nvPr>
        </p:nvSpPr>
        <p:spPr>
          <a:xfrm>
            <a:off x="6245570" y="2406183"/>
            <a:ext cx="5760000" cy="1328760"/>
          </a:xfrm>
          <a:prstGeom prst="rect">
            <a:avLst/>
          </a:prstGeom>
        </p:spPr>
        <p:txBody>
          <a:bodyPr anchor="t" anchorCtr="0"/>
          <a:lstStyle>
            <a:lvl1pPr marL="342900" marR="0" indent="-342900" algn="just" defTabSz="914400" rtl="0" eaLnBrk="1" fontAlgn="auto" latinLnBrk="0" hangingPunct="1">
              <a:lnSpc>
                <a:spcPct val="100000"/>
              </a:lnSpc>
              <a:spcBef>
                <a:spcPts val="600"/>
              </a:spcBef>
              <a:spcAft>
                <a:spcPts val="0"/>
              </a:spcAft>
              <a:buClr>
                <a:srgbClr val="565656"/>
              </a:buClr>
              <a:buSzTx/>
              <a:buFont typeface="Arial" panose="020B0604020202020204" pitchFamily="34" charset="0"/>
              <a:buChar char="•"/>
              <a:tabLst/>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a:p>
            <a:pPr marL="342900" marR="0" lvl="0" indent="-342900" algn="just" defTabSz="914400" rtl="0" eaLnBrk="1" fontAlgn="auto" latinLnBrk="0" hangingPunct="1">
              <a:lnSpc>
                <a:spcPct val="100000"/>
              </a:lnSpc>
              <a:spcBef>
                <a:spcPts val="600"/>
              </a:spcBef>
              <a:spcAft>
                <a:spcPts val="0"/>
              </a:spcAft>
              <a:buClr>
                <a:srgbClr val="565656"/>
              </a:buClr>
              <a:buSzTx/>
              <a:buFont typeface="Arial" panose="020B0604020202020204" pitchFamily="34" charset="0"/>
              <a:buChar char="•"/>
              <a:tabLst/>
              <a:defRPr/>
            </a:pPr>
            <a:r>
              <a:rPr lang="fr-FR" dirty="0"/>
              <a:t>….</a:t>
            </a:r>
          </a:p>
          <a:p>
            <a:pPr lvl="0"/>
            <a:endParaRPr lang="fr-FR" dirty="0"/>
          </a:p>
        </p:txBody>
      </p:sp>
      <p:sp>
        <p:nvSpPr>
          <p:cNvPr id="23" name="Espace réservé du texte 8">
            <a:extLst>
              <a:ext uri="{FF2B5EF4-FFF2-40B4-BE49-F238E27FC236}">
                <a16:creationId xmlns:a16="http://schemas.microsoft.com/office/drawing/2014/main" id="{BCB89325-E635-41AE-9F51-03FFE205D1C6}"/>
              </a:ext>
            </a:extLst>
          </p:cNvPr>
          <p:cNvSpPr>
            <a:spLocks noGrp="1"/>
          </p:cNvSpPr>
          <p:nvPr>
            <p:ph type="body" sz="quarter" idx="16" hasCustomPrompt="1"/>
          </p:nvPr>
        </p:nvSpPr>
        <p:spPr>
          <a:xfrm>
            <a:off x="6245570" y="4083661"/>
            <a:ext cx="5760000" cy="1274334"/>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4" name="Espace réservé du texte 8">
            <a:extLst>
              <a:ext uri="{FF2B5EF4-FFF2-40B4-BE49-F238E27FC236}">
                <a16:creationId xmlns:a16="http://schemas.microsoft.com/office/drawing/2014/main" id="{5EC95F34-9B21-4918-A4C8-569B30D51A34}"/>
              </a:ext>
            </a:extLst>
          </p:cNvPr>
          <p:cNvSpPr>
            <a:spLocks noGrp="1"/>
          </p:cNvSpPr>
          <p:nvPr>
            <p:ph type="body" sz="quarter" idx="17" hasCustomPrompt="1"/>
          </p:nvPr>
        </p:nvSpPr>
        <p:spPr>
          <a:xfrm>
            <a:off x="6245570" y="5708000"/>
            <a:ext cx="5760000" cy="1150000"/>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vl2pPr marL="685800" indent="-228600">
              <a:buFont typeface="Wingdings" panose="05000000000000000000" pitchFamily="2" charset="2"/>
              <a:buChar char="Ø"/>
              <a:defRPr sz="1200">
                <a:solidFill>
                  <a:srgbClr val="565656"/>
                </a:solidFill>
                <a:latin typeface="+mn-lt"/>
              </a:defRPr>
            </a:lvl2pPr>
          </a:lstStyle>
          <a:p>
            <a:pPr lvl="0"/>
            <a:r>
              <a:rPr lang="fr-FR" dirty="0"/>
              <a:t>….</a:t>
            </a:r>
          </a:p>
          <a:p>
            <a:pPr lvl="1"/>
            <a:r>
              <a:rPr lang="fr-FR" dirty="0"/>
              <a:t>….</a:t>
            </a:r>
          </a:p>
          <a:p>
            <a:pPr lvl="1"/>
            <a:r>
              <a:rPr lang="fr-FR" dirty="0"/>
              <a:t>….</a:t>
            </a:r>
          </a:p>
        </p:txBody>
      </p:sp>
      <p:sp>
        <p:nvSpPr>
          <p:cNvPr id="25" name="Rectangle 24">
            <a:extLst>
              <a:ext uri="{FF2B5EF4-FFF2-40B4-BE49-F238E27FC236}">
                <a16:creationId xmlns:a16="http://schemas.microsoft.com/office/drawing/2014/main" id="{3434E103-F9D8-427E-A884-947D2BB7EF71}"/>
              </a:ext>
            </a:extLst>
          </p:cNvPr>
          <p:cNvSpPr/>
          <p:nvPr userDrawn="1"/>
        </p:nvSpPr>
        <p:spPr>
          <a:xfrm>
            <a:off x="6245570" y="50060"/>
            <a:ext cx="5760000" cy="540000"/>
          </a:xfrm>
          <a:prstGeom prst="rect">
            <a:avLst/>
          </a:prstGeom>
        </p:spPr>
        <p:txBody>
          <a:bodyPr wrap="square">
            <a:spAutoFit/>
          </a:bodyPr>
          <a:lstStyle/>
          <a:p>
            <a:pPr lvl="0" algn="ctr"/>
            <a:r>
              <a:rPr lang="fr-FR" sz="2800" b="1" u="none" kern="1200" dirty="0">
                <a:solidFill>
                  <a:srgbClr val="0059A1"/>
                </a:solidFill>
                <a:latin typeface="+mn-lt"/>
                <a:ea typeface="+mn-ea"/>
                <a:cs typeface="Calibri" panose="020F0502020204030204" pitchFamily="34" charset="0"/>
              </a:rPr>
              <a:t>CONSIGNES</a:t>
            </a:r>
          </a:p>
        </p:txBody>
      </p:sp>
      <p:pic>
        <p:nvPicPr>
          <p:cNvPr id="26" name="Picture 6">
            <a:extLst>
              <a:ext uri="{FF2B5EF4-FFF2-40B4-BE49-F238E27FC236}">
                <a16:creationId xmlns:a16="http://schemas.microsoft.com/office/drawing/2014/main" id="{6AFA75CC-F705-4D07-85A0-8522AF240BF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6978BE81-A884-47F9-86AE-AF7357998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
        <p:nvSpPr>
          <p:cNvPr id="28" name="Espace réservé du texte 8">
            <a:extLst>
              <a:ext uri="{FF2B5EF4-FFF2-40B4-BE49-F238E27FC236}">
                <a16:creationId xmlns:a16="http://schemas.microsoft.com/office/drawing/2014/main" id="{4D3D4606-FC31-42AB-AFCF-93B6AD35BCC2}"/>
              </a:ext>
            </a:extLst>
          </p:cNvPr>
          <p:cNvSpPr>
            <a:spLocks noGrp="1"/>
          </p:cNvSpPr>
          <p:nvPr>
            <p:ph type="body" sz="quarter" idx="13" hasCustomPrompt="1"/>
          </p:nvPr>
        </p:nvSpPr>
        <p:spPr>
          <a:xfrm>
            <a:off x="6245570" y="564975"/>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0059A1"/>
                </a:solidFill>
                <a:latin typeface="+mn-lt"/>
                <a:cs typeface="Calibri" panose="020F0502020204030204" pitchFamily="34" charset="0"/>
              </a:defRPr>
            </a:lvl1p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1" u="none" kern="1200" dirty="0">
                <a:solidFill>
                  <a:srgbClr val="007842"/>
                </a:solidFill>
                <a:latin typeface="+mn-lt"/>
                <a:ea typeface="맑은 고딕" pitchFamily="34"/>
                <a:cs typeface="Calibri" panose="020F0502020204030204" pitchFamily="34" charset="0"/>
              </a:rPr>
              <a:t>Pour le </a:t>
            </a:r>
            <a:r>
              <a:rPr lang="en-US" sz="1600" b="1" u="none" kern="1200" dirty="0" err="1">
                <a:solidFill>
                  <a:srgbClr val="007842"/>
                </a:solidFill>
                <a:latin typeface="+mn-lt"/>
                <a:ea typeface="맑은 고딕" pitchFamily="34"/>
                <a:cs typeface="Calibri" panose="020F0502020204030204" pitchFamily="34" charset="0"/>
              </a:rPr>
              <a:t>formateur</a:t>
            </a:r>
            <a:r>
              <a:rPr lang="en-US" sz="1600" b="1" u="none" kern="1200" dirty="0">
                <a:solidFill>
                  <a:srgbClr val="007842"/>
                </a:solidFill>
                <a:latin typeface="+mn-lt"/>
                <a:ea typeface="맑은 고딕" pitchFamily="34"/>
                <a:cs typeface="Calibri" panose="020F0502020204030204" pitchFamily="34" charset="0"/>
              </a:rPr>
              <a:t> :</a:t>
            </a:r>
          </a:p>
        </p:txBody>
      </p:sp>
      <p:sp>
        <p:nvSpPr>
          <p:cNvPr id="29" name="Espace réservé du texte 8">
            <a:extLst>
              <a:ext uri="{FF2B5EF4-FFF2-40B4-BE49-F238E27FC236}">
                <a16:creationId xmlns:a16="http://schemas.microsoft.com/office/drawing/2014/main" id="{F1BECD71-FB7A-486F-9FE3-A2231BC8B92C}"/>
              </a:ext>
            </a:extLst>
          </p:cNvPr>
          <p:cNvSpPr>
            <a:spLocks noGrp="1"/>
          </p:cNvSpPr>
          <p:nvPr>
            <p:ph type="body" sz="quarter" idx="18" hasCustomPrompt="1"/>
          </p:nvPr>
        </p:nvSpPr>
        <p:spPr>
          <a:xfrm>
            <a:off x="6245570" y="2075762"/>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0059A1"/>
                </a:solidFill>
                <a:latin typeface="+mn-lt"/>
                <a:cs typeface="Calibri" panose="020F0502020204030204" pitchFamily="34" charset="0"/>
              </a:defRPr>
            </a:lvl1pPr>
          </a:lstStyle>
          <a:p>
            <a:pPr marL="342900" lvl="0" indent="-342900" algn="l" defTabSz="914400">
              <a:buClr>
                <a:srgbClr val="007842"/>
              </a:buClr>
              <a:buFont typeface="+mj-lt"/>
              <a:buAutoNum type="arabicPeriod" startAt="2"/>
              <a:defRPr sz="1800" b="0" i="0" u="none" strike="noStrike" kern="0" cap="none" spc="0" baseline="0">
                <a:solidFill>
                  <a:srgbClr val="000000"/>
                </a:solidFill>
                <a:uFillTx/>
              </a:defRPr>
            </a:pPr>
            <a:r>
              <a:rPr lang="en-US" sz="1600" b="1" u="none" kern="1200" dirty="0">
                <a:solidFill>
                  <a:srgbClr val="007842"/>
                </a:solidFill>
                <a:latin typeface="+mn-lt"/>
                <a:ea typeface="맑은 고딕" pitchFamily="34"/>
                <a:cs typeface="Calibri" panose="020F0502020204030204" pitchFamily="34" charset="0"/>
              </a:rPr>
              <a:t>Pour </a:t>
            </a:r>
            <a:r>
              <a:rPr lang="en-US" sz="1600" b="1" u="none" kern="1200" dirty="0" err="1">
                <a:solidFill>
                  <a:srgbClr val="007842"/>
                </a:solidFill>
                <a:latin typeface="+mn-lt"/>
                <a:ea typeface="맑은 고딕" pitchFamily="34"/>
                <a:cs typeface="Calibri" panose="020F0502020204030204" pitchFamily="34" charset="0"/>
              </a:rPr>
              <a:t>l’apprenant</a:t>
            </a:r>
            <a:r>
              <a:rPr lang="en-US" sz="1600" b="1" u="none" kern="1200" dirty="0">
                <a:solidFill>
                  <a:srgbClr val="007842"/>
                </a:solidFill>
                <a:latin typeface="+mn-lt"/>
                <a:ea typeface="맑은 고딕" pitchFamily="34"/>
                <a:cs typeface="Calibri" panose="020F0502020204030204" pitchFamily="34" charset="0"/>
              </a:rPr>
              <a:t> :</a:t>
            </a:r>
          </a:p>
        </p:txBody>
      </p:sp>
      <p:sp>
        <p:nvSpPr>
          <p:cNvPr id="30" name="Espace réservé du texte 8">
            <a:extLst>
              <a:ext uri="{FF2B5EF4-FFF2-40B4-BE49-F238E27FC236}">
                <a16:creationId xmlns:a16="http://schemas.microsoft.com/office/drawing/2014/main" id="{620ED783-D420-4A59-A2A5-2A9A8354E61C}"/>
              </a:ext>
            </a:extLst>
          </p:cNvPr>
          <p:cNvSpPr>
            <a:spLocks noGrp="1"/>
          </p:cNvSpPr>
          <p:nvPr>
            <p:ph type="body" sz="quarter" idx="19" hasCustomPrompt="1"/>
          </p:nvPr>
        </p:nvSpPr>
        <p:spPr>
          <a:xfrm>
            <a:off x="6245570" y="3751648"/>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0059A1"/>
                </a:solidFill>
                <a:latin typeface="+mn-lt"/>
                <a:cs typeface="Calibri" panose="020F0502020204030204" pitchFamily="34" charset="0"/>
              </a:defRPr>
            </a:lvl1pPr>
          </a:lstStyle>
          <a:p>
            <a:pPr marL="342900" lvl="0" indent="-342900" algn="l" defTabSz="914400">
              <a:buClr>
                <a:srgbClr val="007842"/>
              </a:buClr>
              <a:buFont typeface="+mj-lt"/>
              <a:buAutoNum type="arabicPeriod" startAt="3"/>
              <a:defRPr sz="1800" b="0" i="0" u="none" strike="noStrike" kern="0" cap="none" spc="0" baseline="0">
                <a:solidFill>
                  <a:srgbClr val="000000"/>
                </a:solidFill>
                <a:uFillTx/>
              </a:defRPr>
            </a:pPr>
            <a:r>
              <a:rPr lang="en-US" sz="1600" b="1" u="none" kern="1200" dirty="0">
                <a:solidFill>
                  <a:srgbClr val="007842"/>
                </a:solidFill>
                <a:latin typeface="+mn-lt"/>
                <a:ea typeface="맑은 고딕" pitchFamily="34"/>
                <a:cs typeface="Calibri" panose="020F0502020204030204" pitchFamily="34" charset="0"/>
              </a:rPr>
              <a:t>Conditions de </a:t>
            </a:r>
            <a:r>
              <a:rPr lang="en-US" sz="1600" b="1" u="none" kern="1200" dirty="0" err="1">
                <a:solidFill>
                  <a:srgbClr val="007842"/>
                </a:solidFill>
                <a:latin typeface="+mn-lt"/>
                <a:ea typeface="맑은 고딕" pitchFamily="34"/>
                <a:cs typeface="Calibri" panose="020F0502020204030204" pitchFamily="34" charset="0"/>
              </a:rPr>
              <a:t>réalisation</a:t>
            </a:r>
            <a:r>
              <a:rPr lang="en-US" sz="1600" b="1" u="none" kern="1200" dirty="0">
                <a:solidFill>
                  <a:srgbClr val="007842"/>
                </a:solidFill>
                <a:latin typeface="+mn-lt"/>
                <a:ea typeface="맑은 고딕" pitchFamily="34"/>
                <a:cs typeface="Calibri" panose="020F0502020204030204" pitchFamily="34" charset="0"/>
              </a:rPr>
              <a:t> :</a:t>
            </a:r>
          </a:p>
        </p:txBody>
      </p:sp>
      <p:sp>
        <p:nvSpPr>
          <p:cNvPr id="31" name="Espace réservé du texte 8">
            <a:extLst>
              <a:ext uri="{FF2B5EF4-FFF2-40B4-BE49-F238E27FC236}">
                <a16:creationId xmlns:a16="http://schemas.microsoft.com/office/drawing/2014/main" id="{2CCD24F6-C719-4FA5-872D-E762791ED030}"/>
              </a:ext>
            </a:extLst>
          </p:cNvPr>
          <p:cNvSpPr>
            <a:spLocks noGrp="1"/>
          </p:cNvSpPr>
          <p:nvPr>
            <p:ph type="body" sz="quarter" idx="20" hasCustomPrompt="1"/>
          </p:nvPr>
        </p:nvSpPr>
        <p:spPr>
          <a:xfrm>
            <a:off x="6245570" y="5374471"/>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0059A1"/>
                </a:solidFill>
                <a:latin typeface="+mn-lt"/>
                <a:cs typeface="Calibri" panose="020F0502020204030204" pitchFamily="34" charset="0"/>
              </a:defRPr>
            </a:lvl1pPr>
          </a:lstStyle>
          <a:p>
            <a:pPr marL="342900" lvl="0" indent="-342900" algn="l" defTabSz="914400">
              <a:buClr>
                <a:srgbClr val="007842"/>
              </a:buClr>
              <a:buFont typeface="+mj-lt"/>
              <a:buAutoNum type="arabicPeriod" startAt="4"/>
              <a:defRPr sz="1800" b="0" i="0" u="none" strike="noStrike" kern="0" cap="none" spc="0" baseline="0">
                <a:solidFill>
                  <a:srgbClr val="000000"/>
                </a:solidFill>
                <a:uFillTx/>
              </a:defRPr>
            </a:pPr>
            <a:r>
              <a:rPr lang="en-US" sz="1600" b="1" u="none" kern="1200" dirty="0" err="1">
                <a:solidFill>
                  <a:srgbClr val="007842"/>
                </a:solidFill>
                <a:latin typeface="+mn-lt"/>
                <a:ea typeface="맑은 고딕" pitchFamily="34"/>
                <a:cs typeface="Calibri" panose="020F0502020204030204" pitchFamily="34" charset="0"/>
              </a:rPr>
              <a:t>Critères</a:t>
            </a:r>
            <a:r>
              <a:rPr lang="en-US" sz="1600" b="1" u="none" kern="1200" dirty="0">
                <a:solidFill>
                  <a:srgbClr val="007842"/>
                </a:solidFill>
                <a:latin typeface="+mn-lt"/>
                <a:ea typeface="맑은 고딕" pitchFamily="34"/>
                <a:cs typeface="Calibri" panose="020F0502020204030204" pitchFamily="34" charset="0"/>
              </a:rPr>
              <a:t> de </a:t>
            </a:r>
            <a:r>
              <a:rPr lang="en-US" sz="1600" b="1" u="none" kern="1200" dirty="0" err="1">
                <a:solidFill>
                  <a:srgbClr val="007842"/>
                </a:solidFill>
                <a:latin typeface="+mn-lt"/>
                <a:ea typeface="맑은 고딕" pitchFamily="34"/>
                <a:cs typeface="Calibri" panose="020F0502020204030204" pitchFamily="34" charset="0"/>
              </a:rPr>
              <a:t>réussite</a:t>
            </a:r>
            <a:r>
              <a:rPr lang="en-US" sz="1600" b="1" u="none" kern="1200" dirty="0">
                <a:solidFill>
                  <a:srgbClr val="007842"/>
                </a:solidFill>
                <a:latin typeface="+mn-lt"/>
                <a:ea typeface="맑은 고딕" pitchFamily="34"/>
                <a:cs typeface="Calibri" panose="020F0502020204030204" pitchFamily="34" charset="0"/>
              </a:rPr>
              <a:t> :</a:t>
            </a:r>
          </a:p>
        </p:txBody>
      </p:sp>
    </p:spTree>
    <p:extLst>
      <p:ext uri="{BB962C8B-B14F-4D97-AF65-F5344CB8AC3E}">
        <p14:creationId xmlns:p14="http://schemas.microsoft.com/office/powerpoint/2010/main" val="2229624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CONTENU PARTIE 3">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6C9C5275-C916-437C-92BC-0860AE02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 y="0"/>
            <a:ext cx="12187066" cy="6858000"/>
          </a:xfrm>
          <a:prstGeom prst="rect">
            <a:avLst/>
          </a:prstGeom>
        </p:spPr>
      </p:pic>
      <p:sp>
        <p:nvSpPr>
          <p:cNvPr id="22" name="ZoneTexte 15">
            <a:extLst>
              <a:ext uri="{FF2B5EF4-FFF2-40B4-BE49-F238E27FC236}">
                <a16:creationId xmlns:a16="http://schemas.microsoft.com/office/drawing/2014/main" id="{02463296-7AB0-451F-ABDD-32C7A9252F4A}"/>
              </a:ext>
            </a:extLst>
          </p:cNvPr>
          <p:cNvSpPr txBox="1"/>
          <p:nvPr/>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3" name="ZoneTexte 17">
            <a:extLst>
              <a:ext uri="{FF2B5EF4-FFF2-40B4-BE49-F238E27FC236}">
                <a16:creationId xmlns:a16="http://schemas.microsoft.com/office/drawing/2014/main" id="{6016370A-65C6-4351-A3FE-B087CC11174C}"/>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4" name="Rectangle : coins arrondis 2">
            <a:extLst>
              <a:ext uri="{FF2B5EF4-FFF2-40B4-BE49-F238E27FC236}">
                <a16:creationId xmlns:a16="http://schemas.microsoft.com/office/drawing/2014/main" id="{1B58669D-89B1-437A-B7F7-C2F90D71E454}"/>
              </a:ext>
            </a:extLst>
          </p:cNvPr>
          <p:cNvSpPr/>
          <p:nvPr/>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7" name="Larme 26">
            <a:extLst>
              <a:ext uri="{FF2B5EF4-FFF2-40B4-BE49-F238E27FC236}">
                <a16:creationId xmlns:a16="http://schemas.microsoft.com/office/drawing/2014/main" id="{76590D20-3420-45CA-AE94-D181462C15B0}"/>
              </a:ext>
            </a:extLst>
          </p:cNvPr>
          <p:cNvSpPr/>
          <p:nvPr/>
        </p:nvSpPr>
        <p:spPr>
          <a:xfrm rot="5400000">
            <a:off x="0" y="5868983"/>
            <a:ext cx="536787" cy="536787"/>
          </a:xfrm>
          <a:prstGeom prst="teardrop">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8" name="Titre 1">
            <a:extLst>
              <a:ext uri="{FF2B5EF4-FFF2-40B4-BE49-F238E27FC236}">
                <a16:creationId xmlns:a16="http://schemas.microsoft.com/office/drawing/2014/main" id="{1E48C12A-F09A-4CF9-9FCF-4EF0D363D6FE}"/>
              </a:ext>
            </a:extLst>
          </p:cNvPr>
          <p:cNvSpPr txBox="1">
            <a:spLocks/>
          </p:cNvSpPr>
          <p:nvPr/>
        </p:nvSpPr>
        <p:spPr>
          <a:xfrm rot="16200000">
            <a:off x="-271608" y="5331769"/>
            <a:ext cx="1080003" cy="536786"/>
          </a:xfrm>
          <a:prstGeom prst="rect">
            <a:avLst/>
          </a:prstGeom>
          <a:solidFill>
            <a:srgbClr val="0059A1"/>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3</a:t>
            </a:r>
          </a:p>
        </p:txBody>
      </p:sp>
      <p:pic>
        <p:nvPicPr>
          <p:cNvPr id="33" name="Picture 6">
            <a:extLst>
              <a:ext uri="{FF2B5EF4-FFF2-40B4-BE49-F238E27FC236}">
                <a16:creationId xmlns:a16="http://schemas.microsoft.com/office/drawing/2014/main" id="{14E500C2-ED3D-40CE-86BF-D099C02C43B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4" name="Image 33">
            <a:extLst>
              <a:ext uri="{FF2B5EF4-FFF2-40B4-BE49-F238E27FC236}">
                <a16:creationId xmlns:a16="http://schemas.microsoft.com/office/drawing/2014/main" id="{A0B2010A-EF06-4F92-902C-FBEAF9DDA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8" name="Espace réservé du contenu 17">
            <a:extLst>
              <a:ext uri="{FF2B5EF4-FFF2-40B4-BE49-F238E27FC236}">
                <a16:creationId xmlns:a16="http://schemas.microsoft.com/office/drawing/2014/main" id="{60F8EBFA-4CB5-426E-911F-3868DEB727CD}"/>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a:t>Cliquez pour modifier les styles du texte du masque</a:t>
            </a:r>
          </a:p>
        </p:txBody>
      </p:sp>
      <p:sp>
        <p:nvSpPr>
          <p:cNvPr id="16" name="Titre 1">
            <a:extLst>
              <a:ext uri="{FF2B5EF4-FFF2-40B4-BE49-F238E27FC236}">
                <a16:creationId xmlns:a16="http://schemas.microsoft.com/office/drawing/2014/main" id="{6F4FB526-5220-403D-BB68-68DEB380321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59A1"/>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7371BF7A-E168-423B-BCF1-10E3FCECCBEF}"/>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59A1"/>
                </a:solidFill>
                <a:latin typeface="+mn-lt"/>
                <a:cs typeface="Calibri" panose="020F0502020204030204" pitchFamily="34" charset="0"/>
              </a:defRPr>
            </a:lvl1pPr>
          </a:lstStyle>
          <a:p>
            <a:pPr lvl="0"/>
            <a:r>
              <a:rPr lang="fr-FR" dirty="0"/>
              <a:t>Modifiez le style du titre</a:t>
            </a:r>
          </a:p>
        </p:txBody>
      </p:sp>
      <p:sp>
        <p:nvSpPr>
          <p:cNvPr id="40" name="Espace réservé du contenu 17">
            <a:extLst>
              <a:ext uri="{FF2B5EF4-FFF2-40B4-BE49-F238E27FC236}">
                <a16:creationId xmlns:a16="http://schemas.microsoft.com/office/drawing/2014/main" id="{A23F7AE1-0D31-46CE-98C5-5863FFA7C7B8}"/>
              </a:ext>
            </a:extLst>
          </p:cNvPr>
          <p:cNvSpPr>
            <a:spLocks noGrp="1"/>
          </p:cNvSpPr>
          <p:nvPr>
            <p:ph sz="quarter" idx="12"/>
          </p:nvPr>
        </p:nvSpPr>
        <p:spPr>
          <a:xfrm>
            <a:off x="720000" y="1943056"/>
            <a:ext cx="10746576"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3640349602"/>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LIDE CONTENU PARTIE 3">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6C9C5275-C916-437C-92BC-0860AE02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 y="0"/>
            <a:ext cx="12187066" cy="6858000"/>
          </a:xfrm>
          <a:prstGeom prst="rect">
            <a:avLst/>
          </a:prstGeom>
        </p:spPr>
      </p:pic>
      <p:sp>
        <p:nvSpPr>
          <p:cNvPr id="22" name="ZoneTexte 15">
            <a:extLst>
              <a:ext uri="{FF2B5EF4-FFF2-40B4-BE49-F238E27FC236}">
                <a16:creationId xmlns:a16="http://schemas.microsoft.com/office/drawing/2014/main" id="{02463296-7AB0-451F-ABDD-32C7A9252F4A}"/>
              </a:ext>
            </a:extLst>
          </p:cNvPr>
          <p:cNvSpPr txBox="1"/>
          <p:nvPr/>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3" name="ZoneTexte 17">
            <a:extLst>
              <a:ext uri="{FF2B5EF4-FFF2-40B4-BE49-F238E27FC236}">
                <a16:creationId xmlns:a16="http://schemas.microsoft.com/office/drawing/2014/main" id="{6016370A-65C6-4351-A3FE-B087CC11174C}"/>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4" name="Rectangle : coins arrondis 2">
            <a:extLst>
              <a:ext uri="{FF2B5EF4-FFF2-40B4-BE49-F238E27FC236}">
                <a16:creationId xmlns:a16="http://schemas.microsoft.com/office/drawing/2014/main" id="{1B58669D-89B1-437A-B7F7-C2F90D71E454}"/>
              </a:ext>
            </a:extLst>
          </p:cNvPr>
          <p:cNvSpPr/>
          <p:nvPr/>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0059A1"/>
              </a:solidFill>
              <a:uFillTx/>
              <a:latin typeface="+mn-lt"/>
              <a:cs typeface="Calibri" panose="020F0502020204030204" pitchFamily="34" charset="0"/>
            </a:endParaRPr>
          </a:p>
        </p:txBody>
      </p:sp>
      <p:sp>
        <p:nvSpPr>
          <p:cNvPr id="27" name="Larme 26">
            <a:extLst>
              <a:ext uri="{FF2B5EF4-FFF2-40B4-BE49-F238E27FC236}">
                <a16:creationId xmlns:a16="http://schemas.microsoft.com/office/drawing/2014/main" id="{76590D20-3420-45CA-AE94-D181462C15B0}"/>
              </a:ext>
            </a:extLst>
          </p:cNvPr>
          <p:cNvSpPr/>
          <p:nvPr/>
        </p:nvSpPr>
        <p:spPr>
          <a:xfrm rot="5400000">
            <a:off x="0" y="5868983"/>
            <a:ext cx="536787" cy="536787"/>
          </a:xfrm>
          <a:prstGeom prst="teardrop">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8" name="Titre 1">
            <a:extLst>
              <a:ext uri="{FF2B5EF4-FFF2-40B4-BE49-F238E27FC236}">
                <a16:creationId xmlns:a16="http://schemas.microsoft.com/office/drawing/2014/main" id="{1E48C12A-F09A-4CF9-9FCF-4EF0D363D6FE}"/>
              </a:ext>
            </a:extLst>
          </p:cNvPr>
          <p:cNvSpPr txBox="1">
            <a:spLocks/>
          </p:cNvSpPr>
          <p:nvPr/>
        </p:nvSpPr>
        <p:spPr>
          <a:xfrm rot="16200000">
            <a:off x="-271608" y="5331769"/>
            <a:ext cx="1080003" cy="536786"/>
          </a:xfrm>
          <a:prstGeom prst="rect">
            <a:avLst/>
          </a:prstGeom>
          <a:solidFill>
            <a:srgbClr val="0059A1"/>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3</a:t>
            </a:r>
          </a:p>
        </p:txBody>
      </p:sp>
      <p:pic>
        <p:nvPicPr>
          <p:cNvPr id="33" name="Picture 6">
            <a:extLst>
              <a:ext uri="{FF2B5EF4-FFF2-40B4-BE49-F238E27FC236}">
                <a16:creationId xmlns:a16="http://schemas.microsoft.com/office/drawing/2014/main" id="{14E500C2-ED3D-40CE-86BF-D099C02C43B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4" name="Image 33">
            <a:extLst>
              <a:ext uri="{FF2B5EF4-FFF2-40B4-BE49-F238E27FC236}">
                <a16:creationId xmlns:a16="http://schemas.microsoft.com/office/drawing/2014/main" id="{A0B2010A-EF06-4F92-902C-FBEAF9DDA4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6F4FB526-5220-403D-BB68-68DEB380321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59A1"/>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7371BF7A-E168-423B-BCF1-10E3FCECCBEF}"/>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59A1"/>
                </a:solidFill>
                <a:latin typeface="+mn-lt"/>
                <a:cs typeface="Calibri" panose="020F0502020204030204" pitchFamily="34" charset="0"/>
              </a:defRPr>
            </a:lvl1pPr>
          </a:lstStyle>
          <a:p>
            <a:pPr lvl="0"/>
            <a:r>
              <a:rPr lang="fr-FR" dirty="0"/>
              <a:t>Modifiez le style du titre</a:t>
            </a:r>
          </a:p>
        </p:txBody>
      </p:sp>
      <p:sp>
        <p:nvSpPr>
          <p:cNvPr id="14" name="Espace réservé du contenu 17">
            <a:extLst>
              <a:ext uri="{FF2B5EF4-FFF2-40B4-BE49-F238E27FC236}">
                <a16:creationId xmlns:a16="http://schemas.microsoft.com/office/drawing/2014/main" id="{71A9B66F-C19E-4819-B8A3-620DFB61F977}"/>
              </a:ext>
            </a:extLst>
          </p:cNvPr>
          <p:cNvSpPr>
            <a:spLocks noGrp="1"/>
          </p:cNvSpPr>
          <p:nvPr>
            <p:ph sz="quarter" idx="12"/>
          </p:nvPr>
        </p:nvSpPr>
        <p:spPr>
          <a:xfrm>
            <a:off x="720000" y="1943056"/>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2D7BC632-2B7D-460A-9D1E-35D5519904F5}"/>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contenu 17">
            <a:extLst>
              <a:ext uri="{FF2B5EF4-FFF2-40B4-BE49-F238E27FC236}">
                <a16:creationId xmlns:a16="http://schemas.microsoft.com/office/drawing/2014/main" id="{EA1A26D4-BFEF-4AEA-B14C-6F6B05DE5F7D}"/>
              </a:ext>
            </a:extLst>
          </p:cNvPr>
          <p:cNvSpPr>
            <a:spLocks noGrp="1"/>
          </p:cNvSpPr>
          <p:nvPr>
            <p:ph sz="quarter" idx="14"/>
          </p:nvPr>
        </p:nvSpPr>
        <p:spPr>
          <a:xfrm>
            <a:off x="720000" y="4440838"/>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9" name="Espace réservé du contenu 17">
            <a:extLst>
              <a:ext uri="{FF2B5EF4-FFF2-40B4-BE49-F238E27FC236}">
                <a16:creationId xmlns:a16="http://schemas.microsoft.com/office/drawing/2014/main" id="{652197E3-D6CB-4497-8530-4F462CE9D168}"/>
              </a:ext>
            </a:extLst>
          </p:cNvPr>
          <p:cNvSpPr>
            <a:spLocks noGrp="1"/>
          </p:cNvSpPr>
          <p:nvPr>
            <p:ph sz="quarter" idx="15"/>
          </p:nvPr>
        </p:nvSpPr>
        <p:spPr>
          <a:xfrm>
            <a:off x="720000" y="4114440"/>
            <a:ext cx="10746576"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391756427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LIDE CONTENU PARTIE 3">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6C9C5275-C916-437C-92BC-0860AE02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 y="0"/>
            <a:ext cx="12187066" cy="6858000"/>
          </a:xfrm>
          <a:prstGeom prst="rect">
            <a:avLst/>
          </a:prstGeom>
        </p:spPr>
      </p:pic>
      <p:sp>
        <p:nvSpPr>
          <p:cNvPr id="22" name="ZoneTexte 15">
            <a:extLst>
              <a:ext uri="{FF2B5EF4-FFF2-40B4-BE49-F238E27FC236}">
                <a16:creationId xmlns:a16="http://schemas.microsoft.com/office/drawing/2014/main" id="{02463296-7AB0-451F-ABDD-32C7A9252F4A}"/>
              </a:ext>
            </a:extLst>
          </p:cNvPr>
          <p:cNvSpPr txBox="1"/>
          <p:nvPr/>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3" name="ZoneTexte 17">
            <a:extLst>
              <a:ext uri="{FF2B5EF4-FFF2-40B4-BE49-F238E27FC236}">
                <a16:creationId xmlns:a16="http://schemas.microsoft.com/office/drawing/2014/main" id="{6016370A-65C6-4351-A3FE-B087CC11174C}"/>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4" name="Rectangle : coins arrondis 2">
            <a:extLst>
              <a:ext uri="{FF2B5EF4-FFF2-40B4-BE49-F238E27FC236}">
                <a16:creationId xmlns:a16="http://schemas.microsoft.com/office/drawing/2014/main" id="{1B58669D-89B1-437A-B7F7-C2F90D71E454}"/>
              </a:ext>
            </a:extLst>
          </p:cNvPr>
          <p:cNvSpPr/>
          <p:nvPr/>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7" name="Larme 26">
            <a:extLst>
              <a:ext uri="{FF2B5EF4-FFF2-40B4-BE49-F238E27FC236}">
                <a16:creationId xmlns:a16="http://schemas.microsoft.com/office/drawing/2014/main" id="{76590D20-3420-45CA-AE94-D181462C15B0}"/>
              </a:ext>
            </a:extLst>
          </p:cNvPr>
          <p:cNvSpPr/>
          <p:nvPr/>
        </p:nvSpPr>
        <p:spPr>
          <a:xfrm rot="5400000">
            <a:off x="0" y="5868983"/>
            <a:ext cx="536787" cy="536787"/>
          </a:xfrm>
          <a:prstGeom prst="teardrop">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8" name="Titre 1">
            <a:extLst>
              <a:ext uri="{FF2B5EF4-FFF2-40B4-BE49-F238E27FC236}">
                <a16:creationId xmlns:a16="http://schemas.microsoft.com/office/drawing/2014/main" id="{1E48C12A-F09A-4CF9-9FCF-4EF0D363D6FE}"/>
              </a:ext>
            </a:extLst>
          </p:cNvPr>
          <p:cNvSpPr txBox="1">
            <a:spLocks/>
          </p:cNvSpPr>
          <p:nvPr/>
        </p:nvSpPr>
        <p:spPr>
          <a:xfrm rot="16200000">
            <a:off x="-271608" y="5331769"/>
            <a:ext cx="1080003" cy="536786"/>
          </a:xfrm>
          <a:prstGeom prst="rect">
            <a:avLst/>
          </a:prstGeom>
          <a:solidFill>
            <a:srgbClr val="0059A1"/>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3</a:t>
            </a:r>
          </a:p>
        </p:txBody>
      </p:sp>
      <p:pic>
        <p:nvPicPr>
          <p:cNvPr id="33" name="Picture 6">
            <a:extLst>
              <a:ext uri="{FF2B5EF4-FFF2-40B4-BE49-F238E27FC236}">
                <a16:creationId xmlns:a16="http://schemas.microsoft.com/office/drawing/2014/main" id="{14E500C2-ED3D-40CE-86BF-D099C02C43B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4" name="Image 33">
            <a:extLst>
              <a:ext uri="{FF2B5EF4-FFF2-40B4-BE49-F238E27FC236}">
                <a16:creationId xmlns:a16="http://schemas.microsoft.com/office/drawing/2014/main" id="{A0B2010A-EF06-4F92-902C-FBEAF9DDA4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6F4FB526-5220-403D-BB68-68DEB380321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59A1"/>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7371BF7A-E168-423B-BCF1-10E3FCECCBEF}"/>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59A1"/>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A7482346-9406-422E-A3AB-F6E61E6418A5}"/>
              </a:ext>
            </a:extLst>
          </p:cNvPr>
          <p:cNvSpPr>
            <a:spLocks noGrp="1"/>
          </p:cNvSpPr>
          <p:nvPr>
            <p:ph sz="quarter" idx="12"/>
          </p:nvPr>
        </p:nvSpPr>
        <p:spPr>
          <a:xfrm>
            <a:off x="720000" y="1943056"/>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7DE2AD3F-7CB8-468A-8B56-A389CD2728A5}"/>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2D57DCFA-F8F2-400F-925F-2E4E842CB2B7}"/>
              </a:ext>
            </a:extLst>
          </p:cNvPr>
          <p:cNvSpPr>
            <a:spLocks noGrp="1"/>
          </p:cNvSpPr>
          <p:nvPr>
            <p:ph sz="quarter" idx="16"/>
          </p:nvPr>
        </p:nvSpPr>
        <p:spPr>
          <a:xfrm>
            <a:off x="720000" y="5241342"/>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7651D515-72AC-4354-8320-E7AC71A09E37}"/>
              </a:ext>
            </a:extLst>
          </p:cNvPr>
          <p:cNvSpPr>
            <a:spLocks noGrp="1"/>
          </p:cNvSpPr>
          <p:nvPr>
            <p:ph sz="quarter" idx="17"/>
          </p:nvPr>
        </p:nvSpPr>
        <p:spPr>
          <a:xfrm>
            <a:off x="720000" y="4914944"/>
            <a:ext cx="10746576"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graphique SmartArt 3">
            <a:extLst>
              <a:ext uri="{FF2B5EF4-FFF2-40B4-BE49-F238E27FC236}">
                <a16:creationId xmlns:a16="http://schemas.microsoft.com/office/drawing/2014/main" id="{E8F4B906-414B-4740-AD96-520BBB7E5F05}"/>
              </a:ext>
            </a:extLst>
          </p:cNvPr>
          <p:cNvSpPr>
            <a:spLocks noGrp="1"/>
          </p:cNvSpPr>
          <p:nvPr>
            <p:ph type="dgm" sz="quarter" idx="18"/>
          </p:nvPr>
        </p:nvSpPr>
        <p:spPr>
          <a:xfrm>
            <a:off x="2976158" y="3429588"/>
            <a:ext cx="6239683" cy="1260000"/>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104618114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MODALITES PEDAGOGIQUES">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9F4EF1A-7B41-4424-8C3F-35D9C533D3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6590" cy="6858000"/>
          </a:xfrm>
          <a:prstGeom prst="rect">
            <a:avLst/>
          </a:prstGeom>
        </p:spPr>
      </p:pic>
      <p:sp>
        <p:nvSpPr>
          <p:cNvPr id="6" name="ZoneTexte 15">
            <a:extLst>
              <a:ext uri="{FF2B5EF4-FFF2-40B4-BE49-F238E27FC236}">
                <a16:creationId xmlns:a16="http://schemas.microsoft.com/office/drawing/2014/main" id="{35305712-A66C-F549-A6A6-7FABFCDA4CDC}"/>
              </a:ext>
            </a:extLst>
          </p:cNvPr>
          <p:cNvSpPr txBox="1"/>
          <p:nvPr/>
        </p:nvSpPr>
        <p:spPr>
          <a:xfrm>
            <a:off x="11789199" y="6603277"/>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8" name="ZoneTexte 17">
            <a:extLst>
              <a:ext uri="{FF2B5EF4-FFF2-40B4-BE49-F238E27FC236}">
                <a16:creationId xmlns:a16="http://schemas.microsoft.com/office/drawing/2014/main" id="{15A3A4DC-3397-664C-AF69-B25199659E74}"/>
              </a:ext>
            </a:extLst>
          </p:cNvPr>
          <p:cNvSpPr txBox="1"/>
          <p:nvPr/>
        </p:nvSpPr>
        <p:spPr>
          <a:xfrm>
            <a:off x="4245835" y="6608701"/>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10" name="Google Shape;86;p16">
            <a:extLst>
              <a:ext uri="{FF2B5EF4-FFF2-40B4-BE49-F238E27FC236}">
                <a16:creationId xmlns:a16="http://schemas.microsoft.com/office/drawing/2014/main" id="{0E060007-F668-4DF5-BC6B-856DB623B728}"/>
              </a:ext>
            </a:extLst>
          </p:cNvPr>
          <p:cNvSpPr/>
          <p:nvPr/>
        </p:nvSpPr>
        <p:spPr>
          <a:xfrm>
            <a:off x="1754550" y="1618530"/>
            <a:ext cx="8682900" cy="4463400"/>
          </a:xfrm>
          <a:prstGeom prst="rect">
            <a:avLst/>
          </a:prstGeom>
          <a:solidFill>
            <a:srgbClr val="FFFFFF"/>
          </a:solidFill>
          <a:ln w="9525" cap="flat" cmpd="sng">
            <a:solidFill>
              <a:srgbClr val="A5A5A5"/>
            </a:solidFill>
            <a:prstDash val="solid"/>
            <a:round/>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rgbClr val="FFFFFF"/>
              </a:solidFill>
              <a:latin typeface="+mn-lt"/>
              <a:ea typeface="Calibri"/>
              <a:cs typeface="Calibri"/>
              <a:sym typeface="Calibri"/>
            </a:endParaRPr>
          </a:p>
        </p:txBody>
      </p:sp>
      <p:sp>
        <p:nvSpPr>
          <p:cNvPr id="11" name="Google Shape;87;p16">
            <a:extLst>
              <a:ext uri="{FF2B5EF4-FFF2-40B4-BE49-F238E27FC236}">
                <a16:creationId xmlns:a16="http://schemas.microsoft.com/office/drawing/2014/main" id="{45AF851D-664A-4877-8D80-FDA445C2C6CC}"/>
              </a:ext>
            </a:extLst>
          </p:cNvPr>
          <p:cNvSpPr txBox="1"/>
          <p:nvPr/>
        </p:nvSpPr>
        <p:spPr>
          <a:xfrm>
            <a:off x="0" y="536034"/>
            <a:ext cx="5260200" cy="523180"/>
          </a:xfrm>
          <a:prstGeom prst="rect">
            <a:avLst/>
          </a:prstGeom>
          <a:noFill/>
          <a:ln>
            <a:noFill/>
          </a:ln>
        </p:spPr>
        <p:txBody>
          <a:bodyPr spcFirstLastPara="1" wrap="square" lIns="91425" tIns="45700" rIns="91425" bIns="45700" anchor="t" anchorCtr="1">
            <a:spAutoFit/>
          </a:bodyPr>
          <a:lstStyle/>
          <a:p>
            <a:pPr marL="0" marR="0" lvl="0" indent="0" algn="ctr" rtl="0">
              <a:spcBef>
                <a:spcPts val="0"/>
              </a:spcBef>
              <a:spcAft>
                <a:spcPts val="0"/>
              </a:spcAft>
              <a:buNone/>
            </a:pPr>
            <a:r>
              <a:rPr lang="fr-FR" sz="2800" b="1" i="0" u="none" strike="noStrike" cap="none" dirty="0">
                <a:solidFill>
                  <a:srgbClr val="008245"/>
                </a:solidFill>
                <a:latin typeface="+mn-lt"/>
                <a:ea typeface="Arial"/>
                <a:cs typeface="Calibri" panose="020F0502020204030204" pitchFamily="34" charset="0"/>
                <a:sym typeface="Arial"/>
              </a:rPr>
              <a:t>MODALITÉS </a:t>
            </a:r>
            <a:r>
              <a:rPr lang="fr-FR" sz="2800" b="1" dirty="0">
                <a:solidFill>
                  <a:srgbClr val="008245"/>
                </a:solidFill>
                <a:latin typeface="+mn-lt"/>
                <a:cs typeface="Calibri" panose="020F0502020204030204" pitchFamily="34" charset="0"/>
              </a:rPr>
              <a:t>PÉDAGOGIQUES</a:t>
            </a:r>
            <a:endParaRPr sz="2800" b="1" i="0" u="none" strike="noStrike" cap="none" dirty="0">
              <a:solidFill>
                <a:srgbClr val="008245"/>
              </a:solidFill>
              <a:latin typeface="+mn-lt"/>
              <a:ea typeface="Arial"/>
              <a:cs typeface="Calibri" panose="020F0502020204030204" pitchFamily="34" charset="0"/>
              <a:sym typeface="Arial"/>
            </a:endParaRPr>
          </a:p>
        </p:txBody>
      </p:sp>
      <p:grpSp>
        <p:nvGrpSpPr>
          <p:cNvPr id="55" name="Groupe 54">
            <a:extLst>
              <a:ext uri="{FF2B5EF4-FFF2-40B4-BE49-F238E27FC236}">
                <a16:creationId xmlns:a16="http://schemas.microsoft.com/office/drawing/2014/main" id="{9C28F931-6C6C-47E8-B6BA-FF540874AF4A}"/>
              </a:ext>
            </a:extLst>
          </p:cNvPr>
          <p:cNvGrpSpPr/>
          <p:nvPr/>
        </p:nvGrpSpPr>
        <p:grpSpPr>
          <a:xfrm>
            <a:off x="1927160" y="1910684"/>
            <a:ext cx="8337681" cy="3879092"/>
            <a:chOff x="1985405" y="1978790"/>
            <a:chExt cx="8337681" cy="3879092"/>
          </a:xfrm>
        </p:grpSpPr>
        <p:grpSp>
          <p:nvGrpSpPr>
            <p:cNvPr id="54" name="Groupe 53">
              <a:extLst>
                <a:ext uri="{FF2B5EF4-FFF2-40B4-BE49-F238E27FC236}">
                  <a16:creationId xmlns:a16="http://schemas.microsoft.com/office/drawing/2014/main" id="{D1CD823F-212C-4F8B-816D-D21EE24EAD8E}"/>
                </a:ext>
              </a:extLst>
            </p:cNvPr>
            <p:cNvGrpSpPr/>
            <p:nvPr/>
          </p:nvGrpSpPr>
          <p:grpSpPr>
            <a:xfrm>
              <a:off x="1985405" y="2096568"/>
              <a:ext cx="1584000" cy="3761314"/>
              <a:chOff x="2149789" y="2096568"/>
              <a:chExt cx="1584000" cy="3761314"/>
            </a:xfrm>
          </p:grpSpPr>
          <p:grpSp>
            <p:nvGrpSpPr>
              <p:cNvPr id="49" name="Groupe 48">
                <a:extLst>
                  <a:ext uri="{FF2B5EF4-FFF2-40B4-BE49-F238E27FC236}">
                    <a16:creationId xmlns:a16="http://schemas.microsoft.com/office/drawing/2014/main" id="{F1B17ECF-4583-4AFE-8F93-B7DFB3D97D8F}"/>
                  </a:ext>
                </a:extLst>
              </p:cNvPr>
              <p:cNvGrpSpPr/>
              <p:nvPr/>
            </p:nvGrpSpPr>
            <p:grpSpPr>
              <a:xfrm>
                <a:off x="2149789" y="2096568"/>
                <a:ext cx="1584000" cy="3761314"/>
                <a:chOff x="2149789" y="2096568"/>
                <a:chExt cx="1584000" cy="3761314"/>
              </a:xfrm>
            </p:grpSpPr>
            <p:sp>
              <p:nvSpPr>
                <p:cNvPr id="12" name="Google Shape;88;p16">
                  <a:extLst>
                    <a:ext uri="{FF2B5EF4-FFF2-40B4-BE49-F238E27FC236}">
                      <a16:creationId xmlns:a16="http://schemas.microsoft.com/office/drawing/2014/main" id="{7933F26D-BE4B-4DEB-BB94-B71B66167D9A}"/>
                    </a:ext>
                  </a:extLst>
                </p:cNvPr>
                <p:cNvSpPr/>
                <p:nvPr/>
              </p:nvSpPr>
              <p:spPr>
                <a:xfrm>
                  <a:off x="2621839" y="2096568"/>
                  <a:ext cx="639900" cy="599002"/>
                </a:xfrm>
                <a:custGeom>
                  <a:avLst/>
                  <a:gdLst/>
                  <a:ahLst/>
                  <a:cxnLst/>
                  <a:rect l="l" t="t" r="r" b="b"/>
                  <a:pathLst>
                    <a:path w="3239999" h="3032924" extrusionOk="0">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rgbClr val="00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700"/>
                    <a:buFont typeface="Calibri"/>
                    <a:buNone/>
                  </a:pPr>
                  <a:endParaRPr sz="2700" b="0" i="0" u="none" strike="noStrike" cap="none" dirty="0">
                    <a:solidFill>
                      <a:srgbClr val="FFFFFF"/>
                    </a:solidFill>
                    <a:latin typeface="+mn-lt"/>
                    <a:ea typeface="Arial"/>
                    <a:cs typeface="Calibri" panose="020F0502020204030204" pitchFamily="34" charset="0"/>
                    <a:sym typeface="Arial"/>
                  </a:endParaRPr>
                </a:p>
              </p:txBody>
            </p:sp>
            <p:sp>
              <p:nvSpPr>
                <p:cNvPr id="32" name="Google Shape;108;p16">
                  <a:extLst>
                    <a:ext uri="{FF2B5EF4-FFF2-40B4-BE49-F238E27FC236}">
                      <a16:creationId xmlns:a16="http://schemas.microsoft.com/office/drawing/2014/main" id="{C0B1F164-8A10-4478-9E4A-371EF847301C}"/>
                    </a:ext>
                  </a:extLst>
                </p:cNvPr>
                <p:cNvSpPr txBox="1"/>
                <p:nvPr/>
              </p:nvSpPr>
              <p:spPr>
                <a:xfrm>
                  <a:off x="2149789" y="3799884"/>
                  <a:ext cx="1584000" cy="2057998"/>
                </a:xfrm>
                <a:prstGeom prst="rect">
                  <a:avLst/>
                </a:prstGeom>
                <a:noFill/>
                <a:ln w="28575">
                  <a:solidFill>
                    <a:srgbClr val="FF7800"/>
                  </a:solid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1" i="0" u="none" strike="noStrike" cap="none" dirty="0">
                      <a:solidFill>
                        <a:srgbClr val="0059A1"/>
                      </a:solidFill>
                      <a:latin typeface="+mn-lt"/>
                      <a:ea typeface="Calibri"/>
                      <a:cs typeface="Calibri" panose="020F0502020204030204" pitchFamily="34" charset="0"/>
                      <a:sym typeface="Calibri"/>
                    </a:rPr>
                    <a:t>LE GUIDE DE SOUTIEN</a:t>
                  </a:r>
                  <a:endParaRPr lang="fr-FR" sz="1400" dirty="0">
                    <a:solidFill>
                      <a:srgbClr val="0059A1"/>
                    </a:solidFill>
                    <a:latin typeface="+mn-lt"/>
                    <a:ea typeface="Calibri"/>
                    <a:cs typeface="Calibri" panose="020F0502020204030204" pitchFamily="34" charset="0"/>
                    <a:sym typeface="Calibri"/>
                  </a:endParaRPr>
                </a:p>
                <a:p>
                  <a:pPr marL="0" marR="0" lvl="0" indent="0" algn="ctr" rtl="0">
                    <a:spcBef>
                      <a:spcPts val="0"/>
                    </a:spcBef>
                    <a:spcAft>
                      <a:spcPts val="0"/>
                    </a:spcAft>
                    <a:buNone/>
                  </a:pPr>
                  <a:r>
                    <a:rPr lang="fr-FR" sz="1400" dirty="0">
                      <a:solidFill>
                        <a:srgbClr val="3F3F3F"/>
                      </a:solidFill>
                      <a:latin typeface="+mn-lt"/>
                      <a:ea typeface="Calibri"/>
                      <a:cs typeface="Calibri" panose="020F0502020204030204" pitchFamily="34" charset="0"/>
                      <a:sym typeface="Calibri"/>
                    </a:rPr>
                    <a:t>Il contient le ré</a:t>
                  </a:r>
                  <a:r>
                    <a:rPr lang="fr-FR" sz="1400" b="0" i="0" u="none" strike="noStrike" cap="none" dirty="0">
                      <a:solidFill>
                        <a:srgbClr val="3F3F3F"/>
                      </a:solidFill>
                      <a:latin typeface="+mn-lt"/>
                      <a:ea typeface="Calibri"/>
                      <a:cs typeface="Calibri" panose="020F0502020204030204" pitchFamily="34" charset="0"/>
                      <a:sym typeface="Calibri"/>
                    </a:rPr>
                    <a:t>sumé théorique et le manuel des travaux pratiques</a:t>
                  </a:r>
                  <a:endParaRPr lang="fr-FR" sz="1400" dirty="0">
                    <a:latin typeface="+mn-lt"/>
                    <a:cs typeface="Calibri" panose="020F0502020204030204" pitchFamily="34" charset="0"/>
                  </a:endParaRPr>
                </a:p>
              </p:txBody>
            </p:sp>
          </p:grpSp>
          <p:grpSp>
            <p:nvGrpSpPr>
              <p:cNvPr id="2" name="Groupe 1">
                <a:extLst>
                  <a:ext uri="{FF2B5EF4-FFF2-40B4-BE49-F238E27FC236}">
                    <a16:creationId xmlns:a16="http://schemas.microsoft.com/office/drawing/2014/main" id="{571D3AF8-CDE8-4FB0-9B48-4D15B7A820C3}"/>
                  </a:ext>
                </a:extLst>
              </p:cNvPr>
              <p:cNvGrpSpPr/>
              <p:nvPr/>
            </p:nvGrpSpPr>
            <p:grpSpPr>
              <a:xfrm>
                <a:off x="2587039" y="3022198"/>
                <a:ext cx="637500" cy="596700"/>
                <a:chOff x="2587039" y="3022198"/>
                <a:chExt cx="637500" cy="596700"/>
              </a:xfrm>
            </p:grpSpPr>
            <p:sp>
              <p:nvSpPr>
                <p:cNvPr id="37" name="Google Shape;113;p16">
                  <a:extLst>
                    <a:ext uri="{FF2B5EF4-FFF2-40B4-BE49-F238E27FC236}">
                      <a16:creationId xmlns:a16="http://schemas.microsoft.com/office/drawing/2014/main" id="{5E939301-5B96-4B78-8B8F-D06410BB794E}"/>
                    </a:ext>
                  </a:extLst>
                </p:cNvPr>
                <p:cNvSpPr/>
                <p:nvPr/>
              </p:nvSpPr>
              <p:spPr>
                <a:xfrm>
                  <a:off x="2587039" y="3022198"/>
                  <a:ext cx="637500" cy="596700"/>
                </a:xfrm>
                <a:prstGeom prst="ellipse">
                  <a:avLst/>
                </a:prstGeom>
                <a:noFill/>
                <a:ln w="28575" cap="flat" cmpd="sng">
                  <a:solidFill>
                    <a:srgbClr val="FF78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chemeClr val="lt1"/>
                    </a:solidFill>
                    <a:latin typeface="+mn-lt"/>
                    <a:ea typeface="Calibri"/>
                    <a:cs typeface="Calibri"/>
                    <a:sym typeface="Calibri"/>
                  </a:endParaRPr>
                </a:p>
              </p:txBody>
            </p:sp>
            <p:sp>
              <p:nvSpPr>
                <p:cNvPr id="42" name="Rectangle 41">
                  <a:extLst>
                    <a:ext uri="{FF2B5EF4-FFF2-40B4-BE49-F238E27FC236}">
                      <a16:creationId xmlns:a16="http://schemas.microsoft.com/office/drawing/2014/main" id="{F242B4FE-EB7E-4FA9-AB3C-67B43CEF323F}"/>
                    </a:ext>
                  </a:extLst>
                </p:cNvPr>
                <p:cNvSpPr/>
                <p:nvPr/>
              </p:nvSpPr>
              <p:spPr>
                <a:xfrm>
                  <a:off x="2735710" y="3089715"/>
                  <a:ext cx="340158" cy="461665"/>
                </a:xfrm>
                <a:prstGeom prst="rect">
                  <a:avLst/>
                </a:prstGeom>
              </p:spPr>
              <p:txBody>
                <a:bodyPr wrap="none">
                  <a:spAutoFit/>
                </a:bodyPr>
                <a:lstStyle/>
                <a:p>
                  <a:r>
                    <a:rPr lang="fr-FR" sz="2400" b="1" dirty="0">
                      <a:solidFill>
                        <a:srgbClr val="0059A1"/>
                      </a:solidFill>
                      <a:latin typeface="+mn-lt"/>
                      <a:ea typeface="Calibri"/>
                      <a:cs typeface="Calibri" panose="020F0502020204030204" pitchFamily="34" charset="0"/>
                      <a:sym typeface="Calibri"/>
                    </a:rPr>
                    <a:t>1</a:t>
                  </a:r>
                  <a:endParaRPr lang="fr-FR" sz="2400" b="1" dirty="0">
                    <a:solidFill>
                      <a:srgbClr val="0059A1"/>
                    </a:solidFill>
                    <a:latin typeface="+mn-lt"/>
                    <a:cs typeface="Calibri" panose="020F0502020204030204" pitchFamily="34" charset="0"/>
                  </a:endParaRPr>
                </a:p>
              </p:txBody>
            </p:sp>
          </p:grpSp>
        </p:grpSp>
        <p:grpSp>
          <p:nvGrpSpPr>
            <p:cNvPr id="50" name="Groupe 49">
              <a:extLst>
                <a:ext uri="{FF2B5EF4-FFF2-40B4-BE49-F238E27FC236}">
                  <a16:creationId xmlns:a16="http://schemas.microsoft.com/office/drawing/2014/main" id="{53168013-0FB2-4E00-BBAC-599AA4E6EADF}"/>
                </a:ext>
              </a:extLst>
            </p:cNvPr>
            <p:cNvGrpSpPr/>
            <p:nvPr/>
          </p:nvGrpSpPr>
          <p:grpSpPr>
            <a:xfrm>
              <a:off x="3683025" y="2056878"/>
              <a:ext cx="1584000" cy="3801004"/>
              <a:chOff x="3765217" y="2056878"/>
              <a:chExt cx="1584000" cy="3801004"/>
            </a:xfrm>
          </p:grpSpPr>
          <p:grpSp>
            <p:nvGrpSpPr>
              <p:cNvPr id="13" name="Google Shape;89;p16">
                <a:extLst>
                  <a:ext uri="{FF2B5EF4-FFF2-40B4-BE49-F238E27FC236}">
                    <a16:creationId xmlns:a16="http://schemas.microsoft.com/office/drawing/2014/main" id="{00A56C00-FE86-4D41-AA52-9DAC693266D6}"/>
                  </a:ext>
                </a:extLst>
              </p:cNvPr>
              <p:cNvGrpSpPr/>
              <p:nvPr/>
            </p:nvGrpSpPr>
            <p:grpSpPr>
              <a:xfrm>
                <a:off x="4140067" y="2056878"/>
                <a:ext cx="834300" cy="662869"/>
                <a:chOff x="4002843" y="1987306"/>
                <a:chExt cx="834300" cy="662869"/>
              </a:xfrm>
            </p:grpSpPr>
            <p:sp>
              <p:nvSpPr>
                <p:cNvPr id="14" name="Google Shape;90;p16">
                  <a:extLst>
                    <a:ext uri="{FF2B5EF4-FFF2-40B4-BE49-F238E27FC236}">
                      <a16:creationId xmlns:a16="http://schemas.microsoft.com/office/drawing/2014/main" id="{49164E02-095E-447C-9FE2-E3996451B6CB}"/>
                    </a:ext>
                  </a:extLst>
                </p:cNvPr>
                <p:cNvSpPr/>
                <p:nvPr/>
              </p:nvSpPr>
              <p:spPr>
                <a:xfrm>
                  <a:off x="4002843" y="1987306"/>
                  <a:ext cx="834300" cy="662869"/>
                </a:xfrm>
                <a:custGeom>
                  <a:avLst/>
                  <a:gdLst/>
                  <a:ahLst/>
                  <a:cxnLst/>
                  <a:rect l="l" t="t" r="r" b="b"/>
                  <a:pathLst>
                    <a:path w="3240000" h="2574247" extrusionOk="0">
                      <a:moveTo>
                        <a:pt x="2393400" y="1814089"/>
                      </a:moveTo>
                      <a:cubicBezTo>
                        <a:pt x="2363577" y="1814089"/>
                        <a:pt x="2339400" y="1838266"/>
                        <a:pt x="2339400" y="1868089"/>
                      </a:cubicBezTo>
                      <a:cubicBezTo>
                        <a:pt x="2339400" y="1897912"/>
                        <a:pt x="2363577" y="1922089"/>
                        <a:pt x="2393400" y="1922089"/>
                      </a:cubicBezTo>
                      <a:lnTo>
                        <a:pt x="2573400" y="1922089"/>
                      </a:lnTo>
                      <a:cubicBezTo>
                        <a:pt x="2603223" y="1922089"/>
                        <a:pt x="2627400" y="1897912"/>
                        <a:pt x="2627400" y="1868089"/>
                      </a:cubicBezTo>
                      <a:cubicBezTo>
                        <a:pt x="2627400" y="1838266"/>
                        <a:pt x="2603223" y="1814089"/>
                        <a:pt x="2573400" y="1814089"/>
                      </a:cubicBezTo>
                      <a:close/>
                      <a:moveTo>
                        <a:pt x="173344" y="1814089"/>
                      </a:moveTo>
                      <a:cubicBezTo>
                        <a:pt x="143521" y="1814089"/>
                        <a:pt x="119344" y="1838266"/>
                        <a:pt x="119344" y="1868089"/>
                      </a:cubicBezTo>
                      <a:cubicBezTo>
                        <a:pt x="119344" y="1897912"/>
                        <a:pt x="143521" y="1922089"/>
                        <a:pt x="173344" y="1922089"/>
                      </a:cubicBezTo>
                      <a:lnTo>
                        <a:pt x="353344" y="1922089"/>
                      </a:lnTo>
                      <a:cubicBezTo>
                        <a:pt x="383167" y="1922089"/>
                        <a:pt x="407344" y="1897912"/>
                        <a:pt x="407344" y="1868089"/>
                      </a:cubicBezTo>
                      <a:cubicBezTo>
                        <a:pt x="407344" y="1838266"/>
                        <a:pt x="383167" y="1814089"/>
                        <a:pt x="353344" y="1814089"/>
                      </a:cubicBezTo>
                      <a:close/>
                      <a:moveTo>
                        <a:pt x="2933496" y="1796081"/>
                      </a:moveTo>
                      <a:cubicBezTo>
                        <a:pt x="2893727" y="1796081"/>
                        <a:pt x="2861488" y="1828320"/>
                        <a:pt x="2861488" y="1868089"/>
                      </a:cubicBezTo>
                      <a:cubicBezTo>
                        <a:pt x="2861488" y="1907858"/>
                        <a:pt x="2893727" y="1940097"/>
                        <a:pt x="2933496" y="1940097"/>
                      </a:cubicBezTo>
                      <a:cubicBezTo>
                        <a:pt x="2973265" y="1940097"/>
                        <a:pt x="3005504" y="1907858"/>
                        <a:pt x="3005504" y="1868089"/>
                      </a:cubicBezTo>
                      <a:cubicBezTo>
                        <a:pt x="3005504" y="1828320"/>
                        <a:pt x="2973265" y="1796081"/>
                        <a:pt x="2933496" y="1796081"/>
                      </a:cubicBezTo>
                      <a:close/>
                      <a:moveTo>
                        <a:pt x="119344" y="122856"/>
                      </a:moveTo>
                      <a:lnTo>
                        <a:pt x="119344" y="1728192"/>
                      </a:lnTo>
                      <a:lnTo>
                        <a:pt x="3120656" y="1728192"/>
                      </a:lnTo>
                      <a:lnTo>
                        <a:pt x="3120656" y="122856"/>
                      </a:lnTo>
                      <a:close/>
                      <a:moveTo>
                        <a:pt x="0" y="0"/>
                      </a:moveTo>
                      <a:lnTo>
                        <a:pt x="3240000" y="0"/>
                      </a:lnTo>
                      <a:lnTo>
                        <a:pt x="3240000" y="2016224"/>
                      </a:lnTo>
                      <a:lnTo>
                        <a:pt x="1812079" y="2016224"/>
                      </a:lnTo>
                      <a:lnTo>
                        <a:pt x="1857107" y="2320159"/>
                      </a:lnTo>
                      <a:lnTo>
                        <a:pt x="2357140" y="2320159"/>
                      </a:lnTo>
                      <a:cubicBezTo>
                        <a:pt x="2427304" y="2320159"/>
                        <a:pt x="2484184" y="2377039"/>
                        <a:pt x="2484184" y="2447203"/>
                      </a:cubicBezTo>
                      <a:lnTo>
                        <a:pt x="2484184" y="2574247"/>
                      </a:lnTo>
                      <a:lnTo>
                        <a:pt x="755992" y="2574247"/>
                      </a:lnTo>
                      <a:lnTo>
                        <a:pt x="755992" y="2447203"/>
                      </a:lnTo>
                      <a:cubicBezTo>
                        <a:pt x="755992" y="2377039"/>
                        <a:pt x="812872" y="2320159"/>
                        <a:pt x="883036" y="2320159"/>
                      </a:cubicBezTo>
                      <a:lnTo>
                        <a:pt x="1382894" y="2320159"/>
                      </a:lnTo>
                      <a:lnTo>
                        <a:pt x="1427922" y="2016224"/>
                      </a:lnTo>
                      <a:lnTo>
                        <a:pt x="0" y="2016224"/>
                      </a:lnTo>
                      <a:close/>
                    </a:path>
                  </a:pathLst>
                </a:custGeom>
                <a:solidFill>
                  <a:srgbClr val="00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700"/>
                    <a:buFont typeface="Calibri"/>
                    <a:buNone/>
                  </a:pPr>
                  <a:endParaRPr sz="2700" b="0" i="0" u="none" strike="noStrike" cap="none" dirty="0">
                    <a:solidFill>
                      <a:srgbClr val="FFFFFF"/>
                    </a:solidFill>
                    <a:latin typeface="+mn-lt"/>
                    <a:ea typeface="Arial"/>
                    <a:cs typeface="Calibri" panose="020F0502020204030204" pitchFamily="34" charset="0"/>
                    <a:sym typeface="Arial"/>
                  </a:endParaRPr>
                </a:p>
              </p:txBody>
            </p:sp>
            <p:sp>
              <p:nvSpPr>
                <p:cNvPr id="15" name="Google Shape;91;p16">
                  <a:extLst>
                    <a:ext uri="{FF2B5EF4-FFF2-40B4-BE49-F238E27FC236}">
                      <a16:creationId xmlns:a16="http://schemas.microsoft.com/office/drawing/2014/main" id="{74C91C81-9CC6-4F6E-B22E-499C2B644CA9}"/>
                    </a:ext>
                  </a:extLst>
                </p:cNvPr>
                <p:cNvSpPr/>
                <p:nvPr/>
              </p:nvSpPr>
              <p:spPr>
                <a:xfrm>
                  <a:off x="4116776" y="2182747"/>
                  <a:ext cx="589749" cy="110877"/>
                </a:xfrm>
                <a:custGeom>
                  <a:avLst/>
                  <a:gdLst/>
                  <a:ahLst/>
                  <a:cxnLst/>
                  <a:rect l="l" t="t" r="r" b="b"/>
                  <a:pathLst>
                    <a:path w="589749" h="110877" extrusionOk="0">
                      <a:moveTo>
                        <a:pt x="553417" y="44276"/>
                      </a:moveTo>
                      <a:cubicBezTo>
                        <a:pt x="548853" y="44276"/>
                        <a:pt x="545083" y="45938"/>
                        <a:pt x="542106" y="49262"/>
                      </a:cubicBezTo>
                      <a:cubicBezTo>
                        <a:pt x="539130" y="52586"/>
                        <a:pt x="537666" y="57101"/>
                        <a:pt x="537716" y="62806"/>
                      </a:cubicBezTo>
                      <a:lnTo>
                        <a:pt x="568970" y="62806"/>
                      </a:lnTo>
                      <a:cubicBezTo>
                        <a:pt x="568821" y="56753"/>
                        <a:pt x="567258" y="52152"/>
                        <a:pt x="564282" y="49002"/>
                      </a:cubicBezTo>
                      <a:cubicBezTo>
                        <a:pt x="561305" y="45852"/>
                        <a:pt x="557684" y="44276"/>
                        <a:pt x="553417" y="44276"/>
                      </a:cubicBezTo>
                      <a:close/>
                      <a:moveTo>
                        <a:pt x="124792" y="44276"/>
                      </a:moveTo>
                      <a:cubicBezTo>
                        <a:pt x="120228" y="44276"/>
                        <a:pt x="116458" y="45938"/>
                        <a:pt x="113481" y="49262"/>
                      </a:cubicBezTo>
                      <a:cubicBezTo>
                        <a:pt x="110505" y="52586"/>
                        <a:pt x="109041" y="57101"/>
                        <a:pt x="109091" y="62806"/>
                      </a:cubicBezTo>
                      <a:lnTo>
                        <a:pt x="140345" y="62806"/>
                      </a:lnTo>
                      <a:cubicBezTo>
                        <a:pt x="140196" y="56753"/>
                        <a:pt x="138633" y="52152"/>
                        <a:pt x="135657" y="49002"/>
                      </a:cubicBezTo>
                      <a:cubicBezTo>
                        <a:pt x="132680" y="45852"/>
                        <a:pt x="129059" y="44276"/>
                        <a:pt x="124792" y="44276"/>
                      </a:cubicBezTo>
                      <a:close/>
                      <a:moveTo>
                        <a:pt x="445815" y="30063"/>
                      </a:moveTo>
                      <a:lnTo>
                        <a:pt x="466725" y="30063"/>
                      </a:lnTo>
                      <a:lnTo>
                        <a:pt x="466725" y="109091"/>
                      </a:lnTo>
                      <a:lnTo>
                        <a:pt x="445815" y="109091"/>
                      </a:lnTo>
                      <a:close/>
                      <a:moveTo>
                        <a:pt x="170259" y="30063"/>
                      </a:moveTo>
                      <a:lnTo>
                        <a:pt x="195783" y="30063"/>
                      </a:lnTo>
                      <a:lnTo>
                        <a:pt x="209773" y="51792"/>
                      </a:lnTo>
                      <a:lnTo>
                        <a:pt x="224507" y="30063"/>
                      </a:lnTo>
                      <a:lnTo>
                        <a:pt x="249064" y="30063"/>
                      </a:lnTo>
                      <a:lnTo>
                        <a:pt x="222275" y="67494"/>
                      </a:lnTo>
                      <a:lnTo>
                        <a:pt x="251519" y="109091"/>
                      </a:lnTo>
                      <a:lnTo>
                        <a:pt x="225847" y="109091"/>
                      </a:lnTo>
                      <a:lnTo>
                        <a:pt x="209773" y="84609"/>
                      </a:lnTo>
                      <a:lnTo>
                        <a:pt x="193551" y="109091"/>
                      </a:lnTo>
                      <a:lnTo>
                        <a:pt x="169069" y="109091"/>
                      </a:lnTo>
                      <a:lnTo>
                        <a:pt x="197569" y="68387"/>
                      </a:lnTo>
                      <a:close/>
                      <a:moveTo>
                        <a:pt x="552152" y="28277"/>
                      </a:moveTo>
                      <a:cubicBezTo>
                        <a:pt x="563910" y="28277"/>
                        <a:pt x="573187" y="32159"/>
                        <a:pt x="579983" y="39923"/>
                      </a:cubicBezTo>
                      <a:cubicBezTo>
                        <a:pt x="586780" y="47687"/>
                        <a:pt x="590029" y="59581"/>
                        <a:pt x="589731" y="75605"/>
                      </a:cubicBezTo>
                      <a:lnTo>
                        <a:pt x="537344" y="75605"/>
                      </a:lnTo>
                      <a:cubicBezTo>
                        <a:pt x="537493" y="81806"/>
                        <a:pt x="539179" y="86630"/>
                        <a:pt x="542404" y="90078"/>
                      </a:cubicBezTo>
                      <a:cubicBezTo>
                        <a:pt x="545629" y="93526"/>
                        <a:pt x="549647" y="95250"/>
                        <a:pt x="554459" y="95250"/>
                      </a:cubicBezTo>
                      <a:cubicBezTo>
                        <a:pt x="557733" y="95250"/>
                        <a:pt x="560487" y="94357"/>
                        <a:pt x="562719" y="92571"/>
                      </a:cubicBezTo>
                      <a:cubicBezTo>
                        <a:pt x="564952" y="90785"/>
                        <a:pt x="566638" y="87908"/>
                        <a:pt x="567779" y="83939"/>
                      </a:cubicBezTo>
                      <a:lnTo>
                        <a:pt x="588615" y="87437"/>
                      </a:lnTo>
                      <a:cubicBezTo>
                        <a:pt x="585936" y="95076"/>
                        <a:pt x="581707" y="100893"/>
                        <a:pt x="575928" y="104887"/>
                      </a:cubicBezTo>
                      <a:cubicBezTo>
                        <a:pt x="570148" y="108880"/>
                        <a:pt x="562917" y="110877"/>
                        <a:pt x="554236" y="110877"/>
                      </a:cubicBezTo>
                      <a:cubicBezTo>
                        <a:pt x="540494" y="110877"/>
                        <a:pt x="530324" y="106387"/>
                        <a:pt x="523726" y="97408"/>
                      </a:cubicBezTo>
                      <a:cubicBezTo>
                        <a:pt x="518517" y="90215"/>
                        <a:pt x="515913" y="81136"/>
                        <a:pt x="515913" y="70173"/>
                      </a:cubicBezTo>
                      <a:cubicBezTo>
                        <a:pt x="515913" y="57076"/>
                        <a:pt x="519336" y="46819"/>
                        <a:pt x="526182" y="39402"/>
                      </a:cubicBezTo>
                      <a:cubicBezTo>
                        <a:pt x="533028" y="31986"/>
                        <a:pt x="541685" y="28277"/>
                        <a:pt x="552152" y="28277"/>
                      </a:cubicBezTo>
                      <a:close/>
                      <a:moveTo>
                        <a:pt x="123527" y="28277"/>
                      </a:moveTo>
                      <a:cubicBezTo>
                        <a:pt x="135285" y="28277"/>
                        <a:pt x="144562" y="32159"/>
                        <a:pt x="151358" y="39923"/>
                      </a:cubicBezTo>
                      <a:cubicBezTo>
                        <a:pt x="158155" y="47687"/>
                        <a:pt x="161404" y="59581"/>
                        <a:pt x="161106" y="75605"/>
                      </a:cubicBezTo>
                      <a:lnTo>
                        <a:pt x="108719" y="75605"/>
                      </a:lnTo>
                      <a:cubicBezTo>
                        <a:pt x="108868" y="81806"/>
                        <a:pt x="110554" y="86630"/>
                        <a:pt x="113779" y="90078"/>
                      </a:cubicBezTo>
                      <a:cubicBezTo>
                        <a:pt x="117004" y="93526"/>
                        <a:pt x="121022" y="95250"/>
                        <a:pt x="125834" y="95250"/>
                      </a:cubicBezTo>
                      <a:cubicBezTo>
                        <a:pt x="129108" y="95250"/>
                        <a:pt x="131862" y="94357"/>
                        <a:pt x="134094" y="92571"/>
                      </a:cubicBezTo>
                      <a:cubicBezTo>
                        <a:pt x="136327" y="90785"/>
                        <a:pt x="138013" y="87908"/>
                        <a:pt x="139154" y="83939"/>
                      </a:cubicBezTo>
                      <a:lnTo>
                        <a:pt x="159990" y="87437"/>
                      </a:lnTo>
                      <a:cubicBezTo>
                        <a:pt x="157311" y="95076"/>
                        <a:pt x="153082" y="100893"/>
                        <a:pt x="147303" y="104887"/>
                      </a:cubicBezTo>
                      <a:cubicBezTo>
                        <a:pt x="141523" y="108880"/>
                        <a:pt x="134293" y="110877"/>
                        <a:pt x="125611" y="110877"/>
                      </a:cubicBezTo>
                      <a:cubicBezTo>
                        <a:pt x="111869" y="110877"/>
                        <a:pt x="101699" y="106387"/>
                        <a:pt x="95101" y="97408"/>
                      </a:cubicBezTo>
                      <a:cubicBezTo>
                        <a:pt x="89892" y="90215"/>
                        <a:pt x="87288" y="81136"/>
                        <a:pt x="87288" y="70173"/>
                      </a:cubicBezTo>
                      <a:cubicBezTo>
                        <a:pt x="87288" y="57076"/>
                        <a:pt x="90711" y="46819"/>
                        <a:pt x="97557" y="39402"/>
                      </a:cubicBezTo>
                      <a:cubicBezTo>
                        <a:pt x="104403" y="31986"/>
                        <a:pt x="113060" y="28277"/>
                        <a:pt x="123527" y="28277"/>
                      </a:cubicBezTo>
                      <a:close/>
                      <a:moveTo>
                        <a:pt x="286792" y="2158"/>
                      </a:moveTo>
                      <a:lnTo>
                        <a:pt x="286792" y="30063"/>
                      </a:lnTo>
                      <a:lnTo>
                        <a:pt x="301079" y="30063"/>
                      </a:lnTo>
                      <a:lnTo>
                        <a:pt x="301079" y="46732"/>
                      </a:lnTo>
                      <a:lnTo>
                        <a:pt x="286792" y="46732"/>
                      </a:lnTo>
                      <a:lnTo>
                        <a:pt x="286792" y="78581"/>
                      </a:lnTo>
                      <a:cubicBezTo>
                        <a:pt x="286792" y="85031"/>
                        <a:pt x="286928" y="88788"/>
                        <a:pt x="287201" y="89855"/>
                      </a:cubicBezTo>
                      <a:cubicBezTo>
                        <a:pt x="287474" y="90922"/>
                        <a:pt x="288094" y="91802"/>
                        <a:pt x="289061" y="92497"/>
                      </a:cubicBezTo>
                      <a:cubicBezTo>
                        <a:pt x="290029" y="93191"/>
                        <a:pt x="291207" y="93539"/>
                        <a:pt x="292596" y="93539"/>
                      </a:cubicBezTo>
                      <a:cubicBezTo>
                        <a:pt x="294531" y="93539"/>
                        <a:pt x="297334" y="92869"/>
                        <a:pt x="301005" y="91529"/>
                      </a:cubicBezTo>
                      <a:lnTo>
                        <a:pt x="302791" y="107752"/>
                      </a:lnTo>
                      <a:cubicBezTo>
                        <a:pt x="297929" y="109835"/>
                        <a:pt x="292422" y="110877"/>
                        <a:pt x="286271" y="110877"/>
                      </a:cubicBezTo>
                      <a:cubicBezTo>
                        <a:pt x="282501" y="110877"/>
                        <a:pt x="279102" y="110245"/>
                        <a:pt x="276076" y="108980"/>
                      </a:cubicBezTo>
                      <a:cubicBezTo>
                        <a:pt x="273050" y="107714"/>
                        <a:pt x="270830" y="106077"/>
                        <a:pt x="269416" y="104068"/>
                      </a:cubicBezTo>
                      <a:cubicBezTo>
                        <a:pt x="268002" y="102059"/>
                        <a:pt x="267022" y="99343"/>
                        <a:pt x="266477" y="95920"/>
                      </a:cubicBezTo>
                      <a:cubicBezTo>
                        <a:pt x="266030" y="93489"/>
                        <a:pt x="265807" y="88578"/>
                        <a:pt x="265807" y="81186"/>
                      </a:cubicBezTo>
                      <a:lnTo>
                        <a:pt x="265807" y="46732"/>
                      </a:lnTo>
                      <a:lnTo>
                        <a:pt x="256208" y="46732"/>
                      </a:lnTo>
                      <a:lnTo>
                        <a:pt x="256208" y="30063"/>
                      </a:lnTo>
                      <a:lnTo>
                        <a:pt x="265807" y="30063"/>
                      </a:lnTo>
                      <a:lnTo>
                        <a:pt x="265807" y="14362"/>
                      </a:lnTo>
                      <a:close/>
                      <a:moveTo>
                        <a:pt x="483915" y="0"/>
                      </a:moveTo>
                      <a:lnTo>
                        <a:pt x="504825" y="0"/>
                      </a:lnTo>
                      <a:lnTo>
                        <a:pt x="504825" y="109091"/>
                      </a:lnTo>
                      <a:lnTo>
                        <a:pt x="483915" y="109091"/>
                      </a:lnTo>
                      <a:close/>
                      <a:moveTo>
                        <a:pt x="445815" y="0"/>
                      </a:moveTo>
                      <a:lnTo>
                        <a:pt x="466725" y="0"/>
                      </a:lnTo>
                      <a:lnTo>
                        <a:pt x="466725" y="19348"/>
                      </a:lnTo>
                      <a:lnTo>
                        <a:pt x="445815" y="19348"/>
                      </a:lnTo>
                      <a:close/>
                      <a:moveTo>
                        <a:pt x="350862" y="0"/>
                      </a:moveTo>
                      <a:lnTo>
                        <a:pt x="425648" y="0"/>
                      </a:lnTo>
                      <a:lnTo>
                        <a:pt x="425648" y="18455"/>
                      </a:lnTo>
                      <a:lnTo>
                        <a:pt x="372889" y="18455"/>
                      </a:lnTo>
                      <a:lnTo>
                        <a:pt x="372889" y="44276"/>
                      </a:lnTo>
                      <a:lnTo>
                        <a:pt x="418430" y="44276"/>
                      </a:lnTo>
                      <a:lnTo>
                        <a:pt x="418430" y="62731"/>
                      </a:lnTo>
                      <a:lnTo>
                        <a:pt x="372889" y="62731"/>
                      </a:lnTo>
                      <a:lnTo>
                        <a:pt x="372889" y="109091"/>
                      </a:lnTo>
                      <a:lnTo>
                        <a:pt x="350862" y="109091"/>
                      </a:lnTo>
                      <a:close/>
                      <a:moveTo>
                        <a:pt x="0" y="0"/>
                      </a:moveTo>
                      <a:lnTo>
                        <a:pt x="86692" y="0"/>
                      </a:lnTo>
                      <a:lnTo>
                        <a:pt x="86692" y="18455"/>
                      </a:lnTo>
                      <a:lnTo>
                        <a:pt x="54397" y="18455"/>
                      </a:lnTo>
                      <a:lnTo>
                        <a:pt x="54397" y="109091"/>
                      </a:lnTo>
                      <a:lnTo>
                        <a:pt x="32370" y="109091"/>
                      </a:lnTo>
                      <a:lnTo>
                        <a:pt x="32370" y="18455"/>
                      </a:lnTo>
                      <a:lnTo>
                        <a:pt x="0" y="18455"/>
                      </a:lnTo>
                      <a:close/>
                    </a:path>
                  </a:pathLst>
                </a:custGeom>
                <a:solidFill>
                  <a:srgbClr val="0059A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200"/>
                    <a:buFont typeface="Calibri"/>
                    <a:buNone/>
                  </a:pPr>
                  <a:endParaRPr sz="1200" b="0" i="0" u="none" strike="noStrike" cap="none" dirty="0">
                    <a:solidFill>
                      <a:srgbClr val="8CBABE"/>
                    </a:solidFill>
                    <a:latin typeface="+mn-lt"/>
                    <a:ea typeface="Arial"/>
                    <a:cs typeface="Calibri" panose="020F0502020204030204" pitchFamily="34" charset="0"/>
                    <a:sym typeface="Arial"/>
                  </a:endParaRPr>
                </a:p>
              </p:txBody>
            </p:sp>
          </p:grpSp>
          <p:sp>
            <p:nvSpPr>
              <p:cNvPr id="33" name="Google Shape;109;p16">
                <a:extLst>
                  <a:ext uri="{FF2B5EF4-FFF2-40B4-BE49-F238E27FC236}">
                    <a16:creationId xmlns:a16="http://schemas.microsoft.com/office/drawing/2014/main" id="{8659226A-8566-4547-90E4-29C67DDAEE06}"/>
                  </a:ext>
                </a:extLst>
              </p:cNvPr>
              <p:cNvSpPr txBox="1"/>
              <p:nvPr/>
            </p:nvSpPr>
            <p:spPr>
              <a:xfrm>
                <a:off x="3765217" y="3799884"/>
                <a:ext cx="1584000" cy="2057998"/>
              </a:xfrm>
              <a:prstGeom prst="rect">
                <a:avLst/>
              </a:prstGeom>
              <a:noFill/>
              <a:ln w="28575">
                <a:solidFill>
                  <a:srgbClr val="FF7800"/>
                </a:solid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1" dirty="0">
                    <a:solidFill>
                      <a:srgbClr val="0059A1"/>
                    </a:solidFill>
                    <a:latin typeface="+mn-lt"/>
                    <a:ea typeface="Calibri"/>
                    <a:cs typeface="Calibri" panose="020F0502020204030204" pitchFamily="34" charset="0"/>
                    <a:sym typeface="Calibri"/>
                  </a:rPr>
                  <a:t>LA VERSION PDF</a:t>
                </a:r>
                <a:endParaRPr lang="fr-FR" sz="1400" dirty="0">
                  <a:solidFill>
                    <a:srgbClr val="0059A1"/>
                  </a:solidFill>
                  <a:latin typeface="+mn-lt"/>
                  <a:ea typeface="Calibri"/>
                  <a:cs typeface="Calibri" panose="020F0502020204030204" pitchFamily="34" charset="0"/>
                  <a:sym typeface="Calibri"/>
                </a:endParaRPr>
              </a:p>
              <a:p>
                <a:pPr marL="0" marR="0" lvl="0" indent="0" algn="ctr" rtl="0">
                  <a:spcBef>
                    <a:spcPts val="0"/>
                  </a:spcBef>
                  <a:spcAft>
                    <a:spcPts val="0"/>
                  </a:spcAft>
                  <a:buNone/>
                </a:pPr>
                <a:r>
                  <a:rPr lang="fr-FR" sz="1400" dirty="0">
                    <a:solidFill>
                      <a:srgbClr val="3F3F3F"/>
                    </a:solidFill>
                    <a:latin typeface="+mn-lt"/>
                    <a:ea typeface="Calibri"/>
                    <a:cs typeface="Calibri" panose="020F0502020204030204" pitchFamily="34" charset="0"/>
                    <a:sym typeface="Calibri"/>
                  </a:rPr>
                  <a:t>Une version PDF est mise en ligne sur l’espace apprenant et formateur de la plateforme </a:t>
                </a:r>
                <a:r>
                  <a:rPr lang="fr-FR" sz="1400" dirty="0" err="1">
                    <a:solidFill>
                      <a:srgbClr val="3F3F3F"/>
                    </a:solidFill>
                    <a:latin typeface="+mn-lt"/>
                    <a:ea typeface="Calibri"/>
                    <a:cs typeface="Calibri" panose="020F0502020204030204" pitchFamily="34" charset="0"/>
                    <a:sym typeface="Calibri"/>
                  </a:rPr>
                  <a:t>WebForce</a:t>
                </a:r>
                <a:r>
                  <a:rPr lang="fr-FR" sz="1400" dirty="0">
                    <a:solidFill>
                      <a:srgbClr val="3F3F3F"/>
                    </a:solidFill>
                    <a:latin typeface="+mn-lt"/>
                    <a:ea typeface="Calibri"/>
                    <a:cs typeface="Calibri" panose="020F0502020204030204" pitchFamily="34" charset="0"/>
                    <a:sym typeface="Calibri"/>
                  </a:rPr>
                  <a:t> Life</a:t>
                </a:r>
                <a:endParaRPr sz="1400" dirty="0">
                  <a:latin typeface="+mn-lt"/>
                  <a:cs typeface="Calibri" panose="020F0502020204030204" pitchFamily="34" charset="0"/>
                </a:endParaRPr>
              </a:p>
            </p:txBody>
          </p:sp>
          <p:grpSp>
            <p:nvGrpSpPr>
              <p:cNvPr id="3" name="Groupe 2">
                <a:extLst>
                  <a:ext uri="{FF2B5EF4-FFF2-40B4-BE49-F238E27FC236}">
                    <a16:creationId xmlns:a16="http://schemas.microsoft.com/office/drawing/2014/main" id="{BDE17767-F768-4176-8AD7-89F9CDE01BB4}"/>
                  </a:ext>
                </a:extLst>
              </p:cNvPr>
              <p:cNvGrpSpPr/>
              <p:nvPr/>
            </p:nvGrpSpPr>
            <p:grpSpPr>
              <a:xfrm>
                <a:off x="4238467" y="3022198"/>
                <a:ext cx="637500" cy="596700"/>
                <a:chOff x="4120713" y="3022198"/>
                <a:chExt cx="637500" cy="596700"/>
              </a:xfrm>
            </p:grpSpPr>
            <p:sp>
              <p:nvSpPr>
                <p:cNvPr id="38" name="Google Shape;114;p16">
                  <a:extLst>
                    <a:ext uri="{FF2B5EF4-FFF2-40B4-BE49-F238E27FC236}">
                      <a16:creationId xmlns:a16="http://schemas.microsoft.com/office/drawing/2014/main" id="{C66B6963-835B-4014-8DC3-454D0121E7B7}"/>
                    </a:ext>
                  </a:extLst>
                </p:cNvPr>
                <p:cNvSpPr/>
                <p:nvPr/>
              </p:nvSpPr>
              <p:spPr>
                <a:xfrm>
                  <a:off x="4120713" y="3022198"/>
                  <a:ext cx="637500" cy="596700"/>
                </a:xfrm>
                <a:prstGeom prst="ellipse">
                  <a:avLst/>
                </a:prstGeom>
                <a:noFill/>
                <a:ln w="28575" cap="flat" cmpd="sng">
                  <a:solidFill>
                    <a:srgbClr val="FF78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43" name="Rectangle 42">
                  <a:extLst>
                    <a:ext uri="{FF2B5EF4-FFF2-40B4-BE49-F238E27FC236}">
                      <a16:creationId xmlns:a16="http://schemas.microsoft.com/office/drawing/2014/main" id="{11DE01EE-0C34-4152-BB99-A583588087AA}"/>
                    </a:ext>
                  </a:extLst>
                </p:cNvPr>
                <p:cNvSpPr/>
                <p:nvPr/>
              </p:nvSpPr>
              <p:spPr>
                <a:xfrm>
                  <a:off x="4269384" y="3089716"/>
                  <a:ext cx="340158" cy="461665"/>
                </a:xfrm>
                <a:prstGeom prst="rect">
                  <a:avLst/>
                </a:prstGeom>
              </p:spPr>
              <p:txBody>
                <a:bodyPr wrap="none">
                  <a:spAutoFit/>
                </a:bodyPr>
                <a:lstStyle/>
                <a:p>
                  <a:r>
                    <a:rPr lang="fr-FR" sz="2400" b="1" dirty="0">
                      <a:solidFill>
                        <a:srgbClr val="0059A1"/>
                      </a:solidFill>
                      <a:latin typeface="+mn-lt"/>
                      <a:ea typeface="Calibri"/>
                      <a:cs typeface="Calibri" panose="020F0502020204030204" pitchFamily="34" charset="0"/>
                      <a:sym typeface="Calibri"/>
                    </a:rPr>
                    <a:t>2</a:t>
                  </a:r>
                  <a:endParaRPr lang="fr-FR" sz="2400" dirty="0">
                    <a:solidFill>
                      <a:srgbClr val="0059A1"/>
                    </a:solidFill>
                    <a:latin typeface="+mn-lt"/>
                    <a:cs typeface="Calibri" panose="020F0502020204030204" pitchFamily="34" charset="0"/>
                  </a:endParaRPr>
                </a:p>
              </p:txBody>
            </p:sp>
          </p:grpSp>
        </p:grpSp>
        <p:grpSp>
          <p:nvGrpSpPr>
            <p:cNvPr id="51" name="Groupe 50">
              <a:extLst>
                <a:ext uri="{FF2B5EF4-FFF2-40B4-BE49-F238E27FC236}">
                  <a16:creationId xmlns:a16="http://schemas.microsoft.com/office/drawing/2014/main" id="{0FBFEF04-8A2B-40A1-8A14-FF1A972D7027}"/>
                </a:ext>
              </a:extLst>
            </p:cNvPr>
            <p:cNvGrpSpPr/>
            <p:nvPr/>
          </p:nvGrpSpPr>
          <p:grpSpPr>
            <a:xfrm>
              <a:off x="5368360" y="1987059"/>
              <a:ext cx="1584000" cy="3870823"/>
              <a:chOff x="5399182" y="1987059"/>
              <a:chExt cx="1584000" cy="3870823"/>
            </a:xfrm>
          </p:grpSpPr>
          <p:grpSp>
            <p:nvGrpSpPr>
              <p:cNvPr id="16" name="Google Shape;92;p16">
                <a:extLst>
                  <a:ext uri="{FF2B5EF4-FFF2-40B4-BE49-F238E27FC236}">
                    <a16:creationId xmlns:a16="http://schemas.microsoft.com/office/drawing/2014/main" id="{5EF59CFE-3BC9-48F5-970B-496A0424FF6E}"/>
                  </a:ext>
                </a:extLst>
              </p:cNvPr>
              <p:cNvGrpSpPr/>
              <p:nvPr/>
            </p:nvGrpSpPr>
            <p:grpSpPr>
              <a:xfrm>
                <a:off x="5893069" y="1987059"/>
                <a:ext cx="596226" cy="710511"/>
                <a:chOff x="5683857" y="1993534"/>
                <a:chExt cx="596226" cy="710511"/>
              </a:xfrm>
            </p:grpSpPr>
            <p:sp>
              <p:nvSpPr>
                <p:cNvPr id="17" name="Google Shape;93;p16">
                  <a:extLst>
                    <a:ext uri="{FF2B5EF4-FFF2-40B4-BE49-F238E27FC236}">
                      <a16:creationId xmlns:a16="http://schemas.microsoft.com/office/drawing/2014/main" id="{656579B1-1AA0-42D1-9D38-B03DEF2DBD3E}"/>
                    </a:ext>
                  </a:extLst>
                </p:cNvPr>
                <p:cNvSpPr/>
                <p:nvPr/>
              </p:nvSpPr>
              <p:spPr>
                <a:xfrm>
                  <a:off x="5683857" y="1993534"/>
                  <a:ext cx="596226" cy="710511"/>
                </a:xfrm>
                <a:custGeom>
                  <a:avLst/>
                  <a:gdLst/>
                  <a:ahLst/>
                  <a:cxnLst/>
                  <a:rect l="l" t="t" r="r" b="b"/>
                  <a:pathLst>
                    <a:path w="3312367" h="3947283" extrusionOk="0">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rgbClr val="00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701"/>
                    <a:buFont typeface="Calibri"/>
                    <a:buNone/>
                  </a:pPr>
                  <a:endParaRPr sz="2701" b="0" i="0" u="none" strike="noStrike" cap="none" dirty="0">
                    <a:solidFill>
                      <a:srgbClr val="FFFFFF"/>
                    </a:solidFill>
                    <a:latin typeface="+mn-lt"/>
                    <a:ea typeface="Arial"/>
                    <a:cs typeface="Calibri" panose="020F0502020204030204" pitchFamily="34" charset="0"/>
                    <a:sym typeface="Arial"/>
                  </a:endParaRPr>
                </a:p>
              </p:txBody>
            </p:sp>
            <p:sp>
              <p:nvSpPr>
                <p:cNvPr id="18" name="Google Shape;94;p16">
                  <a:extLst>
                    <a:ext uri="{FF2B5EF4-FFF2-40B4-BE49-F238E27FC236}">
                      <a16:creationId xmlns:a16="http://schemas.microsoft.com/office/drawing/2014/main" id="{7B5595EC-C083-4201-AC46-D24C1B97FAF0}"/>
                    </a:ext>
                  </a:extLst>
                </p:cNvPr>
                <p:cNvSpPr/>
                <p:nvPr/>
              </p:nvSpPr>
              <p:spPr>
                <a:xfrm>
                  <a:off x="5820945" y="2188975"/>
                  <a:ext cx="297000" cy="297000"/>
                </a:xfrm>
                <a:custGeom>
                  <a:avLst/>
                  <a:gdLst/>
                  <a:ahLst/>
                  <a:cxnLst/>
                  <a:rect l="l" t="t" r="r" b="b"/>
                  <a:pathLst>
                    <a:path w="3960000" h="3960000" extrusionOk="0">
                      <a:moveTo>
                        <a:pt x="0" y="2700080"/>
                      </a:moveTo>
                      <a:lnTo>
                        <a:pt x="569408" y="2700080"/>
                      </a:lnTo>
                      <a:lnTo>
                        <a:pt x="569408" y="3390592"/>
                      </a:lnTo>
                      <a:lnTo>
                        <a:pt x="3390592" y="3390592"/>
                      </a:lnTo>
                      <a:lnTo>
                        <a:pt x="3390592" y="2700080"/>
                      </a:lnTo>
                      <a:lnTo>
                        <a:pt x="3960000" y="2700080"/>
                      </a:lnTo>
                      <a:lnTo>
                        <a:pt x="3960000" y="3960000"/>
                      </a:lnTo>
                      <a:lnTo>
                        <a:pt x="0" y="3960000"/>
                      </a:lnTo>
                      <a:close/>
                      <a:moveTo>
                        <a:pt x="1530791" y="0"/>
                      </a:moveTo>
                      <a:lnTo>
                        <a:pt x="2429209" y="0"/>
                      </a:lnTo>
                      <a:lnTo>
                        <a:pt x="2429209" y="2108456"/>
                      </a:lnTo>
                      <a:lnTo>
                        <a:pt x="2772088" y="2108456"/>
                      </a:lnTo>
                      <a:lnTo>
                        <a:pt x="1980000" y="3198242"/>
                      </a:lnTo>
                      <a:lnTo>
                        <a:pt x="1187912" y="2108456"/>
                      </a:lnTo>
                      <a:lnTo>
                        <a:pt x="1530791" y="2108456"/>
                      </a:lnTo>
                      <a:close/>
                    </a:path>
                  </a:pathLst>
                </a:custGeom>
                <a:solidFill>
                  <a:srgbClr val="00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grpSp>
          <p:sp>
            <p:nvSpPr>
              <p:cNvPr id="34" name="Google Shape;110;p16">
                <a:extLst>
                  <a:ext uri="{FF2B5EF4-FFF2-40B4-BE49-F238E27FC236}">
                    <a16:creationId xmlns:a16="http://schemas.microsoft.com/office/drawing/2014/main" id="{F15BDCD3-F419-4D05-ABDE-CA5F0E04D18D}"/>
                  </a:ext>
                </a:extLst>
              </p:cNvPr>
              <p:cNvSpPr txBox="1"/>
              <p:nvPr/>
            </p:nvSpPr>
            <p:spPr>
              <a:xfrm>
                <a:off x="5399182" y="3799884"/>
                <a:ext cx="1584000" cy="2057998"/>
              </a:xfrm>
              <a:prstGeom prst="rect">
                <a:avLst/>
              </a:prstGeom>
              <a:noFill/>
              <a:ln w="28575">
                <a:solidFill>
                  <a:srgbClr val="FF7800"/>
                </a:solid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1" dirty="0">
                    <a:solidFill>
                      <a:srgbClr val="0059A1"/>
                    </a:solidFill>
                    <a:latin typeface="+mn-lt"/>
                    <a:ea typeface="Calibri"/>
                    <a:cs typeface="Calibri" panose="020F0502020204030204" pitchFamily="34" charset="0"/>
                    <a:sym typeface="Calibri"/>
                  </a:rPr>
                  <a:t>DES CONTENUS</a:t>
                </a:r>
                <a:endParaRPr lang="fr-FR" sz="1400" dirty="0">
                  <a:solidFill>
                    <a:srgbClr val="0059A1"/>
                  </a:solidFill>
                  <a:latin typeface="+mn-lt"/>
                  <a:cs typeface="Calibri" panose="020F0502020204030204" pitchFamily="34" charset="0"/>
                </a:endParaRPr>
              </a:p>
              <a:p>
                <a:pPr marL="0" marR="0" lvl="0" indent="0" algn="ctr" rtl="0">
                  <a:spcBef>
                    <a:spcPts val="0"/>
                  </a:spcBef>
                  <a:spcAft>
                    <a:spcPts val="0"/>
                  </a:spcAft>
                  <a:buNone/>
                </a:pPr>
                <a:r>
                  <a:rPr lang="fr-FR" sz="1400" b="1" dirty="0">
                    <a:solidFill>
                      <a:srgbClr val="0059A1"/>
                    </a:solidFill>
                    <a:latin typeface="+mn-lt"/>
                    <a:ea typeface="Calibri"/>
                    <a:cs typeface="Calibri" panose="020F0502020204030204" pitchFamily="34" charset="0"/>
                    <a:sym typeface="Calibri"/>
                  </a:rPr>
                  <a:t>TÉLÉCHARGEABLES</a:t>
                </a:r>
              </a:p>
              <a:p>
                <a:pPr marL="0" marR="0" lvl="0" indent="0" algn="ctr" rtl="0">
                  <a:lnSpc>
                    <a:spcPct val="100000"/>
                  </a:lnSpc>
                  <a:spcBef>
                    <a:spcPts val="0"/>
                  </a:spcBef>
                  <a:spcAft>
                    <a:spcPts val="0"/>
                  </a:spcAft>
                  <a:buClr>
                    <a:srgbClr val="3F3F3F"/>
                  </a:buClr>
                  <a:buSzPts val="1200"/>
                  <a:buFont typeface="Arial"/>
                  <a:buNone/>
                </a:pPr>
                <a:r>
                  <a:rPr lang="fr-FR" sz="1400" dirty="0">
                    <a:solidFill>
                      <a:srgbClr val="3F3F3F"/>
                    </a:solidFill>
                    <a:latin typeface="+mn-lt"/>
                    <a:cs typeface="Calibri" panose="020F0502020204030204" pitchFamily="34" charset="0"/>
                    <a:sym typeface="Arial"/>
                  </a:rPr>
                  <a:t>L</a:t>
                </a:r>
                <a:r>
                  <a:rPr lang="fr-FR" sz="1400" b="0" i="0" u="none" strike="noStrike" cap="none" dirty="0">
                    <a:solidFill>
                      <a:srgbClr val="3F3F3F"/>
                    </a:solidFill>
                    <a:latin typeface="+mn-lt"/>
                    <a:cs typeface="Calibri" panose="020F0502020204030204" pitchFamily="34" charset="0"/>
                    <a:sym typeface="Arial"/>
                  </a:rPr>
                  <a:t>es fiches de résumés ou des exercices sont téléchargeables sur </a:t>
                </a:r>
                <a:r>
                  <a:rPr lang="fr-FR" sz="1400" b="0" i="0" u="none" strike="noStrike" cap="none" dirty="0" err="1">
                    <a:solidFill>
                      <a:srgbClr val="3F3F3F"/>
                    </a:solidFill>
                    <a:latin typeface="+mn-lt"/>
                    <a:cs typeface="Calibri" panose="020F0502020204030204" pitchFamily="34" charset="0"/>
                    <a:sym typeface="Arial"/>
                  </a:rPr>
                  <a:t>WebForce</a:t>
                </a:r>
                <a:r>
                  <a:rPr lang="fr-FR" sz="1400" b="0" i="0" u="none" strike="noStrike" cap="none" dirty="0">
                    <a:solidFill>
                      <a:srgbClr val="3F3F3F"/>
                    </a:solidFill>
                    <a:latin typeface="+mn-lt"/>
                    <a:cs typeface="Calibri" panose="020F0502020204030204" pitchFamily="34" charset="0"/>
                    <a:sym typeface="Arial"/>
                  </a:rPr>
                  <a:t> Life</a:t>
                </a:r>
                <a:endParaRPr sz="1400" dirty="0">
                  <a:latin typeface="+mn-lt"/>
                  <a:cs typeface="Calibri" panose="020F0502020204030204" pitchFamily="34" charset="0"/>
                </a:endParaRPr>
              </a:p>
            </p:txBody>
          </p:sp>
          <p:grpSp>
            <p:nvGrpSpPr>
              <p:cNvPr id="4" name="Groupe 3">
                <a:extLst>
                  <a:ext uri="{FF2B5EF4-FFF2-40B4-BE49-F238E27FC236}">
                    <a16:creationId xmlns:a16="http://schemas.microsoft.com/office/drawing/2014/main" id="{BCF3B8CB-0AFA-4BC7-A5E8-AB8E9EE0F607}"/>
                  </a:ext>
                </a:extLst>
              </p:cNvPr>
              <p:cNvGrpSpPr/>
              <p:nvPr/>
            </p:nvGrpSpPr>
            <p:grpSpPr>
              <a:xfrm>
                <a:off x="5872432" y="3022198"/>
                <a:ext cx="637500" cy="596700"/>
                <a:chOff x="5682736" y="3022198"/>
                <a:chExt cx="637500" cy="596700"/>
              </a:xfrm>
            </p:grpSpPr>
            <p:sp>
              <p:nvSpPr>
                <p:cNvPr id="39" name="Google Shape;115;p16">
                  <a:extLst>
                    <a:ext uri="{FF2B5EF4-FFF2-40B4-BE49-F238E27FC236}">
                      <a16:creationId xmlns:a16="http://schemas.microsoft.com/office/drawing/2014/main" id="{01B88BC7-6575-41BE-A376-FD599582882D}"/>
                    </a:ext>
                  </a:extLst>
                </p:cNvPr>
                <p:cNvSpPr/>
                <p:nvPr/>
              </p:nvSpPr>
              <p:spPr>
                <a:xfrm>
                  <a:off x="5682736" y="3022198"/>
                  <a:ext cx="637500" cy="596700"/>
                </a:xfrm>
                <a:prstGeom prst="ellipse">
                  <a:avLst/>
                </a:prstGeom>
                <a:noFill/>
                <a:ln w="28575" cap="flat" cmpd="sng">
                  <a:solidFill>
                    <a:srgbClr val="FF78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44" name="Rectangle 43">
                  <a:extLst>
                    <a:ext uri="{FF2B5EF4-FFF2-40B4-BE49-F238E27FC236}">
                      <a16:creationId xmlns:a16="http://schemas.microsoft.com/office/drawing/2014/main" id="{F479660E-AC03-43D5-9673-1DF0F3723B62}"/>
                    </a:ext>
                  </a:extLst>
                </p:cNvPr>
                <p:cNvSpPr/>
                <p:nvPr/>
              </p:nvSpPr>
              <p:spPr>
                <a:xfrm>
                  <a:off x="5831407" y="3089716"/>
                  <a:ext cx="340158" cy="461665"/>
                </a:xfrm>
                <a:prstGeom prst="rect">
                  <a:avLst/>
                </a:prstGeom>
              </p:spPr>
              <p:txBody>
                <a:bodyPr wrap="none">
                  <a:spAutoFit/>
                </a:bodyPr>
                <a:lstStyle/>
                <a:p>
                  <a:r>
                    <a:rPr lang="fr-FR" sz="2400" b="1" dirty="0">
                      <a:solidFill>
                        <a:srgbClr val="0059A1"/>
                      </a:solidFill>
                      <a:latin typeface="+mn-lt"/>
                      <a:ea typeface="Calibri"/>
                      <a:cs typeface="Calibri" panose="020F0502020204030204" pitchFamily="34" charset="0"/>
                      <a:sym typeface="Calibri"/>
                    </a:rPr>
                    <a:t>3</a:t>
                  </a:r>
                  <a:endParaRPr lang="fr-FR" sz="2400" dirty="0">
                    <a:solidFill>
                      <a:srgbClr val="0059A1"/>
                    </a:solidFill>
                    <a:latin typeface="+mn-lt"/>
                    <a:cs typeface="Calibri" panose="020F0502020204030204" pitchFamily="34" charset="0"/>
                  </a:endParaRPr>
                </a:p>
              </p:txBody>
            </p:sp>
          </p:grpSp>
        </p:grpSp>
        <p:grpSp>
          <p:nvGrpSpPr>
            <p:cNvPr id="52" name="Groupe 51">
              <a:extLst>
                <a:ext uri="{FF2B5EF4-FFF2-40B4-BE49-F238E27FC236}">
                  <a16:creationId xmlns:a16="http://schemas.microsoft.com/office/drawing/2014/main" id="{9249766A-ED49-499D-BE6B-09AF81BF1AC1}"/>
                </a:ext>
              </a:extLst>
            </p:cNvPr>
            <p:cNvGrpSpPr/>
            <p:nvPr/>
          </p:nvGrpSpPr>
          <p:grpSpPr>
            <a:xfrm>
              <a:off x="7055034" y="2000757"/>
              <a:ext cx="1584000" cy="3857125"/>
              <a:chOff x="6993390" y="2000757"/>
              <a:chExt cx="1584000" cy="3857125"/>
            </a:xfrm>
          </p:grpSpPr>
          <p:sp>
            <p:nvSpPr>
              <p:cNvPr id="19" name="Google Shape;95;p16">
                <a:extLst>
                  <a:ext uri="{FF2B5EF4-FFF2-40B4-BE49-F238E27FC236}">
                    <a16:creationId xmlns:a16="http://schemas.microsoft.com/office/drawing/2014/main" id="{33808313-CF1E-4013-8D42-4D58E3AC816D}"/>
                  </a:ext>
                </a:extLst>
              </p:cNvPr>
              <p:cNvSpPr/>
              <p:nvPr/>
            </p:nvSpPr>
            <p:spPr>
              <a:xfrm rot="10800000" flipH="1">
                <a:off x="7488218" y="2000757"/>
                <a:ext cx="594345" cy="667447"/>
              </a:xfrm>
              <a:custGeom>
                <a:avLst/>
                <a:gdLst/>
                <a:ahLst/>
                <a:cxnLst/>
                <a:rect l="l" t="t" r="r" b="b"/>
                <a:pathLst>
                  <a:path w="3496146" h="3926159" extrusionOk="0">
                    <a:moveTo>
                      <a:pt x="1476067" y="1782198"/>
                    </a:moveTo>
                    <a:lnTo>
                      <a:pt x="2085005" y="1782198"/>
                    </a:lnTo>
                    <a:lnTo>
                      <a:pt x="2085005" y="560436"/>
                    </a:lnTo>
                    <a:lnTo>
                      <a:pt x="2389473" y="560436"/>
                    </a:lnTo>
                    <a:lnTo>
                      <a:pt x="1780536" y="0"/>
                    </a:lnTo>
                    <a:lnTo>
                      <a:pt x="1171598" y="560436"/>
                    </a:lnTo>
                    <a:lnTo>
                      <a:pt x="1476067" y="560436"/>
                    </a:lnTo>
                    <a:close/>
                    <a:moveTo>
                      <a:pt x="2794909" y="2376264"/>
                    </a:moveTo>
                    <a:lnTo>
                      <a:pt x="3403846" y="1815828"/>
                    </a:lnTo>
                    <a:lnTo>
                      <a:pt x="3099377" y="1815828"/>
                    </a:lnTo>
                    <a:lnTo>
                      <a:pt x="3099377" y="594066"/>
                    </a:lnTo>
                    <a:lnTo>
                      <a:pt x="2490440" y="594066"/>
                    </a:lnTo>
                    <a:lnTo>
                      <a:pt x="2490440" y="1815828"/>
                    </a:lnTo>
                    <a:lnTo>
                      <a:pt x="2185971" y="1815828"/>
                    </a:lnTo>
                    <a:close/>
                    <a:moveTo>
                      <a:pt x="1738539" y="2704452"/>
                    </a:moveTo>
                    <a:cubicBezTo>
                      <a:pt x="2025742" y="2708651"/>
                      <a:pt x="2249289" y="2617027"/>
                      <a:pt x="2474392" y="2519294"/>
                    </a:cubicBezTo>
                    <a:cubicBezTo>
                      <a:pt x="2631335" y="2431624"/>
                      <a:pt x="2641220" y="2356014"/>
                      <a:pt x="2614641" y="2282563"/>
                    </a:cubicBezTo>
                    <a:cubicBezTo>
                      <a:pt x="2582745" y="2203226"/>
                      <a:pt x="2511446" y="2141129"/>
                      <a:pt x="2374721" y="2203680"/>
                    </a:cubicBezTo>
                    <a:cubicBezTo>
                      <a:pt x="2195292" y="2350932"/>
                      <a:pt x="1621166" y="2470817"/>
                      <a:pt x="1266317" y="2262320"/>
                    </a:cubicBezTo>
                    <a:cubicBezTo>
                      <a:pt x="1169173" y="2191011"/>
                      <a:pt x="970584" y="2135007"/>
                      <a:pt x="918755" y="2260582"/>
                    </a:cubicBezTo>
                    <a:cubicBezTo>
                      <a:pt x="905798" y="2301917"/>
                      <a:pt x="901034" y="2336556"/>
                      <a:pt x="904186" y="2366667"/>
                    </a:cubicBezTo>
                    <a:cubicBezTo>
                      <a:pt x="913642" y="2457000"/>
                      <a:pt x="994333" y="2506589"/>
                      <a:pt x="1138739" y="2574025"/>
                    </a:cubicBezTo>
                    <a:cubicBezTo>
                      <a:pt x="1370979" y="2664916"/>
                      <a:pt x="1566218" y="2701932"/>
                      <a:pt x="1738539" y="2704452"/>
                    </a:cubicBezTo>
                    <a:close/>
                    <a:moveTo>
                      <a:pt x="1709810" y="3318171"/>
                    </a:moveTo>
                    <a:cubicBezTo>
                      <a:pt x="2287461" y="3321186"/>
                      <a:pt x="2747532" y="3089987"/>
                      <a:pt x="2907033" y="2982480"/>
                    </a:cubicBezTo>
                    <a:cubicBezTo>
                      <a:pt x="3019837" y="2919930"/>
                      <a:pt x="3127019" y="2830470"/>
                      <a:pt x="3047283" y="2692494"/>
                    </a:cubicBezTo>
                    <a:cubicBezTo>
                      <a:pt x="2931427" y="2583612"/>
                      <a:pt x="2859428" y="2623285"/>
                      <a:pt x="2747560" y="2705958"/>
                    </a:cubicBezTo>
                    <a:cubicBezTo>
                      <a:pt x="2476410" y="2811508"/>
                      <a:pt x="1878339" y="3347087"/>
                      <a:pt x="714142" y="2686413"/>
                    </a:cubicBezTo>
                    <a:cubicBezTo>
                      <a:pt x="581403" y="2592588"/>
                      <a:pt x="478211" y="2639047"/>
                      <a:pt x="434354" y="2730111"/>
                    </a:cubicBezTo>
                    <a:cubicBezTo>
                      <a:pt x="423118" y="2754726"/>
                      <a:pt x="419107" y="2778362"/>
                      <a:pt x="421326" y="2801084"/>
                    </a:cubicBezTo>
                    <a:cubicBezTo>
                      <a:pt x="427982" y="2869247"/>
                      <a:pt x="490703" y="2929162"/>
                      <a:pt x="582577" y="2982481"/>
                    </a:cubicBezTo>
                    <a:cubicBezTo>
                      <a:pt x="974299" y="3230234"/>
                      <a:pt x="1363219" y="3316361"/>
                      <a:pt x="1709810" y="3318171"/>
                    </a:cubicBezTo>
                    <a:close/>
                    <a:moveTo>
                      <a:pt x="1650124" y="3925606"/>
                    </a:moveTo>
                    <a:cubicBezTo>
                      <a:pt x="2273556" y="3938577"/>
                      <a:pt x="2858828" y="3722251"/>
                      <a:pt x="3329308" y="3414392"/>
                    </a:cubicBezTo>
                    <a:cubicBezTo>
                      <a:pt x="3434138" y="3367480"/>
                      <a:pt x="3549293" y="3215474"/>
                      <a:pt x="3469556" y="3100952"/>
                    </a:cubicBezTo>
                    <a:cubicBezTo>
                      <a:pt x="3361675" y="3005103"/>
                      <a:pt x="3225886" y="3077348"/>
                      <a:pt x="3149901" y="3145689"/>
                    </a:cubicBezTo>
                    <a:cubicBezTo>
                      <a:pt x="2987266" y="3247333"/>
                      <a:pt x="1796029" y="4146474"/>
                      <a:pt x="297808" y="3098777"/>
                    </a:cubicBezTo>
                    <a:cubicBezTo>
                      <a:pt x="177029" y="2997135"/>
                      <a:pt x="65861" y="3063139"/>
                      <a:pt x="18020" y="3134657"/>
                    </a:cubicBezTo>
                    <a:cubicBezTo>
                      <a:pt x="4124" y="3161552"/>
                      <a:pt x="-1298" y="3188690"/>
                      <a:pt x="257" y="3215218"/>
                    </a:cubicBezTo>
                    <a:cubicBezTo>
                      <a:pt x="4919" y="3294803"/>
                      <a:pt x="72375" y="3368892"/>
                      <a:pt x="162256" y="3414392"/>
                    </a:cubicBezTo>
                    <a:cubicBezTo>
                      <a:pt x="657258" y="3766720"/>
                      <a:pt x="1165233" y="3915518"/>
                      <a:pt x="1650124" y="3925606"/>
                    </a:cubicBezTo>
                    <a:close/>
                  </a:path>
                </a:pathLst>
              </a:custGeom>
              <a:solidFill>
                <a:srgbClr val="0059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35" name="Google Shape;111;p16">
                <a:extLst>
                  <a:ext uri="{FF2B5EF4-FFF2-40B4-BE49-F238E27FC236}">
                    <a16:creationId xmlns:a16="http://schemas.microsoft.com/office/drawing/2014/main" id="{3CAFA74A-EC50-4261-BC86-5E55CE603BE5}"/>
                  </a:ext>
                </a:extLst>
              </p:cNvPr>
              <p:cNvSpPr txBox="1"/>
              <p:nvPr/>
            </p:nvSpPr>
            <p:spPr>
              <a:xfrm>
                <a:off x="6993390" y="3799884"/>
                <a:ext cx="1584000" cy="2057998"/>
              </a:xfrm>
              <a:prstGeom prst="rect">
                <a:avLst/>
              </a:prstGeom>
              <a:noFill/>
              <a:ln w="28575">
                <a:solidFill>
                  <a:srgbClr val="FF7800"/>
                </a:solidFill>
              </a:ln>
            </p:spPr>
            <p:txBody>
              <a:bodyPr spcFirstLastPara="1" wrap="square" lIns="91425" tIns="45700" rIns="91425" bIns="45700" anchor="t" anchorCtr="0">
                <a:noAutofit/>
              </a:bodyPr>
              <a:lstStyle/>
              <a:p>
                <a:pPr algn="ctr"/>
                <a:r>
                  <a:rPr lang="fr-FR" sz="1400" b="1" dirty="0">
                    <a:solidFill>
                      <a:schemeClr val="accent1">
                        <a:lumMod val="75000"/>
                      </a:schemeClr>
                    </a:solidFill>
                    <a:latin typeface="+mn-lt"/>
                    <a:cs typeface="Calibri" panose="020F0502020204030204" pitchFamily="34" charset="0"/>
                  </a:rPr>
                  <a:t>DU CONTENU INTERACTIF</a:t>
                </a:r>
              </a:p>
              <a:p>
                <a:pPr algn="ctr"/>
                <a:r>
                  <a:rPr lang="fr-FR" altLang="ko-KR" sz="1400" dirty="0">
                    <a:solidFill>
                      <a:prstClr val="black">
                        <a:lumMod val="75000"/>
                        <a:lumOff val="25000"/>
                      </a:prstClr>
                    </a:solidFill>
                    <a:latin typeface="+mn-lt"/>
                    <a:ea typeface="Arial Unicode MS"/>
                    <a:cs typeface="Calibri" panose="020F0502020204030204" pitchFamily="34" charset="0"/>
                  </a:rPr>
                  <a:t>Vous disposez de contenus interactifs sous forme d’exercices et de cours à utiliser sur </a:t>
                </a:r>
                <a:r>
                  <a:rPr lang="fr-FR" altLang="ko-KR" sz="1400" dirty="0" err="1">
                    <a:solidFill>
                      <a:prstClr val="black">
                        <a:lumMod val="75000"/>
                        <a:lumOff val="25000"/>
                      </a:prstClr>
                    </a:solidFill>
                    <a:latin typeface="+mn-lt"/>
                    <a:ea typeface="Arial Unicode MS"/>
                    <a:cs typeface="Calibri" panose="020F0502020204030204" pitchFamily="34" charset="0"/>
                  </a:rPr>
                  <a:t>WebForce</a:t>
                </a:r>
                <a:r>
                  <a:rPr lang="fr-FR" altLang="ko-KR" sz="1400" dirty="0">
                    <a:solidFill>
                      <a:prstClr val="black">
                        <a:lumMod val="75000"/>
                        <a:lumOff val="25000"/>
                      </a:prstClr>
                    </a:solidFill>
                    <a:latin typeface="+mn-lt"/>
                    <a:ea typeface="Arial Unicode MS"/>
                    <a:cs typeface="Calibri" panose="020F0502020204030204" pitchFamily="34" charset="0"/>
                  </a:rPr>
                  <a:t> Life</a:t>
                </a:r>
              </a:p>
            </p:txBody>
          </p:sp>
          <p:grpSp>
            <p:nvGrpSpPr>
              <p:cNvPr id="47" name="Groupe 46">
                <a:extLst>
                  <a:ext uri="{FF2B5EF4-FFF2-40B4-BE49-F238E27FC236}">
                    <a16:creationId xmlns:a16="http://schemas.microsoft.com/office/drawing/2014/main" id="{C9533FDB-CEE9-4748-AEF3-227DE66DAD60}"/>
                  </a:ext>
                </a:extLst>
              </p:cNvPr>
              <p:cNvGrpSpPr/>
              <p:nvPr/>
            </p:nvGrpSpPr>
            <p:grpSpPr>
              <a:xfrm>
                <a:off x="7466640" y="3022198"/>
                <a:ext cx="637500" cy="596700"/>
                <a:chOff x="7317740" y="3022198"/>
                <a:chExt cx="637500" cy="596700"/>
              </a:xfrm>
            </p:grpSpPr>
            <p:sp>
              <p:nvSpPr>
                <p:cNvPr id="40" name="Google Shape;116;p16">
                  <a:extLst>
                    <a:ext uri="{FF2B5EF4-FFF2-40B4-BE49-F238E27FC236}">
                      <a16:creationId xmlns:a16="http://schemas.microsoft.com/office/drawing/2014/main" id="{C0321714-09AB-4477-AF46-0355090C7B66}"/>
                    </a:ext>
                  </a:extLst>
                </p:cNvPr>
                <p:cNvSpPr/>
                <p:nvPr/>
              </p:nvSpPr>
              <p:spPr>
                <a:xfrm>
                  <a:off x="7317740" y="3022198"/>
                  <a:ext cx="637500" cy="596700"/>
                </a:xfrm>
                <a:prstGeom prst="ellipse">
                  <a:avLst/>
                </a:prstGeom>
                <a:noFill/>
                <a:ln w="28575" cap="flat" cmpd="sng">
                  <a:solidFill>
                    <a:srgbClr val="FF78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45" name="Rectangle 44">
                  <a:extLst>
                    <a:ext uri="{FF2B5EF4-FFF2-40B4-BE49-F238E27FC236}">
                      <a16:creationId xmlns:a16="http://schemas.microsoft.com/office/drawing/2014/main" id="{02FE990F-251D-42F5-AFDB-585EB748C15A}"/>
                    </a:ext>
                  </a:extLst>
                </p:cNvPr>
                <p:cNvSpPr/>
                <p:nvPr/>
              </p:nvSpPr>
              <p:spPr>
                <a:xfrm>
                  <a:off x="7466411" y="3089716"/>
                  <a:ext cx="340158" cy="461665"/>
                </a:xfrm>
                <a:prstGeom prst="rect">
                  <a:avLst/>
                </a:prstGeom>
              </p:spPr>
              <p:txBody>
                <a:bodyPr wrap="none">
                  <a:spAutoFit/>
                </a:bodyPr>
                <a:lstStyle/>
                <a:p>
                  <a:r>
                    <a:rPr lang="fr-FR" sz="2400" b="1" dirty="0">
                      <a:solidFill>
                        <a:srgbClr val="0059A1"/>
                      </a:solidFill>
                      <a:latin typeface="+mn-lt"/>
                      <a:ea typeface="Calibri"/>
                      <a:cs typeface="Calibri" panose="020F0502020204030204" pitchFamily="34" charset="0"/>
                      <a:sym typeface="Calibri"/>
                    </a:rPr>
                    <a:t>4</a:t>
                  </a:r>
                  <a:endParaRPr lang="fr-FR" sz="2400" dirty="0">
                    <a:solidFill>
                      <a:srgbClr val="0059A1"/>
                    </a:solidFill>
                    <a:latin typeface="+mn-lt"/>
                    <a:cs typeface="Calibri" panose="020F0502020204030204" pitchFamily="34" charset="0"/>
                  </a:endParaRPr>
                </a:p>
              </p:txBody>
            </p:sp>
          </p:grpSp>
        </p:grpSp>
        <p:grpSp>
          <p:nvGrpSpPr>
            <p:cNvPr id="53" name="Groupe 52">
              <a:extLst>
                <a:ext uri="{FF2B5EF4-FFF2-40B4-BE49-F238E27FC236}">
                  <a16:creationId xmlns:a16="http://schemas.microsoft.com/office/drawing/2014/main" id="{12892AF0-9D05-4888-91C9-2CA347DB9340}"/>
                </a:ext>
              </a:extLst>
            </p:cNvPr>
            <p:cNvGrpSpPr/>
            <p:nvPr/>
          </p:nvGrpSpPr>
          <p:grpSpPr>
            <a:xfrm>
              <a:off x="8739086" y="1978790"/>
              <a:ext cx="1584000" cy="3879092"/>
              <a:chOff x="8584976" y="1958242"/>
              <a:chExt cx="1584000" cy="3879092"/>
            </a:xfrm>
          </p:grpSpPr>
          <p:grpSp>
            <p:nvGrpSpPr>
              <p:cNvPr id="20" name="Google Shape;96;p16">
                <a:extLst>
                  <a:ext uri="{FF2B5EF4-FFF2-40B4-BE49-F238E27FC236}">
                    <a16:creationId xmlns:a16="http://schemas.microsoft.com/office/drawing/2014/main" id="{C8642362-652B-4310-A119-E03E2FFE80C5}"/>
                  </a:ext>
                </a:extLst>
              </p:cNvPr>
              <p:cNvGrpSpPr/>
              <p:nvPr/>
            </p:nvGrpSpPr>
            <p:grpSpPr>
              <a:xfrm>
                <a:off x="8998065" y="1958242"/>
                <a:ext cx="757823" cy="716613"/>
                <a:chOff x="8688204" y="1938095"/>
                <a:chExt cx="757823" cy="716613"/>
              </a:xfrm>
            </p:grpSpPr>
            <p:grpSp>
              <p:nvGrpSpPr>
                <p:cNvPr id="21" name="Google Shape;97;p16">
                  <a:extLst>
                    <a:ext uri="{FF2B5EF4-FFF2-40B4-BE49-F238E27FC236}">
                      <a16:creationId xmlns:a16="http://schemas.microsoft.com/office/drawing/2014/main" id="{102E8E3C-616C-4953-A13F-2E3BE4D20E9D}"/>
                    </a:ext>
                  </a:extLst>
                </p:cNvPr>
                <p:cNvGrpSpPr/>
                <p:nvPr/>
              </p:nvGrpSpPr>
              <p:grpSpPr>
                <a:xfrm>
                  <a:off x="8688204" y="1938095"/>
                  <a:ext cx="757823" cy="716613"/>
                  <a:chOff x="7051340" y="4835372"/>
                  <a:chExt cx="1381125" cy="1306019"/>
                </a:xfrm>
              </p:grpSpPr>
              <p:sp>
                <p:nvSpPr>
                  <p:cNvPr id="23" name="Google Shape;98;p16">
                    <a:extLst>
                      <a:ext uri="{FF2B5EF4-FFF2-40B4-BE49-F238E27FC236}">
                        <a16:creationId xmlns:a16="http://schemas.microsoft.com/office/drawing/2014/main" id="{E26EDCD2-CBA8-493E-AEB6-9DFB96DF84F3}"/>
                      </a:ext>
                    </a:extLst>
                  </p:cNvPr>
                  <p:cNvSpPr/>
                  <p:nvPr/>
                </p:nvSpPr>
                <p:spPr>
                  <a:xfrm>
                    <a:off x="8272236" y="5859034"/>
                    <a:ext cx="142875" cy="180975"/>
                  </a:xfrm>
                  <a:custGeom>
                    <a:avLst/>
                    <a:gdLst/>
                    <a:ahLst/>
                    <a:cxnLst/>
                    <a:rect l="l" t="t" r="r" b="b"/>
                    <a:pathLst>
                      <a:path w="142875" h="180975" extrusionOk="0">
                        <a:moveTo>
                          <a:pt x="101650" y="155057"/>
                        </a:moveTo>
                        <a:lnTo>
                          <a:pt x="134035" y="69332"/>
                        </a:lnTo>
                        <a:cubicBezTo>
                          <a:pt x="137845" y="59807"/>
                          <a:pt x="136893" y="50282"/>
                          <a:pt x="134035" y="41709"/>
                        </a:cubicBezTo>
                        <a:cubicBezTo>
                          <a:pt x="130225" y="32184"/>
                          <a:pt x="125463" y="20754"/>
                          <a:pt x="115938" y="16944"/>
                        </a:cubicBezTo>
                        <a:lnTo>
                          <a:pt x="94983" y="9324"/>
                        </a:lnTo>
                        <a:cubicBezTo>
                          <a:pt x="74980" y="1704"/>
                          <a:pt x="50215" y="15039"/>
                          <a:pt x="42595" y="34089"/>
                        </a:cubicBezTo>
                        <a:lnTo>
                          <a:pt x="10210" y="119814"/>
                        </a:lnTo>
                        <a:cubicBezTo>
                          <a:pt x="2590" y="139817"/>
                          <a:pt x="9258" y="164582"/>
                          <a:pt x="29260" y="172202"/>
                        </a:cubicBezTo>
                        <a:lnTo>
                          <a:pt x="50215" y="179822"/>
                        </a:lnTo>
                        <a:cubicBezTo>
                          <a:pt x="63550" y="184584"/>
                          <a:pt x="81648" y="178869"/>
                          <a:pt x="92125" y="169344"/>
                        </a:cubicBezTo>
                        <a:cubicBezTo>
                          <a:pt x="95935" y="165534"/>
                          <a:pt x="99745" y="160772"/>
                          <a:pt x="101650" y="155057"/>
                        </a:cubicBezTo>
                        <a:close/>
                      </a:path>
                    </a:pathLst>
                  </a:custGeom>
                  <a:solidFill>
                    <a:srgbClr val="0059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24" name="Google Shape;99;p16">
                    <a:extLst>
                      <a:ext uri="{FF2B5EF4-FFF2-40B4-BE49-F238E27FC236}">
                        <a16:creationId xmlns:a16="http://schemas.microsoft.com/office/drawing/2014/main" id="{2622F02E-318B-42D7-84EA-D60ED2BCCD94}"/>
                      </a:ext>
                    </a:extLst>
                  </p:cNvPr>
                  <p:cNvSpPr/>
                  <p:nvPr/>
                </p:nvSpPr>
                <p:spPr>
                  <a:xfrm>
                    <a:off x="7072640" y="5859034"/>
                    <a:ext cx="142875" cy="180975"/>
                  </a:xfrm>
                  <a:custGeom>
                    <a:avLst/>
                    <a:gdLst/>
                    <a:ahLst/>
                    <a:cxnLst/>
                    <a:rect l="l" t="t" r="r" b="b"/>
                    <a:pathLst>
                      <a:path w="142875" h="180975" extrusionOk="0">
                        <a:moveTo>
                          <a:pt x="42042" y="155057"/>
                        </a:moveTo>
                        <a:lnTo>
                          <a:pt x="9657" y="69332"/>
                        </a:lnTo>
                        <a:cubicBezTo>
                          <a:pt x="5847" y="59807"/>
                          <a:pt x="6799" y="50282"/>
                          <a:pt x="9657" y="41709"/>
                        </a:cubicBezTo>
                        <a:cubicBezTo>
                          <a:pt x="13467" y="32184"/>
                          <a:pt x="18229" y="20754"/>
                          <a:pt x="27754" y="16944"/>
                        </a:cubicBezTo>
                        <a:lnTo>
                          <a:pt x="48709" y="9324"/>
                        </a:lnTo>
                        <a:cubicBezTo>
                          <a:pt x="68712" y="1704"/>
                          <a:pt x="93477" y="15039"/>
                          <a:pt x="101097" y="34089"/>
                        </a:cubicBezTo>
                        <a:lnTo>
                          <a:pt x="133482" y="119814"/>
                        </a:lnTo>
                        <a:cubicBezTo>
                          <a:pt x="141102" y="139817"/>
                          <a:pt x="134434" y="164582"/>
                          <a:pt x="114432" y="172202"/>
                        </a:cubicBezTo>
                        <a:lnTo>
                          <a:pt x="93477" y="179822"/>
                        </a:lnTo>
                        <a:cubicBezTo>
                          <a:pt x="80142" y="184584"/>
                          <a:pt x="62044" y="178869"/>
                          <a:pt x="51567" y="169344"/>
                        </a:cubicBezTo>
                        <a:cubicBezTo>
                          <a:pt x="47757" y="165534"/>
                          <a:pt x="43947" y="160772"/>
                          <a:pt x="42042" y="15505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25" name="Google Shape;100;p16">
                    <a:extLst>
                      <a:ext uri="{FF2B5EF4-FFF2-40B4-BE49-F238E27FC236}">
                        <a16:creationId xmlns:a16="http://schemas.microsoft.com/office/drawing/2014/main" id="{D3C1CB21-78E2-4B49-A75A-2166EB09BDFC}"/>
                      </a:ext>
                    </a:extLst>
                  </p:cNvPr>
                  <p:cNvSpPr/>
                  <p:nvPr/>
                </p:nvSpPr>
                <p:spPr>
                  <a:xfrm>
                    <a:off x="7051340" y="4835372"/>
                    <a:ext cx="1381125" cy="962025"/>
                  </a:xfrm>
                  <a:custGeom>
                    <a:avLst/>
                    <a:gdLst/>
                    <a:ahLst/>
                    <a:cxnLst/>
                    <a:rect l="l" t="t" r="r" b="b"/>
                    <a:pathLst>
                      <a:path w="1381125" h="962025" extrusionOk="0">
                        <a:moveTo>
                          <a:pt x="1313021" y="947261"/>
                        </a:moveTo>
                        <a:cubicBezTo>
                          <a:pt x="1316831" y="950119"/>
                          <a:pt x="1320641" y="952976"/>
                          <a:pt x="1323499" y="955834"/>
                        </a:cubicBezTo>
                        <a:cubicBezTo>
                          <a:pt x="1358741" y="872966"/>
                          <a:pt x="1376839" y="782479"/>
                          <a:pt x="1376839" y="691039"/>
                        </a:cubicBezTo>
                        <a:cubicBezTo>
                          <a:pt x="1376839" y="313849"/>
                          <a:pt x="1069181" y="7144"/>
                          <a:pt x="691991" y="7144"/>
                        </a:cubicBezTo>
                        <a:cubicBezTo>
                          <a:pt x="313849" y="7144"/>
                          <a:pt x="7144" y="313849"/>
                          <a:pt x="7144" y="691991"/>
                        </a:cubicBezTo>
                        <a:cubicBezTo>
                          <a:pt x="7144" y="784384"/>
                          <a:pt x="25241" y="873919"/>
                          <a:pt x="59531" y="956786"/>
                        </a:cubicBezTo>
                        <a:cubicBezTo>
                          <a:pt x="63341" y="952976"/>
                          <a:pt x="66199" y="950119"/>
                          <a:pt x="70961" y="947261"/>
                        </a:cubicBezTo>
                        <a:cubicBezTo>
                          <a:pt x="76676" y="924401"/>
                          <a:pt x="90964" y="904399"/>
                          <a:pt x="110966" y="892016"/>
                        </a:cubicBezTo>
                        <a:cubicBezTo>
                          <a:pt x="89059" y="828199"/>
                          <a:pt x="77629" y="760571"/>
                          <a:pt x="77629" y="691991"/>
                        </a:cubicBezTo>
                        <a:cubicBezTo>
                          <a:pt x="77629" y="353854"/>
                          <a:pt x="352901" y="77629"/>
                          <a:pt x="691991" y="77629"/>
                        </a:cubicBezTo>
                        <a:cubicBezTo>
                          <a:pt x="1030129" y="77629"/>
                          <a:pt x="1306354" y="352901"/>
                          <a:pt x="1306354" y="691991"/>
                        </a:cubicBezTo>
                        <a:cubicBezTo>
                          <a:pt x="1306354" y="761524"/>
                          <a:pt x="1294924" y="829151"/>
                          <a:pt x="1273016" y="892969"/>
                        </a:cubicBezTo>
                        <a:cubicBezTo>
                          <a:pt x="1293019" y="905351"/>
                          <a:pt x="1307306" y="925354"/>
                          <a:pt x="1313021" y="947261"/>
                        </a:cubicBezTo>
                        <a:close/>
                      </a:path>
                    </a:pathLst>
                  </a:custGeom>
                  <a:solidFill>
                    <a:srgbClr val="0059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26" name="Google Shape;101;p16">
                    <a:extLst>
                      <a:ext uri="{FF2B5EF4-FFF2-40B4-BE49-F238E27FC236}">
                        <a16:creationId xmlns:a16="http://schemas.microsoft.com/office/drawing/2014/main" id="{55FF01F2-1FCD-434E-8F95-1520D0F58E8F}"/>
                      </a:ext>
                    </a:extLst>
                  </p:cNvPr>
                  <p:cNvSpPr/>
                  <p:nvPr/>
                </p:nvSpPr>
                <p:spPr>
                  <a:xfrm>
                    <a:off x="8239108" y="5775490"/>
                    <a:ext cx="161925" cy="323850"/>
                  </a:xfrm>
                  <a:custGeom>
                    <a:avLst/>
                    <a:gdLst/>
                    <a:ahLst/>
                    <a:cxnLst/>
                    <a:rect l="l" t="t" r="r" b="b"/>
                    <a:pathLst>
                      <a:path w="161925" h="323850" extrusionOk="0">
                        <a:moveTo>
                          <a:pt x="125254" y="7144"/>
                        </a:moveTo>
                        <a:cubicBezTo>
                          <a:pt x="130016" y="25241"/>
                          <a:pt x="129064" y="45244"/>
                          <a:pt x="122396" y="64294"/>
                        </a:cubicBezTo>
                        <a:lnTo>
                          <a:pt x="42386" y="272891"/>
                        </a:lnTo>
                        <a:cubicBezTo>
                          <a:pt x="34766" y="291941"/>
                          <a:pt x="22384" y="306229"/>
                          <a:pt x="7144" y="316706"/>
                        </a:cubicBezTo>
                        <a:cubicBezTo>
                          <a:pt x="39529" y="320516"/>
                          <a:pt x="72866" y="302419"/>
                          <a:pt x="84296" y="270034"/>
                        </a:cubicBezTo>
                        <a:lnTo>
                          <a:pt x="151924" y="93821"/>
                        </a:lnTo>
                        <a:cubicBezTo>
                          <a:pt x="162401" y="66199"/>
                          <a:pt x="154781" y="35719"/>
                          <a:pt x="135731" y="15716"/>
                        </a:cubicBezTo>
                        <a:cubicBezTo>
                          <a:pt x="131921" y="12859"/>
                          <a:pt x="129064" y="10001"/>
                          <a:pt x="125254" y="7144"/>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27" name="Google Shape;102;p16">
                    <a:extLst>
                      <a:ext uri="{FF2B5EF4-FFF2-40B4-BE49-F238E27FC236}">
                        <a16:creationId xmlns:a16="http://schemas.microsoft.com/office/drawing/2014/main" id="{068A9634-40D3-4631-A31E-58E4FBF85050}"/>
                      </a:ext>
                    </a:extLst>
                  </p:cNvPr>
                  <p:cNvSpPr/>
                  <p:nvPr/>
                </p:nvSpPr>
                <p:spPr>
                  <a:xfrm>
                    <a:off x="8147668" y="5703100"/>
                    <a:ext cx="219075" cy="409575"/>
                  </a:xfrm>
                  <a:custGeom>
                    <a:avLst/>
                    <a:gdLst/>
                    <a:ahLst/>
                    <a:cxnLst/>
                    <a:rect l="l" t="t" r="r" b="b"/>
                    <a:pathLst>
                      <a:path w="219075" h="409575" extrusionOk="0">
                        <a:moveTo>
                          <a:pt x="133826" y="345281"/>
                        </a:moveTo>
                        <a:lnTo>
                          <a:pt x="213836" y="136684"/>
                        </a:lnTo>
                        <a:cubicBezTo>
                          <a:pt x="221456" y="117634"/>
                          <a:pt x="221456" y="97631"/>
                          <a:pt x="216694" y="79534"/>
                        </a:cubicBezTo>
                        <a:cubicBezTo>
                          <a:pt x="210979" y="57626"/>
                          <a:pt x="196691" y="37624"/>
                          <a:pt x="176689" y="24289"/>
                        </a:cubicBezTo>
                        <a:cubicBezTo>
                          <a:pt x="171926" y="21431"/>
                          <a:pt x="166211" y="18574"/>
                          <a:pt x="159544" y="15716"/>
                        </a:cubicBezTo>
                        <a:lnTo>
                          <a:pt x="136684" y="7144"/>
                        </a:lnTo>
                        <a:cubicBezTo>
                          <a:pt x="147161" y="32861"/>
                          <a:pt x="148114" y="63341"/>
                          <a:pt x="137636" y="90964"/>
                        </a:cubicBezTo>
                        <a:lnTo>
                          <a:pt x="38576" y="350996"/>
                        </a:lnTo>
                        <a:cubicBezTo>
                          <a:pt x="31909" y="369094"/>
                          <a:pt x="20479" y="384334"/>
                          <a:pt x="7144" y="395764"/>
                        </a:cubicBezTo>
                        <a:lnTo>
                          <a:pt x="13811" y="398621"/>
                        </a:lnTo>
                        <a:cubicBezTo>
                          <a:pt x="43339" y="410051"/>
                          <a:pt x="74771" y="405289"/>
                          <a:pt x="99536" y="389096"/>
                        </a:cubicBezTo>
                        <a:cubicBezTo>
                          <a:pt x="113824" y="378619"/>
                          <a:pt x="126206" y="363379"/>
                          <a:pt x="133826" y="345281"/>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28" name="Google Shape;103;p16">
                    <a:extLst>
                      <a:ext uri="{FF2B5EF4-FFF2-40B4-BE49-F238E27FC236}">
                        <a16:creationId xmlns:a16="http://schemas.microsoft.com/office/drawing/2014/main" id="{1456FD85-CC02-4B55-8A0B-6A2523FDE04F}"/>
                      </a:ext>
                    </a:extLst>
                  </p:cNvPr>
                  <p:cNvSpPr/>
                  <p:nvPr/>
                </p:nvSpPr>
                <p:spPr>
                  <a:xfrm>
                    <a:off x="7082810" y="5775490"/>
                    <a:ext cx="161925" cy="323850"/>
                  </a:xfrm>
                  <a:custGeom>
                    <a:avLst/>
                    <a:gdLst/>
                    <a:ahLst/>
                    <a:cxnLst/>
                    <a:rect l="l" t="t" r="r" b="b"/>
                    <a:pathLst>
                      <a:path w="161925" h="323850" extrusionOk="0">
                        <a:moveTo>
                          <a:pt x="122359" y="272891"/>
                        </a:moveTo>
                        <a:lnTo>
                          <a:pt x="42349" y="64294"/>
                        </a:lnTo>
                        <a:cubicBezTo>
                          <a:pt x="34729" y="45244"/>
                          <a:pt x="34729" y="25241"/>
                          <a:pt x="39492" y="7144"/>
                        </a:cubicBezTo>
                        <a:cubicBezTo>
                          <a:pt x="35682" y="10001"/>
                          <a:pt x="31872" y="12859"/>
                          <a:pt x="28062" y="16669"/>
                        </a:cubicBezTo>
                        <a:cubicBezTo>
                          <a:pt x="9012" y="36671"/>
                          <a:pt x="1392" y="66199"/>
                          <a:pt x="11869" y="93821"/>
                        </a:cubicBezTo>
                        <a:lnTo>
                          <a:pt x="79497" y="270034"/>
                        </a:lnTo>
                        <a:cubicBezTo>
                          <a:pt x="91879" y="302419"/>
                          <a:pt x="124264" y="320516"/>
                          <a:pt x="156649" y="316706"/>
                        </a:cubicBezTo>
                        <a:cubicBezTo>
                          <a:pt x="141409" y="306229"/>
                          <a:pt x="129027" y="290989"/>
                          <a:pt x="122359" y="272891"/>
                        </a:cubicBezTo>
                        <a:close/>
                      </a:path>
                    </a:pathLst>
                  </a:custGeom>
                  <a:solidFill>
                    <a:srgbClr val="26262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29" name="Google Shape;104;p16">
                    <a:extLst>
                      <a:ext uri="{FF2B5EF4-FFF2-40B4-BE49-F238E27FC236}">
                        <a16:creationId xmlns:a16="http://schemas.microsoft.com/office/drawing/2014/main" id="{76404DD8-B1FA-4733-9810-4E31780A31C2}"/>
                      </a:ext>
                    </a:extLst>
                  </p:cNvPr>
                  <p:cNvSpPr/>
                  <p:nvPr/>
                </p:nvSpPr>
                <p:spPr>
                  <a:xfrm>
                    <a:off x="7112181" y="5704052"/>
                    <a:ext cx="219075" cy="409575"/>
                  </a:xfrm>
                  <a:custGeom>
                    <a:avLst/>
                    <a:gdLst/>
                    <a:ahLst/>
                    <a:cxnLst/>
                    <a:rect l="l" t="t" r="r" b="b"/>
                    <a:pathLst>
                      <a:path w="219075" h="409575" extrusionOk="0">
                        <a:moveTo>
                          <a:pt x="10120" y="78581"/>
                        </a:moveTo>
                        <a:cubicBezTo>
                          <a:pt x="5358" y="96679"/>
                          <a:pt x="6310" y="116681"/>
                          <a:pt x="12978" y="135731"/>
                        </a:cubicBezTo>
                        <a:lnTo>
                          <a:pt x="92988" y="344329"/>
                        </a:lnTo>
                        <a:cubicBezTo>
                          <a:pt x="99655" y="363379"/>
                          <a:pt x="112990" y="377666"/>
                          <a:pt x="128230" y="388144"/>
                        </a:cubicBezTo>
                        <a:cubicBezTo>
                          <a:pt x="152995" y="404336"/>
                          <a:pt x="184428" y="409099"/>
                          <a:pt x="213955" y="397669"/>
                        </a:cubicBezTo>
                        <a:lnTo>
                          <a:pt x="220623" y="394811"/>
                        </a:lnTo>
                        <a:cubicBezTo>
                          <a:pt x="207288" y="382429"/>
                          <a:pt x="195858" y="368141"/>
                          <a:pt x="189190" y="350044"/>
                        </a:cubicBezTo>
                        <a:lnTo>
                          <a:pt x="89178" y="90964"/>
                        </a:lnTo>
                        <a:cubicBezTo>
                          <a:pt x="78700" y="62389"/>
                          <a:pt x="79653" y="32861"/>
                          <a:pt x="90130" y="7144"/>
                        </a:cubicBezTo>
                        <a:lnTo>
                          <a:pt x="67270" y="15716"/>
                        </a:lnTo>
                        <a:cubicBezTo>
                          <a:pt x="61555" y="17621"/>
                          <a:pt x="55840" y="20479"/>
                          <a:pt x="50125" y="24289"/>
                        </a:cubicBezTo>
                        <a:cubicBezTo>
                          <a:pt x="30123" y="36671"/>
                          <a:pt x="15835" y="56674"/>
                          <a:pt x="10120" y="78581"/>
                        </a:cubicBezTo>
                        <a:close/>
                      </a:path>
                    </a:pathLst>
                  </a:custGeom>
                  <a:solidFill>
                    <a:srgbClr val="0059A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30" name="Google Shape;105;p16">
                    <a:extLst>
                      <a:ext uri="{FF2B5EF4-FFF2-40B4-BE49-F238E27FC236}">
                        <a16:creationId xmlns:a16="http://schemas.microsoft.com/office/drawing/2014/main" id="{03F39855-3911-4F21-91F4-641D62DEBBFC}"/>
                      </a:ext>
                    </a:extLst>
                  </p:cNvPr>
                  <p:cNvSpPr/>
                  <p:nvPr/>
                </p:nvSpPr>
                <p:spPr>
                  <a:xfrm>
                    <a:off x="7186441" y="5598466"/>
                    <a:ext cx="400050" cy="542925"/>
                  </a:xfrm>
                  <a:custGeom>
                    <a:avLst/>
                    <a:gdLst/>
                    <a:ahLst/>
                    <a:cxnLst/>
                    <a:rect l="l" t="t" r="r" b="b"/>
                    <a:pathLst>
                      <a:path w="400050" h="542925" extrusionOk="0">
                        <a:moveTo>
                          <a:pt x="14918" y="196550"/>
                        </a:moveTo>
                        <a:lnTo>
                          <a:pt x="113978" y="456583"/>
                        </a:lnTo>
                        <a:cubicBezTo>
                          <a:pt x="120645" y="474680"/>
                          <a:pt x="132075" y="489920"/>
                          <a:pt x="145410" y="501350"/>
                        </a:cubicBezTo>
                        <a:cubicBezTo>
                          <a:pt x="176843" y="528973"/>
                          <a:pt x="231135" y="548023"/>
                          <a:pt x="273045" y="532783"/>
                        </a:cubicBezTo>
                        <a:lnTo>
                          <a:pt x="335910" y="508970"/>
                        </a:lnTo>
                        <a:cubicBezTo>
                          <a:pt x="394965" y="486110"/>
                          <a:pt x="415920" y="409910"/>
                          <a:pt x="393060" y="350855"/>
                        </a:cubicBezTo>
                        <a:lnTo>
                          <a:pt x="293048" y="89870"/>
                        </a:lnTo>
                        <a:cubicBezTo>
                          <a:pt x="270188" y="30815"/>
                          <a:pt x="193988" y="-9190"/>
                          <a:pt x="134933" y="13670"/>
                        </a:cubicBezTo>
                        <a:lnTo>
                          <a:pt x="72068" y="37483"/>
                        </a:lnTo>
                        <a:cubicBezTo>
                          <a:pt x="40635" y="49865"/>
                          <a:pt x="27300" y="83203"/>
                          <a:pt x="15870" y="111778"/>
                        </a:cubicBezTo>
                        <a:cubicBezTo>
                          <a:pt x="5393" y="138448"/>
                          <a:pt x="3488" y="167975"/>
                          <a:pt x="14918" y="196550"/>
                        </a:cubicBezTo>
                        <a:close/>
                      </a:path>
                    </a:pathLst>
                  </a:custGeom>
                  <a:solidFill>
                    <a:srgbClr val="FF78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sp>
                <p:nvSpPr>
                  <p:cNvPr id="31" name="Google Shape;106;p16">
                    <a:extLst>
                      <a:ext uri="{FF2B5EF4-FFF2-40B4-BE49-F238E27FC236}">
                        <a16:creationId xmlns:a16="http://schemas.microsoft.com/office/drawing/2014/main" id="{7FE7B66B-73AB-414D-BFA8-370E6354DF43}"/>
                      </a:ext>
                    </a:extLst>
                  </p:cNvPr>
                  <p:cNvSpPr/>
                  <p:nvPr/>
                </p:nvSpPr>
                <p:spPr>
                  <a:xfrm>
                    <a:off x="7891770" y="5598377"/>
                    <a:ext cx="400049" cy="542925"/>
                  </a:xfrm>
                  <a:custGeom>
                    <a:avLst/>
                    <a:gdLst/>
                    <a:ahLst/>
                    <a:cxnLst/>
                    <a:rect l="l" t="t" r="r" b="b"/>
                    <a:pathLst>
                      <a:path w="400050" h="542925" extrusionOk="0">
                        <a:moveTo>
                          <a:pt x="294473" y="455719"/>
                        </a:moveTo>
                        <a:lnTo>
                          <a:pt x="393533" y="195686"/>
                        </a:lnTo>
                        <a:cubicBezTo>
                          <a:pt x="404010" y="167111"/>
                          <a:pt x="403058" y="137584"/>
                          <a:pt x="392580" y="111866"/>
                        </a:cubicBezTo>
                        <a:cubicBezTo>
                          <a:pt x="381150" y="83291"/>
                          <a:pt x="367815" y="49001"/>
                          <a:pt x="336383" y="37571"/>
                        </a:cubicBezTo>
                        <a:lnTo>
                          <a:pt x="273518" y="13759"/>
                        </a:lnTo>
                        <a:cubicBezTo>
                          <a:pt x="213510" y="-9101"/>
                          <a:pt x="138263" y="29951"/>
                          <a:pt x="115403" y="89959"/>
                        </a:cubicBezTo>
                        <a:lnTo>
                          <a:pt x="16343" y="349991"/>
                        </a:lnTo>
                        <a:cubicBezTo>
                          <a:pt x="-6517" y="409046"/>
                          <a:pt x="13485" y="485246"/>
                          <a:pt x="73493" y="508106"/>
                        </a:cubicBezTo>
                        <a:lnTo>
                          <a:pt x="136358" y="531919"/>
                        </a:lnTo>
                        <a:cubicBezTo>
                          <a:pt x="178268" y="548111"/>
                          <a:pt x="232560" y="528109"/>
                          <a:pt x="263993" y="500486"/>
                        </a:cubicBezTo>
                        <a:cubicBezTo>
                          <a:pt x="276375" y="489056"/>
                          <a:pt x="286853" y="473816"/>
                          <a:pt x="294473" y="455719"/>
                        </a:cubicBezTo>
                        <a:close/>
                      </a:path>
                    </a:pathLst>
                  </a:custGeom>
                  <a:solidFill>
                    <a:srgbClr val="FF78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mn-lt"/>
                      <a:ea typeface="Arial"/>
                      <a:cs typeface="Calibri" panose="020F0502020204030204" pitchFamily="34" charset="0"/>
                      <a:sym typeface="Arial"/>
                    </a:endParaRPr>
                  </a:p>
                </p:txBody>
              </p:sp>
            </p:grpSp>
            <p:sp>
              <p:nvSpPr>
                <p:cNvPr id="22" name="Google Shape;107;p16">
                  <a:extLst>
                    <a:ext uri="{FF2B5EF4-FFF2-40B4-BE49-F238E27FC236}">
                      <a16:creationId xmlns:a16="http://schemas.microsoft.com/office/drawing/2014/main" id="{DFC04C1D-B2E2-470B-9301-57345C5B81C7}"/>
                    </a:ext>
                  </a:extLst>
                </p:cNvPr>
                <p:cNvSpPr/>
                <p:nvPr/>
              </p:nvSpPr>
              <p:spPr>
                <a:xfrm>
                  <a:off x="8947491" y="2019659"/>
                  <a:ext cx="243387" cy="421200"/>
                </a:xfrm>
                <a:custGeom>
                  <a:avLst/>
                  <a:gdLst/>
                  <a:ahLst/>
                  <a:cxnLst/>
                  <a:rect l="l" t="t" r="r" b="b"/>
                  <a:pathLst>
                    <a:path w="1872208" h="3240000" extrusionOk="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rgbClr val="1E4E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700"/>
                    <a:buFont typeface="Calibri"/>
                    <a:buNone/>
                  </a:pPr>
                  <a:endParaRPr sz="2700" b="0" i="0" u="none" strike="noStrike" cap="none" dirty="0">
                    <a:solidFill>
                      <a:srgbClr val="FFFFFF"/>
                    </a:solidFill>
                    <a:latin typeface="+mn-lt"/>
                    <a:ea typeface="Arial"/>
                    <a:cs typeface="Calibri" panose="020F0502020204030204" pitchFamily="34" charset="0"/>
                    <a:sym typeface="Arial"/>
                  </a:endParaRPr>
                </a:p>
              </p:txBody>
            </p:sp>
          </p:grpSp>
          <p:sp>
            <p:nvSpPr>
              <p:cNvPr id="36" name="Google Shape;112;p16">
                <a:extLst>
                  <a:ext uri="{FF2B5EF4-FFF2-40B4-BE49-F238E27FC236}">
                    <a16:creationId xmlns:a16="http://schemas.microsoft.com/office/drawing/2014/main" id="{8392A872-668E-4A9A-913D-65B0A7ACCA1C}"/>
                  </a:ext>
                </a:extLst>
              </p:cNvPr>
              <p:cNvSpPr txBox="1"/>
              <p:nvPr/>
            </p:nvSpPr>
            <p:spPr>
              <a:xfrm>
                <a:off x="8584976" y="3785334"/>
                <a:ext cx="1584000" cy="2052000"/>
              </a:xfrm>
              <a:prstGeom prst="rect">
                <a:avLst/>
              </a:prstGeom>
              <a:noFill/>
              <a:ln w="28575">
                <a:solidFill>
                  <a:srgbClr val="FF7800"/>
                </a:solid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1" dirty="0">
                    <a:solidFill>
                      <a:srgbClr val="0059A1"/>
                    </a:solidFill>
                    <a:latin typeface="+mn-lt"/>
                    <a:ea typeface="Calibri"/>
                    <a:cs typeface="Calibri" panose="020F0502020204030204" pitchFamily="34" charset="0"/>
                    <a:sym typeface="Calibri"/>
                  </a:rPr>
                  <a:t>DES RESSOURCES</a:t>
                </a:r>
                <a:endParaRPr lang="fr-FR" sz="1400" dirty="0">
                  <a:solidFill>
                    <a:srgbClr val="0059A1"/>
                  </a:solidFill>
                  <a:latin typeface="+mn-lt"/>
                  <a:cs typeface="Calibri" panose="020F0502020204030204" pitchFamily="34" charset="0"/>
                </a:endParaRPr>
              </a:p>
              <a:p>
                <a:pPr marL="0" marR="0" lvl="0" indent="0" algn="ctr" rtl="0">
                  <a:spcBef>
                    <a:spcPts val="0"/>
                  </a:spcBef>
                  <a:spcAft>
                    <a:spcPts val="0"/>
                  </a:spcAft>
                  <a:buNone/>
                </a:pPr>
                <a:r>
                  <a:rPr lang="fr-FR" sz="1400" b="1" dirty="0">
                    <a:solidFill>
                      <a:srgbClr val="0059A1"/>
                    </a:solidFill>
                    <a:latin typeface="+mn-lt"/>
                    <a:ea typeface="Calibri"/>
                    <a:cs typeface="Calibri" panose="020F0502020204030204" pitchFamily="34" charset="0"/>
                    <a:sym typeface="Calibri"/>
                  </a:rPr>
                  <a:t>EN LIGNES</a:t>
                </a:r>
              </a:p>
              <a:p>
                <a:pPr marL="0" marR="0" lvl="0" indent="0" algn="ctr" rtl="0">
                  <a:spcBef>
                    <a:spcPts val="0"/>
                  </a:spcBef>
                  <a:spcAft>
                    <a:spcPts val="0"/>
                  </a:spcAft>
                  <a:buNone/>
                </a:pPr>
                <a:r>
                  <a:rPr lang="fr-FR" sz="1400" dirty="0">
                    <a:solidFill>
                      <a:srgbClr val="3F3F3F"/>
                    </a:solidFill>
                    <a:latin typeface="+mn-lt"/>
                    <a:ea typeface="Calibri"/>
                    <a:cs typeface="Calibri" panose="020F0502020204030204" pitchFamily="34" charset="0"/>
                    <a:sym typeface="Calibri"/>
                  </a:rPr>
                  <a:t>Les ressources sont consultables en synchrone et en asynchrone pour s’adapter au rythme de l’apprentissage</a:t>
                </a:r>
                <a:endParaRPr sz="1400" dirty="0">
                  <a:latin typeface="+mn-lt"/>
                  <a:cs typeface="Calibri" panose="020F0502020204030204" pitchFamily="34" charset="0"/>
                </a:endParaRPr>
              </a:p>
            </p:txBody>
          </p:sp>
          <p:grpSp>
            <p:nvGrpSpPr>
              <p:cNvPr id="48" name="Groupe 47">
                <a:extLst>
                  <a:ext uri="{FF2B5EF4-FFF2-40B4-BE49-F238E27FC236}">
                    <a16:creationId xmlns:a16="http://schemas.microsoft.com/office/drawing/2014/main" id="{280DCA49-D46C-4C24-938D-E6AEBB0001B7}"/>
                  </a:ext>
                </a:extLst>
              </p:cNvPr>
              <p:cNvGrpSpPr/>
              <p:nvPr/>
            </p:nvGrpSpPr>
            <p:grpSpPr>
              <a:xfrm>
                <a:off x="9058226" y="3022198"/>
                <a:ext cx="637500" cy="596700"/>
                <a:chOff x="8888631" y="3022198"/>
                <a:chExt cx="637500" cy="596700"/>
              </a:xfrm>
            </p:grpSpPr>
            <p:sp>
              <p:nvSpPr>
                <p:cNvPr id="41" name="Google Shape;117;p16">
                  <a:extLst>
                    <a:ext uri="{FF2B5EF4-FFF2-40B4-BE49-F238E27FC236}">
                      <a16:creationId xmlns:a16="http://schemas.microsoft.com/office/drawing/2014/main" id="{91C1C6C2-C400-4174-A96D-A6662F0869E6}"/>
                    </a:ext>
                  </a:extLst>
                </p:cNvPr>
                <p:cNvSpPr/>
                <p:nvPr/>
              </p:nvSpPr>
              <p:spPr>
                <a:xfrm>
                  <a:off x="8888631" y="3022198"/>
                  <a:ext cx="637500" cy="596700"/>
                </a:xfrm>
                <a:prstGeom prst="ellipse">
                  <a:avLst/>
                </a:prstGeom>
                <a:noFill/>
                <a:ln w="28575" cap="flat" cmpd="sng">
                  <a:solidFill>
                    <a:srgbClr val="FF78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n-lt"/>
                    <a:ea typeface="Calibri"/>
                    <a:cs typeface="Calibri"/>
                    <a:sym typeface="Calibri"/>
                  </a:endParaRPr>
                </a:p>
              </p:txBody>
            </p:sp>
            <p:sp>
              <p:nvSpPr>
                <p:cNvPr id="46" name="Rectangle 45">
                  <a:extLst>
                    <a:ext uri="{FF2B5EF4-FFF2-40B4-BE49-F238E27FC236}">
                      <a16:creationId xmlns:a16="http://schemas.microsoft.com/office/drawing/2014/main" id="{45C71F86-9EA2-4D55-BB59-D1F4EE5A95AA}"/>
                    </a:ext>
                  </a:extLst>
                </p:cNvPr>
                <p:cNvSpPr/>
                <p:nvPr/>
              </p:nvSpPr>
              <p:spPr>
                <a:xfrm>
                  <a:off x="9037302" y="3089716"/>
                  <a:ext cx="340158" cy="461665"/>
                </a:xfrm>
                <a:prstGeom prst="rect">
                  <a:avLst/>
                </a:prstGeom>
              </p:spPr>
              <p:txBody>
                <a:bodyPr wrap="none">
                  <a:spAutoFit/>
                </a:bodyPr>
                <a:lstStyle/>
                <a:p>
                  <a:r>
                    <a:rPr lang="fr-FR" sz="2400" b="1" dirty="0">
                      <a:solidFill>
                        <a:srgbClr val="0059A1"/>
                      </a:solidFill>
                      <a:latin typeface="+mn-lt"/>
                      <a:ea typeface="Calibri"/>
                      <a:cs typeface="Calibri" panose="020F0502020204030204" pitchFamily="34" charset="0"/>
                      <a:sym typeface="Calibri"/>
                    </a:rPr>
                    <a:t>5</a:t>
                  </a:r>
                  <a:endParaRPr lang="fr-FR" sz="2400" dirty="0">
                    <a:solidFill>
                      <a:srgbClr val="0059A1"/>
                    </a:solidFill>
                    <a:latin typeface="+mn-lt"/>
                    <a:cs typeface="Calibri" panose="020F0502020204030204" pitchFamily="34" charset="0"/>
                  </a:endParaRPr>
                </a:p>
              </p:txBody>
            </p:sp>
          </p:grpSp>
        </p:grpSp>
      </p:grpSp>
      <p:pic>
        <p:nvPicPr>
          <p:cNvPr id="56" name="Picture 6">
            <a:extLst>
              <a:ext uri="{FF2B5EF4-FFF2-40B4-BE49-F238E27FC236}">
                <a16:creationId xmlns:a16="http://schemas.microsoft.com/office/drawing/2014/main" id="{52C87499-F26E-42E1-98A6-A3BFE5679C3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57" name="Image 56">
            <a:extLst>
              <a:ext uri="{FF2B5EF4-FFF2-40B4-BE49-F238E27FC236}">
                <a16:creationId xmlns:a16="http://schemas.microsoft.com/office/drawing/2014/main" id="{06CD588E-6549-4B4F-A2D9-B53DA88EAF7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Tree>
    <p:extLst>
      <p:ext uri="{BB962C8B-B14F-4D97-AF65-F5344CB8AC3E}">
        <p14:creationId xmlns:p14="http://schemas.microsoft.com/office/powerpoint/2010/main" val="1418413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LIDE CONTENU PARTIE 3">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6C9C5275-C916-437C-92BC-0860AE02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 y="0"/>
            <a:ext cx="12187066" cy="6858000"/>
          </a:xfrm>
          <a:prstGeom prst="rect">
            <a:avLst/>
          </a:prstGeom>
        </p:spPr>
      </p:pic>
      <p:sp>
        <p:nvSpPr>
          <p:cNvPr id="22" name="ZoneTexte 15">
            <a:extLst>
              <a:ext uri="{FF2B5EF4-FFF2-40B4-BE49-F238E27FC236}">
                <a16:creationId xmlns:a16="http://schemas.microsoft.com/office/drawing/2014/main" id="{02463296-7AB0-451F-ABDD-32C7A9252F4A}"/>
              </a:ext>
            </a:extLst>
          </p:cNvPr>
          <p:cNvSpPr txBox="1"/>
          <p:nvPr/>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3" name="ZoneTexte 17">
            <a:extLst>
              <a:ext uri="{FF2B5EF4-FFF2-40B4-BE49-F238E27FC236}">
                <a16:creationId xmlns:a16="http://schemas.microsoft.com/office/drawing/2014/main" id="{6016370A-65C6-4351-A3FE-B087CC11174C}"/>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4" name="Rectangle : coins arrondis 2">
            <a:extLst>
              <a:ext uri="{FF2B5EF4-FFF2-40B4-BE49-F238E27FC236}">
                <a16:creationId xmlns:a16="http://schemas.microsoft.com/office/drawing/2014/main" id="{1B58669D-89B1-437A-B7F7-C2F90D71E454}"/>
              </a:ext>
            </a:extLst>
          </p:cNvPr>
          <p:cNvSpPr/>
          <p:nvPr/>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7" name="Larme 26">
            <a:extLst>
              <a:ext uri="{FF2B5EF4-FFF2-40B4-BE49-F238E27FC236}">
                <a16:creationId xmlns:a16="http://schemas.microsoft.com/office/drawing/2014/main" id="{76590D20-3420-45CA-AE94-D181462C15B0}"/>
              </a:ext>
            </a:extLst>
          </p:cNvPr>
          <p:cNvSpPr/>
          <p:nvPr/>
        </p:nvSpPr>
        <p:spPr>
          <a:xfrm rot="5400000">
            <a:off x="0" y="5868983"/>
            <a:ext cx="536787" cy="536787"/>
          </a:xfrm>
          <a:prstGeom prst="teardrop">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8" name="Titre 1">
            <a:extLst>
              <a:ext uri="{FF2B5EF4-FFF2-40B4-BE49-F238E27FC236}">
                <a16:creationId xmlns:a16="http://schemas.microsoft.com/office/drawing/2014/main" id="{1E48C12A-F09A-4CF9-9FCF-4EF0D363D6FE}"/>
              </a:ext>
            </a:extLst>
          </p:cNvPr>
          <p:cNvSpPr txBox="1">
            <a:spLocks/>
          </p:cNvSpPr>
          <p:nvPr/>
        </p:nvSpPr>
        <p:spPr>
          <a:xfrm rot="16200000">
            <a:off x="-271608" y="5331769"/>
            <a:ext cx="1080003" cy="536786"/>
          </a:xfrm>
          <a:prstGeom prst="rect">
            <a:avLst/>
          </a:prstGeom>
          <a:solidFill>
            <a:srgbClr val="0059A1"/>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3</a:t>
            </a:r>
          </a:p>
        </p:txBody>
      </p:sp>
      <p:pic>
        <p:nvPicPr>
          <p:cNvPr id="33" name="Picture 6">
            <a:extLst>
              <a:ext uri="{FF2B5EF4-FFF2-40B4-BE49-F238E27FC236}">
                <a16:creationId xmlns:a16="http://schemas.microsoft.com/office/drawing/2014/main" id="{14E500C2-ED3D-40CE-86BF-D099C02C43B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4" name="Image 33">
            <a:extLst>
              <a:ext uri="{FF2B5EF4-FFF2-40B4-BE49-F238E27FC236}">
                <a16:creationId xmlns:a16="http://schemas.microsoft.com/office/drawing/2014/main" id="{A0B2010A-EF06-4F92-902C-FBEAF9DDA4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6F4FB526-5220-403D-BB68-68DEB380321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59A1"/>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7371BF7A-E168-423B-BCF1-10E3FCECCBEF}"/>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59A1"/>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5E8E6A3F-FE11-434D-8055-718F10BD31AD}"/>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7754E7A3-23B5-4832-AD2D-99F1E6238A89}"/>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D18950D4-0418-4D13-AE0C-C83972C537FD}"/>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922113384"/>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SLIDE CONTENU PARTIE 3">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6C9C5275-C916-437C-92BC-0860AE02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 y="0"/>
            <a:ext cx="12187066" cy="6858000"/>
          </a:xfrm>
          <a:prstGeom prst="rect">
            <a:avLst/>
          </a:prstGeom>
        </p:spPr>
      </p:pic>
      <p:sp>
        <p:nvSpPr>
          <p:cNvPr id="22" name="ZoneTexte 15">
            <a:extLst>
              <a:ext uri="{FF2B5EF4-FFF2-40B4-BE49-F238E27FC236}">
                <a16:creationId xmlns:a16="http://schemas.microsoft.com/office/drawing/2014/main" id="{02463296-7AB0-451F-ABDD-32C7A9252F4A}"/>
              </a:ext>
            </a:extLst>
          </p:cNvPr>
          <p:cNvSpPr txBox="1"/>
          <p:nvPr/>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3" name="ZoneTexte 17">
            <a:extLst>
              <a:ext uri="{FF2B5EF4-FFF2-40B4-BE49-F238E27FC236}">
                <a16:creationId xmlns:a16="http://schemas.microsoft.com/office/drawing/2014/main" id="{6016370A-65C6-4351-A3FE-B087CC11174C}"/>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4" name="Rectangle : coins arrondis 2">
            <a:extLst>
              <a:ext uri="{FF2B5EF4-FFF2-40B4-BE49-F238E27FC236}">
                <a16:creationId xmlns:a16="http://schemas.microsoft.com/office/drawing/2014/main" id="{1B58669D-89B1-437A-B7F7-C2F90D71E454}"/>
              </a:ext>
            </a:extLst>
          </p:cNvPr>
          <p:cNvSpPr/>
          <p:nvPr/>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7" name="Larme 26">
            <a:extLst>
              <a:ext uri="{FF2B5EF4-FFF2-40B4-BE49-F238E27FC236}">
                <a16:creationId xmlns:a16="http://schemas.microsoft.com/office/drawing/2014/main" id="{76590D20-3420-45CA-AE94-D181462C15B0}"/>
              </a:ext>
            </a:extLst>
          </p:cNvPr>
          <p:cNvSpPr/>
          <p:nvPr/>
        </p:nvSpPr>
        <p:spPr>
          <a:xfrm rot="5400000">
            <a:off x="0" y="5868983"/>
            <a:ext cx="536787" cy="536787"/>
          </a:xfrm>
          <a:prstGeom prst="teardrop">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8" name="Titre 1">
            <a:extLst>
              <a:ext uri="{FF2B5EF4-FFF2-40B4-BE49-F238E27FC236}">
                <a16:creationId xmlns:a16="http://schemas.microsoft.com/office/drawing/2014/main" id="{1E48C12A-F09A-4CF9-9FCF-4EF0D363D6FE}"/>
              </a:ext>
            </a:extLst>
          </p:cNvPr>
          <p:cNvSpPr txBox="1">
            <a:spLocks/>
          </p:cNvSpPr>
          <p:nvPr/>
        </p:nvSpPr>
        <p:spPr>
          <a:xfrm rot="16200000">
            <a:off x="-271608" y="5331769"/>
            <a:ext cx="1080003" cy="536786"/>
          </a:xfrm>
          <a:prstGeom prst="rect">
            <a:avLst/>
          </a:prstGeom>
          <a:solidFill>
            <a:srgbClr val="0059A1"/>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3</a:t>
            </a:r>
          </a:p>
        </p:txBody>
      </p:sp>
      <p:pic>
        <p:nvPicPr>
          <p:cNvPr id="33" name="Picture 6">
            <a:extLst>
              <a:ext uri="{FF2B5EF4-FFF2-40B4-BE49-F238E27FC236}">
                <a16:creationId xmlns:a16="http://schemas.microsoft.com/office/drawing/2014/main" id="{14E500C2-ED3D-40CE-86BF-D099C02C43B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4" name="Image 33">
            <a:extLst>
              <a:ext uri="{FF2B5EF4-FFF2-40B4-BE49-F238E27FC236}">
                <a16:creationId xmlns:a16="http://schemas.microsoft.com/office/drawing/2014/main" id="{A0B2010A-EF06-4F92-902C-FBEAF9DDA4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6F4FB526-5220-403D-BB68-68DEB380321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59A1"/>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7371BF7A-E168-423B-BCF1-10E3FCECCBEF}"/>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59A1"/>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D188F6A5-2C76-4A6A-BC5D-99B01A452A21}"/>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4FD3A502-EF75-495E-B424-492F67570A23}"/>
              </a:ext>
            </a:extLst>
          </p:cNvPr>
          <p:cNvSpPr>
            <a:spLocks noGrp="1"/>
          </p:cNvSpPr>
          <p:nvPr>
            <p:ph sz="quarter" idx="13"/>
          </p:nvPr>
        </p:nvSpPr>
        <p:spPr>
          <a:xfrm>
            <a:off x="720000" y="1616658"/>
            <a:ext cx="5220000"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95962043-E27C-42EE-99F7-5CAD1CC72467}"/>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B0F08291-DD42-4AED-A366-C5BAC2FE8EA9}"/>
              </a:ext>
            </a:extLst>
          </p:cNvPr>
          <p:cNvSpPr>
            <a:spLocks noGrp="1"/>
          </p:cNvSpPr>
          <p:nvPr>
            <p:ph sz="quarter" idx="15"/>
          </p:nvPr>
        </p:nvSpPr>
        <p:spPr>
          <a:xfrm>
            <a:off x="6246576" y="1616658"/>
            <a:ext cx="5220000"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49893807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SLIDE CONTENU PARTIE 3">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6C9C5275-C916-437C-92BC-0860AE02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 y="0"/>
            <a:ext cx="12187066" cy="6858000"/>
          </a:xfrm>
          <a:prstGeom prst="rect">
            <a:avLst/>
          </a:prstGeom>
        </p:spPr>
      </p:pic>
      <p:sp>
        <p:nvSpPr>
          <p:cNvPr id="22" name="ZoneTexte 15">
            <a:extLst>
              <a:ext uri="{FF2B5EF4-FFF2-40B4-BE49-F238E27FC236}">
                <a16:creationId xmlns:a16="http://schemas.microsoft.com/office/drawing/2014/main" id="{02463296-7AB0-451F-ABDD-32C7A9252F4A}"/>
              </a:ext>
            </a:extLst>
          </p:cNvPr>
          <p:cNvSpPr txBox="1"/>
          <p:nvPr/>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3" name="ZoneTexte 17">
            <a:extLst>
              <a:ext uri="{FF2B5EF4-FFF2-40B4-BE49-F238E27FC236}">
                <a16:creationId xmlns:a16="http://schemas.microsoft.com/office/drawing/2014/main" id="{6016370A-65C6-4351-A3FE-B087CC11174C}"/>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4" name="Rectangle : coins arrondis 2">
            <a:extLst>
              <a:ext uri="{FF2B5EF4-FFF2-40B4-BE49-F238E27FC236}">
                <a16:creationId xmlns:a16="http://schemas.microsoft.com/office/drawing/2014/main" id="{1B58669D-89B1-437A-B7F7-C2F90D71E454}"/>
              </a:ext>
            </a:extLst>
          </p:cNvPr>
          <p:cNvSpPr/>
          <p:nvPr/>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7" name="Larme 26">
            <a:extLst>
              <a:ext uri="{FF2B5EF4-FFF2-40B4-BE49-F238E27FC236}">
                <a16:creationId xmlns:a16="http://schemas.microsoft.com/office/drawing/2014/main" id="{76590D20-3420-45CA-AE94-D181462C15B0}"/>
              </a:ext>
            </a:extLst>
          </p:cNvPr>
          <p:cNvSpPr/>
          <p:nvPr/>
        </p:nvSpPr>
        <p:spPr>
          <a:xfrm rot="5400000">
            <a:off x="0" y="5868983"/>
            <a:ext cx="536787" cy="536787"/>
          </a:xfrm>
          <a:prstGeom prst="teardrop">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8" name="Titre 1">
            <a:extLst>
              <a:ext uri="{FF2B5EF4-FFF2-40B4-BE49-F238E27FC236}">
                <a16:creationId xmlns:a16="http://schemas.microsoft.com/office/drawing/2014/main" id="{1E48C12A-F09A-4CF9-9FCF-4EF0D363D6FE}"/>
              </a:ext>
            </a:extLst>
          </p:cNvPr>
          <p:cNvSpPr txBox="1">
            <a:spLocks/>
          </p:cNvSpPr>
          <p:nvPr/>
        </p:nvSpPr>
        <p:spPr>
          <a:xfrm rot="16200000">
            <a:off x="-271608" y="5331769"/>
            <a:ext cx="1080003" cy="536786"/>
          </a:xfrm>
          <a:prstGeom prst="rect">
            <a:avLst/>
          </a:prstGeom>
          <a:solidFill>
            <a:srgbClr val="0059A1"/>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3</a:t>
            </a:r>
          </a:p>
        </p:txBody>
      </p:sp>
      <p:pic>
        <p:nvPicPr>
          <p:cNvPr id="33" name="Picture 6">
            <a:extLst>
              <a:ext uri="{FF2B5EF4-FFF2-40B4-BE49-F238E27FC236}">
                <a16:creationId xmlns:a16="http://schemas.microsoft.com/office/drawing/2014/main" id="{14E500C2-ED3D-40CE-86BF-D099C02C43B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4" name="Image 33">
            <a:extLst>
              <a:ext uri="{FF2B5EF4-FFF2-40B4-BE49-F238E27FC236}">
                <a16:creationId xmlns:a16="http://schemas.microsoft.com/office/drawing/2014/main" id="{A0B2010A-EF06-4F92-902C-FBEAF9DDA4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6F4FB526-5220-403D-BB68-68DEB380321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59A1"/>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7371BF7A-E168-423B-BCF1-10E3FCECCBEF}"/>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59A1"/>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C9C8F4BB-374A-49DB-B8F2-777479694B17}"/>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98274026-62C8-40A4-BC6D-169B2EF73F7B}"/>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5CB56DF4-F065-44B5-A562-0EE2400FC4FA}"/>
              </a:ext>
            </a:extLst>
          </p:cNvPr>
          <p:cNvSpPr>
            <a:spLocks noGrp="1"/>
          </p:cNvSpPr>
          <p:nvPr>
            <p:ph sz="quarter" idx="14"/>
          </p:nvPr>
        </p:nvSpPr>
        <p:spPr>
          <a:xfrm>
            <a:off x="6246576"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4F9DF2A7-7C84-4349-84F1-917A42451F56}"/>
              </a:ext>
            </a:extLst>
          </p:cNvPr>
          <p:cNvSpPr>
            <a:spLocks noGrp="1"/>
          </p:cNvSpPr>
          <p:nvPr>
            <p:ph sz="quarter" idx="16"/>
          </p:nvPr>
        </p:nvSpPr>
        <p:spPr>
          <a:xfrm>
            <a:off x="718175" y="4277416"/>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8" name="Espace réservé du contenu 17">
            <a:extLst>
              <a:ext uri="{FF2B5EF4-FFF2-40B4-BE49-F238E27FC236}">
                <a16:creationId xmlns:a16="http://schemas.microsoft.com/office/drawing/2014/main" id="{3E7A700A-E433-4FB3-939E-AAF060A2CB2C}"/>
              </a:ext>
            </a:extLst>
          </p:cNvPr>
          <p:cNvSpPr>
            <a:spLocks noGrp="1"/>
          </p:cNvSpPr>
          <p:nvPr>
            <p:ph sz="quarter" idx="18"/>
          </p:nvPr>
        </p:nvSpPr>
        <p:spPr>
          <a:xfrm>
            <a:off x="6244752" y="4277416"/>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231761581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SLIDE CONTENU PARTIE 3">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6C9C5275-C916-437C-92BC-0860AE02526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5" y="0"/>
            <a:ext cx="12187066" cy="6858000"/>
          </a:xfrm>
          <a:prstGeom prst="rect">
            <a:avLst/>
          </a:prstGeom>
        </p:spPr>
      </p:pic>
      <p:sp>
        <p:nvSpPr>
          <p:cNvPr id="22" name="ZoneTexte 15">
            <a:extLst>
              <a:ext uri="{FF2B5EF4-FFF2-40B4-BE49-F238E27FC236}">
                <a16:creationId xmlns:a16="http://schemas.microsoft.com/office/drawing/2014/main" id="{02463296-7AB0-451F-ABDD-32C7A9252F4A}"/>
              </a:ext>
            </a:extLst>
          </p:cNvPr>
          <p:cNvSpPr txBox="1"/>
          <p:nvPr/>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3" name="ZoneTexte 17">
            <a:extLst>
              <a:ext uri="{FF2B5EF4-FFF2-40B4-BE49-F238E27FC236}">
                <a16:creationId xmlns:a16="http://schemas.microsoft.com/office/drawing/2014/main" id="{6016370A-65C6-4351-A3FE-B087CC11174C}"/>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4" name="Rectangle : coins arrondis 2">
            <a:extLst>
              <a:ext uri="{FF2B5EF4-FFF2-40B4-BE49-F238E27FC236}">
                <a16:creationId xmlns:a16="http://schemas.microsoft.com/office/drawing/2014/main" id="{1B58669D-89B1-437A-B7F7-C2F90D71E454}"/>
              </a:ext>
            </a:extLst>
          </p:cNvPr>
          <p:cNvSpPr/>
          <p:nvPr/>
        </p:nvSpPr>
        <p:spPr>
          <a:xfrm>
            <a:off x="536787" y="1465445"/>
            <a:ext cx="11118424" cy="5146334"/>
          </a:xfrm>
          <a:prstGeom prst="rect">
            <a:avLst/>
          </a:prstGeom>
          <a:solidFill>
            <a:srgbClr val="FFFFFF"/>
          </a:solidFill>
          <a:ln cap="flat">
            <a:solidFill>
              <a:srgbClr val="9EC3E7"/>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7" name="Larme 26">
            <a:extLst>
              <a:ext uri="{FF2B5EF4-FFF2-40B4-BE49-F238E27FC236}">
                <a16:creationId xmlns:a16="http://schemas.microsoft.com/office/drawing/2014/main" id="{76590D20-3420-45CA-AE94-D181462C15B0}"/>
              </a:ext>
            </a:extLst>
          </p:cNvPr>
          <p:cNvSpPr/>
          <p:nvPr/>
        </p:nvSpPr>
        <p:spPr>
          <a:xfrm rot="5400000">
            <a:off x="0" y="5868983"/>
            <a:ext cx="536787" cy="536787"/>
          </a:xfrm>
          <a:prstGeom prst="teardrop">
            <a:avLst/>
          </a:prstGeom>
          <a:solidFill>
            <a:srgbClr val="005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8" name="Titre 1">
            <a:extLst>
              <a:ext uri="{FF2B5EF4-FFF2-40B4-BE49-F238E27FC236}">
                <a16:creationId xmlns:a16="http://schemas.microsoft.com/office/drawing/2014/main" id="{1E48C12A-F09A-4CF9-9FCF-4EF0D363D6FE}"/>
              </a:ext>
            </a:extLst>
          </p:cNvPr>
          <p:cNvSpPr txBox="1">
            <a:spLocks/>
          </p:cNvSpPr>
          <p:nvPr/>
        </p:nvSpPr>
        <p:spPr>
          <a:xfrm rot="16200000">
            <a:off x="-271608" y="5331769"/>
            <a:ext cx="1080003" cy="536786"/>
          </a:xfrm>
          <a:prstGeom prst="rect">
            <a:avLst/>
          </a:prstGeom>
          <a:solidFill>
            <a:srgbClr val="0059A1"/>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3</a:t>
            </a:r>
          </a:p>
        </p:txBody>
      </p:sp>
      <p:pic>
        <p:nvPicPr>
          <p:cNvPr id="33" name="Picture 6">
            <a:extLst>
              <a:ext uri="{FF2B5EF4-FFF2-40B4-BE49-F238E27FC236}">
                <a16:creationId xmlns:a16="http://schemas.microsoft.com/office/drawing/2014/main" id="{14E500C2-ED3D-40CE-86BF-D099C02C43B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4" name="Image 33">
            <a:extLst>
              <a:ext uri="{FF2B5EF4-FFF2-40B4-BE49-F238E27FC236}">
                <a16:creationId xmlns:a16="http://schemas.microsoft.com/office/drawing/2014/main" id="{A0B2010A-EF06-4F92-902C-FBEAF9DDA4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6F4FB526-5220-403D-BB68-68DEB3803216}"/>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59A1"/>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7371BF7A-E168-423B-BCF1-10E3FCECCBEF}"/>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59A1"/>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24C1B9C4-8E21-4E19-9E4A-549DF7578ABB}"/>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A583CA3C-4C17-44A9-B6F0-6B81274D6D5F}"/>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0059A1"/>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48E8D1E1-1228-4D04-BE4C-38DDAF563920}"/>
              </a:ext>
            </a:extLst>
          </p:cNvPr>
          <p:cNvSpPr>
            <a:spLocks noGrp="1"/>
          </p:cNvSpPr>
          <p:nvPr>
            <p:ph sz="quarter" idx="16"/>
          </p:nvPr>
        </p:nvSpPr>
        <p:spPr>
          <a:xfrm>
            <a:off x="718175" y="4277638"/>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graphique SmartArt 3">
            <a:extLst>
              <a:ext uri="{FF2B5EF4-FFF2-40B4-BE49-F238E27FC236}">
                <a16:creationId xmlns:a16="http://schemas.microsoft.com/office/drawing/2014/main" id="{28C20A44-D67E-4346-ADC0-5F47640C923C}"/>
              </a:ext>
            </a:extLst>
          </p:cNvPr>
          <p:cNvSpPr>
            <a:spLocks noGrp="1"/>
          </p:cNvSpPr>
          <p:nvPr>
            <p:ph type="dgm" sz="quarter" idx="17"/>
          </p:nvPr>
        </p:nvSpPr>
        <p:spPr>
          <a:xfrm>
            <a:off x="6738381" y="2590066"/>
            <a:ext cx="4114800" cy="2900291"/>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3515075787"/>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SLIDE PARTI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C80E2A6-190D-4EDC-A3B3-B54A603EB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6" name="Rectangle : avec coins arrondis en haut 15">
            <a:extLst>
              <a:ext uri="{FF2B5EF4-FFF2-40B4-BE49-F238E27FC236}">
                <a16:creationId xmlns:a16="http://schemas.microsoft.com/office/drawing/2014/main" id="{9E27EBC3-AFA1-4CFB-A123-A075ED377627}"/>
              </a:ext>
            </a:extLst>
          </p:cNvPr>
          <p:cNvSpPr/>
          <p:nvPr/>
        </p:nvSpPr>
        <p:spPr>
          <a:xfrm>
            <a:off x="8010000" y="6132986"/>
            <a:ext cx="2160000" cy="720000"/>
          </a:xfrm>
          <a:prstGeom prst="round2SameRect">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n-lt"/>
            </a:endParaRPr>
          </a:p>
        </p:txBody>
      </p:sp>
      <p:sp>
        <p:nvSpPr>
          <p:cNvPr id="19" name="Espace réservé du texte 8">
            <a:extLst>
              <a:ext uri="{FF2B5EF4-FFF2-40B4-BE49-F238E27FC236}">
                <a16:creationId xmlns:a16="http://schemas.microsoft.com/office/drawing/2014/main" id="{AAE3476E-5D4C-43AE-9AED-D76EE18FFDD8}"/>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565656"/>
                </a:solidFill>
                <a:latin typeface="+mn-lt"/>
                <a:cs typeface="Calibri" panose="020F0502020204030204" pitchFamily="34" charset="0"/>
              </a:defRPr>
            </a:lvl1pPr>
          </a:lstStyle>
          <a:p>
            <a:pPr lvl="0"/>
            <a:r>
              <a:rPr lang="fr-FR" dirty="0"/>
              <a:t>TITRE</a:t>
            </a:r>
          </a:p>
        </p:txBody>
      </p:sp>
      <p:sp>
        <p:nvSpPr>
          <p:cNvPr id="21" name="Rectangle 20">
            <a:extLst>
              <a:ext uri="{FF2B5EF4-FFF2-40B4-BE49-F238E27FC236}">
                <a16:creationId xmlns:a16="http://schemas.microsoft.com/office/drawing/2014/main" id="{FF8BB92A-763C-4A55-AD56-8267461E7B3D}"/>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565656"/>
                </a:solidFill>
                <a:latin typeface="+mn-lt"/>
                <a:ea typeface="맑은 고딕" pitchFamily="34"/>
                <a:cs typeface="Calibri" panose="020F0502020204030204" pitchFamily="34" charset="0"/>
              </a:rPr>
              <a:t>Dans ce module, vous allez :</a:t>
            </a:r>
          </a:p>
        </p:txBody>
      </p:sp>
      <p:sp>
        <p:nvSpPr>
          <p:cNvPr id="22" name="Espace réservé du texte 8">
            <a:extLst>
              <a:ext uri="{FF2B5EF4-FFF2-40B4-BE49-F238E27FC236}">
                <a16:creationId xmlns:a16="http://schemas.microsoft.com/office/drawing/2014/main" id="{C001CBFC-9364-4962-8E57-BC901FEAA26D}"/>
              </a:ext>
            </a:extLst>
          </p:cNvPr>
          <p:cNvSpPr>
            <a:spLocks noGrp="1"/>
          </p:cNvSpPr>
          <p:nvPr>
            <p:ph type="body" sz="quarter" idx="14" hasCustomPrompt="1"/>
          </p:nvPr>
        </p:nvSpPr>
        <p:spPr>
          <a:xfrm>
            <a:off x="6300000" y="2880000"/>
            <a:ext cx="5580000" cy="144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4" name="Espace réservé du texte 8">
            <a:extLst>
              <a:ext uri="{FF2B5EF4-FFF2-40B4-BE49-F238E27FC236}">
                <a16:creationId xmlns:a16="http://schemas.microsoft.com/office/drawing/2014/main" id="{F4D90335-7729-4328-9F12-1DC06EDDAD2A}"/>
              </a:ext>
            </a:extLst>
          </p:cNvPr>
          <p:cNvSpPr>
            <a:spLocks noGrp="1"/>
          </p:cNvSpPr>
          <p:nvPr>
            <p:ph type="body" sz="quarter" idx="10"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43DB45BC-B0D2-4D68-A143-67059E84762A}"/>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BE95A489-1B7B-432F-B0BB-3047C0D740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AED50B38-2C9A-45AA-B5E0-F77CEFC86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pic>
        <p:nvPicPr>
          <p:cNvPr id="28" name="Image 27">
            <a:extLst>
              <a:ext uri="{FF2B5EF4-FFF2-40B4-BE49-F238E27FC236}">
                <a16:creationId xmlns:a16="http://schemas.microsoft.com/office/drawing/2014/main" id="{2D185A0C-86F0-4C88-8A6C-82E26EC15D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7463" y="4542289"/>
            <a:ext cx="865074" cy="865074"/>
          </a:xfrm>
          <a:prstGeom prst="rect">
            <a:avLst/>
          </a:prstGeom>
        </p:spPr>
      </p:pic>
      <p:sp>
        <p:nvSpPr>
          <p:cNvPr id="15" name="ZoneTexte 14">
            <a:extLst>
              <a:ext uri="{FF2B5EF4-FFF2-40B4-BE49-F238E27FC236}">
                <a16:creationId xmlns:a16="http://schemas.microsoft.com/office/drawing/2014/main" id="{6DBE2F9F-4211-49CA-BF0B-D0ECE25E418E}"/>
              </a:ext>
            </a:extLst>
          </p:cNvPr>
          <p:cNvSpPr txBox="1"/>
          <p:nvPr userDrawn="1"/>
        </p:nvSpPr>
        <p:spPr>
          <a:xfrm>
            <a:off x="6300000" y="561659"/>
            <a:ext cx="5580000" cy="523220"/>
          </a:xfrm>
          <a:prstGeom prst="rect">
            <a:avLst/>
          </a:prstGeom>
          <a:noFill/>
        </p:spPr>
        <p:txBody>
          <a:bodyPr wrap="square" rtlCol="0">
            <a:spAutoFit/>
          </a:bodyPr>
          <a:lstStyle/>
          <a:p>
            <a:pPr algn="ctr"/>
            <a:r>
              <a:rPr lang="fr-FR" sz="2800" b="1" dirty="0">
                <a:solidFill>
                  <a:srgbClr val="565656"/>
                </a:solidFill>
                <a:latin typeface="+mn-lt"/>
                <a:cs typeface="Calibri" panose="020F0502020204030204" pitchFamily="34" charset="0"/>
              </a:rPr>
              <a:t>PARTIE 4</a:t>
            </a:r>
          </a:p>
        </p:txBody>
      </p:sp>
    </p:spTree>
    <p:extLst>
      <p:ext uri="{BB962C8B-B14F-4D97-AF65-F5344CB8AC3E}">
        <p14:creationId xmlns:p14="http://schemas.microsoft.com/office/powerpoint/2010/main" val="250335306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SLIDE ACTIVITES 1">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CF5E1A6-D816-465B-ABBA-39A9B6B130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4" name="Espace réservé du texte 8">
            <a:extLst>
              <a:ext uri="{FF2B5EF4-FFF2-40B4-BE49-F238E27FC236}">
                <a16:creationId xmlns:a16="http://schemas.microsoft.com/office/drawing/2014/main" id="{11FC0CA9-7509-4669-896A-AB2127F25BBE}"/>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565656"/>
                </a:solidFill>
                <a:latin typeface="+mn-lt"/>
                <a:cs typeface="Calibri" panose="020F0502020204030204" pitchFamily="34" charset="0"/>
              </a:defRPr>
            </a:lvl1pPr>
          </a:lstStyle>
          <a:p>
            <a:pPr lvl="0"/>
            <a:r>
              <a:rPr lang="fr-FR" dirty="0"/>
              <a:t>ACTIVITÉ n°</a:t>
            </a:r>
          </a:p>
        </p:txBody>
      </p:sp>
      <p:sp>
        <p:nvSpPr>
          <p:cNvPr id="15" name="Espace réservé du texte 8">
            <a:extLst>
              <a:ext uri="{FF2B5EF4-FFF2-40B4-BE49-F238E27FC236}">
                <a16:creationId xmlns:a16="http://schemas.microsoft.com/office/drawing/2014/main" id="{5586E004-C84D-4C67-B321-9AE8530D29FD}"/>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565656"/>
                </a:solidFill>
                <a:latin typeface="+mn-lt"/>
                <a:cs typeface="Calibri" panose="020F0502020204030204" pitchFamily="34" charset="0"/>
              </a:defRPr>
            </a:lvl1pPr>
          </a:lstStyle>
          <a:p>
            <a:pPr lvl="0"/>
            <a:r>
              <a:rPr lang="fr-FR" dirty="0"/>
              <a:t>TITRE</a:t>
            </a:r>
          </a:p>
        </p:txBody>
      </p:sp>
      <p:sp>
        <p:nvSpPr>
          <p:cNvPr id="18" name="Rectangle 17">
            <a:extLst>
              <a:ext uri="{FF2B5EF4-FFF2-40B4-BE49-F238E27FC236}">
                <a16:creationId xmlns:a16="http://schemas.microsoft.com/office/drawing/2014/main" id="{B8EC24CB-7F44-4FFD-A8FF-B0027A124EE9}"/>
              </a:ext>
            </a:extLst>
          </p:cNvPr>
          <p:cNvSpPr/>
          <p:nvPr/>
        </p:nvSpPr>
        <p:spPr>
          <a:xfrm>
            <a:off x="6300000" y="2125854"/>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565656"/>
                </a:solidFill>
                <a:latin typeface="+mn-lt"/>
                <a:ea typeface="맑은 고딕" pitchFamily="34"/>
                <a:cs typeface="Calibri" panose="020F0502020204030204" pitchFamily="34" charset="0"/>
              </a:rPr>
              <a:t>Compétences visées :</a:t>
            </a:r>
          </a:p>
        </p:txBody>
      </p:sp>
      <p:sp>
        <p:nvSpPr>
          <p:cNvPr id="20" name="Espace réservé du texte 8">
            <a:extLst>
              <a:ext uri="{FF2B5EF4-FFF2-40B4-BE49-F238E27FC236}">
                <a16:creationId xmlns:a16="http://schemas.microsoft.com/office/drawing/2014/main" id="{DB4F7443-86EC-4731-AADB-9DCD325B7643}"/>
              </a:ext>
            </a:extLst>
          </p:cNvPr>
          <p:cNvSpPr>
            <a:spLocks noGrp="1"/>
          </p:cNvSpPr>
          <p:nvPr>
            <p:ph type="body" sz="quarter" idx="14" hasCustomPrompt="1"/>
          </p:nvPr>
        </p:nvSpPr>
        <p:spPr>
          <a:xfrm>
            <a:off x="6300000" y="2700000"/>
            <a:ext cx="5580000" cy="1260561"/>
          </a:xfrm>
          <a:prstGeom prst="rect">
            <a:avLst/>
          </a:prstGeom>
        </p:spPr>
        <p:txBody>
          <a:bodyPr anchor="t" anchorCtr="0"/>
          <a:lstStyle>
            <a:lvl1pPr marL="342900" indent="-342900" algn="l">
              <a:lnSpc>
                <a:spcPct val="100000"/>
              </a:lnSpc>
              <a:spcBef>
                <a:spcPts val="600"/>
              </a:spcBef>
              <a:buClr>
                <a:srgbClr val="565656"/>
              </a:buClr>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3" name="Rectangle : avec coins arrondis en haut 22">
            <a:extLst>
              <a:ext uri="{FF2B5EF4-FFF2-40B4-BE49-F238E27FC236}">
                <a16:creationId xmlns:a16="http://schemas.microsoft.com/office/drawing/2014/main" id="{3424033A-21E0-49F9-B1F4-06B3081B974E}"/>
              </a:ext>
            </a:extLst>
          </p:cNvPr>
          <p:cNvSpPr/>
          <p:nvPr/>
        </p:nvSpPr>
        <p:spPr>
          <a:xfrm>
            <a:off x="8010000" y="6132986"/>
            <a:ext cx="2160000" cy="720000"/>
          </a:xfrm>
          <a:prstGeom prst="round2SameRect">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4" name="Espace réservé du texte 8">
            <a:extLst>
              <a:ext uri="{FF2B5EF4-FFF2-40B4-BE49-F238E27FC236}">
                <a16:creationId xmlns:a16="http://schemas.microsoft.com/office/drawing/2014/main" id="{600C38A5-6D7B-4E29-BB82-17E2EB0317D7}"/>
              </a:ext>
            </a:extLst>
          </p:cNvPr>
          <p:cNvSpPr>
            <a:spLocks noGrp="1"/>
          </p:cNvSpPr>
          <p:nvPr>
            <p:ph type="body" sz="quarter" idx="15"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5F362A72-E555-4D2E-BDB5-A106A49FA0BF}"/>
              </a:ext>
            </a:extLst>
          </p:cNvPr>
          <p:cNvPicPr>
            <a:picLocks noChangeAspect="1"/>
          </p:cNvPicPr>
          <p:nvPr/>
        </p:nvPicPr>
        <p:blipFill>
          <a:blip r:embed="rId3"/>
          <a:stretch>
            <a:fillRect/>
          </a:stretch>
        </p:blipFill>
        <p:spPr>
          <a:xfrm>
            <a:off x="8186397" y="6268947"/>
            <a:ext cx="401660" cy="396000"/>
          </a:xfrm>
          <a:prstGeom prst="rect">
            <a:avLst/>
          </a:prstGeom>
        </p:spPr>
      </p:pic>
      <p:sp>
        <p:nvSpPr>
          <p:cNvPr id="12" name="Rectangle 11">
            <a:extLst>
              <a:ext uri="{FF2B5EF4-FFF2-40B4-BE49-F238E27FC236}">
                <a16:creationId xmlns:a16="http://schemas.microsoft.com/office/drawing/2014/main" id="{E564FCAD-A191-493B-ABDB-04016C040CB1}"/>
              </a:ext>
            </a:extLst>
          </p:cNvPr>
          <p:cNvSpPr/>
          <p:nvPr/>
        </p:nvSpPr>
        <p:spPr>
          <a:xfrm>
            <a:off x="6300000" y="41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565656"/>
                </a:solidFill>
                <a:latin typeface="+mn-lt"/>
                <a:ea typeface="맑은 고딕" pitchFamily="34"/>
                <a:cs typeface="Calibri" panose="020F0502020204030204" pitchFamily="34" charset="0"/>
              </a:rPr>
              <a:t>Recommandations clés :</a:t>
            </a:r>
          </a:p>
        </p:txBody>
      </p:sp>
      <p:sp>
        <p:nvSpPr>
          <p:cNvPr id="13" name="Espace réservé du texte 8">
            <a:extLst>
              <a:ext uri="{FF2B5EF4-FFF2-40B4-BE49-F238E27FC236}">
                <a16:creationId xmlns:a16="http://schemas.microsoft.com/office/drawing/2014/main" id="{7B5F9102-B4C1-40D3-B5D6-957668C95C34}"/>
              </a:ext>
            </a:extLst>
          </p:cNvPr>
          <p:cNvSpPr>
            <a:spLocks noGrp="1"/>
          </p:cNvSpPr>
          <p:nvPr>
            <p:ph type="body" sz="quarter" idx="16" hasCustomPrompt="1"/>
          </p:nvPr>
        </p:nvSpPr>
        <p:spPr>
          <a:xfrm>
            <a:off x="6300000" y="4680000"/>
            <a:ext cx="5580000" cy="1228947"/>
          </a:xfrm>
          <a:prstGeom prst="rect">
            <a:avLst/>
          </a:prstGeom>
        </p:spPr>
        <p:txBody>
          <a:bodyPr anchor="t" anchorCtr="0"/>
          <a:lstStyle>
            <a:lvl1pPr marL="342900" indent="-342900" algn="l">
              <a:lnSpc>
                <a:spcPct val="100000"/>
              </a:lnSpc>
              <a:spcBef>
                <a:spcPts val="600"/>
              </a:spcBef>
              <a:buClr>
                <a:srgbClr val="565656"/>
              </a:buClr>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pic>
        <p:nvPicPr>
          <p:cNvPr id="16" name="Picture 6">
            <a:extLst>
              <a:ext uri="{FF2B5EF4-FFF2-40B4-BE49-F238E27FC236}">
                <a16:creationId xmlns:a16="http://schemas.microsoft.com/office/drawing/2014/main" id="{BB1B9F04-1EF8-4B1C-ADFE-255337B0DD4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17" name="Image 16">
            <a:extLst>
              <a:ext uri="{FF2B5EF4-FFF2-40B4-BE49-F238E27FC236}">
                <a16:creationId xmlns:a16="http://schemas.microsoft.com/office/drawing/2014/main" id="{EB7A3921-99E4-44F4-A4C2-7216667F4C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Tree>
    <p:extLst>
      <p:ext uri="{BB962C8B-B14F-4D97-AF65-F5344CB8AC3E}">
        <p14:creationId xmlns:p14="http://schemas.microsoft.com/office/powerpoint/2010/main" val="2800906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SLIDE CONSIGNES">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01E685E8-58CB-4891-B29A-C4AEA9C056C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8" name="Espace réservé du texte 8">
            <a:extLst>
              <a:ext uri="{FF2B5EF4-FFF2-40B4-BE49-F238E27FC236}">
                <a16:creationId xmlns:a16="http://schemas.microsoft.com/office/drawing/2014/main" id="{642EF746-3784-4576-A7B1-506CA2163581}"/>
              </a:ext>
            </a:extLst>
          </p:cNvPr>
          <p:cNvSpPr>
            <a:spLocks noGrp="1"/>
          </p:cNvSpPr>
          <p:nvPr>
            <p:ph type="body" sz="quarter" idx="13" hasCustomPrompt="1"/>
          </p:nvPr>
        </p:nvSpPr>
        <p:spPr>
          <a:xfrm>
            <a:off x="6245570" y="564975"/>
            <a:ext cx="5760000" cy="313945"/>
          </a:xfrm>
          <a:prstGeom prst="rect">
            <a:avLst/>
          </a:prstGeom>
        </p:spPr>
        <p:txBody>
          <a:bodyPr anchor="t" anchorCtr="0"/>
          <a:lstStyle>
            <a:lvl1pPr marL="0" indent="0" algn="l">
              <a:lnSpc>
                <a:spcPct val="100000"/>
              </a:lnSpc>
              <a:spcBef>
                <a:spcPts val="0"/>
              </a:spcBef>
              <a:buClr>
                <a:srgbClr val="B3BB03"/>
              </a:buClr>
              <a:buFont typeface="+mj-lt"/>
              <a:buAutoNum type="arabicPeriod"/>
              <a:defRPr sz="1600" b="1" u="none">
                <a:solidFill>
                  <a:srgbClr val="565656"/>
                </a:solidFill>
                <a:latin typeface="+mn-lt"/>
                <a:cs typeface="Calibri" panose="020F0502020204030204" pitchFamily="34" charset="0"/>
              </a:defRPr>
            </a:lvl1pPr>
          </a:lstStyle>
          <a:p>
            <a:pPr marL="342900" marR="0" lvl="0" indent="-342900" algn="l" defTabSz="914400" rtl="0" eaLnBrk="1" fontAlgn="auto" latinLnBrk="0" hangingPunct="1">
              <a:lnSpc>
                <a:spcPct val="100000"/>
              </a:lnSpc>
              <a:spcBef>
                <a:spcPts val="0"/>
              </a:spcBef>
              <a:spcAft>
                <a:spcPts val="0"/>
              </a:spcAft>
              <a:buClrTx/>
              <a:buSzTx/>
              <a:tabLst/>
              <a:defRPr/>
            </a:pPr>
            <a:r>
              <a:rPr lang="en-US" sz="1600" b="1" u="none" kern="1200" dirty="0">
                <a:solidFill>
                  <a:srgbClr val="007842"/>
                </a:solidFill>
                <a:latin typeface="+mn-lt"/>
                <a:ea typeface="맑은 고딕" pitchFamily="34"/>
                <a:cs typeface="Calibri" panose="020F0502020204030204" pitchFamily="34" charset="0"/>
              </a:rPr>
              <a:t>Pour le </a:t>
            </a:r>
            <a:r>
              <a:rPr lang="en-US" sz="1600" b="1" u="none" kern="1200" dirty="0" err="1">
                <a:solidFill>
                  <a:srgbClr val="007842"/>
                </a:solidFill>
                <a:latin typeface="+mn-lt"/>
                <a:ea typeface="맑은 고딕" pitchFamily="34"/>
                <a:cs typeface="Calibri" panose="020F0502020204030204" pitchFamily="34" charset="0"/>
              </a:rPr>
              <a:t>formateur</a:t>
            </a:r>
            <a:r>
              <a:rPr lang="en-US" sz="1600" b="1" u="none" kern="1200" dirty="0">
                <a:solidFill>
                  <a:srgbClr val="007842"/>
                </a:solidFill>
                <a:latin typeface="+mn-lt"/>
                <a:ea typeface="맑은 고딕" pitchFamily="34"/>
                <a:cs typeface="Calibri" panose="020F0502020204030204" pitchFamily="34" charset="0"/>
              </a:rPr>
              <a:t> :</a:t>
            </a:r>
          </a:p>
        </p:txBody>
      </p:sp>
      <p:sp>
        <p:nvSpPr>
          <p:cNvPr id="21" name="Espace réservé du texte 8">
            <a:extLst>
              <a:ext uri="{FF2B5EF4-FFF2-40B4-BE49-F238E27FC236}">
                <a16:creationId xmlns:a16="http://schemas.microsoft.com/office/drawing/2014/main" id="{507CAB2B-4D51-422C-A138-6D52BD75E353}"/>
              </a:ext>
            </a:extLst>
          </p:cNvPr>
          <p:cNvSpPr>
            <a:spLocks noGrp="1"/>
          </p:cNvSpPr>
          <p:nvPr>
            <p:ph type="body" sz="quarter" idx="14" hasCustomPrompt="1"/>
          </p:nvPr>
        </p:nvSpPr>
        <p:spPr>
          <a:xfrm>
            <a:off x="6245570" y="903777"/>
            <a:ext cx="5760000" cy="1155509"/>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2" name="Espace réservé du texte 8">
            <a:extLst>
              <a:ext uri="{FF2B5EF4-FFF2-40B4-BE49-F238E27FC236}">
                <a16:creationId xmlns:a16="http://schemas.microsoft.com/office/drawing/2014/main" id="{FB4B1DE3-641E-4FB3-B171-B732359A3DBB}"/>
              </a:ext>
            </a:extLst>
          </p:cNvPr>
          <p:cNvSpPr>
            <a:spLocks noGrp="1"/>
          </p:cNvSpPr>
          <p:nvPr>
            <p:ph type="body" sz="quarter" idx="15" hasCustomPrompt="1"/>
          </p:nvPr>
        </p:nvSpPr>
        <p:spPr>
          <a:xfrm>
            <a:off x="6245570" y="2406183"/>
            <a:ext cx="5760000" cy="1328760"/>
          </a:xfrm>
          <a:prstGeom prst="rect">
            <a:avLst/>
          </a:prstGeom>
        </p:spPr>
        <p:txBody>
          <a:bodyPr anchor="t" anchorCtr="0"/>
          <a:lstStyle>
            <a:lvl1pPr marL="342900" marR="0" indent="-342900" algn="just" defTabSz="914400" rtl="0" eaLnBrk="1" fontAlgn="auto" latinLnBrk="0" hangingPunct="1">
              <a:lnSpc>
                <a:spcPct val="100000"/>
              </a:lnSpc>
              <a:spcBef>
                <a:spcPts val="600"/>
              </a:spcBef>
              <a:spcAft>
                <a:spcPts val="0"/>
              </a:spcAft>
              <a:buClr>
                <a:srgbClr val="565656"/>
              </a:buClr>
              <a:buSzTx/>
              <a:buFont typeface="Arial" panose="020B0604020202020204" pitchFamily="34" charset="0"/>
              <a:buChar char="•"/>
              <a:tabLst/>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a:p>
            <a:pPr marL="342900" marR="0" lvl="0" indent="-342900" algn="just" defTabSz="914400" rtl="0" eaLnBrk="1" fontAlgn="auto" latinLnBrk="0" hangingPunct="1">
              <a:lnSpc>
                <a:spcPct val="100000"/>
              </a:lnSpc>
              <a:spcBef>
                <a:spcPts val="600"/>
              </a:spcBef>
              <a:spcAft>
                <a:spcPts val="0"/>
              </a:spcAft>
              <a:buClr>
                <a:srgbClr val="565656"/>
              </a:buClr>
              <a:buSzTx/>
              <a:buFont typeface="Arial" panose="020B0604020202020204" pitchFamily="34" charset="0"/>
              <a:buChar char="•"/>
              <a:tabLst/>
              <a:defRPr/>
            </a:pPr>
            <a:r>
              <a:rPr lang="fr-FR" dirty="0"/>
              <a:t>….</a:t>
            </a:r>
          </a:p>
          <a:p>
            <a:pPr lvl="0"/>
            <a:endParaRPr lang="fr-FR" dirty="0"/>
          </a:p>
        </p:txBody>
      </p:sp>
      <p:sp>
        <p:nvSpPr>
          <p:cNvPr id="23" name="Espace réservé du texte 8">
            <a:extLst>
              <a:ext uri="{FF2B5EF4-FFF2-40B4-BE49-F238E27FC236}">
                <a16:creationId xmlns:a16="http://schemas.microsoft.com/office/drawing/2014/main" id="{5196BF8E-4974-4AD4-BEF9-6EDF495BCD34}"/>
              </a:ext>
            </a:extLst>
          </p:cNvPr>
          <p:cNvSpPr>
            <a:spLocks noGrp="1"/>
          </p:cNvSpPr>
          <p:nvPr>
            <p:ph type="body" sz="quarter" idx="16" hasCustomPrompt="1"/>
          </p:nvPr>
        </p:nvSpPr>
        <p:spPr>
          <a:xfrm>
            <a:off x="6245570" y="4083661"/>
            <a:ext cx="5760000" cy="1274334"/>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4" name="Espace réservé du texte 8">
            <a:extLst>
              <a:ext uri="{FF2B5EF4-FFF2-40B4-BE49-F238E27FC236}">
                <a16:creationId xmlns:a16="http://schemas.microsoft.com/office/drawing/2014/main" id="{66E6F046-7512-4766-885A-55B91A167B69}"/>
              </a:ext>
            </a:extLst>
          </p:cNvPr>
          <p:cNvSpPr>
            <a:spLocks noGrp="1"/>
          </p:cNvSpPr>
          <p:nvPr>
            <p:ph type="body" sz="quarter" idx="17" hasCustomPrompt="1"/>
          </p:nvPr>
        </p:nvSpPr>
        <p:spPr>
          <a:xfrm>
            <a:off x="6245570" y="5708000"/>
            <a:ext cx="5760000" cy="1150000"/>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vl2pPr marL="685800" indent="-228600">
              <a:buFont typeface="Wingdings" panose="05000000000000000000" pitchFamily="2" charset="2"/>
              <a:buChar char="Ø"/>
              <a:defRPr sz="1200">
                <a:solidFill>
                  <a:srgbClr val="565656"/>
                </a:solidFill>
                <a:latin typeface="+mn-lt"/>
              </a:defRPr>
            </a:lvl2pPr>
          </a:lstStyle>
          <a:p>
            <a:pPr lvl="0"/>
            <a:r>
              <a:rPr lang="fr-FR" dirty="0"/>
              <a:t>….</a:t>
            </a:r>
          </a:p>
          <a:p>
            <a:pPr lvl="1"/>
            <a:r>
              <a:rPr lang="fr-FR" dirty="0"/>
              <a:t>….</a:t>
            </a:r>
          </a:p>
          <a:p>
            <a:pPr lvl="1"/>
            <a:r>
              <a:rPr lang="fr-FR" dirty="0"/>
              <a:t>….</a:t>
            </a:r>
          </a:p>
        </p:txBody>
      </p:sp>
      <p:sp>
        <p:nvSpPr>
          <p:cNvPr id="25" name="Rectangle 24">
            <a:extLst>
              <a:ext uri="{FF2B5EF4-FFF2-40B4-BE49-F238E27FC236}">
                <a16:creationId xmlns:a16="http://schemas.microsoft.com/office/drawing/2014/main" id="{6422A2E4-3EAA-490B-94E8-5F499B0C4876}"/>
              </a:ext>
            </a:extLst>
          </p:cNvPr>
          <p:cNvSpPr/>
          <p:nvPr userDrawn="1"/>
        </p:nvSpPr>
        <p:spPr>
          <a:xfrm>
            <a:off x="6245570" y="50060"/>
            <a:ext cx="5760000" cy="540000"/>
          </a:xfrm>
          <a:prstGeom prst="rect">
            <a:avLst/>
          </a:prstGeom>
        </p:spPr>
        <p:txBody>
          <a:bodyPr wrap="square">
            <a:spAutoFit/>
          </a:bodyPr>
          <a:lstStyle/>
          <a:p>
            <a:pPr lvl="0" algn="ctr"/>
            <a:r>
              <a:rPr lang="fr-FR" sz="2800" b="1" u="none" kern="1200" dirty="0">
                <a:solidFill>
                  <a:srgbClr val="565656"/>
                </a:solidFill>
                <a:latin typeface="+mn-lt"/>
                <a:ea typeface="+mn-ea"/>
                <a:cs typeface="Calibri" panose="020F0502020204030204" pitchFamily="34" charset="0"/>
              </a:rPr>
              <a:t>CONSIGNES</a:t>
            </a:r>
          </a:p>
        </p:txBody>
      </p:sp>
      <p:pic>
        <p:nvPicPr>
          <p:cNvPr id="26" name="Picture 6">
            <a:extLst>
              <a:ext uri="{FF2B5EF4-FFF2-40B4-BE49-F238E27FC236}">
                <a16:creationId xmlns:a16="http://schemas.microsoft.com/office/drawing/2014/main" id="{AD63466E-D97D-4FD0-97BE-7DB1563F4E0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56150013-D9AE-498A-9322-4B8C5BD183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
        <p:nvSpPr>
          <p:cNvPr id="29" name="Espace réservé du texte 8">
            <a:extLst>
              <a:ext uri="{FF2B5EF4-FFF2-40B4-BE49-F238E27FC236}">
                <a16:creationId xmlns:a16="http://schemas.microsoft.com/office/drawing/2014/main" id="{55C5F30E-D5D6-4D32-AF36-2867E806F3DA}"/>
              </a:ext>
            </a:extLst>
          </p:cNvPr>
          <p:cNvSpPr>
            <a:spLocks noGrp="1"/>
          </p:cNvSpPr>
          <p:nvPr>
            <p:ph type="body" sz="quarter" idx="18" hasCustomPrompt="1"/>
          </p:nvPr>
        </p:nvSpPr>
        <p:spPr>
          <a:xfrm>
            <a:off x="6245570" y="2075762"/>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565656"/>
                </a:solidFill>
                <a:latin typeface="+mn-lt"/>
                <a:cs typeface="Calibri" panose="020F0502020204030204" pitchFamily="34" charset="0"/>
              </a:defRPr>
            </a:lvl1pPr>
          </a:lstStyle>
          <a:p>
            <a:pPr marL="342900" lvl="0" indent="-342900" algn="l" defTabSz="914400">
              <a:buClr>
                <a:srgbClr val="007842"/>
              </a:buClr>
              <a:buFont typeface="+mj-lt"/>
              <a:buAutoNum type="arabicPeriod" startAt="2"/>
              <a:defRPr sz="1800" b="0" i="0" u="none" strike="noStrike" kern="0" cap="none" spc="0" baseline="0">
                <a:solidFill>
                  <a:srgbClr val="000000"/>
                </a:solidFill>
                <a:uFillTx/>
              </a:defRPr>
            </a:pPr>
            <a:r>
              <a:rPr lang="en-US" sz="1600" b="1" u="none" kern="1200" dirty="0">
                <a:solidFill>
                  <a:srgbClr val="007842"/>
                </a:solidFill>
                <a:latin typeface="+mn-lt"/>
                <a:ea typeface="맑은 고딕" pitchFamily="34"/>
                <a:cs typeface="Calibri" panose="020F0502020204030204" pitchFamily="34" charset="0"/>
              </a:rPr>
              <a:t>Pour </a:t>
            </a:r>
            <a:r>
              <a:rPr lang="en-US" sz="1600" b="1" u="none" kern="1200" dirty="0" err="1">
                <a:solidFill>
                  <a:srgbClr val="007842"/>
                </a:solidFill>
                <a:latin typeface="+mn-lt"/>
                <a:ea typeface="맑은 고딕" pitchFamily="34"/>
                <a:cs typeface="Calibri" panose="020F0502020204030204" pitchFamily="34" charset="0"/>
              </a:rPr>
              <a:t>l’apprenant</a:t>
            </a:r>
            <a:r>
              <a:rPr lang="en-US" sz="1600" b="1" u="none" kern="1200" dirty="0">
                <a:solidFill>
                  <a:srgbClr val="007842"/>
                </a:solidFill>
                <a:latin typeface="+mn-lt"/>
                <a:ea typeface="맑은 고딕" pitchFamily="34"/>
                <a:cs typeface="Calibri" panose="020F0502020204030204" pitchFamily="34" charset="0"/>
              </a:rPr>
              <a:t> :</a:t>
            </a:r>
          </a:p>
        </p:txBody>
      </p:sp>
      <p:sp>
        <p:nvSpPr>
          <p:cNvPr id="30" name="Espace réservé du texte 8">
            <a:extLst>
              <a:ext uri="{FF2B5EF4-FFF2-40B4-BE49-F238E27FC236}">
                <a16:creationId xmlns:a16="http://schemas.microsoft.com/office/drawing/2014/main" id="{1A57A446-450D-4CDC-9818-19F4C1B4D77D}"/>
              </a:ext>
            </a:extLst>
          </p:cNvPr>
          <p:cNvSpPr>
            <a:spLocks noGrp="1"/>
          </p:cNvSpPr>
          <p:nvPr>
            <p:ph type="body" sz="quarter" idx="19" hasCustomPrompt="1"/>
          </p:nvPr>
        </p:nvSpPr>
        <p:spPr>
          <a:xfrm>
            <a:off x="6245570" y="3751648"/>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565656"/>
                </a:solidFill>
                <a:latin typeface="+mn-lt"/>
                <a:cs typeface="Calibri" panose="020F0502020204030204" pitchFamily="34" charset="0"/>
              </a:defRPr>
            </a:lvl1pPr>
          </a:lstStyle>
          <a:p>
            <a:pPr marL="342900" lvl="0" indent="-342900" algn="l" defTabSz="914400">
              <a:buClr>
                <a:srgbClr val="007842"/>
              </a:buClr>
              <a:buFont typeface="+mj-lt"/>
              <a:buAutoNum type="arabicPeriod" startAt="3"/>
              <a:defRPr sz="1800" b="0" i="0" u="none" strike="noStrike" kern="0" cap="none" spc="0" baseline="0">
                <a:solidFill>
                  <a:srgbClr val="000000"/>
                </a:solidFill>
                <a:uFillTx/>
              </a:defRPr>
            </a:pPr>
            <a:r>
              <a:rPr lang="en-US" sz="1600" b="1" u="none" kern="1200" dirty="0">
                <a:solidFill>
                  <a:srgbClr val="007842"/>
                </a:solidFill>
                <a:latin typeface="+mn-lt"/>
                <a:ea typeface="맑은 고딕" pitchFamily="34"/>
                <a:cs typeface="Calibri" panose="020F0502020204030204" pitchFamily="34" charset="0"/>
              </a:rPr>
              <a:t>Conditions de </a:t>
            </a:r>
            <a:r>
              <a:rPr lang="en-US" sz="1600" b="1" u="none" kern="1200" dirty="0" err="1">
                <a:solidFill>
                  <a:srgbClr val="007842"/>
                </a:solidFill>
                <a:latin typeface="+mn-lt"/>
                <a:ea typeface="맑은 고딕" pitchFamily="34"/>
                <a:cs typeface="Calibri" panose="020F0502020204030204" pitchFamily="34" charset="0"/>
              </a:rPr>
              <a:t>réalisation</a:t>
            </a:r>
            <a:r>
              <a:rPr lang="en-US" sz="1600" b="1" u="none" kern="1200" dirty="0">
                <a:solidFill>
                  <a:srgbClr val="007842"/>
                </a:solidFill>
                <a:latin typeface="+mn-lt"/>
                <a:ea typeface="맑은 고딕" pitchFamily="34"/>
                <a:cs typeface="Calibri" panose="020F0502020204030204" pitchFamily="34" charset="0"/>
              </a:rPr>
              <a:t> :</a:t>
            </a:r>
          </a:p>
        </p:txBody>
      </p:sp>
      <p:sp>
        <p:nvSpPr>
          <p:cNvPr id="31" name="Espace réservé du texte 8">
            <a:extLst>
              <a:ext uri="{FF2B5EF4-FFF2-40B4-BE49-F238E27FC236}">
                <a16:creationId xmlns:a16="http://schemas.microsoft.com/office/drawing/2014/main" id="{093C5D57-2271-412E-84E5-4451C77E72D6}"/>
              </a:ext>
            </a:extLst>
          </p:cNvPr>
          <p:cNvSpPr>
            <a:spLocks noGrp="1"/>
          </p:cNvSpPr>
          <p:nvPr>
            <p:ph type="body" sz="quarter" idx="20" hasCustomPrompt="1"/>
          </p:nvPr>
        </p:nvSpPr>
        <p:spPr>
          <a:xfrm>
            <a:off x="6245570" y="5374471"/>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565656"/>
                </a:solidFill>
                <a:latin typeface="+mn-lt"/>
                <a:cs typeface="Calibri" panose="020F0502020204030204" pitchFamily="34" charset="0"/>
              </a:defRPr>
            </a:lvl1pPr>
          </a:lstStyle>
          <a:p>
            <a:pPr marL="342900" lvl="0" indent="-342900" algn="l" defTabSz="914400">
              <a:buClr>
                <a:srgbClr val="007842"/>
              </a:buClr>
              <a:buFont typeface="+mj-lt"/>
              <a:buAutoNum type="arabicPeriod" startAt="4"/>
              <a:defRPr sz="1800" b="0" i="0" u="none" strike="noStrike" kern="0" cap="none" spc="0" baseline="0">
                <a:solidFill>
                  <a:srgbClr val="000000"/>
                </a:solidFill>
                <a:uFillTx/>
              </a:defRPr>
            </a:pPr>
            <a:r>
              <a:rPr lang="en-US" sz="1600" b="1" u="none" kern="1200" dirty="0" err="1">
                <a:solidFill>
                  <a:srgbClr val="007842"/>
                </a:solidFill>
                <a:latin typeface="+mn-lt"/>
                <a:ea typeface="맑은 고딕" pitchFamily="34"/>
                <a:cs typeface="Calibri" panose="020F0502020204030204" pitchFamily="34" charset="0"/>
              </a:rPr>
              <a:t>Critères</a:t>
            </a:r>
            <a:r>
              <a:rPr lang="en-US" sz="1600" b="1" u="none" kern="1200" dirty="0">
                <a:solidFill>
                  <a:srgbClr val="007842"/>
                </a:solidFill>
                <a:latin typeface="+mn-lt"/>
                <a:ea typeface="맑은 고딕" pitchFamily="34"/>
                <a:cs typeface="Calibri" panose="020F0502020204030204" pitchFamily="34" charset="0"/>
              </a:rPr>
              <a:t> de </a:t>
            </a:r>
            <a:r>
              <a:rPr lang="en-US" sz="1600" b="1" u="none" kern="1200" dirty="0" err="1">
                <a:solidFill>
                  <a:srgbClr val="007842"/>
                </a:solidFill>
                <a:latin typeface="+mn-lt"/>
                <a:ea typeface="맑은 고딕" pitchFamily="34"/>
                <a:cs typeface="Calibri" panose="020F0502020204030204" pitchFamily="34" charset="0"/>
              </a:rPr>
              <a:t>réussite</a:t>
            </a:r>
            <a:r>
              <a:rPr lang="en-US" sz="1600" b="1" u="none" kern="1200" dirty="0">
                <a:solidFill>
                  <a:srgbClr val="007842"/>
                </a:solidFill>
                <a:latin typeface="+mn-lt"/>
                <a:ea typeface="맑은 고딕" pitchFamily="34"/>
                <a:cs typeface="Calibri" panose="020F0502020204030204" pitchFamily="34" charset="0"/>
              </a:rPr>
              <a:t> :</a:t>
            </a:r>
          </a:p>
        </p:txBody>
      </p:sp>
    </p:spTree>
    <p:extLst>
      <p:ext uri="{BB962C8B-B14F-4D97-AF65-F5344CB8AC3E}">
        <p14:creationId xmlns:p14="http://schemas.microsoft.com/office/powerpoint/2010/main" val="2034573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LIDE CONTENU PARTIE 4">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1FC4D468-FEFD-46DC-A5A4-42CF40D626BA}"/>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4468C630-197B-46F2-B983-471621C59FBD}"/>
              </a:ext>
            </a:extLst>
          </p:cNvPr>
          <p:cNvSpPr txBox="1"/>
          <p:nvPr userDrawn="1"/>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94AAA6CC-288E-433D-B768-723C1B24554A}"/>
              </a:ext>
            </a:extLst>
          </p:cNvPr>
          <p:cNvSpPr txBox="1"/>
          <p:nvPr userDrawn="1"/>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9F377CC2-21F9-404D-9957-5464A673F1ED}"/>
              </a:ext>
            </a:extLst>
          </p:cNvPr>
          <p:cNvSpPr/>
          <p:nvPr userDrawn="1"/>
        </p:nvSpPr>
        <p:spPr>
          <a:xfrm>
            <a:off x="536787" y="1465445"/>
            <a:ext cx="11118424" cy="5146334"/>
          </a:xfrm>
          <a:prstGeom prst="rect">
            <a:avLst/>
          </a:prstGeom>
          <a:solidFill>
            <a:srgbClr val="FFFFFF"/>
          </a:solidFill>
          <a:ln cap="flat">
            <a:solidFill>
              <a:srgbClr val="D0D0D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8" name="Larme 27">
            <a:extLst>
              <a:ext uri="{FF2B5EF4-FFF2-40B4-BE49-F238E27FC236}">
                <a16:creationId xmlns:a16="http://schemas.microsoft.com/office/drawing/2014/main" id="{B9069FAB-14A1-46F7-8F20-8CE169421BA1}"/>
              </a:ext>
            </a:extLst>
          </p:cNvPr>
          <p:cNvSpPr/>
          <p:nvPr/>
        </p:nvSpPr>
        <p:spPr>
          <a:xfrm rot="5400000">
            <a:off x="0" y="5868983"/>
            <a:ext cx="536787" cy="536787"/>
          </a:xfrm>
          <a:prstGeom prst="teardrop">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01D5BEB5-1544-4AF6-9411-851BAF3A93A3}"/>
              </a:ext>
            </a:extLst>
          </p:cNvPr>
          <p:cNvSpPr txBox="1">
            <a:spLocks/>
          </p:cNvSpPr>
          <p:nvPr/>
        </p:nvSpPr>
        <p:spPr>
          <a:xfrm rot="16200000">
            <a:off x="-271608" y="5331769"/>
            <a:ext cx="1080003" cy="536786"/>
          </a:xfrm>
          <a:prstGeom prst="rect">
            <a:avLst/>
          </a:prstGeom>
          <a:solidFill>
            <a:srgbClr val="565656"/>
          </a:solidFill>
        </p:spPr>
        <p:txBody>
          <a:bodyPr anchor="ctr" anchorCtr="0"/>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4</a:t>
            </a:r>
          </a:p>
        </p:txBody>
      </p:sp>
      <p:pic>
        <p:nvPicPr>
          <p:cNvPr id="34" name="Picture 6">
            <a:extLst>
              <a:ext uri="{FF2B5EF4-FFF2-40B4-BE49-F238E27FC236}">
                <a16:creationId xmlns:a16="http://schemas.microsoft.com/office/drawing/2014/main" id="{94BE856C-0745-42E1-8527-BA11E1801F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90BDE94B-CC75-42C9-B491-CECCE76EA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41" name="Espace réservé du contenu 17">
            <a:extLst>
              <a:ext uri="{FF2B5EF4-FFF2-40B4-BE49-F238E27FC236}">
                <a16:creationId xmlns:a16="http://schemas.microsoft.com/office/drawing/2014/main" id="{4C226CBB-76E9-4425-AAD9-AAC5552AC264}"/>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6" name="Titre 1">
            <a:extLst>
              <a:ext uri="{FF2B5EF4-FFF2-40B4-BE49-F238E27FC236}">
                <a16:creationId xmlns:a16="http://schemas.microsoft.com/office/drawing/2014/main" id="{E2F08842-10C8-4B8C-BD82-B6D8AC5BEF45}"/>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565656"/>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40024736-EDCC-42D8-8A32-27C0B9898815}"/>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565656"/>
                </a:solidFill>
                <a:latin typeface="+mn-lt"/>
                <a:cs typeface="Calibri" panose="020F0502020204030204" pitchFamily="34" charset="0"/>
              </a:defRPr>
            </a:lvl1pPr>
          </a:lstStyle>
          <a:p>
            <a:pPr lvl="0"/>
            <a:r>
              <a:rPr lang="fr-FR" dirty="0"/>
              <a:t>Modifiez le style du titre</a:t>
            </a:r>
          </a:p>
        </p:txBody>
      </p:sp>
      <p:sp>
        <p:nvSpPr>
          <p:cNvPr id="38" name="Espace réservé du contenu 17">
            <a:extLst>
              <a:ext uri="{FF2B5EF4-FFF2-40B4-BE49-F238E27FC236}">
                <a16:creationId xmlns:a16="http://schemas.microsoft.com/office/drawing/2014/main" id="{9BDC0B92-6190-4B32-870C-7A2192CEDC6B}"/>
              </a:ext>
            </a:extLst>
          </p:cNvPr>
          <p:cNvSpPr>
            <a:spLocks noGrp="1"/>
          </p:cNvSpPr>
          <p:nvPr>
            <p:ph sz="quarter" idx="12"/>
          </p:nvPr>
        </p:nvSpPr>
        <p:spPr>
          <a:xfrm>
            <a:off x="720000" y="1943056"/>
            <a:ext cx="10746576"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1804987835"/>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SLIDE CONTENU PARTIE 4">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97CF9918-67AC-4DD4-81E6-973077D446CF}"/>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4468C630-197B-46F2-B983-471621C59FBD}"/>
              </a:ext>
            </a:extLst>
          </p:cNvPr>
          <p:cNvSpPr txBox="1"/>
          <p:nvPr userDrawn="1"/>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94AAA6CC-288E-433D-B768-723C1B24554A}"/>
              </a:ext>
            </a:extLst>
          </p:cNvPr>
          <p:cNvSpPr txBox="1"/>
          <p:nvPr userDrawn="1"/>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9F377CC2-21F9-404D-9957-5464A673F1ED}"/>
              </a:ext>
            </a:extLst>
          </p:cNvPr>
          <p:cNvSpPr/>
          <p:nvPr userDrawn="1"/>
        </p:nvSpPr>
        <p:spPr>
          <a:xfrm>
            <a:off x="536787" y="1465445"/>
            <a:ext cx="11118424" cy="5146334"/>
          </a:xfrm>
          <a:prstGeom prst="rect">
            <a:avLst/>
          </a:prstGeom>
          <a:solidFill>
            <a:srgbClr val="FFFFFF"/>
          </a:solidFill>
          <a:ln cap="flat">
            <a:solidFill>
              <a:srgbClr val="D0D0D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8" name="Larme 27">
            <a:extLst>
              <a:ext uri="{FF2B5EF4-FFF2-40B4-BE49-F238E27FC236}">
                <a16:creationId xmlns:a16="http://schemas.microsoft.com/office/drawing/2014/main" id="{B9069FAB-14A1-46F7-8F20-8CE169421BA1}"/>
              </a:ext>
            </a:extLst>
          </p:cNvPr>
          <p:cNvSpPr/>
          <p:nvPr/>
        </p:nvSpPr>
        <p:spPr>
          <a:xfrm rot="5400000">
            <a:off x="0" y="5868983"/>
            <a:ext cx="536787" cy="536787"/>
          </a:xfrm>
          <a:prstGeom prst="teardrop">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01D5BEB5-1544-4AF6-9411-851BAF3A93A3}"/>
              </a:ext>
            </a:extLst>
          </p:cNvPr>
          <p:cNvSpPr txBox="1">
            <a:spLocks/>
          </p:cNvSpPr>
          <p:nvPr/>
        </p:nvSpPr>
        <p:spPr>
          <a:xfrm rot="16200000">
            <a:off x="-271608" y="5331769"/>
            <a:ext cx="1080003" cy="536786"/>
          </a:xfrm>
          <a:prstGeom prst="rect">
            <a:avLst/>
          </a:prstGeom>
          <a:solidFill>
            <a:srgbClr val="565656"/>
          </a:solidFill>
        </p:spPr>
        <p:txBody>
          <a:bodyPr anchor="ctr" anchorCtr="0"/>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4</a:t>
            </a:r>
          </a:p>
        </p:txBody>
      </p:sp>
      <p:pic>
        <p:nvPicPr>
          <p:cNvPr id="34" name="Picture 6">
            <a:extLst>
              <a:ext uri="{FF2B5EF4-FFF2-40B4-BE49-F238E27FC236}">
                <a16:creationId xmlns:a16="http://schemas.microsoft.com/office/drawing/2014/main" id="{94BE856C-0745-42E1-8527-BA11E1801F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90BDE94B-CC75-42C9-B491-CECCE76EA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E2F08842-10C8-4B8C-BD82-B6D8AC5BEF45}"/>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565656"/>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40024736-EDCC-42D8-8A32-27C0B9898815}"/>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565656"/>
                </a:solidFill>
                <a:latin typeface="+mn-lt"/>
                <a:cs typeface="Calibri" panose="020F0502020204030204" pitchFamily="34" charset="0"/>
              </a:defRPr>
            </a:lvl1pPr>
          </a:lstStyle>
          <a:p>
            <a:pPr lvl="0"/>
            <a:r>
              <a:rPr lang="fr-FR" dirty="0"/>
              <a:t>Modifiez le style du titre</a:t>
            </a:r>
          </a:p>
        </p:txBody>
      </p:sp>
      <p:sp>
        <p:nvSpPr>
          <p:cNvPr id="14" name="Espace réservé du contenu 17">
            <a:extLst>
              <a:ext uri="{FF2B5EF4-FFF2-40B4-BE49-F238E27FC236}">
                <a16:creationId xmlns:a16="http://schemas.microsoft.com/office/drawing/2014/main" id="{4BB8F40C-4FFE-47FE-A1ED-B26ED85FBB34}"/>
              </a:ext>
            </a:extLst>
          </p:cNvPr>
          <p:cNvSpPr>
            <a:spLocks noGrp="1"/>
          </p:cNvSpPr>
          <p:nvPr>
            <p:ph sz="quarter" idx="12"/>
          </p:nvPr>
        </p:nvSpPr>
        <p:spPr>
          <a:xfrm>
            <a:off x="720000" y="1943056"/>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0E45366F-81BA-43D2-9515-4619C7E838B7}"/>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contenu 17">
            <a:extLst>
              <a:ext uri="{FF2B5EF4-FFF2-40B4-BE49-F238E27FC236}">
                <a16:creationId xmlns:a16="http://schemas.microsoft.com/office/drawing/2014/main" id="{7C27053F-05CB-428F-9E41-8405D7811618}"/>
              </a:ext>
            </a:extLst>
          </p:cNvPr>
          <p:cNvSpPr>
            <a:spLocks noGrp="1"/>
          </p:cNvSpPr>
          <p:nvPr>
            <p:ph sz="quarter" idx="14"/>
          </p:nvPr>
        </p:nvSpPr>
        <p:spPr>
          <a:xfrm>
            <a:off x="720000" y="4440838"/>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9" name="Espace réservé du contenu 17">
            <a:extLst>
              <a:ext uri="{FF2B5EF4-FFF2-40B4-BE49-F238E27FC236}">
                <a16:creationId xmlns:a16="http://schemas.microsoft.com/office/drawing/2014/main" id="{4FF8DEED-C0BC-4E5E-B966-7660D1194DDF}"/>
              </a:ext>
            </a:extLst>
          </p:cNvPr>
          <p:cNvSpPr>
            <a:spLocks noGrp="1"/>
          </p:cNvSpPr>
          <p:nvPr>
            <p:ph sz="quarter" idx="15"/>
          </p:nvPr>
        </p:nvSpPr>
        <p:spPr>
          <a:xfrm>
            <a:off x="720000" y="4114440"/>
            <a:ext cx="10746576"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768589318"/>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LIDE CONTENU PARTIE 4">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9366D64A-E506-4518-8E75-4D52D43F72DC}"/>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4468C630-197B-46F2-B983-471621C59FBD}"/>
              </a:ext>
            </a:extLst>
          </p:cNvPr>
          <p:cNvSpPr txBox="1"/>
          <p:nvPr userDrawn="1"/>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94AAA6CC-288E-433D-B768-723C1B24554A}"/>
              </a:ext>
            </a:extLst>
          </p:cNvPr>
          <p:cNvSpPr txBox="1"/>
          <p:nvPr userDrawn="1"/>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9F377CC2-21F9-404D-9957-5464A673F1ED}"/>
              </a:ext>
            </a:extLst>
          </p:cNvPr>
          <p:cNvSpPr/>
          <p:nvPr userDrawn="1"/>
        </p:nvSpPr>
        <p:spPr>
          <a:xfrm>
            <a:off x="536787" y="1465445"/>
            <a:ext cx="11118424" cy="5146334"/>
          </a:xfrm>
          <a:prstGeom prst="rect">
            <a:avLst/>
          </a:prstGeom>
          <a:solidFill>
            <a:srgbClr val="FFFFFF"/>
          </a:solidFill>
          <a:ln cap="flat">
            <a:solidFill>
              <a:srgbClr val="D0D0D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B3BB03"/>
              </a:solidFill>
              <a:uFillTx/>
              <a:latin typeface="+mn-lt"/>
              <a:cs typeface="Calibri" panose="020F0502020204030204" pitchFamily="34" charset="0"/>
            </a:endParaRPr>
          </a:p>
        </p:txBody>
      </p:sp>
      <p:sp>
        <p:nvSpPr>
          <p:cNvPr id="28" name="Larme 27">
            <a:extLst>
              <a:ext uri="{FF2B5EF4-FFF2-40B4-BE49-F238E27FC236}">
                <a16:creationId xmlns:a16="http://schemas.microsoft.com/office/drawing/2014/main" id="{B9069FAB-14A1-46F7-8F20-8CE169421BA1}"/>
              </a:ext>
            </a:extLst>
          </p:cNvPr>
          <p:cNvSpPr/>
          <p:nvPr/>
        </p:nvSpPr>
        <p:spPr>
          <a:xfrm rot="5400000">
            <a:off x="0" y="5868983"/>
            <a:ext cx="536787" cy="536787"/>
          </a:xfrm>
          <a:prstGeom prst="teardrop">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01D5BEB5-1544-4AF6-9411-851BAF3A93A3}"/>
              </a:ext>
            </a:extLst>
          </p:cNvPr>
          <p:cNvSpPr txBox="1">
            <a:spLocks/>
          </p:cNvSpPr>
          <p:nvPr/>
        </p:nvSpPr>
        <p:spPr>
          <a:xfrm rot="16200000">
            <a:off x="-271608" y="5331769"/>
            <a:ext cx="1080003" cy="536786"/>
          </a:xfrm>
          <a:prstGeom prst="rect">
            <a:avLst/>
          </a:prstGeom>
          <a:solidFill>
            <a:srgbClr val="565656"/>
          </a:solidFill>
        </p:spPr>
        <p:txBody>
          <a:bodyPr anchor="ctr" anchorCtr="0"/>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4</a:t>
            </a:r>
          </a:p>
        </p:txBody>
      </p:sp>
      <p:pic>
        <p:nvPicPr>
          <p:cNvPr id="34" name="Picture 6">
            <a:extLst>
              <a:ext uri="{FF2B5EF4-FFF2-40B4-BE49-F238E27FC236}">
                <a16:creationId xmlns:a16="http://schemas.microsoft.com/office/drawing/2014/main" id="{94BE856C-0745-42E1-8527-BA11E1801F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90BDE94B-CC75-42C9-B491-CECCE76EA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E2F08842-10C8-4B8C-BD82-B6D8AC5BEF45}"/>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565656"/>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40024736-EDCC-42D8-8A32-27C0B9898815}"/>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565656"/>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12B53D5A-075D-45CD-8D40-2013E14BC30B}"/>
              </a:ext>
            </a:extLst>
          </p:cNvPr>
          <p:cNvSpPr>
            <a:spLocks noGrp="1"/>
          </p:cNvSpPr>
          <p:nvPr>
            <p:ph sz="quarter" idx="12"/>
          </p:nvPr>
        </p:nvSpPr>
        <p:spPr>
          <a:xfrm>
            <a:off x="720000" y="1943056"/>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B6C55E92-0682-4AD5-850F-FE515CC11E23}"/>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B502CBAD-16DB-49DB-A285-36AB6E864E4F}"/>
              </a:ext>
            </a:extLst>
          </p:cNvPr>
          <p:cNvSpPr>
            <a:spLocks noGrp="1"/>
          </p:cNvSpPr>
          <p:nvPr>
            <p:ph sz="quarter" idx="16"/>
          </p:nvPr>
        </p:nvSpPr>
        <p:spPr>
          <a:xfrm>
            <a:off x="720000" y="5241342"/>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1A7A5150-C561-4C5A-A86E-861B163907C4}"/>
              </a:ext>
            </a:extLst>
          </p:cNvPr>
          <p:cNvSpPr>
            <a:spLocks noGrp="1"/>
          </p:cNvSpPr>
          <p:nvPr>
            <p:ph sz="quarter" idx="17"/>
          </p:nvPr>
        </p:nvSpPr>
        <p:spPr>
          <a:xfrm>
            <a:off x="720000" y="4914944"/>
            <a:ext cx="10746576"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graphique SmartArt 3">
            <a:extLst>
              <a:ext uri="{FF2B5EF4-FFF2-40B4-BE49-F238E27FC236}">
                <a16:creationId xmlns:a16="http://schemas.microsoft.com/office/drawing/2014/main" id="{531462D8-71C6-49B7-A03C-06DD436C3208}"/>
              </a:ext>
            </a:extLst>
          </p:cNvPr>
          <p:cNvSpPr>
            <a:spLocks noGrp="1"/>
          </p:cNvSpPr>
          <p:nvPr>
            <p:ph type="dgm" sz="quarter" idx="18"/>
          </p:nvPr>
        </p:nvSpPr>
        <p:spPr>
          <a:xfrm>
            <a:off x="2976158" y="3429588"/>
            <a:ext cx="6239683" cy="1260000"/>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344788420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 PARTI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C80E2A6-190D-4EDC-A3B3-B54A603EB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6" name="Rectangle : avec coins arrondis en haut 15">
            <a:extLst>
              <a:ext uri="{FF2B5EF4-FFF2-40B4-BE49-F238E27FC236}">
                <a16:creationId xmlns:a16="http://schemas.microsoft.com/office/drawing/2014/main" id="{9E27EBC3-AFA1-4CFB-A123-A075ED377627}"/>
              </a:ext>
            </a:extLst>
          </p:cNvPr>
          <p:cNvSpPr/>
          <p:nvPr/>
        </p:nvSpPr>
        <p:spPr>
          <a:xfrm>
            <a:off x="8010000" y="6132986"/>
            <a:ext cx="2160000" cy="720000"/>
          </a:xfrm>
          <a:prstGeom prst="round2SameRect">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n-lt"/>
            </a:endParaRPr>
          </a:p>
        </p:txBody>
      </p:sp>
      <p:sp>
        <p:nvSpPr>
          <p:cNvPr id="19" name="Espace réservé du texte 8">
            <a:extLst>
              <a:ext uri="{FF2B5EF4-FFF2-40B4-BE49-F238E27FC236}">
                <a16:creationId xmlns:a16="http://schemas.microsoft.com/office/drawing/2014/main" id="{AAE3476E-5D4C-43AE-9AED-D76EE18FFDD8}"/>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07842"/>
                </a:solidFill>
                <a:latin typeface="+mn-lt"/>
                <a:cs typeface="Calibri" panose="020F0502020204030204" pitchFamily="34" charset="0"/>
              </a:defRPr>
            </a:lvl1pPr>
          </a:lstStyle>
          <a:p>
            <a:pPr lvl="0"/>
            <a:r>
              <a:rPr lang="fr-FR" dirty="0"/>
              <a:t>TITRE</a:t>
            </a:r>
          </a:p>
        </p:txBody>
      </p:sp>
      <p:sp>
        <p:nvSpPr>
          <p:cNvPr id="21" name="Rectangle 20">
            <a:extLst>
              <a:ext uri="{FF2B5EF4-FFF2-40B4-BE49-F238E27FC236}">
                <a16:creationId xmlns:a16="http://schemas.microsoft.com/office/drawing/2014/main" id="{FF8BB92A-763C-4A55-AD56-8267461E7B3D}"/>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07842"/>
                </a:solidFill>
                <a:latin typeface="+mn-lt"/>
                <a:ea typeface="맑은 고딕" pitchFamily="34"/>
                <a:cs typeface="Calibri" panose="020F0502020204030204" pitchFamily="34" charset="0"/>
              </a:rPr>
              <a:t>Dans ce module, vous allez :</a:t>
            </a:r>
          </a:p>
        </p:txBody>
      </p:sp>
      <p:sp>
        <p:nvSpPr>
          <p:cNvPr id="22" name="Espace réservé du texte 8">
            <a:extLst>
              <a:ext uri="{FF2B5EF4-FFF2-40B4-BE49-F238E27FC236}">
                <a16:creationId xmlns:a16="http://schemas.microsoft.com/office/drawing/2014/main" id="{C001CBFC-9364-4962-8E57-BC901FEAA26D}"/>
              </a:ext>
            </a:extLst>
          </p:cNvPr>
          <p:cNvSpPr>
            <a:spLocks noGrp="1"/>
          </p:cNvSpPr>
          <p:nvPr>
            <p:ph type="body" sz="quarter" idx="14" hasCustomPrompt="1"/>
          </p:nvPr>
        </p:nvSpPr>
        <p:spPr>
          <a:xfrm>
            <a:off x="6300000" y="2880000"/>
            <a:ext cx="5580000" cy="144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4" name="Espace réservé du texte 8">
            <a:extLst>
              <a:ext uri="{FF2B5EF4-FFF2-40B4-BE49-F238E27FC236}">
                <a16:creationId xmlns:a16="http://schemas.microsoft.com/office/drawing/2014/main" id="{F4D90335-7729-4328-9F12-1DC06EDDAD2A}"/>
              </a:ext>
            </a:extLst>
          </p:cNvPr>
          <p:cNvSpPr>
            <a:spLocks noGrp="1"/>
          </p:cNvSpPr>
          <p:nvPr>
            <p:ph type="body" sz="quarter" idx="10"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43DB45BC-B0D2-4D68-A143-67059E84762A}"/>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BE95A489-1B7B-432F-B0BB-3047C0D7406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AED50B38-2C9A-45AA-B5E0-F77CEFC86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pic>
        <p:nvPicPr>
          <p:cNvPr id="28" name="Image 27">
            <a:extLst>
              <a:ext uri="{FF2B5EF4-FFF2-40B4-BE49-F238E27FC236}">
                <a16:creationId xmlns:a16="http://schemas.microsoft.com/office/drawing/2014/main" id="{2D185A0C-86F0-4C88-8A6C-82E26EC15D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7463" y="4542289"/>
            <a:ext cx="865074" cy="865074"/>
          </a:xfrm>
          <a:prstGeom prst="rect">
            <a:avLst/>
          </a:prstGeom>
        </p:spPr>
      </p:pic>
      <p:sp>
        <p:nvSpPr>
          <p:cNvPr id="2" name="ZoneTexte 1">
            <a:extLst>
              <a:ext uri="{FF2B5EF4-FFF2-40B4-BE49-F238E27FC236}">
                <a16:creationId xmlns:a16="http://schemas.microsoft.com/office/drawing/2014/main" id="{BA95BDE1-CEFC-4626-B293-4F4F3B5A0BD6}"/>
              </a:ext>
            </a:extLst>
          </p:cNvPr>
          <p:cNvSpPr txBox="1"/>
          <p:nvPr userDrawn="1"/>
        </p:nvSpPr>
        <p:spPr>
          <a:xfrm>
            <a:off x="6300000" y="561659"/>
            <a:ext cx="5580000" cy="523220"/>
          </a:xfrm>
          <a:prstGeom prst="rect">
            <a:avLst/>
          </a:prstGeom>
          <a:noFill/>
        </p:spPr>
        <p:txBody>
          <a:bodyPr wrap="square" rtlCol="0">
            <a:spAutoFit/>
          </a:bodyPr>
          <a:lstStyle/>
          <a:p>
            <a:pPr algn="ctr"/>
            <a:r>
              <a:rPr lang="fr-FR" sz="2800" b="1" dirty="0">
                <a:solidFill>
                  <a:srgbClr val="007842"/>
                </a:solidFill>
                <a:latin typeface="+mn-lt"/>
                <a:cs typeface="Calibri" panose="020F0502020204030204" pitchFamily="34" charset="0"/>
              </a:rPr>
              <a:t>PARTIE 1</a:t>
            </a:r>
          </a:p>
        </p:txBody>
      </p:sp>
    </p:spTree>
    <p:extLst>
      <p:ext uri="{BB962C8B-B14F-4D97-AF65-F5344CB8AC3E}">
        <p14:creationId xmlns:p14="http://schemas.microsoft.com/office/powerpoint/2010/main" val="3900891177"/>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SLIDE CONTENU PARTIE 4">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78551C01-ECE5-4F0C-A378-539BDC897E7B}"/>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4468C630-197B-46F2-B983-471621C59FBD}"/>
              </a:ext>
            </a:extLst>
          </p:cNvPr>
          <p:cNvSpPr txBox="1"/>
          <p:nvPr userDrawn="1"/>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94AAA6CC-288E-433D-B768-723C1B24554A}"/>
              </a:ext>
            </a:extLst>
          </p:cNvPr>
          <p:cNvSpPr txBox="1"/>
          <p:nvPr userDrawn="1"/>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9F377CC2-21F9-404D-9957-5464A673F1ED}"/>
              </a:ext>
            </a:extLst>
          </p:cNvPr>
          <p:cNvSpPr/>
          <p:nvPr userDrawn="1"/>
        </p:nvSpPr>
        <p:spPr>
          <a:xfrm>
            <a:off x="536787" y="1465445"/>
            <a:ext cx="11118424" cy="5146334"/>
          </a:xfrm>
          <a:prstGeom prst="rect">
            <a:avLst/>
          </a:prstGeom>
          <a:solidFill>
            <a:srgbClr val="FFFFFF"/>
          </a:solidFill>
          <a:ln cap="flat">
            <a:solidFill>
              <a:srgbClr val="D0D0D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8" name="Larme 27">
            <a:extLst>
              <a:ext uri="{FF2B5EF4-FFF2-40B4-BE49-F238E27FC236}">
                <a16:creationId xmlns:a16="http://schemas.microsoft.com/office/drawing/2014/main" id="{B9069FAB-14A1-46F7-8F20-8CE169421BA1}"/>
              </a:ext>
            </a:extLst>
          </p:cNvPr>
          <p:cNvSpPr/>
          <p:nvPr/>
        </p:nvSpPr>
        <p:spPr>
          <a:xfrm rot="5400000">
            <a:off x="0" y="5868983"/>
            <a:ext cx="536787" cy="536787"/>
          </a:xfrm>
          <a:prstGeom prst="teardrop">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01D5BEB5-1544-4AF6-9411-851BAF3A93A3}"/>
              </a:ext>
            </a:extLst>
          </p:cNvPr>
          <p:cNvSpPr txBox="1">
            <a:spLocks/>
          </p:cNvSpPr>
          <p:nvPr/>
        </p:nvSpPr>
        <p:spPr>
          <a:xfrm rot="16200000">
            <a:off x="-271608" y="5331769"/>
            <a:ext cx="1080003" cy="536786"/>
          </a:xfrm>
          <a:prstGeom prst="rect">
            <a:avLst/>
          </a:prstGeom>
          <a:solidFill>
            <a:srgbClr val="565656"/>
          </a:solidFill>
        </p:spPr>
        <p:txBody>
          <a:bodyPr anchor="ctr" anchorCtr="0"/>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4</a:t>
            </a:r>
          </a:p>
        </p:txBody>
      </p:sp>
      <p:pic>
        <p:nvPicPr>
          <p:cNvPr id="34" name="Picture 6">
            <a:extLst>
              <a:ext uri="{FF2B5EF4-FFF2-40B4-BE49-F238E27FC236}">
                <a16:creationId xmlns:a16="http://schemas.microsoft.com/office/drawing/2014/main" id="{94BE856C-0745-42E1-8527-BA11E1801F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90BDE94B-CC75-42C9-B491-CECCE76EA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E2F08842-10C8-4B8C-BD82-B6D8AC5BEF45}"/>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565656"/>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40024736-EDCC-42D8-8A32-27C0B9898815}"/>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565656"/>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853679BA-2EFA-4096-8881-98E331388410}"/>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5C5346E1-8CC2-4958-AB14-FCE2CB71F8D6}"/>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A3697F0C-E420-4D74-853D-93691ABE18D8}"/>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84203578"/>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SLIDE CONTENU PARTIE 4">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76407B5B-B7D1-4B53-9B9A-86B3FC58A02E}"/>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4468C630-197B-46F2-B983-471621C59FBD}"/>
              </a:ext>
            </a:extLst>
          </p:cNvPr>
          <p:cNvSpPr txBox="1"/>
          <p:nvPr userDrawn="1"/>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94AAA6CC-288E-433D-B768-723C1B24554A}"/>
              </a:ext>
            </a:extLst>
          </p:cNvPr>
          <p:cNvSpPr txBox="1"/>
          <p:nvPr userDrawn="1"/>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9F377CC2-21F9-404D-9957-5464A673F1ED}"/>
              </a:ext>
            </a:extLst>
          </p:cNvPr>
          <p:cNvSpPr/>
          <p:nvPr userDrawn="1"/>
        </p:nvSpPr>
        <p:spPr>
          <a:xfrm>
            <a:off x="536787" y="1465445"/>
            <a:ext cx="11118424" cy="5146334"/>
          </a:xfrm>
          <a:prstGeom prst="rect">
            <a:avLst/>
          </a:prstGeom>
          <a:solidFill>
            <a:srgbClr val="FFFFFF"/>
          </a:solidFill>
          <a:ln cap="flat">
            <a:solidFill>
              <a:srgbClr val="D0D0D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8" name="Larme 27">
            <a:extLst>
              <a:ext uri="{FF2B5EF4-FFF2-40B4-BE49-F238E27FC236}">
                <a16:creationId xmlns:a16="http://schemas.microsoft.com/office/drawing/2014/main" id="{B9069FAB-14A1-46F7-8F20-8CE169421BA1}"/>
              </a:ext>
            </a:extLst>
          </p:cNvPr>
          <p:cNvSpPr/>
          <p:nvPr/>
        </p:nvSpPr>
        <p:spPr>
          <a:xfrm rot="5400000">
            <a:off x="0" y="5868983"/>
            <a:ext cx="536787" cy="536787"/>
          </a:xfrm>
          <a:prstGeom prst="teardrop">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01D5BEB5-1544-4AF6-9411-851BAF3A93A3}"/>
              </a:ext>
            </a:extLst>
          </p:cNvPr>
          <p:cNvSpPr txBox="1">
            <a:spLocks/>
          </p:cNvSpPr>
          <p:nvPr/>
        </p:nvSpPr>
        <p:spPr>
          <a:xfrm rot="16200000">
            <a:off x="-271608" y="5331769"/>
            <a:ext cx="1080003" cy="536786"/>
          </a:xfrm>
          <a:prstGeom prst="rect">
            <a:avLst/>
          </a:prstGeom>
          <a:solidFill>
            <a:srgbClr val="565656"/>
          </a:solidFill>
        </p:spPr>
        <p:txBody>
          <a:bodyPr anchor="ctr" anchorCtr="0"/>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4</a:t>
            </a:r>
          </a:p>
        </p:txBody>
      </p:sp>
      <p:pic>
        <p:nvPicPr>
          <p:cNvPr id="34" name="Picture 6">
            <a:extLst>
              <a:ext uri="{FF2B5EF4-FFF2-40B4-BE49-F238E27FC236}">
                <a16:creationId xmlns:a16="http://schemas.microsoft.com/office/drawing/2014/main" id="{94BE856C-0745-42E1-8527-BA11E1801F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90BDE94B-CC75-42C9-B491-CECCE76EA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E2F08842-10C8-4B8C-BD82-B6D8AC5BEF45}"/>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565656"/>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40024736-EDCC-42D8-8A32-27C0B9898815}"/>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565656"/>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B9D904B8-58EE-41C7-A032-0692E60BC64A}"/>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E5BE0F54-DEA6-4E8E-A8EC-E50E8C558124}"/>
              </a:ext>
            </a:extLst>
          </p:cNvPr>
          <p:cNvSpPr>
            <a:spLocks noGrp="1"/>
          </p:cNvSpPr>
          <p:nvPr>
            <p:ph sz="quarter" idx="13"/>
          </p:nvPr>
        </p:nvSpPr>
        <p:spPr>
          <a:xfrm>
            <a:off x="720000" y="1616658"/>
            <a:ext cx="5220000"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48E3FED2-6251-4E4A-84FB-5AF6B144C05D}"/>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D0932877-E829-419E-8C47-449FEAD6E36E}"/>
              </a:ext>
            </a:extLst>
          </p:cNvPr>
          <p:cNvSpPr>
            <a:spLocks noGrp="1"/>
          </p:cNvSpPr>
          <p:nvPr>
            <p:ph sz="quarter" idx="15"/>
          </p:nvPr>
        </p:nvSpPr>
        <p:spPr>
          <a:xfrm>
            <a:off x="6246576" y="1616658"/>
            <a:ext cx="5220000"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5872212"/>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SLIDE CONTENU PARTIE 4">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1AE98764-8FEB-4C8A-8368-F7EFFED5BB5C}"/>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4468C630-197B-46F2-B983-471621C59FBD}"/>
              </a:ext>
            </a:extLst>
          </p:cNvPr>
          <p:cNvSpPr txBox="1"/>
          <p:nvPr userDrawn="1"/>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94AAA6CC-288E-433D-B768-723C1B24554A}"/>
              </a:ext>
            </a:extLst>
          </p:cNvPr>
          <p:cNvSpPr txBox="1"/>
          <p:nvPr userDrawn="1"/>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9F377CC2-21F9-404D-9957-5464A673F1ED}"/>
              </a:ext>
            </a:extLst>
          </p:cNvPr>
          <p:cNvSpPr/>
          <p:nvPr userDrawn="1"/>
        </p:nvSpPr>
        <p:spPr>
          <a:xfrm>
            <a:off x="536787" y="1465445"/>
            <a:ext cx="11118424" cy="5146334"/>
          </a:xfrm>
          <a:prstGeom prst="rect">
            <a:avLst/>
          </a:prstGeom>
          <a:solidFill>
            <a:srgbClr val="FFFFFF"/>
          </a:solidFill>
          <a:ln cap="flat">
            <a:solidFill>
              <a:srgbClr val="D0D0D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8" name="Larme 27">
            <a:extLst>
              <a:ext uri="{FF2B5EF4-FFF2-40B4-BE49-F238E27FC236}">
                <a16:creationId xmlns:a16="http://schemas.microsoft.com/office/drawing/2014/main" id="{B9069FAB-14A1-46F7-8F20-8CE169421BA1}"/>
              </a:ext>
            </a:extLst>
          </p:cNvPr>
          <p:cNvSpPr/>
          <p:nvPr/>
        </p:nvSpPr>
        <p:spPr>
          <a:xfrm rot="5400000">
            <a:off x="0" y="5868983"/>
            <a:ext cx="536787" cy="536787"/>
          </a:xfrm>
          <a:prstGeom prst="teardrop">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01D5BEB5-1544-4AF6-9411-851BAF3A93A3}"/>
              </a:ext>
            </a:extLst>
          </p:cNvPr>
          <p:cNvSpPr txBox="1">
            <a:spLocks/>
          </p:cNvSpPr>
          <p:nvPr/>
        </p:nvSpPr>
        <p:spPr>
          <a:xfrm rot="16200000">
            <a:off x="-271608" y="5331769"/>
            <a:ext cx="1080003" cy="536786"/>
          </a:xfrm>
          <a:prstGeom prst="rect">
            <a:avLst/>
          </a:prstGeom>
          <a:solidFill>
            <a:srgbClr val="565656"/>
          </a:solidFill>
        </p:spPr>
        <p:txBody>
          <a:bodyPr anchor="ctr" anchorCtr="0"/>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4</a:t>
            </a:r>
          </a:p>
        </p:txBody>
      </p:sp>
      <p:pic>
        <p:nvPicPr>
          <p:cNvPr id="34" name="Picture 6">
            <a:extLst>
              <a:ext uri="{FF2B5EF4-FFF2-40B4-BE49-F238E27FC236}">
                <a16:creationId xmlns:a16="http://schemas.microsoft.com/office/drawing/2014/main" id="{94BE856C-0745-42E1-8527-BA11E1801F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90BDE94B-CC75-42C9-B491-CECCE76EA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E2F08842-10C8-4B8C-BD82-B6D8AC5BEF45}"/>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565656"/>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40024736-EDCC-42D8-8A32-27C0B9898815}"/>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565656"/>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999B830B-5510-40A0-96D9-BC171871FB8D}"/>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461222FF-D043-4C8A-A409-E1348D7607D3}"/>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6A9E5122-54F0-4793-BB4A-CFE0B9990149}"/>
              </a:ext>
            </a:extLst>
          </p:cNvPr>
          <p:cNvSpPr>
            <a:spLocks noGrp="1"/>
          </p:cNvSpPr>
          <p:nvPr>
            <p:ph sz="quarter" idx="14"/>
          </p:nvPr>
        </p:nvSpPr>
        <p:spPr>
          <a:xfrm>
            <a:off x="6246576"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C5401457-2EB1-43B4-AC3B-4945B8D65C78}"/>
              </a:ext>
            </a:extLst>
          </p:cNvPr>
          <p:cNvSpPr>
            <a:spLocks noGrp="1"/>
          </p:cNvSpPr>
          <p:nvPr>
            <p:ph sz="quarter" idx="16"/>
          </p:nvPr>
        </p:nvSpPr>
        <p:spPr>
          <a:xfrm>
            <a:off x="718175" y="4277416"/>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8" name="Espace réservé du contenu 17">
            <a:extLst>
              <a:ext uri="{FF2B5EF4-FFF2-40B4-BE49-F238E27FC236}">
                <a16:creationId xmlns:a16="http://schemas.microsoft.com/office/drawing/2014/main" id="{0783F089-EA6D-4F15-B1AA-374A44D11044}"/>
              </a:ext>
            </a:extLst>
          </p:cNvPr>
          <p:cNvSpPr>
            <a:spLocks noGrp="1"/>
          </p:cNvSpPr>
          <p:nvPr>
            <p:ph sz="quarter" idx="18"/>
          </p:nvPr>
        </p:nvSpPr>
        <p:spPr>
          <a:xfrm>
            <a:off x="6244752" y="4277416"/>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2435553133"/>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SLIDE CONTENU PARTIE 4">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6FF1450B-B5FF-4D7F-90BC-A10D1ECB3B66}"/>
              </a:ext>
            </a:extLst>
          </p:cNvPr>
          <p:cNvPicPr>
            <a:picLocks noChangeAspect="1"/>
          </p:cNvPicPr>
          <p:nvPr userDrawn="1"/>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4468C630-197B-46F2-B983-471621C59FBD}"/>
              </a:ext>
            </a:extLst>
          </p:cNvPr>
          <p:cNvSpPr txBox="1"/>
          <p:nvPr userDrawn="1"/>
        </p:nvSpPr>
        <p:spPr>
          <a:xfrm>
            <a:off x="11789199" y="6610393"/>
            <a:ext cx="405880"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cs typeface="Calibri" panose="020F0502020204030204" pitchFamily="34" charset="0"/>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94AAA6CC-288E-433D-B768-723C1B24554A}"/>
              </a:ext>
            </a:extLst>
          </p:cNvPr>
          <p:cNvSpPr txBox="1"/>
          <p:nvPr userDrawn="1"/>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9F377CC2-21F9-404D-9957-5464A673F1ED}"/>
              </a:ext>
            </a:extLst>
          </p:cNvPr>
          <p:cNvSpPr/>
          <p:nvPr userDrawn="1"/>
        </p:nvSpPr>
        <p:spPr>
          <a:xfrm>
            <a:off x="536787" y="1465445"/>
            <a:ext cx="11118424" cy="5146334"/>
          </a:xfrm>
          <a:prstGeom prst="rect">
            <a:avLst/>
          </a:prstGeom>
          <a:solidFill>
            <a:srgbClr val="FFFFFF"/>
          </a:solidFill>
          <a:ln cap="flat">
            <a:solidFill>
              <a:srgbClr val="D0D0D0"/>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cs typeface="Calibri" panose="020F0502020204030204" pitchFamily="34" charset="0"/>
            </a:endParaRPr>
          </a:p>
        </p:txBody>
      </p:sp>
      <p:sp>
        <p:nvSpPr>
          <p:cNvPr id="28" name="Larme 27">
            <a:extLst>
              <a:ext uri="{FF2B5EF4-FFF2-40B4-BE49-F238E27FC236}">
                <a16:creationId xmlns:a16="http://schemas.microsoft.com/office/drawing/2014/main" id="{B9069FAB-14A1-46F7-8F20-8CE169421BA1}"/>
              </a:ext>
            </a:extLst>
          </p:cNvPr>
          <p:cNvSpPr/>
          <p:nvPr/>
        </p:nvSpPr>
        <p:spPr>
          <a:xfrm rot="5400000">
            <a:off x="0" y="5868983"/>
            <a:ext cx="536787" cy="536787"/>
          </a:xfrm>
          <a:prstGeom prst="teardrop">
            <a:avLst/>
          </a:prstGeom>
          <a:solidFill>
            <a:srgbClr val="5656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01D5BEB5-1544-4AF6-9411-851BAF3A93A3}"/>
              </a:ext>
            </a:extLst>
          </p:cNvPr>
          <p:cNvSpPr txBox="1">
            <a:spLocks/>
          </p:cNvSpPr>
          <p:nvPr/>
        </p:nvSpPr>
        <p:spPr>
          <a:xfrm rot="16200000">
            <a:off x="-271608" y="5331769"/>
            <a:ext cx="1080003" cy="536786"/>
          </a:xfrm>
          <a:prstGeom prst="rect">
            <a:avLst/>
          </a:prstGeom>
          <a:solidFill>
            <a:srgbClr val="565656"/>
          </a:solidFill>
        </p:spPr>
        <p:txBody>
          <a:bodyPr anchor="ctr" anchorCtr="0"/>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4</a:t>
            </a:r>
          </a:p>
        </p:txBody>
      </p:sp>
      <p:pic>
        <p:nvPicPr>
          <p:cNvPr id="34" name="Picture 6">
            <a:extLst>
              <a:ext uri="{FF2B5EF4-FFF2-40B4-BE49-F238E27FC236}">
                <a16:creationId xmlns:a16="http://schemas.microsoft.com/office/drawing/2014/main" id="{94BE856C-0745-42E1-8527-BA11E1801F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90BDE94B-CC75-42C9-B491-CECCE76EA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E2F08842-10C8-4B8C-BD82-B6D8AC5BEF45}"/>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565656"/>
                </a:solidFill>
                <a:latin typeface="+mn-lt"/>
                <a:cs typeface="Calibri" panose="020F0502020204030204" pitchFamily="34" charset="0"/>
              </a:defRPr>
            </a:lvl1pPr>
          </a:lstStyle>
          <a:p>
            <a:r>
              <a:rPr lang="fr-FR" dirty="0"/>
              <a:t>Modifiez le style du titre</a:t>
            </a:r>
          </a:p>
        </p:txBody>
      </p:sp>
      <p:sp>
        <p:nvSpPr>
          <p:cNvPr id="17" name="Espace réservé du texte 14">
            <a:extLst>
              <a:ext uri="{FF2B5EF4-FFF2-40B4-BE49-F238E27FC236}">
                <a16:creationId xmlns:a16="http://schemas.microsoft.com/office/drawing/2014/main" id="{40024736-EDCC-42D8-8A32-27C0B9898815}"/>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565656"/>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45EA661F-869A-4AE9-95C1-2849CD3D8E4F}"/>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D6F06444-AA59-44A2-A98B-9E44E449818F}"/>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565656"/>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8A5BB764-8069-4EE7-8A85-C6C2D8F01E0C}"/>
              </a:ext>
            </a:extLst>
          </p:cNvPr>
          <p:cNvSpPr>
            <a:spLocks noGrp="1"/>
          </p:cNvSpPr>
          <p:nvPr>
            <p:ph sz="quarter" idx="16"/>
          </p:nvPr>
        </p:nvSpPr>
        <p:spPr>
          <a:xfrm>
            <a:off x="718175" y="4277638"/>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graphique SmartArt 3">
            <a:extLst>
              <a:ext uri="{FF2B5EF4-FFF2-40B4-BE49-F238E27FC236}">
                <a16:creationId xmlns:a16="http://schemas.microsoft.com/office/drawing/2014/main" id="{D8410EBF-B8B5-4313-9634-DC94B37BB424}"/>
              </a:ext>
            </a:extLst>
          </p:cNvPr>
          <p:cNvSpPr>
            <a:spLocks noGrp="1"/>
          </p:cNvSpPr>
          <p:nvPr>
            <p:ph type="dgm" sz="quarter" idx="17"/>
          </p:nvPr>
        </p:nvSpPr>
        <p:spPr>
          <a:xfrm>
            <a:off x="6738381" y="2590066"/>
            <a:ext cx="4114800" cy="2900291"/>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2954967553"/>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SLIDE PARTI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C80E2A6-190D-4EDC-A3B3-B54A603EB7F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6" name="Rectangle : avec coins arrondis en haut 15">
            <a:extLst>
              <a:ext uri="{FF2B5EF4-FFF2-40B4-BE49-F238E27FC236}">
                <a16:creationId xmlns:a16="http://schemas.microsoft.com/office/drawing/2014/main" id="{9E27EBC3-AFA1-4CFB-A123-A075ED377627}"/>
              </a:ext>
            </a:extLst>
          </p:cNvPr>
          <p:cNvSpPr/>
          <p:nvPr/>
        </p:nvSpPr>
        <p:spPr>
          <a:xfrm>
            <a:off x="8010000" y="6132986"/>
            <a:ext cx="2160000" cy="720000"/>
          </a:xfrm>
          <a:prstGeom prst="round2SameRect">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8ACA2"/>
              </a:solidFill>
              <a:latin typeface="+mn-lt"/>
            </a:endParaRPr>
          </a:p>
        </p:txBody>
      </p:sp>
      <p:sp>
        <p:nvSpPr>
          <p:cNvPr id="19" name="Espace réservé du texte 8">
            <a:extLst>
              <a:ext uri="{FF2B5EF4-FFF2-40B4-BE49-F238E27FC236}">
                <a16:creationId xmlns:a16="http://schemas.microsoft.com/office/drawing/2014/main" id="{AAE3476E-5D4C-43AE-9AED-D76EE18FFDD8}"/>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8ACA2"/>
                </a:solidFill>
                <a:latin typeface="+mn-lt"/>
                <a:cs typeface="Calibri" panose="020F0502020204030204" pitchFamily="34" charset="0"/>
              </a:defRPr>
            </a:lvl1pPr>
          </a:lstStyle>
          <a:p>
            <a:pPr lvl="0"/>
            <a:r>
              <a:rPr lang="fr-FR" dirty="0"/>
              <a:t>TITRE</a:t>
            </a:r>
          </a:p>
        </p:txBody>
      </p:sp>
      <p:sp>
        <p:nvSpPr>
          <p:cNvPr id="21" name="Rectangle 20">
            <a:extLst>
              <a:ext uri="{FF2B5EF4-FFF2-40B4-BE49-F238E27FC236}">
                <a16:creationId xmlns:a16="http://schemas.microsoft.com/office/drawing/2014/main" id="{FF8BB92A-763C-4A55-AD56-8267461E7B3D}"/>
              </a:ext>
            </a:extLst>
          </p:cNvPr>
          <p:cNvSpPr/>
          <p:nvPr/>
        </p:nvSpPr>
        <p:spPr>
          <a:xfrm>
            <a:off x="6300000" y="23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8ACA2"/>
                </a:solidFill>
                <a:latin typeface="+mn-lt"/>
                <a:ea typeface="맑은 고딕" pitchFamily="34"/>
                <a:cs typeface="Calibri" panose="020F0502020204030204" pitchFamily="34" charset="0"/>
              </a:rPr>
              <a:t>Dans ce module, vous allez :</a:t>
            </a:r>
          </a:p>
        </p:txBody>
      </p:sp>
      <p:sp>
        <p:nvSpPr>
          <p:cNvPr id="22" name="Espace réservé du texte 8">
            <a:extLst>
              <a:ext uri="{FF2B5EF4-FFF2-40B4-BE49-F238E27FC236}">
                <a16:creationId xmlns:a16="http://schemas.microsoft.com/office/drawing/2014/main" id="{C001CBFC-9364-4962-8E57-BC901FEAA26D}"/>
              </a:ext>
            </a:extLst>
          </p:cNvPr>
          <p:cNvSpPr>
            <a:spLocks noGrp="1"/>
          </p:cNvSpPr>
          <p:nvPr>
            <p:ph type="body" sz="quarter" idx="14" hasCustomPrompt="1"/>
          </p:nvPr>
        </p:nvSpPr>
        <p:spPr>
          <a:xfrm>
            <a:off x="6300000" y="2880000"/>
            <a:ext cx="5580000" cy="1440000"/>
          </a:xfrm>
          <a:prstGeom prst="rect">
            <a:avLst/>
          </a:prstGeom>
        </p:spPr>
        <p:txBody>
          <a:bodyPr anchor="t" anchorCtr="0"/>
          <a:lstStyle>
            <a:lvl1pPr marL="342900" indent="-342900" algn="l">
              <a:lnSpc>
                <a:spcPct val="100000"/>
              </a:lnSpc>
              <a:spcBef>
                <a:spcPts val="600"/>
              </a:spcBef>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4" name="Espace réservé du texte 8">
            <a:extLst>
              <a:ext uri="{FF2B5EF4-FFF2-40B4-BE49-F238E27FC236}">
                <a16:creationId xmlns:a16="http://schemas.microsoft.com/office/drawing/2014/main" id="{F4D90335-7729-4328-9F12-1DC06EDDAD2A}"/>
              </a:ext>
            </a:extLst>
          </p:cNvPr>
          <p:cNvSpPr>
            <a:spLocks noGrp="1"/>
          </p:cNvSpPr>
          <p:nvPr>
            <p:ph type="body" sz="quarter" idx="10"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43DB45BC-B0D2-4D68-A143-67059E84762A}"/>
              </a:ext>
            </a:extLst>
          </p:cNvPr>
          <p:cNvPicPr>
            <a:picLocks noChangeAspect="1"/>
          </p:cNvPicPr>
          <p:nvPr/>
        </p:nvPicPr>
        <p:blipFill>
          <a:blip r:embed="rId3"/>
          <a:stretch>
            <a:fillRect/>
          </a:stretch>
        </p:blipFill>
        <p:spPr>
          <a:xfrm>
            <a:off x="8186397" y="6268947"/>
            <a:ext cx="401660" cy="396000"/>
          </a:xfrm>
          <a:prstGeom prst="rect">
            <a:avLst/>
          </a:prstGeom>
        </p:spPr>
      </p:pic>
      <p:pic>
        <p:nvPicPr>
          <p:cNvPr id="26" name="Picture 6">
            <a:extLst>
              <a:ext uri="{FF2B5EF4-FFF2-40B4-BE49-F238E27FC236}">
                <a16:creationId xmlns:a16="http://schemas.microsoft.com/office/drawing/2014/main" id="{BE95A489-1B7B-432F-B0BB-3047C0D740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AED50B38-2C9A-45AA-B5E0-F77CEFC86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pic>
        <p:nvPicPr>
          <p:cNvPr id="28" name="Image 27">
            <a:extLst>
              <a:ext uri="{FF2B5EF4-FFF2-40B4-BE49-F238E27FC236}">
                <a16:creationId xmlns:a16="http://schemas.microsoft.com/office/drawing/2014/main" id="{2D185A0C-86F0-4C88-8A6C-82E26EC15D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57463" y="4542289"/>
            <a:ext cx="865074" cy="865074"/>
          </a:xfrm>
          <a:prstGeom prst="rect">
            <a:avLst/>
          </a:prstGeom>
        </p:spPr>
      </p:pic>
      <p:sp>
        <p:nvSpPr>
          <p:cNvPr id="15" name="ZoneTexte 14">
            <a:extLst>
              <a:ext uri="{FF2B5EF4-FFF2-40B4-BE49-F238E27FC236}">
                <a16:creationId xmlns:a16="http://schemas.microsoft.com/office/drawing/2014/main" id="{B82AF947-447B-4FE6-B61B-2F8EE1D38661}"/>
              </a:ext>
            </a:extLst>
          </p:cNvPr>
          <p:cNvSpPr txBox="1"/>
          <p:nvPr userDrawn="1"/>
        </p:nvSpPr>
        <p:spPr>
          <a:xfrm>
            <a:off x="6300000" y="561659"/>
            <a:ext cx="5580000" cy="523220"/>
          </a:xfrm>
          <a:prstGeom prst="rect">
            <a:avLst/>
          </a:prstGeom>
          <a:noFill/>
        </p:spPr>
        <p:txBody>
          <a:bodyPr wrap="square" rtlCol="0">
            <a:spAutoFit/>
          </a:bodyPr>
          <a:lstStyle/>
          <a:p>
            <a:pPr algn="ctr"/>
            <a:r>
              <a:rPr lang="fr-FR" sz="2800" b="1" dirty="0">
                <a:solidFill>
                  <a:srgbClr val="08ACA2"/>
                </a:solidFill>
                <a:latin typeface="+mn-lt"/>
                <a:cs typeface="Calibri" panose="020F0502020204030204" pitchFamily="34" charset="0"/>
              </a:rPr>
              <a:t>PARTIE 5</a:t>
            </a:r>
          </a:p>
        </p:txBody>
      </p:sp>
    </p:spTree>
    <p:extLst>
      <p:ext uri="{BB962C8B-B14F-4D97-AF65-F5344CB8AC3E}">
        <p14:creationId xmlns:p14="http://schemas.microsoft.com/office/powerpoint/2010/main" val="4053386296"/>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6_SLIDE ACTIVITES 1">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CF5E1A6-D816-465B-ABBA-39A9B6B130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14" name="Espace réservé du texte 8">
            <a:extLst>
              <a:ext uri="{FF2B5EF4-FFF2-40B4-BE49-F238E27FC236}">
                <a16:creationId xmlns:a16="http://schemas.microsoft.com/office/drawing/2014/main" id="{11FC0CA9-7509-4669-896A-AB2127F25BBE}"/>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08ACA2"/>
                </a:solidFill>
                <a:latin typeface="+mn-lt"/>
                <a:cs typeface="Calibri" panose="020F0502020204030204" pitchFamily="34" charset="0"/>
              </a:defRPr>
            </a:lvl1pPr>
          </a:lstStyle>
          <a:p>
            <a:pPr lvl="0"/>
            <a:r>
              <a:rPr lang="fr-FR" dirty="0"/>
              <a:t>ACTIVITÉ n°</a:t>
            </a:r>
          </a:p>
        </p:txBody>
      </p:sp>
      <p:sp>
        <p:nvSpPr>
          <p:cNvPr id="15" name="Espace réservé du texte 8">
            <a:extLst>
              <a:ext uri="{FF2B5EF4-FFF2-40B4-BE49-F238E27FC236}">
                <a16:creationId xmlns:a16="http://schemas.microsoft.com/office/drawing/2014/main" id="{5586E004-C84D-4C67-B321-9AE8530D29FD}"/>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8ACA2"/>
                </a:solidFill>
                <a:latin typeface="+mn-lt"/>
                <a:cs typeface="Calibri" panose="020F0502020204030204" pitchFamily="34" charset="0"/>
              </a:defRPr>
            </a:lvl1pPr>
          </a:lstStyle>
          <a:p>
            <a:pPr lvl="0"/>
            <a:r>
              <a:rPr lang="fr-FR" dirty="0"/>
              <a:t>TITRE</a:t>
            </a:r>
          </a:p>
        </p:txBody>
      </p:sp>
      <p:sp>
        <p:nvSpPr>
          <p:cNvPr id="18" name="Rectangle 17">
            <a:extLst>
              <a:ext uri="{FF2B5EF4-FFF2-40B4-BE49-F238E27FC236}">
                <a16:creationId xmlns:a16="http://schemas.microsoft.com/office/drawing/2014/main" id="{B8EC24CB-7F44-4FFD-A8FF-B0027A124EE9}"/>
              </a:ext>
            </a:extLst>
          </p:cNvPr>
          <p:cNvSpPr/>
          <p:nvPr/>
        </p:nvSpPr>
        <p:spPr>
          <a:xfrm>
            <a:off x="6300000" y="2125854"/>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8ACA2"/>
                </a:solidFill>
                <a:latin typeface="+mn-lt"/>
                <a:ea typeface="맑은 고딕" pitchFamily="34"/>
                <a:cs typeface="Calibri" panose="020F0502020204030204" pitchFamily="34" charset="0"/>
              </a:rPr>
              <a:t>Compétences visées :</a:t>
            </a:r>
          </a:p>
        </p:txBody>
      </p:sp>
      <p:sp>
        <p:nvSpPr>
          <p:cNvPr id="20" name="Espace réservé du texte 8">
            <a:extLst>
              <a:ext uri="{FF2B5EF4-FFF2-40B4-BE49-F238E27FC236}">
                <a16:creationId xmlns:a16="http://schemas.microsoft.com/office/drawing/2014/main" id="{DB4F7443-86EC-4731-AADB-9DCD325B7643}"/>
              </a:ext>
            </a:extLst>
          </p:cNvPr>
          <p:cNvSpPr>
            <a:spLocks noGrp="1"/>
          </p:cNvSpPr>
          <p:nvPr>
            <p:ph type="body" sz="quarter" idx="14" hasCustomPrompt="1"/>
          </p:nvPr>
        </p:nvSpPr>
        <p:spPr>
          <a:xfrm>
            <a:off x="6300000" y="2700000"/>
            <a:ext cx="5580000" cy="1260561"/>
          </a:xfrm>
          <a:prstGeom prst="rect">
            <a:avLst/>
          </a:prstGeom>
        </p:spPr>
        <p:txBody>
          <a:bodyPr anchor="t" anchorCtr="0"/>
          <a:lstStyle>
            <a:lvl1pPr marL="342900" indent="-342900" algn="l">
              <a:lnSpc>
                <a:spcPct val="100000"/>
              </a:lnSpc>
              <a:spcBef>
                <a:spcPts val="600"/>
              </a:spcBef>
              <a:buClr>
                <a:srgbClr val="565656"/>
              </a:buClr>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3" name="Rectangle : avec coins arrondis en haut 22">
            <a:extLst>
              <a:ext uri="{FF2B5EF4-FFF2-40B4-BE49-F238E27FC236}">
                <a16:creationId xmlns:a16="http://schemas.microsoft.com/office/drawing/2014/main" id="{3424033A-21E0-49F9-B1F4-06B3081B974E}"/>
              </a:ext>
            </a:extLst>
          </p:cNvPr>
          <p:cNvSpPr/>
          <p:nvPr/>
        </p:nvSpPr>
        <p:spPr>
          <a:xfrm>
            <a:off x="8010000" y="6132986"/>
            <a:ext cx="2160000" cy="720000"/>
          </a:xfrm>
          <a:prstGeom prst="round2SameRect">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4" name="Espace réservé du texte 8">
            <a:extLst>
              <a:ext uri="{FF2B5EF4-FFF2-40B4-BE49-F238E27FC236}">
                <a16:creationId xmlns:a16="http://schemas.microsoft.com/office/drawing/2014/main" id="{600C38A5-6D7B-4E29-BB82-17E2EB0317D7}"/>
              </a:ext>
            </a:extLst>
          </p:cNvPr>
          <p:cNvSpPr>
            <a:spLocks noGrp="1"/>
          </p:cNvSpPr>
          <p:nvPr>
            <p:ph type="body" sz="quarter" idx="15"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5F362A72-E555-4D2E-BDB5-A106A49FA0BF}"/>
              </a:ext>
            </a:extLst>
          </p:cNvPr>
          <p:cNvPicPr>
            <a:picLocks noChangeAspect="1"/>
          </p:cNvPicPr>
          <p:nvPr/>
        </p:nvPicPr>
        <p:blipFill>
          <a:blip r:embed="rId3"/>
          <a:stretch>
            <a:fillRect/>
          </a:stretch>
        </p:blipFill>
        <p:spPr>
          <a:xfrm>
            <a:off x="8186397" y="6268947"/>
            <a:ext cx="401660" cy="396000"/>
          </a:xfrm>
          <a:prstGeom prst="rect">
            <a:avLst/>
          </a:prstGeom>
        </p:spPr>
      </p:pic>
      <p:sp>
        <p:nvSpPr>
          <p:cNvPr id="12" name="Rectangle 11">
            <a:extLst>
              <a:ext uri="{FF2B5EF4-FFF2-40B4-BE49-F238E27FC236}">
                <a16:creationId xmlns:a16="http://schemas.microsoft.com/office/drawing/2014/main" id="{E564FCAD-A191-493B-ABDB-04016C040CB1}"/>
              </a:ext>
            </a:extLst>
          </p:cNvPr>
          <p:cNvSpPr/>
          <p:nvPr/>
        </p:nvSpPr>
        <p:spPr>
          <a:xfrm>
            <a:off x="6300000" y="41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8ACA2"/>
                </a:solidFill>
                <a:latin typeface="+mn-lt"/>
                <a:ea typeface="맑은 고딕" pitchFamily="34"/>
                <a:cs typeface="Calibri" panose="020F0502020204030204" pitchFamily="34" charset="0"/>
              </a:rPr>
              <a:t>Recommandations clés :</a:t>
            </a:r>
          </a:p>
        </p:txBody>
      </p:sp>
      <p:sp>
        <p:nvSpPr>
          <p:cNvPr id="13" name="Espace réservé du texte 8">
            <a:extLst>
              <a:ext uri="{FF2B5EF4-FFF2-40B4-BE49-F238E27FC236}">
                <a16:creationId xmlns:a16="http://schemas.microsoft.com/office/drawing/2014/main" id="{7B5F9102-B4C1-40D3-B5D6-957668C95C34}"/>
              </a:ext>
            </a:extLst>
          </p:cNvPr>
          <p:cNvSpPr>
            <a:spLocks noGrp="1"/>
          </p:cNvSpPr>
          <p:nvPr>
            <p:ph type="body" sz="quarter" idx="16" hasCustomPrompt="1"/>
          </p:nvPr>
        </p:nvSpPr>
        <p:spPr>
          <a:xfrm>
            <a:off x="6300000" y="4680000"/>
            <a:ext cx="5580000" cy="1228947"/>
          </a:xfrm>
          <a:prstGeom prst="rect">
            <a:avLst/>
          </a:prstGeom>
        </p:spPr>
        <p:txBody>
          <a:bodyPr anchor="t" anchorCtr="0"/>
          <a:lstStyle>
            <a:lvl1pPr marL="342900" indent="-342900" algn="l">
              <a:lnSpc>
                <a:spcPct val="100000"/>
              </a:lnSpc>
              <a:spcBef>
                <a:spcPts val="600"/>
              </a:spcBef>
              <a:buClr>
                <a:srgbClr val="565656"/>
              </a:buClr>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pic>
        <p:nvPicPr>
          <p:cNvPr id="16" name="Picture 6">
            <a:extLst>
              <a:ext uri="{FF2B5EF4-FFF2-40B4-BE49-F238E27FC236}">
                <a16:creationId xmlns:a16="http://schemas.microsoft.com/office/drawing/2014/main" id="{BB1B9F04-1EF8-4B1C-ADFE-255337B0DD4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17" name="Image 16">
            <a:extLst>
              <a:ext uri="{FF2B5EF4-FFF2-40B4-BE49-F238E27FC236}">
                <a16:creationId xmlns:a16="http://schemas.microsoft.com/office/drawing/2014/main" id="{EB7A3921-99E4-44F4-A4C2-7216667F4C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Tree>
    <p:extLst>
      <p:ext uri="{BB962C8B-B14F-4D97-AF65-F5344CB8AC3E}">
        <p14:creationId xmlns:p14="http://schemas.microsoft.com/office/powerpoint/2010/main" val="2612261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SLIDE CONSIGNES">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C0599489-E852-4692-9C8D-4B88674DC9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1" name="Espace réservé du texte 8">
            <a:extLst>
              <a:ext uri="{FF2B5EF4-FFF2-40B4-BE49-F238E27FC236}">
                <a16:creationId xmlns:a16="http://schemas.microsoft.com/office/drawing/2014/main" id="{E480CE55-AFC1-40FD-8CFD-8A93DF2D949E}"/>
              </a:ext>
            </a:extLst>
          </p:cNvPr>
          <p:cNvSpPr>
            <a:spLocks noGrp="1"/>
          </p:cNvSpPr>
          <p:nvPr>
            <p:ph type="body" sz="quarter" idx="14" hasCustomPrompt="1"/>
          </p:nvPr>
        </p:nvSpPr>
        <p:spPr>
          <a:xfrm>
            <a:off x="6245570" y="903777"/>
            <a:ext cx="5760000" cy="1155509"/>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2" name="Espace réservé du texte 8">
            <a:extLst>
              <a:ext uri="{FF2B5EF4-FFF2-40B4-BE49-F238E27FC236}">
                <a16:creationId xmlns:a16="http://schemas.microsoft.com/office/drawing/2014/main" id="{71CF775E-FE0E-4F71-A336-C0C8476512B5}"/>
              </a:ext>
            </a:extLst>
          </p:cNvPr>
          <p:cNvSpPr>
            <a:spLocks noGrp="1"/>
          </p:cNvSpPr>
          <p:nvPr>
            <p:ph type="body" sz="quarter" idx="15" hasCustomPrompt="1"/>
          </p:nvPr>
        </p:nvSpPr>
        <p:spPr>
          <a:xfrm>
            <a:off x="6245570" y="2406183"/>
            <a:ext cx="5760000" cy="1328760"/>
          </a:xfrm>
          <a:prstGeom prst="rect">
            <a:avLst/>
          </a:prstGeom>
        </p:spPr>
        <p:txBody>
          <a:bodyPr anchor="t" anchorCtr="0"/>
          <a:lstStyle>
            <a:lvl1pPr marL="342900" marR="0" indent="-342900" algn="just" defTabSz="914400" rtl="0" eaLnBrk="1" fontAlgn="auto" latinLnBrk="0" hangingPunct="1">
              <a:lnSpc>
                <a:spcPct val="100000"/>
              </a:lnSpc>
              <a:spcBef>
                <a:spcPts val="600"/>
              </a:spcBef>
              <a:spcAft>
                <a:spcPts val="0"/>
              </a:spcAft>
              <a:buClr>
                <a:srgbClr val="565656"/>
              </a:buClr>
              <a:buSzTx/>
              <a:buFont typeface="Arial" panose="020B0604020202020204" pitchFamily="34" charset="0"/>
              <a:buChar char="•"/>
              <a:tabLst/>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a:p>
            <a:pPr marL="342900" marR="0" lvl="0" indent="-342900" algn="just" defTabSz="914400" rtl="0" eaLnBrk="1" fontAlgn="auto" latinLnBrk="0" hangingPunct="1">
              <a:lnSpc>
                <a:spcPct val="100000"/>
              </a:lnSpc>
              <a:spcBef>
                <a:spcPts val="600"/>
              </a:spcBef>
              <a:spcAft>
                <a:spcPts val="0"/>
              </a:spcAft>
              <a:buClr>
                <a:srgbClr val="565656"/>
              </a:buClr>
              <a:buSzTx/>
              <a:buFont typeface="Arial" panose="020B0604020202020204" pitchFamily="34" charset="0"/>
              <a:buChar char="•"/>
              <a:tabLst/>
              <a:defRPr/>
            </a:pPr>
            <a:r>
              <a:rPr lang="fr-FR" dirty="0"/>
              <a:t>….</a:t>
            </a:r>
          </a:p>
          <a:p>
            <a:pPr lvl="0"/>
            <a:endParaRPr lang="fr-FR" dirty="0"/>
          </a:p>
        </p:txBody>
      </p:sp>
      <p:sp>
        <p:nvSpPr>
          <p:cNvPr id="23" name="Espace réservé du texte 8">
            <a:extLst>
              <a:ext uri="{FF2B5EF4-FFF2-40B4-BE49-F238E27FC236}">
                <a16:creationId xmlns:a16="http://schemas.microsoft.com/office/drawing/2014/main" id="{47EEE35D-1DF1-4F7C-A583-F33CFADD525C}"/>
              </a:ext>
            </a:extLst>
          </p:cNvPr>
          <p:cNvSpPr>
            <a:spLocks noGrp="1"/>
          </p:cNvSpPr>
          <p:nvPr>
            <p:ph type="body" sz="quarter" idx="16" hasCustomPrompt="1"/>
          </p:nvPr>
        </p:nvSpPr>
        <p:spPr>
          <a:xfrm>
            <a:off x="6245570" y="4083661"/>
            <a:ext cx="5760000" cy="1274334"/>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4" name="Espace réservé du texte 8">
            <a:extLst>
              <a:ext uri="{FF2B5EF4-FFF2-40B4-BE49-F238E27FC236}">
                <a16:creationId xmlns:a16="http://schemas.microsoft.com/office/drawing/2014/main" id="{20D6B9AF-10A3-402B-BADA-DED3E77153F9}"/>
              </a:ext>
            </a:extLst>
          </p:cNvPr>
          <p:cNvSpPr>
            <a:spLocks noGrp="1"/>
          </p:cNvSpPr>
          <p:nvPr>
            <p:ph type="body" sz="quarter" idx="17" hasCustomPrompt="1"/>
          </p:nvPr>
        </p:nvSpPr>
        <p:spPr>
          <a:xfrm>
            <a:off x="6245570" y="5708000"/>
            <a:ext cx="5760000" cy="1150000"/>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vl2pPr marL="685800" indent="-228600">
              <a:buFont typeface="Wingdings" panose="05000000000000000000" pitchFamily="2" charset="2"/>
              <a:buChar char="Ø"/>
              <a:defRPr sz="1200">
                <a:solidFill>
                  <a:srgbClr val="565656"/>
                </a:solidFill>
                <a:latin typeface="+mn-lt"/>
              </a:defRPr>
            </a:lvl2pPr>
          </a:lstStyle>
          <a:p>
            <a:pPr lvl="0"/>
            <a:r>
              <a:rPr lang="fr-FR" dirty="0"/>
              <a:t>….</a:t>
            </a:r>
          </a:p>
          <a:p>
            <a:pPr lvl="1"/>
            <a:r>
              <a:rPr lang="fr-FR" dirty="0"/>
              <a:t>….</a:t>
            </a:r>
          </a:p>
          <a:p>
            <a:pPr lvl="1"/>
            <a:r>
              <a:rPr lang="fr-FR" dirty="0"/>
              <a:t>….</a:t>
            </a:r>
          </a:p>
        </p:txBody>
      </p:sp>
      <p:sp>
        <p:nvSpPr>
          <p:cNvPr id="25" name="Rectangle 24">
            <a:extLst>
              <a:ext uri="{FF2B5EF4-FFF2-40B4-BE49-F238E27FC236}">
                <a16:creationId xmlns:a16="http://schemas.microsoft.com/office/drawing/2014/main" id="{BCE3E02E-87F6-40E3-846C-836EBBDC4287}"/>
              </a:ext>
            </a:extLst>
          </p:cNvPr>
          <p:cNvSpPr/>
          <p:nvPr userDrawn="1"/>
        </p:nvSpPr>
        <p:spPr>
          <a:xfrm>
            <a:off x="6245570" y="50060"/>
            <a:ext cx="5760000" cy="540000"/>
          </a:xfrm>
          <a:prstGeom prst="rect">
            <a:avLst/>
          </a:prstGeom>
        </p:spPr>
        <p:txBody>
          <a:bodyPr wrap="square">
            <a:spAutoFit/>
          </a:bodyPr>
          <a:lstStyle/>
          <a:p>
            <a:pPr lvl="0" algn="ctr"/>
            <a:r>
              <a:rPr lang="fr-FR" sz="2800" b="1" u="none" kern="1200" dirty="0">
                <a:solidFill>
                  <a:srgbClr val="08ACA2"/>
                </a:solidFill>
                <a:latin typeface="+mn-lt"/>
                <a:ea typeface="+mn-ea"/>
                <a:cs typeface="Calibri" panose="020F0502020204030204" pitchFamily="34" charset="0"/>
              </a:rPr>
              <a:t>CONSIGNES</a:t>
            </a:r>
          </a:p>
        </p:txBody>
      </p:sp>
      <p:pic>
        <p:nvPicPr>
          <p:cNvPr id="26" name="Picture 6">
            <a:extLst>
              <a:ext uri="{FF2B5EF4-FFF2-40B4-BE49-F238E27FC236}">
                <a16:creationId xmlns:a16="http://schemas.microsoft.com/office/drawing/2014/main" id="{DB4A2ED0-C779-4798-B5E6-F826B4339CE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27" name="Image 26">
            <a:extLst>
              <a:ext uri="{FF2B5EF4-FFF2-40B4-BE49-F238E27FC236}">
                <a16:creationId xmlns:a16="http://schemas.microsoft.com/office/drawing/2014/main" id="{3144B5FA-C233-408F-9D41-29E463E9442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
        <p:nvSpPr>
          <p:cNvPr id="28" name="Espace réservé du texte 8">
            <a:extLst>
              <a:ext uri="{FF2B5EF4-FFF2-40B4-BE49-F238E27FC236}">
                <a16:creationId xmlns:a16="http://schemas.microsoft.com/office/drawing/2014/main" id="{E5520597-E342-4D79-8DB3-E4581C287395}"/>
              </a:ext>
            </a:extLst>
          </p:cNvPr>
          <p:cNvSpPr>
            <a:spLocks noGrp="1"/>
          </p:cNvSpPr>
          <p:nvPr>
            <p:ph type="body" sz="quarter" idx="13" hasCustomPrompt="1"/>
          </p:nvPr>
        </p:nvSpPr>
        <p:spPr>
          <a:xfrm>
            <a:off x="6245570" y="564975"/>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08ACA2"/>
                </a:solidFill>
                <a:latin typeface="+mn-lt"/>
                <a:cs typeface="Calibri" panose="020F0502020204030204" pitchFamily="34" charset="0"/>
              </a:defRPr>
            </a:lvl1p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1" u="none" kern="1200" dirty="0">
                <a:solidFill>
                  <a:srgbClr val="007842"/>
                </a:solidFill>
                <a:latin typeface="+mn-lt"/>
                <a:ea typeface="맑은 고딕" pitchFamily="34"/>
                <a:cs typeface="Calibri" panose="020F0502020204030204" pitchFamily="34" charset="0"/>
              </a:rPr>
              <a:t>Pour le </a:t>
            </a:r>
            <a:r>
              <a:rPr lang="en-US" sz="1600" b="1" u="none" kern="1200" dirty="0" err="1">
                <a:solidFill>
                  <a:srgbClr val="007842"/>
                </a:solidFill>
                <a:latin typeface="+mn-lt"/>
                <a:ea typeface="맑은 고딕" pitchFamily="34"/>
                <a:cs typeface="Calibri" panose="020F0502020204030204" pitchFamily="34" charset="0"/>
              </a:rPr>
              <a:t>formateur</a:t>
            </a:r>
            <a:r>
              <a:rPr lang="en-US" sz="1600" b="1" u="none" kern="1200" dirty="0">
                <a:solidFill>
                  <a:srgbClr val="007842"/>
                </a:solidFill>
                <a:latin typeface="+mn-lt"/>
                <a:ea typeface="맑은 고딕" pitchFamily="34"/>
                <a:cs typeface="Calibri" panose="020F0502020204030204" pitchFamily="34" charset="0"/>
              </a:rPr>
              <a:t> :</a:t>
            </a:r>
          </a:p>
        </p:txBody>
      </p:sp>
      <p:sp>
        <p:nvSpPr>
          <p:cNvPr id="29" name="Espace réservé du texte 8">
            <a:extLst>
              <a:ext uri="{FF2B5EF4-FFF2-40B4-BE49-F238E27FC236}">
                <a16:creationId xmlns:a16="http://schemas.microsoft.com/office/drawing/2014/main" id="{A3AB2127-FAC9-4859-B4A3-F506A4AC62FC}"/>
              </a:ext>
            </a:extLst>
          </p:cNvPr>
          <p:cNvSpPr>
            <a:spLocks noGrp="1"/>
          </p:cNvSpPr>
          <p:nvPr>
            <p:ph type="body" sz="quarter" idx="18" hasCustomPrompt="1"/>
          </p:nvPr>
        </p:nvSpPr>
        <p:spPr>
          <a:xfrm>
            <a:off x="6245570" y="2075762"/>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08ACA2"/>
                </a:solidFill>
                <a:latin typeface="+mn-lt"/>
                <a:cs typeface="Calibri" panose="020F0502020204030204" pitchFamily="34" charset="0"/>
              </a:defRPr>
            </a:lvl1pPr>
          </a:lstStyle>
          <a:p>
            <a:pPr marL="342900" lvl="0" indent="-342900" algn="l" defTabSz="914400">
              <a:buClr>
                <a:srgbClr val="007842"/>
              </a:buClr>
              <a:buFont typeface="+mj-lt"/>
              <a:buAutoNum type="arabicPeriod" startAt="2"/>
              <a:defRPr sz="1800" b="0" i="0" u="none" strike="noStrike" kern="0" cap="none" spc="0" baseline="0">
                <a:solidFill>
                  <a:srgbClr val="000000"/>
                </a:solidFill>
                <a:uFillTx/>
              </a:defRPr>
            </a:pPr>
            <a:r>
              <a:rPr lang="en-US" sz="1600" b="1" u="none" kern="1200" dirty="0">
                <a:solidFill>
                  <a:srgbClr val="007842"/>
                </a:solidFill>
                <a:latin typeface="+mn-lt"/>
                <a:ea typeface="맑은 고딕" pitchFamily="34"/>
                <a:cs typeface="Calibri" panose="020F0502020204030204" pitchFamily="34" charset="0"/>
              </a:rPr>
              <a:t>Pour </a:t>
            </a:r>
            <a:r>
              <a:rPr lang="en-US" sz="1600" b="1" u="none" kern="1200" dirty="0" err="1">
                <a:solidFill>
                  <a:srgbClr val="007842"/>
                </a:solidFill>
                <a:latin typeface="+mn-lt"/>
                <a:ea typeface="맑은 고딕" pitchFamily="34"/>
                <a:cs typeface="Calibri" panose="020F0502020204030204" pitchFamily="34" charset="0"/>
              </a:rPr>
              <a:t>l’apprenant</a:t>
            </a:r>
            <a:r>
              <a:rPr lang="en-US" sz="1600" b="1" u="none" kern="1200" dirty="0">
                <a:solidFill>
                  <a:srgbClr val="007842"/>
                </a:solidFill>
                <a:latin typeface="+mn-lt"/>
                <a:ea typeface="맑은 고딕" pitchFamily="34"/>
                <a:cs typeface="Calibri" panose="020F0502020204030204" pitchFamily="34" charset="0"/>
              </a:rPr>
              <a:t> :</a:t>
            </a:r>
          </a:p>
        </p:txBody>
      </p:sp>
      <p:sp>
        <p:nvSpPr>
          <p:cNvPr id="30" name="Espace réservé du texte 8">
            <a:extLst>
              <a:ext uri="{FF2B5EF4-FFF2-40B4-BE49-F238E27FC236}">
                <a16:creationId xmlns:a16="http://schemas.microsoft.com/office/drawing/2014/main" id="{2EEEB091-6D89-42C7-99A6-FB4BA7F7B447}"/>
              </a:ext>
            </a:extLst>
          </p:cNvPr>
          <p:cNvSpPr>
            <a:spLocks noGrp="1"/>
          </p:cNvSpPr>
          <p:nvPr>
            <p:ph type="body" sz="quarter" idx="19" hasCustomPrompt="1"/>
          </p:nvPr>
        </p:nvSpPr>
        <p:spPr>
          <a:xfrm>
            <a:off x="6245570" y="3751648"/>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08ACA2"/>
                </a:solidFill>
                <a:latin typeface="+mn-lt"/>
                <a:cs typeface="Calibri" panose="020F0502020204030204" pitchFamily="34" charset="0"/>
              </a:defRPr>
            </a:lvl1pPr>
          </a:lstStyle>
          <a:p>
            <a:pPr marL="342900" lvl="0" indent="-342900" algn="l" defTabSz="914400">
              <a:buClr>
                <a:srgbClr val="007842"/>
              </a:buClr>
              <a:buFont typeface="+mj-lt"/>
              <a:buAutoNum type="arabicPeriod" startAt="3"/>
              <a:defRPr sz="1800" b="0" i="0" u="none" strike="noStrike" kern="0" cap="none" spc="0" baseline="0">
                <a:solidFill>
                  <a:srgbClr val="000000"/>
                </a:solidFill>
                <a:uFillTx/>
              </a:defRPr>
            </a:pPr>
            <a:r>
              <a:rPr lang="en-US" sz="1600" b="1" u="none" kern="1200" dirty="0">
                <a:solidFill>
                  <a:srgbClr val="007842"/>
                </a:solidFill>
                <a:latin typeface="+mn-lt"/>
                <a:ea typeface="맑은 고딕" pitchFamily="34"/>
                <a:cs typeface="Calibri" panose="020F0502020204030204" pitchFamily="34" charset="0"/>
              </a:rPr>
              <a:t>Conditions de </a:t>
            </a:r>
            <a:r>
              <a:rPr lang="en-US" sz="1600" b="1" u="none" kern="1200" dirty="0" err="1">
                <a:solidFill>
                  <a:srgbClr val="007842"/>
                </a:solidFill>
                <a:latin typeface="+mn-lt"/>
                <a:ea typeface="맑은 고딕" pitchFamily="34"/>
                <a:cs typeface="Calibri" panose="020F0502020204030204" pitchFamily="34" charset="0"/>
              </a:rPr>
              <a:t>réalisation</a:t>
            </a:r>
            <a:r>
              <a:rPr lang="en-US" sz="1600" b="1" u="none" kern="1200" dirty="0">
                <a:solidFill>
                  <a:srgbClr val="007842"/>
                </a:solidFill>
                <a:latin typeface="+mn-lt"/>
                <a:ea typeface="맑은 고딕" pitchFamily="34"/>
                <a:cs typeface="Calibri" panose="020F0502020204030204" pitchFamily="34" charset="0"/>
              </a:rPr>
              <a:t> :</a:t>
            </a:r>
          </a:p>
        </p:txBody>
      </p:sp>
      <p:sp>
        <p:nvSpPr>
          <p:cNvPr id="31" name="Espace réservé du texte 8">
            <a:extLst>
              <a:ext uri="{FF2B5EF4-FFF2-40B4-BE49-F238E27FC236}">
                <a16:creationId xmlns:a16="http://schemas.microsoft.com/office/drawing/2014/main" id="{E8538F19-FDB1-4E4F-A086-89C87B6BF832}"/>
              </a:ext>
            </a:extLst>
          </p:cNvPr>
          <p:cNvSpPr>
            <a:spLocks noGrp="1"/>
          </p:cNvSpPr>
          <p:nvPr>
            <p:ph type="body" sz="quarter" idx="20" hasCustomPrompt="1"/>
          </p:nvPr>
        </p:nvSpPr>
        <p:spPr>
          <a:xfrm>
            <a:off x="6245570" y="5374471"/>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08ACA2"/>
                </a:solidFill>
                <a:latin typeface="+mn-lt"/>
                <a:cs typeface="Calibri" panose="020F0502020204030204" pitchFamily="34" charset="0"/>
              </a:defRPr>
            </a:lvl1pPr>
          </a:lstStyle>
          <a:p>
            <a:pPr marL="342900" lvl="0" indent="-342900" algn="l" defTabSz="914400">
              <a:buClr>
                <a:srgbClr val="007842"/>
              </a:buClr>
              <a:buFont typeface="+mj-lt"/>
              <a:buAutoNum type="arabicPeriod" startAt="4"/>
              <a:defRPr sz="1800" b="0" i="0" u="none" strike="noStrike" kern="0" cap="none" spc="0" baseline="0">
                <a:solidFill>
                  <a:srgbClr val="000000"/>
                </a:solidFill>
                <a:uFillTx/>
              </a:defRPr>
            </a:pPr>
            <a:r>
              <a:rPr lang="en-US" sz="1600" b="1" u="none" kern="1200" dirty="0" err="1">
                <a:solidFill>
                  <a:srgbClr val="007842"/>
                </a:solidFill>
                <a:latin typeface="+mn-lt"/>
                <a:ea typeface="맑은 고딕" pitchFamily="34"/>
                <a:cs typeface="Calibri" panose="020F0502020204030204" pitchFamily="34" charset="0"/>
              </a:rPr>
              <a:t>Critères</a:t>
            </a:r>
            <a:r>
              <a:rPr lang="en-US" sz="1600" b="1" u="none" kern="1200" dirty="0">
                <a:solidFill>
                  <a:srgbClr val="007842"/>
                </a:solidFill>
                <a:latin typeface="+mn-lt"/>
                <a:ea typeface="맑은 고딕" pitchFamily="34"/>
                <a:cs typeface="Calibri" panose="020F0502020204030204" pitchFamily="34" charset="0"/>
              </a:rPr>
              <a:t> de </a:t>
            </a:r>
            <a:r>
              <a:rPr lang="en-US" sz="1600" b="1" u="none" kern="1200" dirty="0" err="1">
                <a:solidFill>
                  <a:srgbClr val="007842"/>
                </a:solidFill>
                <a:latin typeface="+mn-lt"/>
                <a:ea typeface="맑은 고딕" pitchFamily="34"/>
                <a:cs typeface="Calibri" panose="020F0502020204030204" pitchFamily="34" charset="0"/>
              </a:rPr>
              <a:t>réussite</a:t>
            </a:r>
            <a:r>
              <a:rPr lang="en-US" sz="1600" b="1" u="none" kern="1200" dirty="0">
                <a:solidFill>
                  <a:srgbClr val="007842"/>
                </a:solidFill>
                <a:latin typeface="+mn-lt"/>
                <a:ea typeface="맑은 고딕" pitchFamily="34"/>
                <a:cs typeface="Calibri" panose="020F0502020204030204" pitchFamily="34" charset="0"/>
              </a:rPr>
              <a:t> :</a:t>
            </a:r>
          </a:p>
        </p:txBody>
      </p:sp>
    </p:spTree>
    <p:extLst>
      <p:ext uri="{BB962C8B-B14F-4D97-AF65-F5344CB8AC3E}">
        <p14:creationId xmlns:p14="http://schemas.microsoft.com/office/powerpoint/2010/main" val="4166514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41" name="Espace réservé du contenu 17">
            <a:extLst>
              <a:ext uri="{FF2B5EF4-FFF2-40B4-BE49-F238E27FC236}">
                <a16:creationId xmlns:a16="http://schemas.microsoft.com/office/drawing/2014/main" id="{C8EF492D-49B3-4E2B-BFA8-25135495E0C2}"/>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a:t>Cliquez pour modifier les styles du texte du masque</a:t>
            </a:r>
          </a:p>
        </p:txBody>
      </p:sp>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38" name="Espace réservé du contenu 17">
            <a:extLst>
              <a:ext uri="{FF2B5EF4-FFF2-40B4-BE49-F238E27FC236}">
                <a16:creationId xmlns:a16="http://schemas.microsoft.com/office/drawing/2014/main" id="{CEE9311F-3302-40EF-86D9-CE260077BECB}"/>
              </a:ext>
            </a:extLst>
          </p:cNvPr>
          <p:cNvSpPr>
            <a:spLocks noGrp="1"/>
          </p:cNvSpPr>
          <p:nvPr>
            <p:ph sz="quarter" idx="12"/>
          </p:nvPr>
        </p:nvSpPr>
        <p:spPr>
          <a:xfrm>
            <a:off x="720000" y="1943056"/>
            <a:ext cx="10746576"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1183598012"/>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userDrawn="1"/>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41" name="Espace réservé du contenu 17">
            <a:extLst>
              <a:ext uri="{FF2B5EF4-FFF2-40B4-BE49-F238E27FC236}">
                <a16:creationId xmlns:a16="http://schemas.microsoft.com/office/drawing/2014/main" id="{C8EF492D-49B3-4E2B-BFA8-25135495E0C2}"/>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a:t>Cliquez pour modifier les styles du texte du masque</a:t>
            </a:r>
          </a:p>
        </p:txBody>
      </p:sp>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38" name="Espace réservé du contenu 17">
            <a:extLst>
              <a:ext uri="{FF2B5EF4-FFF2-40B4-BE49-F238E27FC236}">
                <a16:creationId xmlns:a16="http://schemas.microsoft.com/office/drawing/2014/main" id="{CEE9311F-3302-40EF-86D9-CE260077BECB}"/>
              </a:ext>
            </a:extLst>
          </p:cNvPr>
          <p:cNvSpPr>
            <a:spLocks noGrp="1"/>
          </p:cNvSpPr>
          <p:nvPr>
            <p:ph sz="quarter" idx="12"/>
          </p:nvPr>
        </p:nvSpPr>
        <p:spPr>
          <a:xfrm>
            <a:off x="720000" y="1943056"/>
            <a:ext cx="10746576"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1650477704"/>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userDrawn="1"/>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14" name="Espace réservé du contenu 17">
            <a:extLst>
              <a:ext uri="{FF2B5EF4-FFF2-40B4-BE49-F238E27FC236}">
                <a16:creationId xmlns:a16="http://schemas.microsoft.com/office/drawing/2014/main" id="{F54FF629-1060-42F2-B17C-221D6A9DA1F0}"/>
              </a:ext>
            </a:extLst>
          </p:cNvPr>
          <p:cNvSpPr>
            <a:spLocks noGrp="1"/>
          </p:cNvSpPr>
          <p:nvPr>
            <p:ph sz="quarter" idx="12"/>
          </p:nvPr>
        </p:nvSpPr>
        <p:spPr>
          <a:xfrm>
            <a:off x="720000" y="1943056"/>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2BCDF821-63BB-4016-A07B-CF2C73981ACB}"/>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contenu 17">
            <a:extLst>
              <a:ext uri="{FF2B5EF4-FFF2-40B4-BE49-F238E27FC236}">
                <a16:creationId xmlns:a16="http://schemas.microsoft.com/office/drawing/2014/main" id="{74725AE3-BEC8-4777-993F-0F569BC8BA9B}"/>
              </a:ext>
            </a:extLst>
          </p:cNvPr>
          <p:cNvSpPr>
            <a:spLocks noGrp="1"/>
          </p:cNvSpPr>
          <p:nvPr>
            <p:ph sz="quarter" idx="14"/>
          </p:nvPr>
        </p:nvSpPr>
        <p:spPr>
          <a:xfrm>
            <a:off x="720000" y="4440838"/>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9" name="Espace réservé du contenu 17">
            <a:extLst>
              <a:ext uri="{FF2B5EF4-FFF2-40B4-BE49-F238E27FC236}">
                <a16:creationId xmlns:a16="http://schemas.microsoft.com/office/drawing/2014/main" id="{35A4B93F-37B0-4E91-96EF-D4CCBA44F28F}"/>
              </a:ext>
            </a:extLst>
          </p:cNvPr>
          <p:cNvSpPr>
            <a:spLocks noGrp="1"/>
          </p:cNvSpPr>
          <p:nvPr>
            <p:ph sz="quarter" idx="15"/>
          </p:nvPr>
        </p:nvSpPr>
        <p:spPr>
          <a:xfrm>
            <a:off x="720000" y="4114440"/>
            <a:ext cx="10746576"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85583263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SLIDE ACTIVITES 1">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CF5E1A6-D816-465B-ABBA-39A9B6B130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84" y="0"/>
            <a:ext cx="12187066" cy="6858000"/>
          </a:xfrm>
          <a:prstGeom prst="rect">
            <a:avLst/>
          </a:prstGeom>
        </p:spPr>
      </p:pic>
      <p:sp>
        <p:nvSpPr>
          <p:cNvPr id="14" name="Espace réservé du texte 8">
            <a:extLst>
              <a:ext uri="{FF2B5EF4-FFF2-40B4-BE49-F238E27FC236}">
                <a16:creationId xmlns:a16="http://schemas.microsoft.com/office/drawing/2014/main" id="{11FC0CA9-7509-4669-896A-AB2127F25BBE}"/>
              </a:ext>
            </a:extLst>
          </p:cNvPr>
          <p:cNvSpPr>
            <a:spLocks noGrp="1"/>
          </p:cNvSpPr>
          <p:nvPr>
            <p:ph type="body" sz="quarter" idx="12" hasCustomPrompt="1"/>
          </p:nvPr>
        </p:nvSpPr>
        <p:spPr>
          <a:xfrm>
            <a:off x="6300000" y="539999"/>
            <a:ext cx="5580000" cy="540000"/>
          </a:xfrm>
          <a:prstGeom prst="rect">
            <a:avLst/>
          </a:prstGeom>
        </p:spPr>
        <p:txBody>
          <a:bodyPr anchor="ctr" anchorCtr="0"/>
          <a:lstStyle>
            <a:lvl1pPr marL="0" indent="0" algn="ctr">
              <a:lnSpc>
                <a:spcPct val="100000"/>
              </a:lnSpc>
              <a:spcBef>
                <a:spcPts val="0"/>
              </a:spcBef>
              <a:buNone/>
              <a:defRPr sz="2800" b="1" u="none">
                <a:solidFill>
                  <a:srgbClr val="007842"/>
                </a:solidFill>
                <a:latin typeface="+mn-lt"/>
                <a:cs typeface="Calibri" panose="020F0502020204030204" pitchFamily="34" charset="0"/>
              </a:defRPr>
            </a:lvl1pPr>
          </a:lstStyle>
          <a:p>
            <a:pPr lvl="0"/>
            <a:r>
              <a:rPr lang="fr-FR" dirty="0"/>
              <a:t>ACTIVITÉ n°</a:t>
            </a:r>
          </a:p>
        </p:txBody>
      </p:sp>
      <p:sp>
        <p:nvSpPr>
          <p:cNvPr id="15" name="Espace réservé du texte 8">
            <a:extLst>
              <a:ext uri="{FF2B5EF4-FFF2-40B4-BE49-F238E27FC236}">
                <a16:creationId xmlns:a16="http://schemas.microsoft.com/office/drawing/2014/main" id="{5586E004-C84D-4C67-B321-9AE8530D29FD}"/>
              </a:ext>
            </a:extLst>
          </p:cNvPr>
          <p:cNvSpPr>
            <a:spLocks noGrp="1"/>
          </p:cNvSpPr>
          <p:nvPr>
            <p:ph type="body" sz="quarter" idx="13" hasCustomPrompt="1"/>
          </p:nvPr>
        </p:nvSpPr>
        <p:spPr>
          <a:xfrm>
            <a:off x="6300000" y="1089893"/>
            <a:ext cx="5580000" cy="900000"/>
          </a:xfrm>
          <a:prstGeom prst="rect">
            <a:avLst/>
          </a:prstGeom>
        </p:spPr>
        <p:txBody>
          <a:bodyPr anchor="t" anchorCtr="0"/>
          <a:lstStyle>
            <a:lvl1pPr marL="0" indent="0" algn="ctr">
              <a:lnSpc>
                <a:spcPct val="100000"/>
              </a:lnSpc>
              <a:spcBef>
                <a:spcPts val="0"/>
              </a:spcBef>
              <a:buNone/>
              <a:defRPr sz="2400" b="1" u="none">
                <a:solidFill>
                  <a:srgbClr val="007842"/>
                </a:solidFill>
                <a:latin typeface="+mn-lt"/>
                <a:cs typeface="Calibri" panose="020F0502020204030204" pitchFamily="34" charset="0"/>
              </a:defRPr>
            </a:lvl1pPr>
          </a:lstStyle>
          <a:p>
            <a:pPr lvl="0"/>
            <a:r>
              <a:rPr lang="fr-FR" dirty="0"/>
              <a:t>TITRE</a:t>
            </a:r>
          </a:p>
        </p:txBody>
      </p:sp>
      <p:sp>
        <p:nvSpPr>
          <p:cNvPr id="18" name="Rectangle 17">
            <a:extLst>
              <a:ext uri="{FF2B5EF4-FFF2-40B4-BE49-F238E27FC236}">
                <a16:creationId xmlns:a16="http://schemas.microsoft.com/office/drawing/2014/main" id="{B8EC24CB-7F44-4FFD-A8FF-B0027A124EE9}"/>
              </a:ext>
            </a:extLst>
          </p:cNvPr>
          <p:cNvSpPr/>
          <p:nvPr/>
        </p:nvSpPr>
        <p:spPr>
          <a:xfrm>
            <a:off x="6300000" y="2125854"/>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07842"/>
                </a:solidFill>
                <a:latin typeface="+mn-lt"/>
                <a:ea typeface="맑은 고딕" pitchFamily="34"/>
                <a:cs typeface="Calibri" panose="020F0502020204030204" pitchFamily="34" charset="0"/>
              </a:rPr>
              <a:t>Compétences visées :</a:t>
            </a:r>
          </a:p>
        </p:txBody>
      </p:sp>
      <p:sp>
        <p:nvSpPr>
          <p:cNvPr id="20" name="Espace réservé du texte 8">
            <a:extLst>
              <a:ext uri="{FF2B5EF4-FFF2-40B4-BE49-F238E27FC236}">
                <a16:creationId xmlns:a16="http://schemas.microsoft.com/office/drawing/2014/main" id="{DB4F7443-86EC-4731-AADB-9DCD325B7643}"/>
              </a:ext>
            </a:extLst>
          </p:cNvPr>
          <p:cNvSpPr>
            <a:spLocks noGrp="1"/>
          </p:cNvSpPr>
          <p:nvPr>
            <p:ph type="body" sz="quarter" idx="14" hasCustomPrompt="1"/>
          </p:nvPr>
        </p:nvSpPr>
        <p:spPr>
          <a:xfrm>
            <a:off x="6300000" y="2700000"/>
            <a:ext cx="5580000" cy="1260561"/>
          </a:xfrm>
          <a:prstGeom prst="rect">
            <a:avLst/>
          </a:prstGeom>
        </p:spPr>
        <p:txBody>
          <a:bodyPr anchor="t" anchorCtr="0"/>
          <a:lstStyle>
            <a:lvl1pPr marL="342900" indent="-342900" algn="l">
              <a:lnSpc>
                <a:spcPct val="100000"/>
              </a:lnSpc>
              <a:spcBef>
                <a:spcPts val="600"/>
              </a:spcBef>
              <a:buClr>
                <a:srgbClr val="565656"/>
              </a:buClr>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23" name="Rectangle : avec coins arrondis en haut 22">
            <a:extLst>
              <a:ext uri="{FF2B5EF4-FFF2-40B4-BE49-F238E27FC236}">
                <a16:creationId xmlns:a16="http://schemas.microsoft.com/office/drawing/2014/main" id="{3424033A-21E0-49F9-B1F4-06B3081B974E}"/>
              </a:ext>
            </a:extLst>
          </p:cNvPr>
          <p:cNvSpPr/>
          <p:nvPr/>
        </p:nvSpPr>
        <p:spPr>
          <a:xfrm>
            <a:off x="8010000" y="6132986"/>
            <a:ext cx="2160000" cy="720000"/>
          </a:xfrm>
          <a:prstGeom prst="round2SameRect">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4" name="Espace réservé du texte 8">
            <a:extLst>
              <a:ext uri="{FF2B5EF4-FFF2-40B4-BE49-F238E27FC236}">
                <a16:creationId xmlns:a16="http://schemas.microsoft.com/office/drawing/2014/main" id="{600C38A5-6D7B-4E29-BB82-17E2EB0317D7}"/>
              </a:ext>
            </a:extLst>
          </p:cNvPr>
          <p:cNvSpPr>
            <a:spLocks noGrp="1"/>
          </p:cNvSpPr>
          <p:nvPr>
            <p:ph type="body" sz="quarter" idx="15" hasCustomPrompt="1"/>
          </p:nvPr>
        </p:nvSpPr>
        <p:spPr>
          <a:xfrm>
            <a:off x="8480684" y="6132986"/>
            <a:ext cx="1689315" cy="720000"/>
          </a:xfrm>
          <a:prstGeom prst="rect">
            <a:avLst/>
          </a:prstGeom>
          <a:ln>
            <a:noFill/>
          </a:ln>
        </p:spPr>
        <p:txBody>
          <a:bodyPr anchor="ctr" anchorCtr="0"/>
          <a:lstStyle>
            <a:lvl1pPr marL="0" indent="0" algn="ctr">
              <a:buNone/>
              <a:defRPr sz="2400" b="1">
                <a:solidFill>
                  <a:schemeClr val="bg1"/>
                </a:solidFill>
                <a:latin typeface="+mn-lt"/>
                <a:cs typeface="Calibri" panose="020F0502020204030204" pitchFamily="34" charset="0"/>
              </a:defRPr>
            </a:lvl1pPr>
          </a:lstStyle>
          <a:p>
            <a:pPr lvl="0"/>
            <a:r>
              <a:rPr lang="fr-FR" dirty="0"/>
              <a:t>… heures</a:t>
            </a:r>
          </a:p>
        </p:txBody>
      </p:sp>
      <p:pic>
        <p:nvPicPr>
          <p:cNvPr id="25" name="Image 24">
            <a:extLst>
              <a:ext uri="{FF2B5EF4-FFF2-40B4-BE49-F238E27FC236}">
                <a16:creationId xmlns:a16="http://schemas.microsoft.com/office/drawing/2014/main" id="{5F362A72-E555-4D2E-BDB5-A106A49FA0BF}"/>
              </a:ext>
            </a:extLst>
          </p:cNvPr>
          <p:cNvPicPr>
            <a:picLocks noChangeAspect="1"/>
          </p:cNvPicPr>
          <p:nvPr/>
        </p:nvPicPr>
        <p:blipFill>
          <a:blip r:embed="rId3"/>
          <a:stretch>
            <a:fillRect/>
          </a:stretch>
        </p:blipFill>
        <p:spPr>
          <a:xfrm>
            <a:off x="8186397" y="6268947"/>
            <a:ext cx="401660" cy="396000"/>
          </a:xfrm>
          <a:prstGeom prst="rect">
            <a:avLst/>
          </a:prstGeom>
        </p:spPr>
      </p:pic>
      <p:sp>
        <p:nvSpPr>
          <p:cNvPr id="12" name="Rectangle 11">
            <a:extLst>
              <a:ext uri="{FF2B5EF4-FFF2-40B4-BE49-F238E27FC236}">
                <a16:creationId xmlns:a16="http://schemas.microsoft.com/office/drawing/2014/main" id="{E564FCAD-A191-493B-ABDB-04016C040CB1}"/>
              </a:ext>
            </a:extLst>
          </p:cNvPr>
          <p:cNvSpPr/>
          <p:nvPr/>
        </p:nvSpPr>
        <p:spPr>
          <a:xfrm>
            <a:off x="6300000" y="4140000"/>
            <a:ext cx="5580000" cy="369332"/>
          </a:xfrm>
          <a:prstGeom prst="rect">
            <a:avLst/>
          </a:prstGeom>
        </p:spPr>
        <p:txBody>
          <a:bodyPr wrap="square">
            <a:spAutoFit/>
          </a:bodyPr>
          <a:lstStyle/>
          <a:p>
            <a:pPr lvl="0" algn="l" defTabSz="914400">
              <a:defRPr sz="1800" b="0" i="0" u="none" strike="noStrike" kern="0" cap="none" spc="0" baseline="0">
                <a:solidFill>
                  <a:srgbClr val="000000"/>
                </a:solidFill>
                <a:uFillTx/>
              </a:defRPr>
            </a:pPr>
            <a:r>
              <a:rPr lang="en-US" sz="1800" b="1" u="none" kern="1200" dirty="0">
                <a:solidFill>
                  <a:srgbClr val="007842"/>
                </a:solidFill>
                <a:latin typeface="+mn-lt"/>
                <a:ea typeface="맑은 고딕" pitchFamily="34"/>
                <a:cs typeface="Calibri" panose="020F0502020204030204" pitchFamily="34" charset="0"/>
              </a:rPr>
              <a:t>Recommandations clés :</a:t>
            </a:r>
          </a:p>
        </p:txBody>
      </p:sp>
      <p:sp>
        <p:nvSpPr>
          <p:cNvPr id="13" name="Espace réservé du texte 8">
            <a:extLst>
              <a:ext uri="{FF2B5EF4-FFF2-40B4-BE49-F238E27FC236}">
                <a16:creationId xmlns:a16="http://schemas.microsoft.com/office/drawing/2014/main" id="{7B5F9102-B4C1-40D3-B5D6-957668C95C34}"/>
              </a:ext>
            </a:extLst>
          </p:cNvPr>
          <p:cNvSpPr>
            <a:spLocks noGrp="1"/>
          </p:cNvSpPr>
          <p:nvPr>
            <p:ph type="body" sz="quarter" idx="16" hasCustomPrompt="1"/>
          </p:nvPr>
        </p:nvSpPr>
        <p:spPr>
          <a:xfrm>
            <a:off x="6300000" y="4680000"/>
            <a:ext cx="5580000" cy="1228947"/>
          </a:xfrm>
          <a:prstGeom prst="rect">
            <a:avLst/>
          </a:prstGeom>
        </p:spPr>
        <p:txBody>
          <a:bodyPr anchor="t" anchorCtr="0"/>
          <a:lstStyle>
            <a:lvl1pPr marL="342900" indent="-342900" algn="l">
              <a:lnSpc>
                <a:spcPct val="100000"/>
              </a:lnSpc>
              <a:spcBef>
                <a:spcPts val="600"/>
              </a:spcBef>
              <a:buClr>
                <a:srgbClr val="565656"/>
              </a:buClr>
              <a:buFont typeface="Arial" panose="020B0604020202020204" pitchFamily="34" charset="0"/>
              <a:buChar char="•"/>
              <a:defRPr sz="16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pic>
        <p:nvPicPr>
          <p:cNvPr id="16" name="Picture 6">
            <a:extLst>
              <a:ext uri="{FF2B5EF4-FFF2-40B4-BE49-F238E27FC236}">
                <a16:creationId xmlns:a16="http://schemas.microsoft.com/office/drawing/2014/main" id="{BB1B9F04-1EF8-4B1C-ADFE-255337B0DD4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17" name="Image 16">
            <a:extLst>
              <a:ext uri="{FF2B5EF4-FFF2-40B4-BE49-F238E27FC236}">
                <a16:creationId xmlns:a16="http://schemas.microsoft.com/office/drawing/2014/main" id="{EB7A3921-99E4-44F4-A4C2-7216667F4C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Tree>
    <p:extLst>
      <p:ext uri="{BB962C8B-B14F-4D97-AF65-F5344CB8AC3E}">
        <p14:creationId xmlns:p14="http://schemas.microsoft.com/office/powerpoint/2010/main" val="41051562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userDrawn="1"/>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9BC6743C-7007-4E53-A187-C2F86747E3CB}"/>
              </a:ext>
            </a:extLst>
          </p:cNvPr>
          <p:cNvSpPr>
            <a:spLocks noGrp="1"/>
          </p:cNvSpPr>
          <p:nvPr>
            <p:ph sz="quarter" idx="12"/>
          </p:nvPr>
        </p:nvSpPr>
        <p:spPr>
          <a:xfrm>
            <a:off x="720000" y="1943056"/>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A6D2DB02-6871-4743-80D6-5FDAD4A31545}"/>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E7FE0FE1-9BA0-4D08-AEBE-60141E974E32}"/>
              </a:ext>
            </a:extLst>
          </p:cNvPr>
          <p:cNvSpPr>
            <a:spLocks noGrp="1"/>
          </p:cNvSpPr>
          <p:nvPr>
            <p:ph sz="quarter" idx="16"/>
          </p:nvPr>
        </p:nvSpPr>
        <p:spPr>
          <a:xfrm>
            <a:off x="720000" y="5241342"/>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4CEFC9B8-96CB-457A-A178-A0441AD23A30}"/>
              </a:ext>
            </a:extLst>
          </p:cNvPr>
          <p:cNvSpPr>
            <a:spLocks noGrp="1"/>
          </p:cNvSpPr>
          <p:nvPr>
            <p:ph sz="quarter" idx="17"/>
          </p:nvPr>
        </p:nvSpPr>
        <p:spPr>
          <a:xfrm>
            <a:off x="720000" y="4914944"/>
            <a:ext cx="10746576"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8" name="Espace réservé du graphique SmartArt 3">
            <a:extLst>
              <a:ext uri="{FF2B5EF4-FFF2-40B4-BE49-F238E27FC236}">
                <a16:creationId xmlns:a16="http://schemas.microsoft.com/office/drawing/2014/main" id="{A0CC5A10-2B00-48CD-BFCD-47B2A576A09D}"/>
              </a:ext>
            </a:extLst>
          </p:cNvPr>
          <p:cNvSpPr>
            <a:spLocks noGrp="1"/>
          </p:cNvSpPr>
          <p:nvPr>
            <p:ph type="dgm" sz="quarter" idx="18"/>
          </p:nvPr>
        </p:nvSpPr>
        <p:spPr>
          <a:xfrm>
            <a:off x="2976158" y="3429588"/>
            <a:ext cx="6239683" cy="1260000"/>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3757516185"/>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userDrawn="1"/>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B3B952A4-9676-4A4E-9A1A-0AA22EA99387}"/>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FD5AD111-9A5C-477A-AD92-E1ADD22F70B5}"/>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E612597A-795B-4D93-91AB-8EB60F592382}"/>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368401630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userDrawn="1"/>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10DC38BB-1095-4F24-A9B0-339FD0D5C985}"/>
              </a:ext>
            </a:extLst>
          </p:cNvPr>
          <p:cNvSpPr>
            <a:spLocks noGrp="1"/>
          </p:cNvSpPr>
          <p:nvPr>
            <p:ph sz="quarter" idx="12"/>
          </p:nvPr>
        </p:nvSpPr>
        <p:spPr>
          <a:xfrm>
            <a:off x="719999"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36661DF6-671A-4555-82FD-2A476AC745D1}"/>
              </a:ext>
            </a:extLst>
          </p:cNvPr>
          <p:cNvSpPr>
            <a:spLocks noGrp="1"/>
          </p:cNvSpPr>
          <p:nvPr>
            <p:ph sz="quarter" idx="13"/>
          </p:nvPr>
        </p:nvSpPr>
        <p:spPr>
          <a:xfrm>
            <a:off x="720000" y="1616658"/>
            <a:ext cx="5220000"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64E5B57C-A81A-451A-A753-4ACE075C6417}"/>
              </a:ext>
            </a:extLst>
          </p:cNvPr>
          <p:cNvSpPr>
            <a:spLocks noGrp="1"/>
          </p:cNvSpPr>
          <p:nvPr>
            <p:ph sz="quarter" idx="14"/>
          </p:nvPr>
        </p:nvSpPr>
        <p:spPr>
          <a:xfrm>
            <a:off x="6246576" y="1943056"/>
            <a:ext cx="5220000"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895FA5C4-3D1E-4BA8-9DCF-DACD9BD7115E}"/>
              </a:ext>
            </a:extLst>
          </p:cNvPr>
          <p:cNvSpPr>
            <a:spLocks noGrp="1"/>
          </p:cNvSpPr>
          <p:nvPr>
            <p:ph sz="quarter" idx="15"/>
          </p:nvPr>
        </p:nvSpPr>
        <p:spPr>
          <a:xfrm>
            <a:off x="6246576" y="1616658"/>
            <a:ext cx="5220000"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3839647135"/>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userDrawn="1"/>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CF0AAEE2-2201-4F14-AF62-4A22DC7679C7}"/>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E8A82995-0FFF-434C-BB03-5C5A0FE2D6F9}"/>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ABE700D7-AB0F-4BFD-80A7-CF68A0FBE49A}"/>
              </a:ext>
            </a:extLst>
          </p:cNvPr>
          <p:cNvSpPr>
            <a:spLocks noGrp="1"/>
          </p:cNvSpPr>
          <p:nvPr>
            <p:ph sz="quarter" idx="14"/>
          </p:nvPr>
        </p:nvSpPr>
        <p:spPr>
          <a:xfrm>
            <a:off x="6246576"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contenu 17">
            <a:extLst>
              <a:ext uri="{FF2B5EF4-FFF2-40B4-BE49-F238E27FC236}">
                <a16:creationId xmlns:a16="http://schemas.microsoft.com/office/drawing/2014/main" id="{A27378F7-5D54-4F1B-8357-2778DC84A7BD}"/>
              </a:ext>
            </a:extLst>
          </p:cNvPr>
          <p:cNvSpPr>
            <a:spLocks noGrp="1"/>
          </p:cNvSpPr>
          <p:nvPr>
            <p:ph sz="quarter" idx="16"/>
          </p:nvPr>
        </p:nvSpPr>
        <p:spPr>
          <a:xfrm>
            <a:off x="718175" y="4277416"/>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8" name="Espace réservé du contenu 17">
            <a:extLst>
              <a:ext uri="{FF2B5EF4-FFF2-40B4-BE49-F238E27FC236}">
                <a16:creationId xmlns:a16="http://schemas.microsoft.com/office/drawing/2014/main" id="{FC2F13B5-1ACF-419F-BE0A-D1BF5994963A}"/>
              </a:ext>
            </a:extLst>
          </p:cNvPr>
          <p:cNvSpPr>
            <a:spLocks noGrp="1"/>
          </p:cNvSpPr>
          <p:nvPr>
            <p:ph sz="quarter" idx="18"/>
          </p:nvPr>
        </p:nvSpPr>
        <p:spPr>
          <a:xfrm>
            <a:off x="6244752" y="4277416"/>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Tree>
    <p:extLst>
      <p:ext uri="{BB962C8B-B14F-4D97-AF65-F5344CB8AC3E}">
        <p14:creationId xmlns:p14="http://schemas.microsoft.com/office/powerpoint/2010/main" val="1839279995"/>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SLIDE CONTENU PARTIE 5">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FC7F3CDC-B2D2-408E-B415-A2A50E27E44F}"/>
              </a:ext>
            </a:extLst>
          </p:cNvPr>
          <p:cNvPicPr>
            <a:picLocks noChangeAspect="1"/>
          </p:cNvPicPr>
          <p:nvPr userDrawn="1"/>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23" name="ZoneTexte 15">
            <a:extLst>
              <a:ext uri="{FF2B5EF4-FFF2-40B4-BE49-F238E27FC236}">
                <a16:creationId xmlns:a16="http://schemas.microsoft.com/office/drawing/2014/main" id="{89540313-98AD-4A44-85E7-F5DC228F9F71}"/>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4" name="ZoneTexte 17">
            <a:extLst>
              <a:ext uri="{FF2B5EF4-FFF2-40B4-BE49-F238E27FC236}">
                <a16:creationId xmlns:a16="http://schemas.microsoft.com/office/drawing/2014/main" id="{56D6034C-E67C-4ED1-AE13-596CF27A08A1}"/>
              </a:ext>
            </a:extLst>
          </p:cNvPr>
          <p:cNvSpPr txBox="1"/>
          <p:nvPr/>
        </p:nvSpPr>
        <p:spPr>
          <a:xfrm>
            <a:off x="4245835" y="6613768"/>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5" name="Rectangle : coins arrondis 2">
            <a:extLst>
              <a:ext uri="{FF2B5EF4-FFF2-40B4-BE49-F238E27FC236}">
                <a16:creationId xmlns:a16="http://schemas.microsoft.com/office/drawing/2014/main" id="{1818C249-E00C-414F-8072-539170F3580F}"/>
              </a:ext>
            </a:extLst>
          </p:cNvPr>
          <p:cNvSpPr/>
          <p:nvPr userDrawn="1"/>
        </p:nvSpPr>
        <p:spPr>
          <a:xfrm>
            <a:off x="536787" y="1465445"/>
            <a:ext cx="11118424" cy="5146334"/>
          </a:xfrm>
          <a:prstGeom prst="rect">
            <a:avLst/>
          </a:prstGeom>
          <a:solidFill>
            <a:srgbClr val="FFFFFF"/>
          </a:solidFill>
          <a:ln cap="flat">
            <a:solidFill>
              <a:srgbClr val="BFBFBF"/>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mn-lt"/>
            </a:endParaRPr>
          </a:p>
        </p:txBody>
      </p:sp>
      <p:sp>
        <p:nvSpPr>
          <p:cNvPr id="28" name="Larme 27">
            <a:extLst>
              <a:ext uri="{FF2B5EF4-FFF2-40B4-BE49-F238E27FC236}">
                <a16:creationId xmlns:a16="http://schemas.microsoft.com/office/drawing/2014/main" id="{C609FDBD-8595-4032-AF7B-9B20BCF6E5A2}"/>
              </a:ext>
            </a:extLst>
          </p:cNvPr>
          <p:cNvSpPr/>
          <p:nvPr userDrawn="1"/>
        </p:nvSpPr>
        <p:spPr>
          <a:xfrm rot="5400000">
            <a:off x="0" y="5868983"/>
            <a:ext cx="536787" cy="536787"/>
          </a:xfrm>
          <a:prstGeom prst="teardrop">
            <a:avLst/>
          </a:prstGeom>
          <a:solidFill>
            <a:srgbClr val="08A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9" name="Titre 1">
            <a:extLst>
              <a:ext uri="{FF2B5EF4-FFF2-40B4-BE49-F238E27FC236}">
                <a16:creationId xmlns:a16="http://schemas.microsoft.com/office/drawing/2014/main" id="{1A7FD51A-17DC-40A3-8E79-B0A6EAF3E772}"/>
              </a:ext>
            </a:extLst>
          </p:cNvPr>
          <p:cNvSpPr txBox="1">
            <a:spLocks/>
          </p:cNvSpPr>
          <p:nvPr userDrawn="1"/>
        </p:nvSpPr>
        <p:spPr>
          <a:xfrm rot="16200000">
            <a:off x="-271608" y="5331769"/>
            <a:ext cx="1080003" cy="536786"/>
          </a:xfrm>
          <a:prstGeom prst="rect">
            <a:avLst/>
          </a:prstGeom>
          <a:solidFill>
            <a:srgbClr val="08ACA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5</a:t>
            </a:r>
          </a:p>
        </p:txBody>
      </p:sp>
      <p:pic>
        <p:nvPicPr>
          <p:cNvPr id="34" name="Picture 6">
            <a:extLst>
              <a:ext uri="{FF2B5EF4-FFF2-40B4-BE49-F238E27FC236}">
                <a16:creationId xmlns:a16="http://schemas.microsoft.com/office/drawing/2014/main" id="{EF4E112A-1735-4FE8-B7A8-10CF94D4B60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5" name="Image 34">
            <a:extLst>
              <a:ext uri="{FF2B5EF4-FFF2-40B4-BE49-F238E27FC236}">
                <a16:creationId xmlns:a16="http://schemas.microsoft.com/office/drawing/2014/main" id="{1C4FF9CC-EB44-4361-96F0-115D9BD39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16" name="Titre 1">
            <a:extLst>
              <a:ext uri="{FF2B5EF4-FFF2-40B4-BE49-F238E27FC236}">
                <a16:creationId xmlns:a16="http://schemas.microsoft.com/office/drawing/2014/main" id="{52C0C6F6-1E97-45E0-BBD8-2867B1B8A59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8ACA2"/>
                </a:solidFill>
                <a:latin typeface="+mn-lt"/>
                <a:cs typeface="Calibri" panose="020F0502020204030204" pitchFamily="34" charset="0"/>
              </a:defRPr>
            </a:lvl1pPr>
          </a:lstStyle>
          <a:p>
            <a:r>
              <a:rPr lang="fr-FR"/>
              <a:t>Modifiez le style du titre</a:t>
            </a:r>
            <a:endParaRPr lang="fr-FR" dirty="0"/>
          </a:p>
        </p:txBody>
      </p:sp>
      <p:sp>
        <p:nvSpPr>
          <p:cNvPr id="17" name="Espace réservé du texte 14">
            <a:extLst>
              <a:ext uri="{FF2B5EF4-FFF2-40B4-BE49-F238E27FC236}">
                <a16:creationId xmlns:a16="http://schemas.microsoft.com/office/drawing/2014/main" id="{293521B7-A853-438D-A687-825E40C5B62C}"/>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8ACA2"/>
                </a:solidFill>
                <a:latin typeface="+mn-lt"/>
                <a:cs typeface="Calibri" panose="020F0502020204030204" pitchFamily="34" charset="0"/>
              </a:defRPr>
            </a:lvl1pPr>
          </a:lstStyle>
          <a:p>
            <a:pPr lvl="0"/>
            <a:r>
              <a:rPr lang="fr-FR" dirty="0"/>
              <a:t>Modifiez le style du titre</a:t>
            </a:r>
          </a:p>
        </p:txBody>
      </p:sp>
      <p:sp>
        <p:nvSpPr>
          <p:cNvPr id="12" name="Espace réservé du contenu 17">
            <a:extLst>
              <a:ext uri="{FF2B5EF4-FFF2-40B4-BE49-F238E27FC236}">
                <a16:creationId xmlns:a16="http://schemas.microsoft.com/office/drawing/2014/main" id="{57BF2949-6478-4CBC-862F-99507C64D642}"/>
              </a:ext>
            </a:extLst>
          </p:cNvPr>
          <p:cNvSpPr>
            <a:spLocks noGrp="1"/>
          </p:cNvSpPr>
          <p:nvPr>
            <p:ph sz="quarter" idx="12"/>
          </p:nvPr>
        </p:nvSpPr>
        <p:spPr>
          <a:xfrm>
            <a:off x="719999" y="1943055"/>
            <a:ext cx="5220000" cy="2159999"/>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3" name="Espace réservé du contenu 17">
            <a:extLst>
              <a:ext uri="{FF2B5EF4-FFF2-40B4-BE49-F238E27FC236}">
                <a16:creationId xmlns:a16="http://schemas.microsoft.com/office/drawing/2014/main" id="{8D30330D-647D-4544-AC2A-21A3DCD6EF46}"/>
              </a:ext>
            </a:extLst>
          </p:cNvPr>
          <p:cNvSpPr>
            <a:spLocks noGrp="1"/>
          </p:cNvSpPr>
          <p:nvPr>
            <p:ph sz="quarter" idx="13"/>
          </p:nvPr>
        </p:nvSpPr>
        <p:spPr>
          <a:xfrm>
            <a:off x="720000" y="1616658"/>
            <a:ext cx="10744752" cy="319714"/>
          </a:xfrm>
          <a:prstGeom prst="rect">
            <a:avLst/>
          </a:prstGeom>
        </p:spPr>
        <p:txBody>
          <a:bodyPr/>
          <a:lstStyle>
            <a:lvl1pPr marL="0" indent="0">
              <a:lnSpc>
                <a:spcPts val="1600"/>
              </a:lnSpc>
              <a:spcBef>
                <a:spcPts val="600"/>
              </a:spcBef>
              <a:buNone/>
              <a:defRPr sz="1600" b="1">
                <a:solidFill>
                  <a:srgbClr val="08ACA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4" name="Espace réservé du contenu 17">
            <a:extLst>
              <a:ext uri="{FF2B5EF4-FFF2-40B4-BE49-F238E27FC236}">
                <a16:creationId xmlns:a16="http://schemas.microsoft.com/office/drawing/2014/main" id="{6F592889-89AE-42D7-852A-E4F09F1B9C88}"/>
              </a:ext>
            </a:extLst>
          </p:cNvPr>
          <p:cNvSpPr>
            <a:spLocks noGrp="1"/>
          </p:cNvSpPr>
          <p:nvPr>
            <p:ph sz="quarter" idx="16"/>
          </p:nvPr>
        </p:nvSpPr>
        <p:spPr>
          <a:xfrm>
            <a:off x="718175" y="4277638"/>
            <a:ext cx="5220000" cy="21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5" name="Espace réservé du graphique SmartArt 3">
            <a:extLst>
              <a:ext uri="{FF2B5EF4-FFF2-40B4-BE49-F238E27FC236}">
                <a16:creationId xmlns:a16="http://schemas.microsoft.com/office/drawing/2014/main" id="{7211DF1C-2FF0-4953-B51E-23D9B45157D9}"/>
              </a:ext>
            </a:extLst>
          </p:cNvPr>
          <p:cNvSpPr>
            <a:spLocks noGrp="1"/>
          </p:cNvSpPr>
          <p:nvPr>
            <p:ph type="dgm" sz="quarter" idx="17"/>
          </p:nvPr>
        </p:nvSpPr>
        <p:spPr>
          <a:xfrm>
            <a:off x="6738381" y="2590066"/>
            <a:ext cx="4114800" cy="2900291"/>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1114928375"/>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1" name="Espace réservé du texte 14">
            <a:extLst>
              <a:ext uri="{FF2B5EF4-FFF2-40B4-BE49-F238E27FC236}">
                <a16:creationId xmlns:a16="http://schemas.microsoft.com/office/drawing/2014/main" id="{91FB0E2E-3AF2-49D2-91D9-A43BD56D3318}"/>
              </a:ext>
            </a:extLst>
          </p:cNvPr>
          <p:cNvSpPr>
            <a:spLocks noGrp="1"/>
          </p:cNvSpPr>
          <p:nvPr>
            <p:ph type="body" sz="quarter" idx="11" hasCustomPrompt="1"/>
          </p:nvPr>
        </p:nvSpPr>
        <p:spPr>
          <a:xfrm>
            <a:off x="303825" y="259040"/>
            <a:ext cx="2340000" cy="444906"/>
          </a:xfrm>
          <a:prstGeom prst="rect">
            <a:avLst/>
          </a:prstGeom>
        </p:spPr>
        <p:txBody>
          <a:bodyPr/>
          <a:lstStyle>
            <a:lvl1pPr marL="0" indent="0">
              <a:buNone/>
              <a:defRPr sz="1600" b="1">
                <a:solidFill>
                  <a:schemeClr val="tx1">
                    <a:lumMod val="95000"/>
                    <a:lumOff val="5000"/>
                  </a:schemeClr>
                </a:solidFill>
                <a:latin typeface="+mn-lt"/>
                <a:cs typeface="Calibri" panose="020F0502020204030204" pitchFamily="34" charset="0"/>
              </a:defRPr>
            </a:lvl1pPr>
          </a:lstStyle>
          <a:p>
            <a:pPr lvl="0"/>
            <a:r>
              <a:rPr lang="fr-FR" sz="1600" b="1" dirty="0"/>
              <a:t>Modèle tableau Partie 1</a:t>
            </a:r>
          </a:p>
        </p:txBody>
      </p:sp>
      <p:sp>
        <p:nvSpPr>
          <p:cNvPr id="22" name="Espace réservé du texte 14">
            <a:extLst>
              <a:ext uri="{FF2B5EF4-FFF2-40B4-BE49-F238E27FC236}">
                <a16:creationId xmlns:a16="http://schemas.microsoft.com/office/drawing/2014/main" id="{CC45EBC1-707D-4535-9D38-C514BDBACFD8}"/>
              </a:ext>
            </a:extLst>
          </p:cNvPr>
          <p:cNvSpPr>
            <a:spLocks noGrp="1"/>
          </p:cNvSpPr>
          <p:nvPr>
            <p:ph type="body" sz="quarter" idx="12" hasCustomPrompt="1"/>
          </p:nvPr>
        </p:nvSpPr>
        <p:spPr>
          <a:xfrm>
            <a:off x="303825" y="2955519"/>
            <a:ext cx="2340000" cy="444906"/>
          </a:xfrm>
          <a:prstGeom prst="rect">
            <a:avLst/>
          </a:prstGeom>
        </p:spPr>
        <p:txBody>
          <a:bodyPr/>
          <a:lstStyle>
            <a:lvl1pPr marL="0" indent="0">
              <a:buNone/>
              <a:defRPr sz="1600" b="1">
                <a:solidFill>
                  <a:schemeClr val="tx1">
                    <a:lumMod val="95000"/>
                    <a:lumOff val="5000"/>
                  </a:schemeClr>
                </a:solidFill>
                <a:latin typeface="+mn-lt"/>
                <a:cs typeface="Calibri" panose="020F0502020204030204" pitchFamily="34" charset="0"/>
              </a:defRPr>
            </a:lvl1pPr>
          </a:lstStyle>
          <a:p>
            <a:pPr lvl="0"/>
            <a:r>
              <a:rPr lang="fr-FR" sz="1600" b="1" dirty="0"/>
              <a:t>Idée SmartArt</a:t>
            </a:r>
          </a:p>
        </p:txBody>
      </p:sp>
      <p:sp>
        <p:nvSpPr>
          <p:cNvPr id="23" name="Espace réservé du texte 14">
            <a:extLst>
              <a:ext uri="{FF2B5EF4-FFF2-40B4-BE49-F238E27FC236}">
                <a16:creationId xmlns:a16="http://schemas.microsoft.com/office/drawing/2014/main" id="{AD4CEB1A-6ABA-434B-BFA1-E51DDF73C041}"/>
              </a:ext>
            </a:extLst>
          </p:cNvPr>
          <p:cNvSpPr>
            <a:spLocks noGrp="1"/>
          </p:cNvSpPr>
          <p:nvPr>
            <p:ph type="body" sz="quarter" idx="13" hasCustomPrompt="1"/>
          </p:nvPr>
        </p:nvSpPr>
        <p:spPr>
          <a:xfrm>
            <a:off x="303824" y="5429545"/>
            <a:ext cx="2458425" cy="444906"/>
          </a:xfrm>
          <a:prstGeom prst="rect">
            <a:avLst/>
          </a:prstGeom>
        </p:spPr>
        <p:txBody>
          <a:bodyPr/>
          <a:lstStyle>
            <a:lvl1pPr marL="0" indent="0">
              <a:buNone/>
              <a:defRPr sz="1600" b="1">
                <a:solidFill>
                  <a:schemeClr val="tx1">
                    <a:lumMod val="95000"/>
                    <a:lumOff val="5000"/>
                  </a:schemeClr>
                </a:solidFill>
                <a:latin typeface="+mn-lt"/>
                <a:cs typeface="Calibri" panose="020F0502020204030204" pitchFamily="34" charset="0"/>
              </a:defRPr>
            </a:lvl1pPr>
          </a:lstStyle>
          <a:p>
            <a:pPr lvl="0"/>
            <a:r>
              <a:rPr lang="fr-FR" sz="1600" b="1" dirty="0"/>
              <a:t>Modèle Remarque Partie 1</a:t>
            </a:r>
          </a:p>
        </p:txBody>
      </p:sp>
    </p:spTree>
    <p:extLst>
      <p:ext uri="{BB962C8B-B14F-4D97-AF65-F5344CB8AC3E}">
        <p14:creationId xmlns:p14="http://schemas.microsoft.com/office/powerpoint/2010/main" val="4142475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des couleur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F0498E62-9F86-4F9E-BD25-FD7D39749911}"/>
              </a:ext>
            </a:extLst>
          </p:cNvPr>
          <p:cNvGrpSpPr/>
          <p:nvPr userDrawn="1"/>
        </p:nvGrpSpPr>
        <p:grpSpPr>
          <a:xfrm>
            <a:off x="1524000" y="0"/>
            <a:ext cx="9144000" cy="6858000"/>
            <a:chOff x="1524000" y="0"/>
            <a:chExt cx="9144000" cy="6858000"/>
          </a:xfrm>
        </p:grpSpPr>
        <p:pic>
          <p:nvPicPr>
            <p:cNvPr id="4" name="Image 3" descr="Une image contenant carré&#10;&#10;Description générée automatiquement">
              <a:extLst>
                <a:ext uri="{FF2B5EF4-FFF2-40B4-BE49-F238E27FC236}">
                  <a16:creationId xmlns:a16="http://schemas.microsoft.com/office/drawing/2014/main" id="{7DC5F6AB-DED9-43E0-8BDF-9C454F3DB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Rectangle 2">
              <a:extLst>
                <a:ext uri="{FF2B5EF4-FFF2-40B4-BE49-F238E27FC236}">
                  <a16:creationId xmlns:a16="http://schemas.microsoft.com/office/drawing/2014/main" id="{C98E7BC9-5AEC-4891-A245-792C9694B2FB}"/>
                </a:ext>
              </a:extLst>
            </p:cNvPr>
            <p:cNvSpPr/>
            <p:nvPr userDrawn="1"/>
          </p:nvSpPr>
          <p:spPr>
            <a:xfrm>
              <a:off x="5333999" y="4391025"/>
              <a:ext cx="1333500" cy="13335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23BE5862-66B4-44BC-AC21-B6F4843CB8C1}"/>
                </a:ext>
              </a:extLst>
            </p:cNvPr>
            <p:cNvSpPr/>
            <p:nvPr userDrawn="1"/>
          </p:nvSpPr>
          <p:spPr>
            <a:xfrm>
              <a:off x="5278582" y="5724525"/>
              <a:ext cx="1506682" cy="323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94D205A8-DDB0-478F-922D-91DEE0A113CC}"/>
                </a:ext>
              </a:extLst>
            </p:cNvPr>
            <p:cNvSpPr txBox="1"/>
            <p:nvPr userDrawn="1"/>
          </p:nvSpPr>
          <p:spPr>
            <a:xfrm>
              <a:off x="5308968" y="5724524"/>
              <a:ext cx="1445909" cy="923330"/>
            </a:xfrm>
            <a:prstGeom prst="rect">
              <a:avLst/>
            </a:prstGeom>
            <a:noFill/>
          </p:spPr>
          <p:txBody>
            <a:bodyPr wrap="none" rtlCol="0">
              <a:spAutoFit/>
            </a:bodyPr>
            <a:lstStyle/>
            <a:p>
              <a:pPr algn="ctr"/>
              <a:r>
                <a:rPr lang="fr-FR" dirty="0"/>
                <a:t>#BFBFBF</a:t>
              </a:r>
            </a:p>
            <a:p>
              <a:pPr algn="ctr"/>
              <a:r>
                <a:rPr lang="fr-FR" dirty="0"/>
                <a:t>Gris légendes</a:t>
              </a:r>
            </a:p>
            <a:p>
              <a:pPr algn="ctr"/>
              <a:r>
                <a:rPr lang="fr-FR" dirty="0"/>
                <a:t>et sources</a:t>
              </a:r>
            </a:p>
          </p:txBody>
        </p:sp>
        <p:sp>
          <p:nvSpPr>
            <p:cNvPr id="9" name="Rectangle 8">
              <a:extLst>
                <a:ext uri="{FF2B5EF4-FFF2-40B4-BE49-F238E27FC236}">
                  <a16:creationId xmlns:a16="http://schemas.microsoft.com/office/drawing/2014/main" id="{68F6B3C9-BA51-4802-8135-1226828DAD3A}"/>
                </a:ext>
              </a:extLst>
            </p:cNvPr>
            <p:cNvSpPr/>
            <p:nvPr userDrawn="1"/>
          </p:nvSpPr>
          <p:spPr>
            <a:xfrm>
              <a:off x="1835728" y="4229442"/>
              <a:ext cx="1506682" cy="1818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B008177F-658F-4D94-A1F6-95C0929FF244}"/>
                </a:ext>
              </a:extLst>
            </p:cNvPr>
            <p:cNvSpPr/>
            <p:nvPr userDrawn="1"/>
          </p:nvSpPr>
          <p:spPr>
            <a:xfrm>
              <a:off x="1924564" y="4391025"/>
              <a:ext cx="1333500" cy="133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B7009157-5C21-4326-B92C-FE1BC4F36CF7}"/>
                </a:ext>
              </a:extLst>
            </p:cNvPr>
            <p:cNvSpPr txBox="1"/>
            <p:nvPr userDrawn="1"/>
          </p:nvSpPr>
          <p:spPr>
            <a:xfrm>
              <a:off x="2054115" y="5729377"/>
              <a:ext cx="1074397" cy="923330"/>
            </a:xfrm>
            <a:prstGeom prst="rect">
              <a:avLst/>
            </a:prstGeom>
            <a:noFill/>
          </p:spPr>
          <p:txBody>
            <a:bodyPr wrap="none" rtlCol="0">
              <a:spAutoFit/>
            </a:bodyPr>
            <a:lstStyle/>
            <a:p>
              <a:pPr algn="ctr"/>
              <a:r>
                <a:rPr lang="fr-FR" dirty="0"/>
                <a:t>#F2F2F2</a:t>
              </a:r>
            </a:p>
            <a:p>
              <a:pPr algn="ctr"/>
              <a:r>
                <a:rPr lang="fr-FR" dirty="0"/>
                <a:t>Gris Fond</a:t>
              </a:r>
            </a:p>
            <a:p>
              <a:pPr algn="ctr"/>
              <a:r>
                <a:rPr lang="fr-FR" dirty="0"/>
                <a:t>SmartArt</a:t>
              </a:r>
            </a:p>
          </p:txBody>
        </p:sp>
        <p:sp>
          <p:nvSpPr>
            <p:cNvPr id="12" name="ZoneTexte 11">
              <a:extLst>
                <a:ext uri="{FF2B5EF4-FFF2-40B4-BE49-F238E27FC236}">
                  <a16:creationId xmlns:a16="http://schemas.microsoft.com/office/drawing/2014/main" id="{52D4355A-0740-4211-952C-CC29CA7492C7}"/>
                </a:ext>
              </a:extLst>
            </p:cNvPr>
            <p:cNvSpPr txBox="1"/>
            <p:nvPr userDrawn="1"/>
          </p:nvSpPr>
          <p:spPr>
            <a:xfrm>
              <a:off x="3796902" y="6001523"/>
              <a:ext cx="1082604" cy="369332"/>
            </a:xfrm>
            <a:prstGeom prst="rect">
              <a:avLst/>
            </a:prstGeom>
            <a:noFill/>
          </p:spPr>
          <p:txBody>
            <a:bodyPr wrap="none" rtlCol="0">
              <a:spAutoFit/>
            </a:bodyPr>
            <a:lstStyle/>
            <a:p>
              <a:pPr algn="ctr"/>
              <a:r>
                <a:rPr lang="fr-FR" dirty="0"/>
                <a:t>Gris texte</a:t>
              </a:r>
            </a:p>
          </p:txBody>
        </p:sp>
        <p:sp>
          <p:nvSpPr>
            <p:cNvPr id="13" name="ZoneTexte 12">
              <a:extLst>
                <a:ext uri="{FF2B5EF4-FFF2-40B4-BE49-F238E27FC236}">
                  <a16:creationId xmlns:a16="http://schemas.microsoft.com/office/drawing/2014/main" id="{BA652F57-F3A2-4210-84B2-14FFAD7E2ADF}"/>
                </a:ext>
              </a:extLst>
            </p:cNvPr>
            <p:cNvSpPr txBox="1"/>
            <p:nvPr userDrawn="1"/>
          </p:nvSpPr>
          <p:spPr>
            <a:xfrm>
              <a:off x="2136927" y="3914367"/>
              <a:ext cx="904287" cy="369332"/>
            </a:xfrm>
            <a:prstGeom prst="rect">
              <a:avLst/>
            </a:prstGeom>
            <a:noFill/>
          </p:spPr>
          <p:txBody>
            <a:bodyPr wrap="none" rtlCol="0">
              <a:spAutoFit/>
            </a:bodyPr>
            <a:lstStyle/>
            <a:p>
              <a:pPr algn="ctr"/>
              <a:r>
                <a:rPr lang="fr-FR" dirty="0"/>
                <a:t>Partie 2</a:t>
              </a:r>
            </a:p>
          </p:txBody>
        </p:sp>
        <p:sp>
          <p:nvSpPr>
            <p:cNvPr id="14" name="ZoneTexte 13">
              <a:extLst>
                <a:ext uri="{FF2B5EF4-FFF2-40B4-BE49-F238E27FC236}">
                  <a16:creationId xmlns:a16="http://schemas.microsoft.com/office/drawing/2014/main" id="{A5D8931A-D979-49B5-B231-6E2EC18AC910}"/>
                </a:ext>
              </a:extLst>
            </p:cNvPr>
            <p:cNvSpPr txBox="1"/>
            <p:nvPr userDrawn="1"/>
          </p:nvSpPr>
          <p:spPr>
            <a:xfrm>
              <a:off x="2128740" y="1941869"/>
              <a:ext cx="904287" cy="369332"/>
            </a:xfrm>
            <a:prstGeom prst="rect">
              <a:avLst/>
            </a:prstGeom>
            <a:noFill/>
          </p:spPr>
          <p:txBody>
            <a:bodyPr wrap="none" rtlCol="0">
              <a:spAutoFit/>
            </a:bodyPr>
            <a:lstStyle/>
            <a:p>
              <a:pPr algn="ctr"/>
              <a:r>
                <a:rPr lang="fr-FR" dirty="0"/>
                <a:t>Partie 3</a:t>
              </a:r>
            </a:p>
          </p:txBody>
        </p:sp>
        <p:sp>
          <p:nvSpPr>
            <p:cNvPr id="15" name="ZoneTexte 14">
              <a:extLst>
                <a:ext uri="{FF2B5EF4-FFF2-40B4-BE49-F238E27FC236}">
                  <a16:creationId xmlns:a16="http://schemas.microsoft.com/office/drawing/2014/main" id="{C91DF774-E247-4F4C-B814-C4B9D979EDAD}"/>
                </a:ext>
              </a:extLst>
            </p:cNvPr>
            <p:cNvSpPr txBox="1"/>
            <p:nvPr userDrawn="1"/>
          </p:nvSpPr>
          <p:spPr>
            <a:xfrm>
              <a:off x="3796902" y="1941869"/>
              <a:ext cx="904287" cy="369332"/>
            </a:xfrm>
            <a:prstGeom prst="rect">
              <a:avLst/>
            </a:prstGeom>
            <a:noFill/>
          </p:spPr>
          <p:txBody>
            <a:bodyPr wrap="none" rtlCol="0">
              <a:spAutoFit/>
            </a:bodyPr>
            <a:lstStyle/>
            <a:p>
              <a:pPr algn="ctr"/>
              <a:r>
                <a:rPr lang="fr-FR" dirty="0"/>
                <a:t>Partie 1</a:t>
              </a:r>
            </a:p>
          </p:txBody>
        </p:sp>
        <p:sp>
          <p:nvSpPr>
            <p:cNvPr id="16" name="ZoneTexte 15">
              <a:extLst>
                <a:ext uri="{FF2B5EF4-FFF2-40B4-BE49-F238E27FC236}">
                  <a16:creationId xmlns:a16="http://schemas.microsoft.com/office/drawing/2014/main" id="{0550321F-4D29-4E88-92FD-9597EA630586}"/>
                </a:ext>
              </a:extLst>
            </p:cNvPr>
            <p:cNvSpPr txBox="1"/>
            <p:nvPr userDrawn="1"/>
          </p:nvSpPr>
          <p:spPr>
            <a:xfrm>
              <a:off x="3886060" y="6285496"/>
              <a:ext cx="904287" cy="369332"/>
            </a:xfrm>
            <a:prstGeom prst="rect">
              <a:avLst/>
            </a:prstGeom>
            <a:noFill/>
          </p:spPr>
          <p:txBody>
            <a:bodyPr wrap="none" rtlCol="0">
              <a:spAutoFit/>
            </a:bodyPr>
            <a:lstStyle/>
            <a:p>
              <a:pPr algn="ctr"/>
              <a:r>
                <a:rPr lang="fr-FR" dirty="0"/>
                <a:t>Partie 4</a:t>
              </a:r>
            </a:p>
          </p:txBody>
        </p:sp>
        <p:sp>
          <p:nvSpPr>
            <p:cNvPr id="17" name="ZoneTexte 16">
              <a:extLst>
                <a:ext uri="{FF2B5EF4-FFF2-40B4-BE49-F238E27FC236}">
                  <a16:creationId xmlns:a16="http://schemas.microsoft.com/office/drawing/2014/main" id="{62410D43-8CB5-4AB9-90E9-4613F004C781}"/>
                </a:ext>
              </a:extLst>
            </p:cNvPr>
            <p:cNvSpPr txBox="1"/>
            <p:nvPr userDrawn="1"/>
          </p:nvSpPr>
          <p:spPr>
            <a:xfrm>
              <a:off x="7271694" y="3914367"/>
              <a:ext cx="904287" cy="369332"/>
            </a:xfrm>
            <a:prstGeom prst="rect">
              <a:avLst/>
            </a:prstGeom>
            <a:noFill/>
          </p:spPr>
          <p:txBody>
            <a:bodyPr wrap="none" rtlCol="0">
              <a:spAutoFit/>
            </a:bodyPr>
            <a:lstStyle/>
            <a:p>
              <a:pPr algn="ctr"/>
              <a:r>
                <a:rPr lang="fr-FR" dirty="0"/>
                <a:t>Partie 5</a:t>
              </a:r>
            </a:p>
          </p:txBody>
        </p:sp>
      </p:grpSp>
      <p:sp>
        <p:nvSpPr>
          <p:cNvPr id="19" name="Espace réservé du texte 14">
            <a:extLst>
              <a:ext uri="{FF2B5EF4-FFF2-40B4-BE49-F238E27FC236}">
                <a16:creationId xmlns:a16="http://schemas.microsoft.com/office/drawing/2014/main" id="{F0B30FEB-D0F4-41E6-A94F-8A217ED52A4E}"/>
              </a:ext>
            </a:extLst>
          </p:cNvPr>
          <p:cNvSpPr>
            <a:spLocks noGrp="1"/>
          </p:cNvSpPr>
          <p:nvPr>
            <p:ph type="body" sz="quarter" idx="13" hasCustomPrompt="1"/>
          </p:nvPr>
        </p:nvSpPr>
        <p:spPr>
          <a:xfrm>
            <a:off x="140363" y="42239"/>
            <a:ext cx="5801701" cy="444906"/>
          </a:xfrm>
          <a:prstGeom prst="rect">
            <a:avLst/>
          </a:prstGeom>
        </p:spPr>
        <p:txBody>
          <a:bodyPr/>
          <a:lstStyle>
            <a:lvl1pPr marL="0" indent="0">
              <a:buNone/>
              <a:defRPr sz="1600" b="1">
                <a:solidFill>
                  <a:schemeClr val="tx1">
                    <a:lumMod val="95000"/>
                    <a:lumOff val="5000"/>
                  </a:schemeClr>
                </a:solidFill>
                <a:latin typeface="+mn-lt"/>
                <a:cs typeface="Calibri" panose="020F0502020204030204" pitchFamily="34" charset="0"/>
              </a:defRPr>
            </a:lvl1pPr>
          </a:lstStyle>
          <a:p>
            <a:pPr lvl="0"/>
            <a:r>
              <a:rPr lang="fr-FR" sz="1600" b="1" dirty="0"/>
              <a:t>Couleurs de la Chartre Graphique à utiliser</a:t>
            </a:r>
          </a:p>
        </p:txBody>
      </p:sp>
    </p:spTree>
    <p:extLst>
      <p:ext uri="{BB962C8B-B14F-4D97-AF65-F5344CB8AC3E}">
        <p14:creationId xmlns:p14="http://schemas.microsoft.com/office/powerpoint/2010/main" val="1330395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LIDE CONSIGNES">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BCF723-1661-47C5-B591-91AFA83614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7" y="0"/>
            <a:ext cx="12187066" cy="6858000"/>
          </a:xfrm>
          <a:prstGeom prst="rect">
            <a:avLst/>
          </a:prstGeom>
        </p:spPr>
      </p:pic>
      <p:sp>
        <p:nvSpPr>
          <p:cNvPr id="6" name="Espace réservé du texte 8">
            <a:extLst>
              <a:ext uri="{FF2B5EF4-FFF2-40B4-BE49-F238E27FC236}">
                <a16:creationId xmlns:a16="http://schemas.microsoft.com/office/drawing/2014/main" id="{643812D2-798F-4D90-95C2-EB37B1AC8BB5}"/>
              </a:ext>
            </a:extLst>
          </p:cNvPr>
          <p:cNvSpPr>
            <a:spLocks noGrp="1"/>
          </p:cNvSpPr>
          <p:nvPr>
            <p:ph type="body" sz="quarter" idx="14" hasCustomPrompt="1"/>
          </p:nvPr>
        </p:nvSpPr>
        <p:spPr>
          <a:xfrm>
            <a:off x="6245570" y="903777"/>
            <a:ext cx="5760000" cy="1155509"/>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11" name="Espace réservé du texte 8">
            <a:extLst>
              <a:ext uri="{FF2B5EF4-FFF2-40B4-BE49-F238E27FC236}">
                <a16:creationId xmlns:a16="http://schemas.microsoft.com/office/drawing/2014/main" id="{F1D81D5C-9907-4F14-B57A-87B070C2581D}"/>
              </a:ext>
            </a:extLst>
          </p:cNvPr>
          <p:cNvSpPr>
            <a:spLocks noGrp="1"/>
          </p:cNvSpPr>
          <p:nvPr>
            <p:ph type="body" sz="quarter" idx="15" hasCustomPrompt="1"/>
          </p:nvPr>
        </p:nvSpPr>
        <p:spPr>
          <a:xfrm>
            <a:off x="6245570" y="2406183"/>
            <a:ext cx="5760000" cy="1328760"/>
          </a:xfrm>
          <a:prstGeom prst="rect">
            <a:avLst/>
          </a:prstGeom>
        </p:spPr>
        <p:txBody>
          <a:bodyPr anchor="t" anchorCtr="0"/>
          <a:lstStyle>
            <a:lvl1pPr marL="342900" marR="0" indent="-342900" algn="just" defTabSz="914400" rtl="0" eaLnBrk="1" fontAlgn="auto" latinLnBrk="0" hangingPunct="1">
              <a:lnSpc>
                <a:spcPct val="100000"/>
              </a:lnSpc>
              <a:spcBef>
                <a:spcPts val="600"/>
              </a:spcBef>
              <a:spcAft>
                <a:spcPts val="0"/>
              </a:spcAft>
              <a:buClr>
                <a:srgbClr val="565656"/>
              </a:buClr>
              <a:buSzTx/>
              <a:buFont typeface="Arial" panose="020B0604020202020204" pitchFamily="34" charset="0"/>
              <a:buChar char="•"/>
              <a:tabLst/>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a:p>
            <a:pPr marL="342900" marR="0" lvl="0" indent="-342900" algn="just" defTabSz="914400" rtl="0" eaLnBrk="1" fontAlgn="auto" latinLnBrk="0" hangingPunct="1">
              <a:lnSpc>
                <a:spcPct val="100000"/>
              </a:lnSpc>
              <a:spcBef>
                <a:spcPts val="600"/>
              </a:spcBef>
              <a:spcAft>
                <a:spcPts val="0"/>
              </a:spcAft>
              <a:buClr>
                <a:srgbClr val="565656"/>
              </a:buClr>
              <a:buSzTx/>
              <a:buFont typeface="Arial" panose="020B0604020202020204" pitchFamily="34" charset="0"/>
              <a:buChar char="•"/>
              <a:tabLst/>
              <a:defRPr/>
            </a:pPr>
            <a:r>
              <a:rPr lang="fr-FR" dirty="0"/>
              <a:t>….</a:t>
            </a:r>
          </a:p>
          <a:p>
            <a:pPr lvl="0"/>
            <a:endParaRPr lang="fr-FR" dirty="0"/>
          </a:p>
        </p:txBody>
      </p:sp>
      <p:sp>
        <p:nvSpPr>
          <p:cNvPr id="13" name="Espace réservé du texte 8">
            <a:extLst>
              <a:ext uri="{FF2B5EF4-FFF2-40B4-BE49-F238E27FC236}">
                <a16:creationId xmlns:a16="http://schemas.microsoft.com/office/drawing/2014/main" id="{DE296318-2113-4395-8D3C-A534E28833CE}"/>
              </a:ext>
            </a:extLst>
          </p:cNvPr>
          <p:cNvSpPr>
            <a:spLocks noGrp="1"/>
          </p:cNvSpPr>
          <p:nvPr>
            <p:ph type="body" sz="quarter" idx="16" hasCustomPrompt="1"/>
          </p:nvPr>
        </p:nvSpPr>
        <p:spPr>
          <a:xfrm>
            <a:off x="6245570" y="4083661"/>
            <a:ext cx="5760000" cy="1274334"/>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stStyle>
          <a:p>
            <a:pPr lvl="0"/>
            <a:r>
              <a:rPr lang="fr-FR" dirty="0"/>
              <a:t>….</a:t>
            </a:r>
          </a:p>
          <a:p>
            <a:pPr lvl="0"/>
            <a:r>
              <a:rPr lang="fr-FR" dirty="0"/>
              <a:t>….</a:t>
            </a:r>
          </a:p>
          <a:p>
            <a:pPr lvl="0"/>
            <a:r>
              <a:rPr lang="fr-FR" dirty="0"/>
              <a:t>….</a:t>
            </a:r>
          </a:p>
        </p:txBody>
      </p:sp>
      <p:sp>
        <p:nvSpPr>
          <p:cNvPr id="15" name="Espace réservé du texte 8">
            <a:extLst>
              <a:ext uri="{FF2B5EF4-FFF2-40B4-BE49-F238E27FC236}">
                <a16:creationId xmlns:a16="http://schemas.microsoft.com/office/drawing/2014/main" id="{E3549452-6853-462C-968B-A593C932AA03}"/>
              </a:ext>
            </a:extLst>
          </p:cNvPr>
          <p:cNvSpPr>
            <a:spLocks noGrp="1"/>
          </p:cNvSpPr>
          <p:nvPr>
            <p:ph type="body" sz="quarter" idx="17" hasCustomPrompt="1"/>
          </p:nvPr>
        </p:nvSpPr>
        <p:spPr>
          <a:xfrm>
            <a:off x="6245570" y="5708000"/>
            <a:ext cx="5760000" cy="1150000"/>
          </a:xfrm>
          <a:prstGeom prst="rect">
            <a:avLst/>
          </a:prstGeom>
        </p:spPr>
        <p:txBody>
          <a:bodyPr anchor="t" anchorCtr="0"/>
          <a:lstStyle>
            <a:lvl1pPr marL="342900" indent="-342900" algn="just">
              <a:lnSpc>
                <a:spcPct val="100000"/>
              </a:lnSpc>
              <a:spcBef>
                <a:spcPts val="600"/>
              </a:spcBef>
              <a:buClr>
                <a:srgbClr val="565656"/>
              </a:buClr>
              <a:buFont typeface="Arial" panose="020B0604020202020204" pitchFamily="34" charset="0"/>
              <a:buChar char="•"/>
              <a:defRPr sz="1200" b="0" u="none">
                <a:solidFill>
                  <a:srgbClr val="565656"/>
                </a:solidFill>
                <a:latin typeface="+mn-lt"/>
                <a:cs typeface="Calibri" panose="020F0502020204030204" pitchFamily="34" charset="0"/>
              </a:defRPr>
            </a:lvl1pPr>
            <a:lvl2pPr marL="685800" indent="-228600">
              <a:buFont typeface="Wingdings" panose="05000000000000000000" pitchFamily="2" charset="2"/>
              <a:buChar char="Ø"/>
              <a:defRPr sz="1200">
                <a:solidFill>
                  <a:srgbClr val="565656"/>
                </a:solidFill>
                <a:latin typeface="+mn-lt"/>
              </a:defRPr>
            </a:lvl2pPr>
          </a:lstStyle>
          <a:p>
            <a:pPr lvl="0"/>
            <a:r>
              <a:rPr lang="fr-FR" dirty="0"/>
              <a:t>….</a:t>
            </a:r>
          </a:p>
          <a:p>
            <a:pPr lvl="1"/>
            <a:r>
              <a:rPr lang="fr-FR" dirty="0"/>
              <a:t>….</a:t>
            </a:r>
          </a:p>
          <a:p>
            <a:pPr lvl="1"/>
            <a:r>
              <a:rPr lang="fr-FR" dirty="0"/>
              <a:t>….</a:t>
            </a:r>
          </a:p>
        </p:txBody>
      </p:sp>
      <p:sp>
        <p:nvSpPr>
          <p:cNvPr id="17" name="Rectangle 16">
            <a:extLst>
              <a:ext uri="{FF2B5EF4-FFF2-40B4-BE49-F238E27FC236}">
                <a16:creationId xmlns:a16="http://schemas.microsoft.com/office/drawing/2014/main" id="{1A62555D-23D8-47AB-8D87-8C2AE7445AD3}"/>
              </a:ext>
            </a:extLst>
          </p:cNvPr>
          <p:cNvSpPr/>
          <p:nvPr/>
        </p:nvSpPr>
        <p:spPr>
          <a:xfrm>
            <a:off x="6245570" y="50060"/>
            <a:ext cx="5760000" cy="540000"/>
          </a:xfrm>
          <a:prstGeom prst="rect">
            <a:avLst/>
          </a:prstGeom>
        </p:spPr>
        <p:txBody>
          <a:bodyPr wrap="square">
            <a:spAutoFit/>
          </a:bodyPr>
          <a:lstStyle/>
          <a:p>
            <a:pPr lvl="0" algn="ctr"/>
            <a:r>
              <a:rPr lang="fr-FR" sz="2800" b="1" u="none" kern="1200" dirty="0">
                <a:solidFill>
                  <a:srgbClr val="007842"/>
                </a:solidFill>
                <a:latin typeface="+mn-lt"/>
                <a:ea typeface="+mn-ea"/>
                <a:cs typeface="Calibri" panose="020F0502020204030204" pitchFamily="34" charset="0"/>
              </a:rPr>
              <a:t>CONSIGNES</a:t>
            </a:r>
          </a:p>
        </p:txBody>
      </p:sp>
      <p:pic>
        <p:nvPicPr>
          <p:cNvPr id="18" name="Picture 6">
            <a:extLst>
              <a:ext uri="{FF2B5EF4-FFF2-40B4-BE49-F238E27FC236}">
                <a16:creationId xmlns:a16="http://schemas.microsoft.com/office/drawing/2014/main" id="{1DFAA42F-311D-4738-9C02-ECE27B7F1B8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444" y="195753"/>
            <a:ext cx="1027197" cy="1014820"/>
          </a:xfrm>
          <a:prstGeom prst="rect">
            <a:avLst/>
          </a:prstGeom>
          <a:noFill/>
          <a:ln cap="flat">
            <a:noFill/>
          </a:ln>
        </p:spPr>
      </p:pic>
      <p:pic>
        <p:nvPicPr>
          <p:cNvPr id="19" name="Image 18">
            <a:extLst>
              <a:ext uri="{FF2B5EF4-FFF2-40B4-BE49-F238E27FC236}">
                <a16:creationId xmlns:a16="http://schemas.microsoft.com/office/drawing/2014/main" id="{E876DE11-078E-4436-8941-5779EF28D7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0261" y="380583"/>
            <a:ext cx="2002221" cy="645160"/>
          </a:xfrm>
          <a:prstGeom prst="rect">
            <a:avLst/>
          </a:prstGeom>
        </p:spPr>
      </p:pic>
      <p:sp>
        <p:nvSpPr>
          <p:cNvPr id="20" name="Espace réservé du texte 8">
            <a:extLst>
              <a:ext uri="{FF2B5EF4-FFF2-40B4-BE49-F238E27FC236}">
                <a16:creationId xmlns:a16="http://schemas.microsoft.com/office/drawing/2014/main" id="{E7109A98-C648-48CA-8826-2ADBEF896DB7}"/>
              </a:ext>
            </a:extLst>
          </p:cNvPr>
          <p:cNvSpPr>
            <a:spLocks noGrp="1"/>
          </p:cNvSpPr>
          <p:nvPr>
            <p:ph type="body" sz="quarter" idx="13" hasCustomPrompt="1"/>
          </p:nvPr>
        </p:nvSpPr>
        <p:spPr>
          <a:xfrm>
            <a:off x="6245570" y="564975"/>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007842"/>
                </a:solidFill>
                <a:latin typeface="+mn-lt"/>
                <a:cs typeface="Calibri" panose="020F0502020204030204" pitchFamily="34" charset="0"/>
              </a:defRPr>
            </a:lvl1p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b="1" u="none" kern="1200" dirty="0">
                <a:solidFill>
                  <a:srgbClr val="007842"/>
                </a:solidFill>
                <a:latin typeface="+mn-lt"/>
                <a:ea typeface="맑은 고딕" pitchFamily="34"/>
                <a:cs typeface="Calibri" panose="020F0502020204030204" pitchFamily="34" charset="0"/>
              </a:rPr>
              <a:t>Pour le </a:t>
            </a:r>
            <a:r>
              <a:rPr lang="en-US" sz="1600" b="1" u="none" kern="1200" dirty="0" err="1">
                <a:solidFill>
                  <a:srgbClr val="007842"/>
                </a:solidFill>
                <a:latin typeface="+mn-lt"/>
                <a:ea typeface="맑은 고딕" pitchFamily="34"/>
                <a:cs typeface="Calibri" panose="020F0502020204030204" pitchFamily="34" charset="0"/>
              </a:rPr>
              <a:t>formateur</a:t>
            </a:r>
            <a:r>
              <a:rPr lang="en-US" sz="1600" b="1" u="none" kern="1200" dirty="0">
                <a:solidFill>
                  <a:srgbClr val="007842"/>
                </a:solidFill>
                <a:latin typeface="+mn-lt"/>
                <a:ea typeface="맑은 고딕" pitchFamily="34"/>
                <a:cs typeface="Calibri" panose="020F0502020204030204" pitchFamily="34" charset="0"/>
              </a:rPr>
              <a:t> :</a:t>
            </a:r>
          </a:p>
        </p:txBody>
      </p:sp>
      <p:sp>
        <p:nvSpPr>
          <p:cNvPr id="21" name="Espace réservé du texte 8">
            <a:extLst>
              <a:ext uri="{FF2B5EF4-FFF2-40B4-BE49-F238E27FC236}">
                <a16:creationId xmlns:a16="http://schemas.microsoft.com/office/drawing/2014/main" id="{A34AE0BC-E40C-46BC-8F87-9AC7FABF67B8}"/>
              </a:ext>
            </a:extLst>
          </p:cNvPr>
          <p:cNvSpPr>
            <a:spLocks noGrp="1"/>
          </p:cNvSpPr>
          <p:nvPr>
            <p:ph type="body" sz="quarter" idx="18" hasCustomPrompt="1"/>
          </p:nvPr>
        </p:nvSpPr>
        <p:spPr>
          <a:xfrm>
            <a:off x="6245570" y="2075762"/>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007842"/>
                </a:solidFill>
                <a:latin typeface="+mn-lt"/>
                <a:cs typeface="Calibri" panose="020F0502020204030204" pitchFamily="34" charset="0"/>
              </a:defRPr>
            </a:lvl1pPr>
          </a:lstStyle>
          <a:p>
            <a:pPr marL="342900" lvl="0" indent="-342900" algn="l" defTabSz="914400">
              <a:buClr>
                <a:srgbClr val="007842"/>
              </a:buClr>
              <a:buFont typeface="+mj-lt"/>
              <a:buAutoNum type="arabicPeriod" startAt="2"/>
              <a:defRPr sz="1800" b="0" i="0" u="none" strike="noStrike" kern="0" cap="none" spc="0" baseline="0">
                <a:solidFill>
                  <a:srgbClr val="000000"/>
                </a:solidFill>
                <a:uFillTx/>
              </a:defRPr>
            </a:pPr>
            <a:r>
              <a:rPr lang="en-US" sz="1600" b="1" u="none" kern="1200" dirty="0">
                <a:solidFill>
                  <a:srgbClr val="007842"/>
                </a:solidFill>
                <a:latin typeface="+mn-lt"/>
                <a:ea typeface="맑은 고딕" pitchFamily="34"/>
                <a:cs typeface="Calibri" panose="020F0502020204030204" pitchFamily="34" charset="0"/>
              </a:rPr>
              <a:t>Pour </a:t>
            </a:r>
            <a:r>
              <a:rPr lang="en-US" sz="1600" b="1" u="none" kern="1200" dirty="0" err="1">
                <a:solidFill>
                  <a:srgbClr val="007842"/>
                </a:solidFill>
                <a:latin typeface="+mn-lt"/>
                <a:ea typeface="맑은 고딕" pitchFamily="34"/>
                <a:cs typeface="Calibri" panose="020F0502020204030204" pitchFamily="34" charset="0"/>
              </a:rPr>
              <a:t>l’apprenant</a:t>
            </a:r>
            <a:r>
              <a:rPr lang="en-US" sz="1600" b="1" u="none" kern="1200" dirty="0">
                <a:solidFill>
                  <a:srgbClr val="007842"/>
                </a:solidFill>
                <a:latin typeface="+mn-lt"/>
                <a:ea typeface="맑은 고딕" pitchFamily="34"/>
                <a:cs typeface="Calibri" panose="020F0502020204030204" pitchFamily="34" charset="0"/>
              </a:rPr>
              <a:t> :</a:t>
            </a:r>
          </a:p>
        </p:txBody>
      </p:sp>
      <p:sp>
        <p:nvSpPr>
          <p:cNvPr id="24" name="Espace réservé du texte 8">
            <a:extLst>
              <a:ext uri="{FF2B5EF4-FFF2-40B4-BE49-F238E27FC236}">
                <a16:creationId xmlns:a16="http://schemas.microsoft.com/office/drawing/2014/main" id="{AE111430-BFC9-4E0B-B37D-E33504830004}"/>
              </a:ext>
            </a:extLst>
          </p:cNvPr>
          <p:cNvSpPr>
            <a:spLocks noGrp="1"/>
          </p:cNvSpPr>
          <p:nvPr>
            <p:ph type="body" sz="quarter" idx="19" hasCustomPrompt="1"/>
          </p:nvPr>
        </p:nvSpPr>
        <p:spPr>
          <a:xfrm>
            <a:off x="6245570" y="3751648"/>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007842"/>
                </a:solidFill>
                <a:latin typeface="+mn-lt"/>
                <a:cs typeface="Calibri" panose="020F0502020204030204" pitchFamily="34" charset="0"/>
              </a:defRPr>
            </a:lvl1pPr>
          </a:lstStyle>
          <a:p>
            <a:pPr marL="342900" lvl="0" indent="-342900" algn="l" defTabSz="914400">
              <a:buClr>
                <a:srgbClr val="007842"/>
              </a:buClr>
              <a:buFont typeface="+mj-lt"/>
              <a:buAutoNum type="arabicPeriod" startAt="3"/>
              <a:defRPr sz="1800" b="0" i="0" u="none" strike="noStrike" kern="0" cap="none" spc="0" baseline="0">
                <a:solidFill>
                  <a:srgbClr val="000000"/>
                </a:solidFill>
                <a:uFillTx/>
              </a:defRPr>
            </a:pPr>
            <a:r>
              <a:rPr lang="en-US" sz="1600" b="1" u="none" kern="1200" dirty="0">
                <a:solidFill>
                  <a:srgbClr val="007842"/>
                </a:solidFill>
                <a:latin typeface="+mn-lt"/>
                <a:ea typeface="맑은 고딕" pitchFamily="34"/>
                <a:cs typeface="Calibri" panose="020F0502020204030204" pitchFamily="34" charset="0"/>
              </a:rPr>
              <a:t>Conditions de </a:t>
            </a:r>
            <a:r>
              <a:rPr lang="en-US" sz="1600" b="1" u="none" kern="1200" dirty="0" err="1">
                <a:solidFill>
                  <a:srgbClr val="007842"/>
                </a:solidFill>
                <a:latin typeface="+mn-lt"/>
                <a:ea typeface="맑은 고딕" pitchFamily="34"/>
                <a:cs typeface="Calibri" panose="020F0502020204030204" pitchFamily="34" charset="0"/>
              </a:rPr>
              <a:t>réalisation</a:t>
            </a:r>
            <a:r>
              <a:rPr lang="en-US" sz="1600" b="1" u="none" kern="1200" dirty="0">
                <a:solidFill>
                  <a:srgbClr val="007842"/>
                </a:solidFill>
                <a:latin typeface="+mn-lt"/>
                <a:ea typeface="맑은 고딕" pitchFamily="34"/>
                <a:cs typeface="Calibri" panose="020F0502020204030204" pitchFamily="34" charset="0"/>
              </a:rPr>
              <a:t> :</a:t>
            </a:r>
          </a:p>
        </p:txBody>
      </p:sp>
      <p:sp>
        <p:nvSpPr>
          <p:cNvPr id="25" name="Espace réservé du texte 8">
            <a:extLst>
              <a:ext uri="{FF2B5EF4-FFF2-40B4-BE49-F238E27FC236}">
                <a16:creationId xmlns:a16="http://schemas.microsoft.com/office/drawing/2014/main" id="{F7E9609F-ECFE-40D9-B0AA-BF95C83A8218}"/>
              </a:ext>
            </a:extLst>
          </p:cNvPr>
          <p:cNvSpPr>
            <a:spLocks noGrp="1"/>
          </p:cNvSpPr>
          <p:nvPr>
            <p:ph type="body" sz="quarter" idx="20" hasCustomPrompt="1"/>
          </p:nvPr>
        </p:nvSpPr>
        <p:spPr>
          <a:xfrm>
            <a:off x="6245570" y="5374471"/>
            <a:ext cx="5760000" cy="313945"/>
          </a:xfrm>
          <a:prstGeom prst="rect">
            <a:avLst/>
          </a:prstGeom>
        </p:spPr>
        <p:txBody>
          <a:bodyPr anchor="t" anchorCtr="0"/>
          <a:lstStyle>
            <a:lvl1pPr marL="0" indent="0" algn="l">
              <a:lnSpc>
                <a:spcPct val="100000"/>
              </a:lnSpc>
              <a:spcBef>
                <a:spcPts val="0"/>
              </a:spcBef>
              <a:buFont typeface="+mj-lt"/>
              <a:buNone/>
              <a:defRPr sz="1600" b="1" u="none">
                <a:solidFill>
                  <a:srgbClr val="007842"/>
                </a:solidFill>
                <a:latin typeface="+mn-lt"/>
                <a:cs typeface="Calibri" panose="020F0502020204030204" pitchFamily="34" charset="0"/>
              </a:defRPr>
            </a:lvl1pPr>
          </a:lstStyle>
          <a:p>
            <a:pPr marL="342900" lvl="0" indent="-342900" algn="l" defTabSz="914400">
              <a:buClr>
                <a:srgbClr val="007842"/>
              </a:buClr>
              <a:buFont typeface="+mj-lt"/>
              <a:buAutoNum type="arabicPeriod" startAt="4"/>
              <a:defRPr sz="1800" b="0" i="0" u="none" strike="noStrike" kern="0" cap="none" spc="0" baseline="0">
                <a:solidFill>
                  <a:srgbClr val="000000"/>
                </a:solidFill>
                <a:uFillTx/>
              </a:defRPr>
            </a:pPr>
            <a:r>
              <a:rPr lang="en-US" sz="1600" b="1" u="none" kern="1200" dirty="0" err="1">
                <a:solidFill>
                  <a:srgbClr val="007842"/>
                </a:solidFill>
                <a:latin typeface="+mn-lt"/>
                <a:ea typeface="맑은 고딕" pitchFamily="34"/>
                <a:cs typeface="Calibri" panose="020F0502020204030204" pitchFamily="34" charset="0"/>
              </a:rPr>
              <a:t>Critères</a:t>
            </a:r>
            <a:r>
              <a:rPr lang="en-US" sz="1600" b="1" u="none" kern="1200" dirty="0">
                <a:solidFill>
                  <a:srgbClr val="007842"/>
                </a:solidFill>
                <a:latin typeface="+mn-lt"/>
                <a:ea typeface="맑은 고딕" pitchFamily="34"/>
                <a:cs typeface="Calibri" panose="020F0502020204030204" pitchFamily="34" charset="0"/>
              </a:rPr>
              <a:t> de </a:t>
            </a:r>
            <a:r>
              <a:rPr lang="en-US" sz="1600" b="1" u="none" kern="1200" dirty="0" err="1">
                <a:solidFill>
                  <a:srgbClr val="007842"/>
                </a:solidFill>
                <a:latin typeface="+mn-lt"/>
                <a:ea typeface="맑은 고딕" pitchFamily="34"/>
                <a:cs typeface="Calibri" panose="020F0502020204030204" pitchFamily="34" charset="0"/>
              </a:rPr>
              <a:t>réussite</a:t>
            </a:r>
            <a:r>
              <a:rPr lang="en-US" sz="1600" b="1" u="none" kern="1200" dirty="0">
                <a:solidFill>
                  <a:srgbClr val="007842"/>
                </a:solidFill>
                <a:latin typeface="+mn-lt"/>
                <a:ea typeface="맑은 고딕" pitchFamily="34"/>
                <a:cs typeface="Calibri" panose="020F0502020204030204" pitchFamily="34" charset="0"/>
              </a:rPr>
              <a:t> :</a:t>
            </a:r>
          </a:p>
        </p:txBody>
      </p:sp>
    </p:spTree>
    <p:extLst>
      <p:ext uri="{BB962C8B-B14F-4D97-AF65-F5344CB8AC3E}">
        <p14:creationId xmlns:p14="http://schemas.microsoft.com/office/powerpoint/2010/main" val="28619505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SLIDE CONTENU  PARTIE 1">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F38567C-83BB-4B69-90F3-D1A73F5A63FC}"/>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 y="2795"/>
            <a:ext cx="12191999" cy="6852410"/>
          </a:xfrm>
          <a:prstGeom prst="rect">
            <a:avLst/>
          </a:prstGeom>
        </p:spPr>
      </p:pic>
      <p:sp>
        <p:nvSpPr>
          <p:cNvPr id="20" name="ZoneTexte 15">
            <a:extLst>
              <a:ext uri="{FF2B5EF4-FFF2-40B4-BE49-F238E27FC236}">
                <a16:creationId xmlns:a16="http://schemas.microsoft.com/office/drawing/2014/main" id="{8D84CF98-580D-4F3D-BDBB-903235030F56}"/>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1" name="ZoneTexte 17">
            <a:extLst>
              <a:ext uri="{FF2B5EF4-FFF2-40B4-BE49-F238E27FC236}">
                <a16:creationId xmlns:a16="http://schemas.microsoft.com/office/drawing/2014/main" id="{653B9011-6E88-480C-A2FF-CAF8F07CA624}"/>
              </a:ext>
            </a:extLst>
          </p:cNvPr>
          <p:cNvSpPr txBox="1"/>
          <p:nvPr/>
        </p:nvSpPr>
        <p:spPr>
          <a:xfrm>
            <a:off x="4245835" y="6612223"/>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2" name="Rectangle : coins arrondis 2">
            <a:extLst>
              <a:ext uri="{FF2B5EF4-FFF2-40B4-BE49-F238E27FC236}">
                <a16:creationId xmlns:a16="http://schemas.microsoft.com/office/drawing/2014/main" id="{0248B705-FA76-4459-81C6-08484D9B1636}"/>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endParaRPr>
          </a:p>
        </p:txBody>
      </p:sp>
      <p:sp>
        <p:nvSpPr>
          <p:cNvPr id="23" name="Titre 1">
            <a:extLst>
              <a:ext uri="{FF2B5EF4-FFF2-40B4-BE49-F238E27FC236}">
                <a16:creationId xmlns:a16="http://schemas.microsoft.com/office/drawing/2014/main" id="{A6E045E9-190B-4C0C-87E8-0DFD078F7FD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7842"/>
                </a:solidFill>
                <a:latin typeface="+mn-lt"/>
                <a:cs typeface="Calibri" panose="020F0502020204030204" pitchFamily="34" charset="0"/>
              </a:defRPr>
            </a:lvl1pPr>
          </a:lstStyle>
          <a:p>
            <a:r>
              <a:rPr lang="fr-FR" dirty="0"/>
              <a:t>Modifiez le style du titre</a:t>
            </a:r>
          </a:p>
        </p:txBody>
      </p:sp>
      <p:sp>
        <p:nvSpPr>
          <p:cNvPr id="24" name="Espace réservé du texte 14">
            <a:extLst>
              <a:ext uri="{FF2B5EF4-FFF2-40B4-BE49-F238E27FC236}">
                <a16:creationId xmlns:a16="http://schemas.microsoft.com/office/drawing/2014/main" id="{27881726-454D-4947-9B5F-7DD7CFF5A643}"/>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7842"/>
                </a:solidFill>
                <a:latin typeface="+mn-lt"/>
                <a:cs typeface="Calibri" panose="020F0502020204030204" pitchFamily="34" charset="0"/>
              </a:defRPr>
            </a:lvl1pPr>
          </a:lstStyle>
          <a:p>
            <a:pPr lvl="0"/>
            <a:r>
              <a:rPr lang="fr-FR" dirty="0"/>
              <a:t>Modifiez le style du titre</a:t>
            </a:r>
          </a:p>
        </p:txBody>
      </p:sp>
      <p:sp>
        <p:nvSpPr>
          <p:cNvPr id="25" name="Larme 24">
            <a:extLst>
              <a:ext uri="{FF2B5EF4-FFF2-40B4-BE49-F238E27FC236}">
                <a16:creationId xmlns:a16="http://schemas.microsoft.com/office/drawing/2014/main" id="{899B3022-6247-442E-BE80-2FAA8F30A61A}"/>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6" name="Titre 1">
            <a:extLst>
              <a:ext uri="{FF2B5EF4-FFF2-40B4-BE49-F238E27FC236}">
                <a16:creationId xmlns:a16="http://schemas.microsoft.com/office/drawing/2014/main" id="{162E31AE-77E9-423F-99DF-8DB95407A37E}"/>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1</a:t>
            </a:r>
          </a:p>
        </p:txBody>
      </p:sp>
      <p:pic>
        <p:nvPicPr>
          <p:cNvPr id="31" name="Picture 6">
            <a:extLst>
              <a:ext uri="{FF2B5EF4-FFF2-40B4-BE49-F238E27FC236}">
                <a16:creationId xmlns:a16="http://schemas.microsoft.com/office/drawing/2014/main" id="{175ED392-2BEE-4D17-8CF1-675412CC38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2" name="Image 31">
            <a:extLst>
              <a:ext uri="{FF2B5EF4-FFF2-40B4-BE49-F238E27FC236}">
                <a16:creationId xmlns:a16="http://schemas.microsoft.com/office/drawing/2014/main" id="{40CD0EC6-5A71-4C3A-88FE-01FB9CB2F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5" name="Espace réservé du contenu 17">
            <a:extLst>
              <a:ext uri="{FF2B5EF4-FFF2-40B4-BE49-F238E27FC236}">
                <a16:creationId xmlns:a16="http://schemas.microsoft.com/office/drawing/2014/main" id="{5FC8676B-F710-4EA1-90BE-6C0A8597AE1D}"/>
              </a:ext>
            </a:extLst>
          </p:cNvPr>
          <p:cNvSpPr>
            <a:spLocks noGrp="1"/>
          </p:cNvSpPr>
          <p:nvPr>
            <p:ph sz="quarter" idx="12"/>
          </p:nvPr>
        </p:nvSpPr>
        <p:spPr>
          <a:xfrm>
            <a:off x="720000" y="1943056"/>
            <a:ext cx="10746576" cy="4514894"/>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6" name="Espace réservé du contenu 17">
            <a:extLst>
              <a:ext uri="{FF2B5EF4-FFF2-40B4-BE49-F238E27FC236}">
                <a16:creationId xmlns:a16="http://schemas.microsoft.com/office/drawing/2014/main" id="{776C74D7-AE41-4423-A678-EE38989E3C46}"/>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93350687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LIDE CONTENU  PARTIE 1">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F38567C-83BB-4B69-90F3-D1A73F5A63FC}"/>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 y="2795"/>
            <a:ext cx="12191999" cy="6852410"/>
          </a:xfrm>
          <a:prstGeom prst="rect">
            <a:avLst/>
          </a:prstGeom>
        </p:spPr>
      </p:pic>
      <p:sp>
        <p:nvSpPr>
          <p:cNvPr id="20" name="ZoneTexte 15">
            <a:extLst>
              <a:ext uri="{FF2B5EF4-FFF2-40B4-BE49-F238E27FC236}">
                <a16:creationId xmlns:a16="http://schemas.microsoft.com/office/drawing/2014/main" id="{8D84CF98-580D-4F3D-BDBB-903235030F56}"/>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1" name="ZoneTexte 17">
            <a:extLst>
              <a:ext uri="{FF2B5EF4-FFF2-40B4-BE49-F238E27FC236}">
                <a16:creationId xmlns:a16="http://schemas.microsoft.com/office/drawing/2014/main" id="{653B9011-6E88-480C-A2FF-CAF8F07CA624}"/>
              </a:ext>
            </a:extLst>
          </p:cNvPr>
          <p:cNvSpPr txBox="1"/>
          <p:nvPr/>
        </p:nvSpPr>
        <p:spPr>
          <a:xfrm>
            <a:off x="4245835" y="6612223"/>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2" name="Rectangle : coins arrondis 2">
            <a:extLst>
              <a:ext uri="{FF2B5EF4-FFF2-40B4-BE49-F238E27FC236}">
                <a16:creationId xmlns:a16="http://schemas.microsoft.com/office/drawing/2014/main" id="{0248B705-FA76-4459-81C6-08484D9B1636}"/>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endParaRPr>
          </a:p>
        </p:txBody>
      </p:sp>
      <p:sp>
        <p:nvSpPr>
          <p:cNvPr id="23" name="Titre 1">
            <a:extLst>
              <a:ext uri="{FF2B5EF4-FFF2-40B4-BE49-F238E27FC236}">
                <a16:creationId xmlns:a16="http://schemas.microsoft.com/office/drawing/2014/main" id="{A6E045E9-190B-4C0C-87E8-0DFD078F7FD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7842"/>
                </a:solidFill>
                <a:latin typeface="+mn-lt"/>
                <a:cs typeface="Calibri" panose="020F0502020204030204" pitchFamily="34" charset="0"/>
              </a:defRPr>
            </a:lvl1pPr>
          </a:lstStyle>
          <a:p>
            <a:r>
              <a:rPr lang="fr-FR" dirty="0"/>
              <a:t>Modifiez le style du titre</a:t>
            </a:r>
          </a:p>
        </p:txBody>
      </p:sp>
      <p:sp>
        <p:nvSpPr>
          <p:cNvPr id="24" name="Espace réservé du texte 14">
            <a:extLst>
              <a:ext uri="{FF2B5EF4-FFF2-40B4-BE49-F238E27FC236}">
                <a16:creationId xmlns:a16="http://schemas.microsoft.com/office/drawing/2014/main" id="{27881726-454D-4947-9B5F-7DD7CFF5A643}"/>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7842"/>
                </a:solidFill>
                <a:latin typeface="+mn-lt"/>
                <a:cs typeface="Calibri" panose="020F0502020204030204" pitchFamily="34" charset="0"/>
              </a:defRPr>
            </a:lvl1pPr>
          </a:lstStyle>
          <a:p>
            <a:pPr lvl="0"/>
            <a:r>
              <a:rPr lang="fr-FR" dirty="0"/>
              <a:t>Modifiez le style du titre</a:t>
            </a:r>
          </a:p>
        </p:txBody>
      </p:sp>
      <p:sp>
        <p:nvSpPr>
          <p:cNvPr id="25" name="Larme 24">
            <a:extLst>
              <a:ext uri="{FF2B5EF4-FFF2-40B4-BE49-F238E27FC236}">
                <a16:creationId xmlns:a16="http://schemas.microsoft.com/office/drawing/2014/main" id="{899B3022-6247-442E-BE80-2FAA8F30A61A}"/>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6" name="Titre 1">
            <a:extLst>
              <a:ext uri="{FF2B5EF4-FFF2-40B4-BE49-F238E27FC236}">
                <a16:creationId xmlns:a16="http://schemas.microsoft.com/office/drawing/2014/main" id="{162E31AE-77E9-423F-99DF-8DB95407A37E}"/>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1</a:t>
            </a:r>
          </a:p>
        </p:txBody>
      </p:sp>
      <p:pic>
        <p:nvPicPr>
          <p:cNvPr id="31" name="Picture 6">
            <a:extLst>
              <a:ext uri="{FF2B5EF4-FFF2-40B4-BE49-F238E27FC236}">
                <a16:creationId xmlns:a16="http://schemas.microsoft.com/office/drawing/2014/main" id="{175ED392-2BEE-4D17-8CF1-675412CC38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2" name="Image 31">
            <a:extLst>
              <a:ext uri="{FF2B5EF4-FFF2-40B4-BE49-F238E27FC236}">
                <a16:creationId xmlns:a16="http://schemas.microsoft.com/office/drawing/2014/main" id="{40CD0EC6-5A71-4C3A-88FE-01FB9CB2F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5" name="Espace réservé du contenu 17">
            <a:extLst>
              <a:ext uri="{FF2B5EF4-FFF2-40B4-BE49-F238E27FC236}">
                <a16:creationId xmlns:a16="http://schemas.microsoft.com/office/drawing/2014/main" id="{5FC8676B-F710-4EA1-90BE-6C0A8597AE1D}"/>
              </a:ext>
            </a:extLst>
          </p:cNvPr>
          <p:cNvSpPr>
            <a:spLocks noGrp="1"/>
          </p:cNvSpPr>
          <p:nvPr>
            <p:ph sz="quarter" idx="12"/>
          </p:nvPr>
        </p:nvSpPr>
        <p:spPr>
          <a:xfrm>
            <a:off x="720000" y="1943056"/>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6" name="Espace réservé du contenu 17">
            <a:extLst>
              <a:ext uri="{FF2B5EF4-FFF2-40B4-BE49-F238E27FC236}">
                <a16:creationId xmlns:a16="http://schemas.microsoft.com/office/drawing/2014/main" id="{776C74D7-AE41-4423-A678-EE38989E3C46}"/>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17" name="Espace réservé du contenu 17">
            <a:extLst>
              <a:ext uri="{FF2B5EF4-FFF2-40B4-BE49-F238E27FC236}">
                <a16:creationId xmlns:a16="http://schemas.microsoft.com/office/drawing/2014/main" id="{507D4316-1D41-4D01-A3CD-CD9C219D875B}"/>
              </a:ext>
            </a:extLst>
          </p:cNvPr>
          <p:cNvSpPr>
            <a:spLocks noGrp="1"/>
          </p:cNvSpPr>
          <p:nvPr>
            <p:ph sz="quarter" idx="14"/>
          </p:nvPr>
        </p:nvSpPr>
        <p:spPr>
          <a:xfrm>
            <a:off x="720000" y="4440838"/>
            <a:ext cx="10746576" cy="198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18" name="Espace réservé du contenu 17">
            <a:extLst>
              <a:ext uri="{FF2B5EF4-FFF2-40B4-BE49-F238E27FC236}">
                <a16:creationId xmlns:a16="http://schemas.microsoft.com/office/drawing/2014/main" id="{3239D91A-2D6D-481E-95ED-52B93532FC00}"/>
              </a:ext>
            </a:extLst>
          </p:cNvPr>
          <p:cNvSpPr>
            <a:spLocks noGrp="1"/>
          </p:cNvSpPr>
          <p:nvPr>
            <p:ph sz="quarter" idx="15"/>
          </p:nvPr>
        </p:nvSpPr>
        <p:spPr>
          <a:xfrm>
            <a:off x="720000" y="4114440"/>
            <a:ext cx="10746576"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59493664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LIDE CONTENU  PARTIE 1">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F38567C-83BB-4B69-90F3-D1A73F5A63FC}"/>
              </a:ext>
            </a:extLst>
          </p:cNvPr>
          <p:cNvPicPr>
            <a:picLocks noChangeAspect="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 y="2795"/>
            <a:ext cx="12191999" cy="6852410"/>
          </a:xfrm>
          <a:prstGeom prst="rect">
            <a:avLst/>
          </a:prstGeom>
        </p:spPr>
      </p:pic>
      <p:sp>
        <p:nvSpPr>
          <p:cNvPr id="20" name="ZoneTexte 15">
            <a:extLst>
              <a:ext uri="{FF2B5EF4-FFF2-40B4-BE49-F238E27FC236}">
                <a16:creationId xmlns:a16="http://schemas.microsoft.com/office/drawing/2014/main" id="{8D84CF98-580D-4F3D-BDBB-903235030F56}"/>
              </a:ext>
            </a:extLst>
          </p:cNvPr>
          <p:cNvSpPr txBox="1"/>
          <p:nvPr/>
        </p:nvSpPr>
        <p:spPr>
          <a:xfrm>
            <a:off x="11789199" y="6610393"/>
            <a:ext cx="397866" cy="246221"/>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E182531-84BF-9C4B-A6D7-AEAE6F97B0CC}" type="slidenum">
              <a:rPr sz="1000">
                <a:solidFill>
                  <a:srgbClr val="AFABAB"/>
                </a:solidFill>
                <a:latin typeface="+mn-lt"/>
              </a:rPr>
              <a:t>‹N°›</a:t>
            </a:fld>
            <a:endParaRPr lang="fr-FR" sz="1000" b="0" i="0" u="none" strike="noStrike" kern="1200" cap="none" spc="0" baseline="0" dirty="0">
              <a:solidFill>
                <a:srgbClr val="AFABAB"/>
              </a:solidFill>
              <a:uFillTx/>
              <a:latin typeface="+mn-lt"/>
              <a:cs typeface="Calibri" panose="020F0502020204030204" pitchFamily="34" charset="0"/>
            </a:endParaRPr>
          </a:p>
        </p:txBody>
      </p:sp>
      <p:sp>
        <p:nvSpPr>
          <p:cNvPr id="21" name="ZoneTexte 17">
            <a:extLst>
              <a:ext uri="{FF2B5EF4-FFF2-40B4-BE49-F238E27FC236}">
                <a16:creationId xmlns:a16="http://schemas.microsoft.com/office/drawing/2014/main" id="{653B9011-6E88-480C-A2FF-CAF8F07CA624}"/>
              </a:ext>
            </a:extLst>
          </p:cNvPr>
          <p:cNvSpPr txBox="1"/>
          <p:nvPr/>
        </p:nvSpPr>
        <p:spPr>
          <a:xfrm>
            <a:off x="4245835" y="6612223"/>
            <a:ext cx="3700329" cy="24622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0" i="0" u="none" strike="noStrike" kern="1200" cap="none" spc="0" baseline="0" dirty="0">
                <a:solidFill>
                  <a:srgbClr val="AFABAB"/>
                </a:solidFill>
                <a:uFillTx/>
                <a:latin typeface="+mn-lt"/>
                <a:cs typeface="Calibri" panose="020F0502020204030204" pitchFamily="34" charset="0"/>
              </a:rPr>
              <a:t>Copyright - Tout droit réservé - OFPPT</a:t>
            </a:r>
          </a:p>
        </p:txBody>
      </p:sp>
      <p:sp>
        <p:nvSpPr>
          <p:cNvPr id="22" name="Rectangle : coins arrondis 2">
            <a:extLst>
              <a:ext uri="{FF2B5EF4-FFF2-40B4-BE49-F238E27FC236}">
                <a16:creationId xmlns:a16="http://schemas.microsoft.com/office/drawing/2014/main" id="{0248B705-FA76-4459-81C6-08484D9B1636}"/>
              </a:ext>
            </a:extLst>
          </p:cNvPr>
          <p:cNvSpPr/>
          <p:nvPr/>
        </p:nvSpPr>
        <p:spPr>
          <a:xfrm>
            <a:off x="536787" y="1464009"/>
            <a:ext cx="11118424" cy="5152406"/>
          </a:xfrm>
          <a:prstGeom prst="rect">
            <a:avLst/>
          </a:prstGeom>
          <a:solidFill>
            <a:srgbClr val="FFFFFF"/>
          </a:solidFill>
          <a:ln cap="flat">
            <a:solidFill>
              <a:schemeClr val="accent6">
                <a:lumMod val="40000"/>
                <a:lumOff val="60000"/>
              </a:schemeClr>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mn-lt"/>
            </a:endParaRPr>
          </a:p>
        </p:txBody>
      </p:sp>
      <p:sp>
        <p:nvSpPr>
          <p:cNvPr id="23" name="Titre 1">
            <a:extLst>
              <a:ext uri="{FF2B5EF4-FFF2-40B4-BE49-F238E27FC236}">
                <a16:creationId xmlns:a16="http://schemas.microsoft.com/office/drawing/2014/main" id="{A6E045E9-190B-4C0C-87E8-0DFD078F7FD3}"/>
              </a:ext>
            </a:extLst>
          </p:cNvPr>
          <p:cNvSpPr>
            <a:spLocks noGrp="1"/>
          </p:cNvSpPr>
          <p:nvPr>
            <p:ph type="title"/>
          </p:nvPr>
        </p:nvSpPr>
        <p:spPr>
          <a:xfrm>
            <a:off x="180000" y="400050"/>
            <a:ext cx="5075172" cy="415143"/>
          </a:xfrm>
          <a:prstGeom prst="rect">
            <a:avLst/>
          </a:prstGeom>
        </p:spPr>
        <p:txBody>
          <a:bodyPr anchor="ctr" anchorCtr="0"/>
          <a:lstStyle>
            <a:lvl1pPr>
              <a:defRPr sz="2000" b="1">
                <a:solidFill>
                  <a:srgbClr val="007842"/>
                </a:solidFill>
                <a:latin typeface="+mn-lt"/>
                <a:cs typeface="Calibri" panose="020F0502020204030204" pitchFamily="34" charset="0"/>
              </a:defRPr>
            </a:lvl1pPr>
          </a:lstStyle>
          <a:p>
            <a:r>
              <a:rPr lang="fr-FR" dirty="0"/>
              <a:t>Modifiez le style du titre</a:t>
            </a:r>
          </a:p>
        </p:txBody>
      </p:sp>
      <p:sp>
        <p:nvSpPr>
          <p:cNvPr id="24" name="Espace réservé du texte 14">
            <a:extLst>
              <a:ext uri="{FF2B5EF4-FFF2-40B4-BE49-F238E27FC236}">
                <a16:creationId xmlns:a16="http://schemas.microsoft.com/office/drawing/2014/main" id="{27881726-454D-4947-9B5F-7DD7CFF5A643}"/>
              </a:ext>
            </a:extLst>
          </p:cNvPr>
          <p:cNvSpPr>
            <a:spLocks noGrp="1"/>
          </p:cNvSpPr>
          <p:nvPr>
            <p:ph type="body" sz="quarter" idx="11" hasCustomPrompt="1"/>
          </p:nvPr>
        </p:nvSpPr>
        <p:spPr>
          <a:xfrm>
            <a:off x="180000" y="725765"/>
            <a:ext cx="5075172" cy="444906"/>
          </a:xfrm>
          <a:prstGeom prst="rect">
            <a:avLst/>
          </a:prstGeom>
        </p:spPr>
        <p:txBody>
          <a:bodyPr/>
          <a:lstStyle>
            <a:lvl1pPr marL="0" indent="0">
              <a:buNone/>
              <a:defRPr sz="1600" b="1">
                <a:solidFill>
                  <a:srgbClr val="007842"/>
                </a:solidFill>
                <a:latin typeface="+mn-lt"/>
                <a:cs typeface="Calibri" panose="020F0502020204030204" pitchFamily="34" charset="0"/>
              </a:defRPr>
            </a:lvl1pPr>
          </a:lstStyle>
          <a:p>
            <a:pPr lvl="0"/>
            <a:r>
              <a:rPr lang="fr-FR" dirty="0"/>
              <a:t>Modifiez le style du titre</a:t>
            </a:r>
          </a:p>
        </p:txBody>
      </p:sp>
      <p:sp>
        <p:nvSpPr>
          <p:cNvPr id="25" name="Larme 24">
            <a:extLst>
              <a:ext uri="{FF2B5EF4-FFF2-40B4-BE49-F238E27FC236}">
                <a16:creationId xmlns:a16="http://schemas.microsoft.com/office/drawing/2014/main" id="{899B3022-6247-442E-BE80-2FAA8F30A61A}"/>
              </a:ext>
            </a:extLst>
          </p:cNvPr>
          <p:cNvSpPr/>
          <p:nvPr/>
        </p:nvSpPr>
        <p:spPr>
          <a:xfrm rot="5400000">
            <a:off x="0" y="5868983"/>
            <a:ext cx="536787" cy="536787"/>
          </a:xfrm>
          <a:prstGeom prst="teardrop">
            <a:avLst/>
          </a:prstGeom>
          <a:solidFill>
            <a:srgbClr val="0078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mn-lt"/>
            </a:endParaRPr>
          </a:p>
        </p:txBody>
      </p:sp>
      <p:sp>
        <p:nvSpPr>
          <p:cNvPr id="26" name="Titre 1">
            <a:extLst>
              <a:ext uri="{FF2B5EF4-FFF2-40B4-BE49-F238E27FC236}">
                <a16:creationId xmlns:a16="http://schemas.microsoft.com/office/drawing/2014/main" id="{162E31AE-77E9-423F-99DF-8DB95407A37E}"/>
              </a:ext>
            </a:extLst>
          </p:cNvPr>
          <p:cNvSpPr txBox="1">
            <a:spLocks/>
          </p:cNvSpPr>
          <p:nvPr/>
        </p:nvSpPr>
        <p:spPr>
          <a:xfrm rot="16200000">
            <a:off x="-271608" y="5331769"/>
            <a:ext cx="1080003" cy="536786"/>
          </a:xfrm>
          <a:prstGeom prst="rect">
            <a:avLst/>
          </a:prstGeom>
          <a:solidFill>
            <a:srgbClr val="007842"/>
          </a:solidFill>
        </p:spPr>
        <p:txBody>
          <a:bodyPr anchor="ctr"/>
          <a:lstStyle>
            <a:lvl1pPr algn="l" defTabSz="914400" rtl="0" eaLnBrk="1" latinLnBrk="0" hangingPunct="1">
              <a:lnSpc>
                <a:spcPct val="90000"/>
              </a:lnSpc>
              <a:spcBef>
                <a:spcPct val="0"/>
              </a:spcBef>
              <a:buNone/>
              <a:defRPr sz="2000" b="1" kern="1200">
                <a:solidFill>
                  <a:srgbClr val="007842"/>
                </a:solidFill>
                <a:latin typeface="+mj-lt"/>
                <a:ea typeface="+mj-ea"/>
                <a:cs typeface="+mj-cs"/>
              </a:defRPr>
            </a:lvl1pPr>
          </a:lstStyle>
          <a:p>
            <a:pPr algn="l"/>
            <a:r>
              <a:rPr lang="fr-FR" sz="1900" b="1" dirty="0">
                <a:solidFill>
                  <a:schemeClr val="bg1"/>
                </a:solidFill>
                <a:latin typeface="+mn-lt"/>
                <a:cs typeface="Calibri" panose="020F0502020204030204" pitchFamily="34" charset="0"/>
              </a:rPr>
              <a:t>PARTIE 1</a:t>
            </a:r>
          </a:p>
        </p:txBody>
      </p:sp>
      <p:pic>
        <p:nvPicPr>
          <p:cNvPr id="31" name="Picture 6">
            <a:extLst>
              <a:ext uri="{FF2B5EF4-FFF2-40B4-BE49-F238E27FC236}">
                <a16:creationId xmlns:a16="http://schemas.microsoft.com/office/drawing/2014/main" id="{175ED392-2BEE-4D17-8CF1-675412CC389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963970" y="345688"/>
            <a:ext cx="659080" cy="651139"/>
          </a:xfrm>
          <a:prstGeom prst="rect">
            <a:avLst/>
          </a:prstGeom>
          <a:noFill/>
          <a:ln cap="flat">
            <a:noFill/>
          </a:ln>
        </p:spPr>
      </p:pic>
      <p:pic>
        <p:nvPicPr>
          <p:cNvPr id="32" name="Image 31">
            <a:extLst>
              <a:ext uri="{FF2B5EF4-FFF2-40B4-BE49-F238E27FC236}">
                <a16:creationId xmlns:a16="http://schemas.microsoft.com/office/drawing/2014/main" id="{40CD0EC6-5A71-4C3A-88FE-01FB9CB2F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3497" y="462677"/>
            <a:ext cx="1294635" cy="417160"/>
          </a:xfrm>
          <a:prstGeom prst="rect">
            <a:avLst/>
          </a:prstGeom>
        </p:spPr>
      </p:pic>
      <p:sp>
        <p:nvSpPr>
          <p:cNvPr id="35" name="Espace réservé du contenu 17">
            <a:extLst>
              <a:ext uri="{FF2B5EF4-FFF2-40B4-BE49-F238E27FC236}">
                <a16:creationId xmlns:a16="http://schemas.microsoft.com/office/drawing/2014/main" id="{5FC8676B-F710-4EA1-90BE-6C0A8597AE1D}"/>
              </a:ext>
            </a:extLst>
          </p:cNvPr>
          <p:cNvSpPr>
            <a:spLocks noGrp="1"/>
          </p:cNvSpPr>
          <p:nvPr>
            <p:ph sz="quarter" idx="12"/>
          </p:nvPr>
        </p:nvSpPr>
        <p:spPr>
          <a:xfrm>
            <a:off x="720000" y="1943056"/>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6" name="Espace réservé du contenu 17">
            <a:extLst>
              <a:ext uri="{FF2B5EF4-FFF2-40B4-BE49-F238E27FC236}">
                <a16:creationId xmlns:a16="http://schemas.microsoft.com/office/drawing/2014/main" id="{776C74D7-AE41-4423-A678-EE38989E3C46}"/>
              </a:ext>
            </a:extLst>
          </p:cNvPr>
          <p:cNvSpPr>
            <a:spLocks noGrp="1"/>
          </p:cNvSpPr>
          <p:nvPr>
            <p:ph sz="quarter" idx="13"/>
          </p:nvPr>
        </p:nvSpPr>
        <p:spPr>
          <a:xfrm>
            <a:off x="720000" y="1616658"/>
            <a:ext cx="10746576"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34" name="Espace réservé du contenu 17">
            <a:extLst>
              <a:ext uri="{FF2B5EF4-FFF2-40B4-BE49-F238E27FC236}">
                <a16:creationId xmlns:a16="http://schemas.microsoft.com/office/drawing/2014/main" id="{C1813B6F-EA0F-4ED3-A5D5-81BBD2A6B362}"/>
              </a:ext>
            </a:extLst>
          </p:cNvPr>
          <p:cNvSpPr>
            <a:spLocks noGrp="1"/>
          </p:cNvSpPr>
          <p:nvPr>
            <p:ph sz="quarter" idx="16"/>
          </p:nvPr>
        </p:nvSpPr>
        <p:spPr>
          <a:xfrm>
            <a:off x="720000" y="5241342"/>
            <a:ext cx="10746576" cy="1260000"/>
          </a:xfrm>
          <a:prstGeom prst="rect">
            <a:avLst/>
          </a:prstGeom>
        </p:spPr>
        <p:txBody>
          <a:bodyPr/>
          <a:lstStyle>
            <a:lvl1pPr marL="0" indent="0" algn="just">
              <a:lnSpc>
                <a:spcPts val="1600"/>
              </a:lnSpc>
              <a:spcBef>
                <a:spcPts val="600"/>
              </a:spcBef>
              <a:buClr>
                <a:srgbClr val="565656"/>
              </a:buClr>
              <a:buFont typeface="Arial" panose="020B0604020202020204" pitchFamily="34" charset="0"/>
              <a:buNone/>
              <a:defRPr sz="1200">
                <a:solidFill>
                  <a:srgbClr val="565656"/>
                </a:solidFill>
                <a:latin typeface="+mn-lt"/>
                <a:cs typeface="Calibri" panose="020F0502020204030204" pitchFamily="34" charset="0"/>
              </a:defRPr>
            </a:lvl1pPr>
            <a:lvl2pPr marL="457200" indent="0">
              <a:lnSpc>
                <a:spcPts val="1600"/>
              </a:lnSpc>
              <a:spcBef>
                <a:spcPts val="600"/>
              </a:spcBef>
              <a:buFont typeface="Arial" panose="020B0604020202020204" pitchFamily="34" charset="0"/>
              <a:buNone/>
              <a:defRPr sz="1200">
                <a:solidFill>
                  <a:srgbClr val="565656"/>
                </a:solidFill>
                <a:latin typeface="+mn-lt"/>
              </a:defRPr>
            </a:lvl2pPr>
            <a:lvl3pPr marL="914400" indent="0">
              <a:lnSpc>
                <a:spcPts val="1600"/>
              </a:lnSpc>
              <a:spcBef>
                <a:spcPts val="600"/>
              </a:spcBef>
              <a:buFont typeface="Arial" panose="020B0604020202020204" pitchFamily="34" charset="0"/>
              <a:buNone/>
              <a:defRPr sz="1200">
                <a:solidFill>
                  <a:srgbClr val="565656"/>
                </a:solidFill>
                <a:latin typeface="+mn-lt"/>
              </a:defRPr>
            </a:lvl3pPr>
            <a:lvl4pPr marL="1657350" indent="-285750">
              <a:lnSpc>
                <a:spcPts val="1600"/>
              </a:lnSpc>
              <a:spcBef>
                <a:spcPts val="600"/>
              </a:spcBef>
              <a:buFont typeface="Arial" panose="020B0604020202020204" pitchFamily="34" charset="0"/>
              <a:buChar char="•"/>
              <a:defRPr sz="1400">
                <a:solidFill>
                  <a:srgbClr val="565656"/>
                </a:solidFill>
              </a:defRPr>
            </a:lvl4pPr>
            <a:lvl5pPr marL="2114550" indent="-285750">
              <a:lnSpc>
                <a:spcPts val="1600"/>
              </a:lnSpc>
              <a:spcBef>
                <a:spcPts val="600"/>
              </a:spcBef>
              <a:buFont typeface="Arial" panose="020B0604020202020204" pitchFamily="34" charset="0"/>
              <a:buChar char="•"/>
              <a:defRPr sz="1400">
                <a:solidFill>
                  <a:srgbClr val="565656"/>
                </a:solidFill>
              </a:defRPr>
            </a:lvl5pPr>
          </a:lstStyle>
          <a:p>
            <a:pPr lvl="0"/>
            <a:r>
              <a:rPr lang="fr-FR" dirty="0"/>
              <a:t>Cliquez pour modifier les styles du texte du masque</a:t>
            </a:r>
          </a:p>
          <a:p>
            <a:pPr lvl="1"/>
            <a:r>
              <a:rPr lang="fr-FR" dirty="0"/>
              <a:t>suite</a:t>
            </a:r>
          </a:p>
          <a:p>
            <a:pPr lvl="2"/>
            <a:r>
              <a:rPr lang="fr-FR" dirty="0"/>
              <a:t>suite</a:t>
            </a:r>
          </a:p>
        </p:txBody>
      </p:sp>
      <p:sp>
        <p:nvSpPr>
          <p:cNvPr id="37" name="Espace réservé du contenu 17">
            <a:extLst>
              <a:ext uri="{FF2B5EF4-FFF2-40B4-BE49-F238E27FC236}">
                <a16:creationId xmlns:a16="http://schemas.microsoft.com/office/drawing/2014/main" id="{3BB6CC4D-99E0-45C4-869B-636A77589425}"/>
              </a:ext>
            </a:extLst>
          </p:cNvPr>
          <p:cNvSpPr>
            <a:spLocks noGrp="1"/>
          </p:cNvSpPr>
          <p:nvPr>
            <p:ph sz="quarter" idx="17"/>
          </p:nvPr>
        </p:nvSpPr>
        <p:spPr>
          <a:xfrm>
            <a:off x="720000" y="4914944"/>
            <a:ext cx="10746576" cy="319714"/>
          </a:xfrm>
          <a:prstGeom prst="rect">
            <a:avLst/>
          </a:prstGeom>
        </p:spPr>
        <p:txBody>
          <a:bodyPr/>
          <a:lstStyle>
            <a:lvl1pPr marL="0" indent="0">
              <a:lnSpc>
                <a:spcPts val="1600"/>
              </a:lnSpc>
              <a:spcBef>
                <a:spcPts val="600"/>
              </a:spcBef>
              <a:buNone/>
              <a:defRPr sz="1600" b="1">
                <a:solidFill>
                  <a:srgbClr val="007842"/>
                </a:solidFill>
                <a:latin typeface="+mn-lt"/>
                <a:cs typeface="Calibri" panose="020F0502020204030204" pitchFamily="34" charset="0"/>
              </a:defRPr>
            </a:lvl1pPr>
            <a:lvl2pPr marL="457200" indent="0">
              <a:lnSpc>
                <a:spcPts val="1600"/>
              </a:lnSpc>
              <a:spcBef>
                <a:spcPts val="600"/>
              </a:spcBef>
              <a:buNone/>
              <a:defRPr sz="1400">
                <a:solidFill>
                  <a:srgbClr val="565656"/>
                </a:solidFill>
              </a:defRPr>
            </a:lvl2pPr>
            <a:lvl3pPr marL="914400" indent="0">
              <a:lnSpc>
                <a:spcPts val="1600"/>
              </a:lnSpc>
              <a:spcBef>
                <a:spcPts val="600"/>
              </a:spcBef>
              <a:buNone/>
              <a:defRPr sz="1400">
                <a:solidFill>
                  <a:srgbClr val="565656"/>
                </a:solidFill>
              </a:defRPr>
            </a:lvl3pPr>
            <a:lvl4pPr marL="1371600" indent="0">
              <a:lnSpc>
                <a:spcPts val="1600"/>
              </a:lnSpc>
              <a:spcBef>
                <a:spcPts val="600"/>
              </a:spcBef>
              <a:buNone/>
              <a:defRPr sz="1400">
                <a:solidFill>
                  <a:srgbClr val="565656"/>
                </a:solidFill>
              </a:defRPr>
            </a:lvl4pPr>
            <a:lvl5pPr marL="1828800" indent="0">
              <a:lnSpc>
                <a:spcPts val="1600"/>
              </a:lnSpc>
              <a:spcBef>
                <a:spcPts val="600"/>
              </a:spcBef>
              <a:buNone/>
              <a:defRPr sz="1400">
                <a:solidFill>
                  <a:srgbClr val="565656"/>
                </a:solidFill>
              </a:defRPr>
            </a:lvl5pPr>
          </a:lstStyle>
          <a:p>
            <a:pPr lvl="0"/>
            <a:r>
              <a:rPr lang="fr-FR" dirty="0"/>
              <a:t>Cliquez pour modifier les styles du texte du masque</a:t>
            </a:r>
          </a:p>
        </p:txBody>
      </p:sp>
      <p:sp>
        <p:nvSpPr>
          <p:cNvPr id="38" name="Espace réservé du graphique SmartArt 3">
            <a:extLst>
              <a:ext uri="{FF2B5EF4-FFF2-40B4-BE49-F238E27FC236}">
                <a16:creationId xmlns:a16="http://schemas.microsoft.com/office/drawing/2014/main" id="{B44B8488-A9B4-4FCF-9BBF-7B0C116FAD23}"/>
              </a:ext>
            </a:extLst>
          </p:cNvPr>
          <p:cNvSpPr>
            <a:spLocks noGrp="1"/>
          </p:cNvSpPr>
          <p:nvPr>
            <p:ph type="dgm" sz="quarter" idx="18"/>
          </p:nvPr>
        </p:nvSpPr>
        <p:spPr>
          <a:xfrm>
            <a:off x="2976158" y="3429588"/>
            <a:ext cx="6239683" cy="1260000"/>
          </a:xfrm>
          <a:prstGeom prst="rect">
            <a:avLst/>
          </a:prstGeom>
        </p:spPr>
        <p:txBody>
          <a:bodyPr/>
          <a:lstStyle>
            <a:lvl1pPr>
              <a:defRPr>
                <a:solidFill>
                  <a:srgbClr val="565656"/>
                </a:solidFill>
              </a:defRPr>
            </a:lvl1pPr>
          </a:lstStyle>
          <a:p>
            <a:endParaRPr lang="fr-FR" dirty="0"/>
          </a:p>
        </p:txBody>
      </p:sp>
    </p:spTree>
    <p:extLst>
      <p:ext uri="{BB962C8B-B14F-4D97-AF65-F5344CB8AC3E}">
        <p14:creationId xmlns:p14="http://schemas.microsoft.com/office/powerpoint/2010/main" val="46604674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84623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75" r:id="rId5"/>
    <p:sldLayoutId id="2147483785" r:id="rId6"/>
    <p:sldLayoutId id="2147483757" r:id="rId7"/>
    <p:sldLayoutId id="2147483790" r:id="rId8"/>
    <p:sldLayoutId id="2147483791" r:id="rId9"/>
    <p:sldLayoutId id="2147483792" r:id="rId10"/>
    <p:sldLayoutId id="2147483793" r:id="rId11"/>
    <p:sldLayoutId id="2147483794" r:id="rId12"/>
    <p:sldLayoutId id="2147483795" r:id="rId13"/>
    <p:sldLayoutId id="2147483758" r:id="rId14"/>
    <p:sldLayoutId id="2147483777" r:id="rId15"/>
    <p:sldLayoutId id="2147483786" r:id="rId16"/>
    <p:sldLayoutId id="2147483761" r:id="rId17"/>
    <p:sldLayoutId id="2147483796" r:id="rId18"/>
    <p:sldLayoutId id="2147483797" r:id="rId19"/>
    <p:sldLayoutId id="2147483798" r:id="rId20"/>
    <p:sldLayoutId id="2147483799" r:id="rId21"/>
    <p:sldLayoutId id="2147483800" r:id="rId22"/>
    <p:sldLayoutId id="2147483801" r:id="rId23"/>
    <p:sldLayoutId id="2147483762" r:id="rId24"/>
    <p:sldLayoutId id="2147483779" r:id="rId25"/>
    <p:sldLayoutId id="2147483787" r:id="rId26"/>
    <p:sldLayoutId id="2147483765" r:id="rId27"/>
    <p:sldLayoutId id="2147483802" r:id="rId28"/>
    <p:sldLayoutId id="2147483803" r:id="rId29"/>
    <p:sldLayoutId id="2147483804" r:id="rId30"/>
    <p:sldLayoutId id="2147483805" r:id="rId31"/>
    <p:sldLayoutId id="2147483806" r:id="rId32"/>
    <p:sldLayoutId id="2147483807" r:id="rId33"/>
    <p:sldLayoutId id="2147483766" r:id="rId34"/>
    <p:sldLayoutId id="2147483781" r:id="rId35"/>
    <p:sldLayoutId id="2147483788" r:id="rId36"/>
    <p:sldLayoutId id="2147483817" r:id="rId37"/>
    <p:sldLayoutId id="2147483818" r:id="rId38"/>
    <p:sldLayoutId id="2147483819" r:id="rId39"/>
    <p:sldLayoutId id="2147483820" r:id="rId40"/>
    <p:sldLayoutId id="2147483821" r:id="rId41"/>
    <p:sldLayoutId id="2147483822" r:id="rId42"/>
    <p:sldLayoutId id="2147483823" r:id="rId43"/>
    <p:sldLayoutId id="2147483770" r:id="rId44"/>
    <p:sldLayoutId id="2147483783" r:id="rId45"/>
    <p:sldLayoutId id="2147483789" r:id="rId46"/>
    <p:sldLayoutId id="2147483773" r:id="rId47"/>
    <p:sldLayoutId id="2147483827" r:id="rId48"/>
    <p:sldLayoutId id="2147483828" r:id="rId49"/>
    <p:sldLayoutId id="2147483829" r:id="rId50"/>
    <p:sldLayoutId id="2147483830" r:id="rId51"/>
    <p:sldLayoutId id="2147483831" r:id="rId52"/>
    <p:sldLayoutId id="2147483832" r:id="rId53"/>
    <p:sldLayoutId id="2147483833" r:id="rId54"/>
    <p:sldLayoutId id="2147483834" r:id="rId55"/>
    <p:sldLayoutId id="2147483835" r:id="rId5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png"/><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0.xml"/><Relationship Id="rId5" Type="http://schemas.openxmlformats.org/officeDocument/2006/relationships/image" Target="../media/image60.svg"/><Relationship Id="rId4" Type="http://schemas.openxmlformats.org/officeDocument/2006/relationships/image" Target="../media/image5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0.xml"/><Relationship Id="rId5" Type="http://schemas.openxmlformats.org/officeDocument/2006/relationships/image" Target="../media/image60.svg"/><Relationship Id="rId4" Type="http://schemas.openxmlformats.org/officeDocument/2006/relationships/image" Target="../media/image59.png"/></Relationships>
</file>

<file path=ppt/slides/_rels/slide111.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gif"/><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4DA0487-F367-46BA-AA65-3B65750DA835}"/>
              </a:ext>
            </a:extLst>
          </p:cNvPr>
          <p:cNvSpPr>
            <a:spLocks noGrp="1"/>
          </p:cNvSpPr>
          <p:nvPr>
            <p:ph type="body" sz="quarter" idx="10"/>
          </p:nvPr>
        </p:nvSpPr>
        <p:spPr/>
        <p:txBody>
          <a:bodyPr/>
          <a:lstStyle/>
          <a:p>
            <a:r>
              <a:rPr lang="fr-FR" dirty="0"/>
              <a:t>57 heures</a:t>
            </a:r>
          </a:p>
        </p:txBody>
      </p:sp>
      <p:sp>
        <p:nvSpPr>
          <p:cNvPr id="5" name="Espace réservé du texte 4">
            <a:extLst>
              <a:ext uri="{FF2B5EF4-FFF2-40B4-BE49-F238E27FC236}">
                <a16:creationId xmlns:a16="http://schemas.microsoft.com/office/drawing/2014/main" id="{6751BE5D-5B38-4779-A294-3DCFDBE9238F}"/>
              </a:ext>
            </a:extLst>
          </p:cNvPr>
          <p:cNvSpPr>
            <a:spLocks noGrp="1"/>
          </p:cNvSpPr>
          <p:nvPr>
            <p:ph type="body" sz="quarter" idx="12"/>
          </p:nvPr>
        </p:nvSpPr>
        <p:spPr/>
        <p:txBody>
          <a:bodyPr/>
          <a:lstStyle/>
          <a:p>
            <a:pPr algn="ctr">
              <a:defRPr sz="1800" b="0" i="0" u="none" strike="noStrike" kern="0" cap="none" spc="0" baseline="0">
                <a:solidFill>
                  <a:srgbClr val="000000"/>
                </a:solidFill>
                <a:uFillTx/>
              </a:defRPr>
            </a:pPr>
            <a:r>
              <a:rPr lang="fr-FR" sz="2400" b="1" u="none" strike="noStrike" kern="1200" cap="none" spc="0" baseline="0" dirty="0">
                <a:solidFill>
                  <a:srgbClr val="1C3151"/>
                </a:solidFill>
                <a:uFillTx/>
                <a:latin typeface="Calibri" panose="020F0502020204030204" pitchFamily="34" charset="0"/>
                <a:cs typeface="Calibri" panose="020F0502020204030204" pitchFamily="34" charset="0"/>
              </a:rPr>
              <a:t>TRAVAUX PRATIQUES – FILIÈRE DÉVELOPPEMENT </a:t>
            </a:r>
            <a:r>
              <a:rPr lang="fr-FR" sz="2400" b="1" i="0" dirty="0">
                <a:solidFill>
                  <a:srgbClr val="1C3151"/>
                </a:solidFill>
                <a:effectLst/>
                <a:latin typeface="Calibri" panose="020F0502020204030204" pitchFamily="34" charset="0"/>
              </a:rPr>
              <a:t>DIGITAL </a:t>
            </a:r>
          </a:p>
          <a:p>
            <a:pPr algn="ctr">
              <a:defRPr sz="1800" b="0" i="0" u="none" strike="noStrike" kern="0" cap="none" spc="0" baseline="0">
                <a:solidFill>
                  <a:srgbClr val="000000"/>
                </a:solidFill>
                <a:uFillTx/>
              </a:defRPr>
            </a:pPr>
            <a:r>
              <a:rPr lang="fr-FR" sz="2400" b="1" i="0" dirty="0">
                <a:solidFill>
                  <a:srgbClr val="1C3151"/>
                </a:solidFill>
                <a:effectLst/>
                <a:latin typeface="Calibri" panose="020F0502020204030204" pitchFamily="34" charset="0"/>
              </a:rPr>
              <a:t>Option – Applications mobiles</a:t>
            </a:r>
            <a:endParaRPr lang="fr-FR" dirty="0">
              <a:solidFill>
                <a:srgbClr val="1C3151"/>
              </a:solidFill>
              <a:latin typeface="Calibri" panose="020F0502020204030204" pitchFamily="34" charset="0"/>
            </a:endParaRPr>
          </a:p>
          <a:p>
            <a:pPr algn="ctr">
              <a:defRPr sz="1800" b="0" i="0" u="none" strike="noStrike" kern="0" cap="none" spc="0" baseline="0">
                <a:solidFill>
                  <a:srgbClr val="000000"/>
                </a:solidFill>
                <a:uFillTx/>
              </a:defRPr>
            </a:pPr>
            <a:r>
              <a:rPr lang="fr-FR" sz="2400" b="1" i="0">
                <a:solidFill>
                  <a:srgbClr val="1C3151"/>
                </a:solidFill>
                <a:effectLst/>
                <a:latin typeface="Calibri" panose="020F0502020204030204" pitchFamily="34" charset="0"/>
              </a:rPr>
              <a:t>M205 </a:t>
            </a:r>
            <a:r>
              <a:rPr lang="fr-FR" sz="2400" b="1" i="0" dirty="0">
                <a:solidFill>
                  <a:srgbClr val="1C3151"/>
                </a:solidFill>
                <a:effectLst/>
                <a:latin typeface="Calibri" panose="020F0502020204030204" pitchFamily="34" charset="0"/>
              </a:rPr>
              <a:t>– Développer des interfaces utilisateurs sous Android</a:t>
            </a:r>
            <a:endParaRPr lang="fr-FR" sz="2400" dirty="0">
              <a:solidFill>
                <a:srgbClr val="1C3151"/>
              </a:solidFill>
              <a:latin typeface="Calibri" panose="020F0502020204030204" pitchFamily="34" charset="0"/>
            </a:endParaRPr>
          </a:p>
        </p:txBody>
      </p:sp>
    </p:spTree>
    <p:extLst>
      <p:ext uri="{BB962C8B-B14F-4D97-AF65-F5344CB8AC3E}">
        <p14:creationId xmlns:p14="http://schemas.microsoft.com/office/powerpoint/2010/main" val="1558584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2 : Modifier le code de la classe activité</a:t>
            </a:r>
          </a:p>
        </p:txBody>
      </p:sp>
      <p:sp>
        <p:nvSpPr>
          <p:cNvPr id="11" name="Content Placeholder 10">
            <a:extLst>
              <a:ext uri="{FF2B5EF4-FFF2-40B4-BE49-F238E27FC236}">
                <a16:creationId xmlns:a16="http://schemas.microsoft.com/office/drawing/2014/main" id="{69D35CDD-6E48-0124-D916-EF0F6A6C99AB}"/>
              </a:ext>
            </a:extLst>
          </p:cNvPr>
          <p:cNvSpPr>
            <a:spLocks noGrp="1"/>
          </p:cNvSpPr>
          <p:nvPr>
            <p:ph sz="quarter" idx="14"/>
          </p:nvPr>
        </p:nvSpPr>
        <p:spPr/>
        <p:txBody>
          <a:bodyPr/>
          <a:lstStyle/>
          <a:p>
            <a:pPr algn="l"/>
            <a:r>
              <a:rPr kumimoji="0" lang="fr-FR" altLang="fr-FR" sz="1100" b="1"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avtivity1.setOnTouchListener(</a:t>
            </a:r>
            <a:r>
              <a:rPr kumimoji="0" lang="fr-FR" altLang="fr-FR" sz="1100" b="0" i="0" u="none" strike="noStrike" cap="none" normalizeH="0" baseline="0" dirty="0" err="1">
                <a:ln>
                  <a:noFill/>
                </a:ln>
                <a:solidFill>
                  <a:srgbClr val="0033B3"/>
                </a:solidFill>
                <a:effectLst/>
                <a:latin typeface="JetBrains Mono"/>
              </a:rPr>
              <a:t>object</a:t>
            </a: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OnSwipeTouchListener</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33B3"/>
                </a:solidFill>
                <a:effectLst/>
                <a:latin typeface="JetBrains Mono"/>
              </a:rPr>
              <a:t>this</a:t>
            </a:r>
            <a:r>
              <a:rPr kumimoji="0" lang="fr-FR" altLang="fr-FR" sz="1100" b="0" i="0" u="none" strike="noStrike" cap="none" normalizeH="0" baseline="0" dirty="0" err="1">
                <a:ln>
                  <a:noFill/>
                </a:ln>
                <a:solidFill>
                  <a:srgbClr val="4A86E8"/>
                </a:solidFill>
                <a:effectLst/>
                <a:latin typeface="JetBrains Mono"/>
              </a:rPr>
              <a:t>@MainActivity</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override</a:t>
            </a:r>
            <a:r>
              <a:rPr kumimoji="0" lang="fr-FR" altLang="fr-FR" sz="1100" b="0" i="0" u="none" strike="noStrike" cap="none" normalizeH="0" baseline="0" dirty="0">
                <a:ln>
                  <a:noFill/>
                </a:ln>
                <a:solidFill>
                  <a:srgbClr val="0033B3"/>
                </a:solidFill>
                <a:effectLst/>
                <a:latin typeface="JetBrains Mono"/>
              </a:rPr>
              <a:t> fun </a:t>
            </a:r>
            <a:r>
              <a:rPr kumimoji="0" lang="fr-FR" altLang="fr-FR" sz="1100" b="0" i="0" u="none" strike="noStrike" cap="none" normalizeH="0" baseline="0" dirty="0" err="1">
                <a:ln>
                  <a:noFill/>
                </a:ln>
                <a:solidFill>
                  <a:srgbClr val="00627A"/>
                </a:solidFill>
                <a:effectLst/>
                <a:latin typeface="JetBrains Mono"/>
              </a:rPr>
              <a:t>onSwipeLeft</a:t>
            </a:r>
            <a:r>
              <a:rPr kumimoji="0" lang="fr-FR" altLang="fr-FR" sz="1100" b="0" i="0" u="none" strike="noStrike" cap="none" normalizeH="0" baseline="0" dirty="0">
                <a:ln>
                  <a:noFill/>
                </a:ln>
                <a:solidFill>
                  <a:srgbClr val="080808"/>
                </a:solidFill>
                <a:effectLst/>
                <a:latin typeface="JetBrains Mono"/>
              </a:rPr>
              <a:t>(): Boolean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val </a:t>
            </a:r>
            <a:r>
              <a:rPr kumimoji="0" lang="fr-FR" altLang="fr-FR" sz="1100" b="0" i="0" u="none" strike="noStrike" cap="none" normalizeH="0" baseline="0" dirty="0">
                <a:ln>
                  <a:noFill/>
                </a:ln>
                <a:solidFill>
                  <a:srgbClr val="080808"/>
                </a:solidFill>
                <a:effectLst/>
                <a:latin typeface="JetBrains Mono"/>
              </a:rPr>
              <a:t>i = Intent(</a:t>
            </a:r>
            <a:r>
              <a:rPr kumimoji="0" lang="fr-FR" altLang="fr-FR" sz="1100" b="0" i="0" u="none" strike="noStrike" cap="none" normalizeH="0" baseline="0" dirty="0" err="1">
                <a:ln>
                  <a:noFill/>
                </a:ln>
                <a:solidFill>
                  <a:srgbClr val="0033B3"/>
                </a:solidFill>
                <a:effectLst/>
                <a:latin typeface="JetBrains Mono"/>
              </a:rPr>
              <a:t>this</a:t>
            </a:r>
            <a:r>
              <a:rPr kumimoji="0" lang="fr-FR" altLang="fr-FR" sz="1100" b="0" i="0" u="none" strike="noStrike" cap="none" normalizeH="0" baseline="0" dirty="0" err="1">
                <a:ln>
                  <a:noFill/>
                </a:ln>
                <a:solidFill>
                  <a:srgbClr val="4A86E8"/>
                </a:solidFill>
                <a:effectLst/>
                <a:latin typeface="JetBrains Mono"/>
              </a:rPr>
              <a:t>@MainActivity</a:t>
            </a:r>
            <a:r>
              <a:rPr kumimoji="0" lang="fr-FR" altLang="fr-FR" sz="1100" b="0" i="0" u="none" strike="noStrike" cap="none" normalizeH="0" baseline="0" dirty="0">
                <a:ln>
                  <a:noFill/>
                </a:ln>
                <a:solidFill>
                  <a:srgbClr val="080808"/>
                </a:solidFill>
                <a:effectLst/>
                <a:latin typeface="JetBrains Mono"/>
              </a:rPr>
              <a:t>, MainActivity2::</a:t>
            </a:r>
            <a:r>
              <a:rPr kumimoji="0" lang="fr-FR" altLang="fr-FR" sz="1100" b="0" i="0" u="none" strike="noStrike" cap="none" normalizeH="0" baseline="0" dirty="0">
                <a:ln>
                  <a:noFill/>
                </a:ln>
                <a:solidFill>
                  <a:srgbClr val="0033B3"/>
                </a:solidFill>
                <a:effectLst/>
                <a:latin typeface="JetBrains Mono"/>
              </a:rPr>
              <a:t>class</a:t>
            </a:r>
            <a:r>
              <a:rPr kumimoji="0" lang="fr-FR" altLang="fr-FR" sz="1100" b="0" i="0" u="none" strike="noStrike" cap="none" normalizeH="0" baseline="0" dirty="0">
                <a:ln>
                  <a:noFill/>
                </a:ln>
                <a:solidFill>
                  <a:srgbClr val="080808"/>
                </a:solidFill>
                <a:effectLst/>
                <a:latin typeface="JetBrains Mono"/>
              </a:rPr>
              <a:t>.java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startActivity</a:t>
            </a:r>
            <a:r>
              <a:rPr kumimoji="0" lang="fr-FR" altLang="fr-FR" sz="1100" b="0" i="0" u="none" strike="noStrike" cap="none" normalizeH="0" baseline="0" dirty="0">
                <a:ln>
                  <a:noFill/>
                </a:ln>
                <a:solidFill>
                  <a:srgbClr val="080808"/>
                </a:solidFill>
                <a:effectLst/>
                <a:latin typeface="JetBrains Mono"/>
              </a:rPr>
              <a:t>(i)</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return </a:t>
            </a:r>
            <a:r>
              <a:rPr kumimoji="0" lang="fr-FR" altLang="fr-FR" sz="1100" b="0" i="0" u="none" strike="noStrike" cap="none" normalizeH="0" baseline="0" dirty="0" err="1">
                <a:ln>
                  <a:noFill/>
                </a:ln>
                <a:solidFill>
                  <a:srgbClr val="0033B3"/>
                </a:solidFill>
                <a:effectLst/>
                <a:latin typeface="JetBrains Mono"/>
              </a:rPr>
              <a:t>true</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p>
          <a:p>
            <a:pPr algn="l"/>
            <a:endParaRPr lang="fr-FR" sz="1100" dirty="0">
              <a:solidFill>
                <a:srgbClr val="080808"/>
              </a:solidFill>
              <a:latin typeface="JetBrains Mono"/>
            </a:endParaRPr>
          </a:p>
          <a:p>
            <a:pPr algn="l"/>
            <a:endParaRPr lang="fr-FR" sz="1100" dirty="0">
              <a:solidFill>
                <a:srgbClr val="080808"/>
              </a:solidFill>
              <a:latin typeface="JetBrains Mono"/>
            </a:endParaRPr>
          </a:p>
          <a:p>
            <a:pPr algn="l"/>
            <a:r>
              <a:rPr lang="fr-FR" sz="1100" dirty="0">
                <a:solidFill>
                  <a:srgbClr val="080808"/>
                </a:solidFill>
                <a:latin typeface="JetBrains Mono"/>
              </a:rPr>
              <a:t>La classe </a:t>
            </a:r>
            <a:r>
              <a:rPr kumimoji="0" lang="fr-FR" altLang="fr-FR" sz="1100" b="1" i="0" u="none" strike="noStrike" cap="none" normalizeH="0" baseline="0" dirty="0" err="1">
                <a:ln>
                  <a:noFill/>
                </a:ln>
                <a:solidFill>
                  <a:srgbClr val="080808"/>
                </a:solidFill>
                <a:effectLst/>
                <a:latin typeface="JetBrains Mono"/>
              </a:rPr>
              <a:t>OnSwipeTouchListener</a:t>
            </a:r>
            <a:r>
              <a:rPr kumimoji="0" lang="fr-FR" altLang="fr-FR" sz="1100" b="0" i="0" u="none" strike="noStrike" cap="none" normalizeH="0" baseline="0" dirty="0">
                <a:ln>
                  <a:noFill/>
                </a:ln>
                <a:solidFill>
                  <a:srgbClr val="080808"/>
                </a:solidFill>
                <a:effectLst/>
                <a:latin typeface="JetBrains Mono"/>
              </a:rPr>
              <a:t> est présentée dans la diapositive suivante.</a:t>
            </a:r>
            <a:endParaRPr lang="fr-FR" sz="1100" dirty="0"/>
          </a:p>
        </p:txBody>
      </p:sp>
      <p:sp>
        <p:nvSpPr>
          <p:cNvPr id="12" name="Rectangle 1">
            <a:extLst>
              <a:ext uri="{FF2B5EF4-FFF2-40B4-BE49-F238E27FC236}">
                <a16:creationId xmlns:a16="http://schemas.microsoft.com/office/drawing/2014/main" id="{A631D6B6-AD69-6529-0DC7-2ECD71C567BE}"/>
              </a:ext>
            </a:extLst>
          </p:cNvPr>
          <p:cNvSpPr>
            <a:spLocks noGrp="1" noChangeArrowheads="1"/>
          </p:cNvSpPr>
          <p:nvPr>
            <p:ph sz="quarter" idx="12"/>
          </p:nvPr>
        </p:nvSpPr>
        <p:spPr bwMode="auto">
          <a:xfrm>
            <a:off x="773603" y="2022984"/>
            <a:ext cx="5472973" cy="43550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rgbClr val="0033B3"/>
                </a:solidFill>
                <a:effectLst/>
                <a:latin typeface="JetBrains Mono"/>
              </a:rPr>
              <a:t>class </a:t>
            </a:r>
            <a:r>
              <a:rPr kumimoji="0" lang="fr-FR" altLang="fr-FR" sz="1100" b="0" i="0" u="none" strike="noStrike" cap="none" normalizeH="0" baseline="0" dirty="0" err="1">
                <a:ln>
                  <a:noFill/>
                </a:ln>
                <a:solidFill>
                  <a:srgbClr val="080808"/>
                </a:solidFill>
                <a:effectLst/>
                <a:latin typeface="JetBrains Mono"/>
              </a:rPr>
              <a:t>MainActivity</a:t>
            </a:r>
            <a:r>
              <a:rPr kumimoji="0" lang="fr-FR" altLang="fr-FR" sz="1100" b="0" i="0" u="none" strike="noStrike" cap="none" normalizeH="0" baseline="0" dirty="0">
                <a:ln>
                  <a:noFill/>
                </a:ln>
                <a:solidFill>
                  <a:srgbClr val="080808"/>
                </a:solidFill>
                <a:effectLst/>
                <a:latin typeface="JetBrains Mono"/>
              </a:rPr>
              <a:t> : </a:t>
            </a:r>
            <a:r>
              <a:rPr kumimoji="0" lang="fr-FR" altLang="fr-FR" sz="1100" b="0" i="0" u="none" strike="noStrike" cap="none" normalizeH="0" baseline="0" dirty="0" err="1">
                <a:ln>
                  <a:noFill/>
                </a:ln>
                <a:solidFill>
                  <a:srgbClr val="080808"/>
                </a:solidFill>
                <a:effectLst/>
                <a:latin typeface="JetBrains Mono"/>
              </a:rPr>
              <a:t>AppCompatActivity</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override</a:t>
            </a:r>
            <a:r>
              <a:rPr kumimoji="0" lang="fr-FR" altLang="fr-FR" sz="1100" b="0" i="0" u="none" strike="noStrike" cap="none" normalizeH="0" baseline="0" dirty="0">
                <a:ln>
                  <a:noFill/>
                </a:ln>
                <a:solidFill>
                  <a:srgbClr val="0033B3"/>
                </a:solidFill>
                <a:effectLst/>
                <a:latin typeface="JetBrains Mono"/>
              </a:rPr>
              <a:t> fun </a:t>
            </a:r>
            <a:r>
              <a:rPr kumimoji="0" lang="fr-FR" altLang="fr-FR" sz="1100" b="0" i="0" u="none" strike="noStrike" cap="none" normalizeH="0" baseline="0" dirty="0" err="1">
                <a:ln>
                  <a:noFill/>
                </a:ln>
                <a:solidFill>
                  <a:srgbClr val="00627A"/>
                </a:solidFill>
                <a:effectLst/>
                <a:latin typeface="JetBrains Mono"/>
              </a:rPr>
              <a:t>onCreate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savedInstanceState</a:t>
            </a:r>
            <a:r>
              <a:rPr kumimoji="0" lang="fr-FR" altLang="fr-FR" sz="1100" b="0" i="0" u="none" strike="noStrike" cap="none" normalizeH="0" baseline="0" dirty="0">
                <a:ln>
                  <a:noFill/>
                </a:ln>
                <a:solidFill>
                  <a:srgbClr val="080808"/>
                </a:solidFill>
                <a:effectLst/>
                <a:latin typeface="JetBrains Mono"/>
              </a:rPr>
              <a:t>: Bundle?)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super</a:t>
            </a:r>
            <a:r>
              <a:rPr kumimoji="0" lang="fr-FR" altLang="fr-FR" sz="1100" b="0" i="0" u="none" strike="noStrike" cap="none" normalizeH="0" baseline="0" dirty="0" err="1">
                <a:ln>
                  <a:noFill/>
                </a:ln>
                <a:solidFill>
                  <a:srgbClr val="080808"/>
                </a:solidFill>
                <a:effectLst/>
                <a:latin typeface="JetBrains Mono"/>
              </a:rPr>
              <a:t>.onCreate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savedInstanceState</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setContentView</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R.layout.activity_main</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val </a:t>
            </a:r>
            <a:r>
              <a:rPr kumimoji="0" lang="fr-FR" altLang="fr-FR" sz="1100" b="0" i="0" u="none" strike="noStrike" cap="none" normalizeH="0" baseline="0" dirty="0">
                <a:ln>
                  <a:noFill/>
                </a:ln>
                <a:solidFill>
                  <a:srgbClr val="080808"/>
                </a:solidFill>
                <a:effectLst/>
                <a:latin typeface="JetBrains Mono"/>
              </a:rPr>
              <a:t>avtivity1 = </a:t>
            </a:r>
            <a:r>
              <a:rPr kumimoji="0" lang="fr-FR" altLang="fr-FR" sz="1100" b="0" i="0" u="none" strike="noStrike" cap="none" normalizeH="0" baseline="0" dirty="0" err="1">
                <a:ln>
                  <a:noFill/>
                </a:ln>
                <a:solidFill>
                  <a:srgbClr val="080808"/>
                </a:solidFill>
                <a:effectLst/>
                <a:latin typeface="JetBrains Mono"/>
              </a:rPr>
              <a:t>findViewById</a:t>
            </a: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err="1">
                <a:ln>
                  <a:noFill/>
                </a:ln>
                <a:solidFill>
                  <a:srgbClr val="080808"/>
                </a:solidFill>
                <a:effectLst/>
                <a:latin typeface="JetBrains Mono"/>
              </a:rPr>
              <a:t>ConstraintLayout</a:t>
            </a:r>
            <a:r>
              <a:rPr kumimoji="0" lang="fr-FR" altLang="fr-FR" sz="1100" b="0" i="0" u="none" strike="noStrike" cap="none" normalizeH="0" baseline="0" dirty="0">
                <a:ln>
                  <a:noFill/>
                </a:ln>
                <a:solidFill>
                  <a:srgbClr val="080808"/>
                </a:solidFill>
                <a:effectLst/>
                <a:latin typeface="JetBrains Mono"/>
              </a:rPr>
              <a:t>&gt;(R.id.activity1)</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var </a:t>
            </a:r>
            <a:r>
              <a:rPr kumimoji="0" lang="fr-FR" altLang="fr-FR" sz="1100" b="0" i="0" u="none" strike="noStrike" cap="none" normalizeH="0" baseline="0" dirty="0">
                <a:ln>
                  <a:noFill/>
                </a:ln>
                <a:solidFill>
                  <a:srgbClr val="080808"/>
                </a:solidFill>
                <a:effectLst/>
                <a:latin typeface="JetBrains Mono"/>
              </a:rPr>
              <a:t>click = </a:t>
            </a:r>
            <a:r>
              <a:rPr kumimoji="0" lang="fr-FR" altLang="fr-FR" sz="1100" b="0" i="0" u="none" strike="noStrike" cap="none" normalizeH="0" baseline="0" dirty="0" err="1">
                <a:ln>
                  <a:noFill/>
                </a:ln>
                <a:solidFill>
                  <a:srgbClr val="080808"/>
                </a:solidFill>
                <a:effectLst/>
                <a:latin typeface="JetBrains Mono"/>
              </a:rPr>
              <a:t>findViewById</a:t>
            </a:r>
            <a:r>
              <a:rPr kumimoji="0" lang="fr-FR" altLang="fr-FR" sz="1100" b="0" i="0" u="none" strike="noStrike" cap="none" normalizeH="0" baseline="0" dirty="0">
                <a:ln>
                  <a:noFill/>
                </a:ln>
                <a:solidFill>
                  <a:srgbClr val="080808"/>
                </a:solidFill>
                <a:effectLst/>
                <a:latin typeface="JetBrains Mono"/>
              </a:rPr>
              <a:t>&lt;Button&gt;(</a:t>
            </a:r>
            <a:r>
              <a:rPr kumimoji="0" lang="fr-FR" altLang="fr-FR" sz="1100" b="0" i="0" u="none" strike="noStrike" cap="none" normalizeH="0" baseline="0" dirty="0" err="1">
                <a:ln>
                  <a:noFill/>
                </a:ln>
                <a:solidFill>
                  <a:srgbClr val="080808"/>
                </a:solidFill>
                <a:effectLst/>
                <a:latin typeface="JetBrains Mono"/>
              </a:rPr>
              <a:t>R.id.click</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val </a:t>
            </a:r>
            <a:r>
              <a:rPr kumimoji="0" lang="fr-FR" altLang="fr-FR" sz="1100" b="0" i="0" u="none" strike="noStrike" cap="none" normalizeH="0" baseline="0" dirty="0" err="1">
                <a:ln>
                  <a:noFill/>
                </a:ln>
                <a:solidFill>
                  <a:srgbClr val="080808"/>
                </a:solidFill>
                <a:effectLst/>
                <a:latin typeface="JetBrains Mono"/>
              </a:rPr>
              <a:t>longText</a:t>
            </a:r>
            <a:r>
              <a:rPr kumimoji="0" lang="fr-FR" altLang="fr-FR" sz="1100" b="0" i="0" u="none" strike="noStrike" cap="none" normalizeH="0" baseline="0" dirty="0">
                <a:ln>
                  <a:noFill/>
                </a:ln>
                <a:solidFill>
                  <a:srgbClr val="080808"/>
                </a:solidFill>
                <a:effectLst/>
                <a:latin typeface="JetBrains Mono"/>
              </a:rPr>
              <a:t> = </a:t>
            </a:r>
            <a:r>
              <a:rPr kumimoji="0" lang="fr-FR" altLang="fr-FR" sz="1100" b="0" i="0" u="none" strike="noStrike" cap="none" normalizeH="0" baseline="0" dirty="0" err="1">
                <a:ln>
                  <a:noFill/>
                </a:ln>
                <a:solidFill>
                  <a:srgbClr val="080808"/>
                </a:solidFill>
                <a:effectLst/>
                <a:latin typeface="JetBrains Mono"/>
              </a:rPr>
              <a:t>findViewById</a:t>
            </a: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err="1">
                <a:ln>
                  <a:noFill/>
                </a:ln>
                <a:solidFill>
                  <a:srgbClr val="080808"/>
                </a:solidFill>
                <a:effectLst/>
                <a:latin typeface="JetBrains Mono"/>
              </a:rPr>
              <a:t>TextView</a:t>
            </a:r>
            <a:r>
              <a:rPr kumimoji="0" lang="fr-FR" altLang="fr-FR" sz="1100" b="0" i="0" u="none" strike="noStrike" cap="none" normalizeH="0" baseline="0" dirty="0">
                <a:ln>
                  <a:noFill/>
                </a:ln>
                <a:solidFill>
                  <a:srgbClr val="080808"/>
                </a:solidFill>
                <a:effectLst/>
                <a:latin typeface="JetBrains Mono"/>
              </a:rPr>
              <a:t>&gt;(</a:t>
            </a:r>
            <a:r>
              <a:rPr kumimoji="0" lang="fr-FR" altLang="fr-FR" sz="1100" b="0" i="0" u="none" strike="noStrike" cap="none" normalizeH="0" baseline="0" dirty="0" err="1">
                <a:ln>
                  <a:noFill/>
                </a:ln>
                <a:solidFill>
                  <a:srgbClr val="080808"/>
                </a:solidFill>
                <a:effectLst/>
                <a:latin typeface="JetBrains Mono"/>
              </a:rPr>
              <a:t>R.id.longText</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click.setOnClickListener</a:t>
            </a:r>
            <a:r>
              <a:rPr kumimoji="0" lang="fr-FR" altLang="fr-FR" sz="1100" b="0" i="0" u="none" strike="noStrike" cap="none" normalizeH="0" baseline="0" dirty="0">
                <a:ln>
                  <a:noFill/>
                </a:ln>
                <a:solidFill>
                  <a:srgbClr val="080808"/>
                </a:solidFill>
                <a:effectLst/>
                <a:latin typeface="JetBrains Mono"/>
              </a:rPr>
              <a:t> </a:t>
            </a:r>
            <a:r>
              <a:rPr kumimoji="0" lang="fr-FR" altLang="fr-FR" sz="1100" b="1" i="0" u="none" strike="noStrike" cap="none" normalizeH="0" baseline="0" dirty="0">
                <a:ln>
                  <a:noFill/>
                </a:ln>
                <a:solidFill>
                  <a:srgbClr val="080808"/>
                </a:solidFill>
                <a:effectLst/>
                <a:latin typeface="JetBrains Mono"/>
              </a:rPr>
              <a:t>{</a:t>
            </a:r>
            <a:br>
              <a:rPr kumimoji="0" lang="fr-FR" altLang="fr-FR" sz="1100" b="1" i="0" u="none" strike="noStrike" cap="none" normalizeH="0" baseline="0" dirty="0">
                <a:ln>
                  <a:noFill/>
                </a:ln>
                <a:solidFill>
                  <a:srgbClr val="080808"/>
                </a:solidFill>
                <a:effectLst/>
                <a:latin typeface="JetBrains Mono"/>
              </a:rPr>
            </a:br>
            <a:r>
              <a:rPr kumimoji="0" lang="fr-FR" altLang="fr-FR" sz="1100" b="1"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Toast.makeText</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33B3"/>
                </a:solidFill>
                <a:effectLst/>
                <a:latin typeface="JetBrains Mono"/>
              </a:rPr>
              <a:t>this</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67D17"/>
                </a:solidFill>
                <a:effectLst/>
                <a:latin typeface="JetBrains Mono"/>
              </a:rPr>
              <a:t>"Button click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Toast.LENGTH_SHORT</a:t>
            </a:r>
            <a:r>
              <a:rPr kumimoji="0" lang="fr-FR" altLang="fr-FR" sz="1100" b="0" i="0" u="none" strike="noStrike" cap="none" normalizeH="0" baseline="0" dirty="0">
                <a:ln>
                  <a:noFill/>
                </a:ln>
                <a:solidFill>
                  <a:srgbClr val="080808"/>
                </a:solidFill>
                <a:effectLst/>
                <a:latin typeface="JetBrains Mono"/>
              </a:rPr>
              <a:t>).show()</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longText.text</a:t>
            </a:r>
            <a:r>
              <a:rPr kumimoji="0" lang="fr-FR" altLang="fr-FR" sz="1100" b="0" i="0" u="none" strike="noStrike" cap="none" normalizeH="0" baseline="0" dirty="0">
                <a:ln>
                  <a:noFill/>
                </a:ln>
                <a:solidFill>
                  <a:srgbClr val="080808"/>
                </a:solidFill>
                <a:effectLst/>
                <a:latin typeface="JetBrains Mono"/>
              </a:rPr>
              <a:t> = </a:t>
            </a:r>
            <a:r>
              <a:rPr kumimoji="0" lang="fr-FR" altLang="fr-FR" sz="1100" b="0" i="0" u="none" strike="noStrike" cap="none" normalizeH="0" baseline="0" dirty="0">
                <a:ln>
                  <a:noFill/>
                </a:ln>
                <a:solidFill>
                  <a:srgbClr val="067D17"/>
                </a:solidFill>
                <a:effectLst/>
                <a:latin typeface="JetBrains Mono"/>
              </a:rPr>
              <a:t>"Simple Click On Button "</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1" i="0" u="none" strike="noStrike" cap="none" normalizeH="0" baseline="0" dirty="0">
                <a:ln>
                  <a:noFill/>
                </a:ln>
                <a:solidFill>
                  <a:srgbClr val="080808"/>
                </a:solidFill>
                <a:effectLst/>
                <a:latin typeface="JetBrains Mono"/>
              </a:rPr>
              <a:t>}</a:t>
            </a:r>
            <a:br>
              <a:rPr kumimoji="0" lang="fr-FR" altLang="fr-FR" sz="1100" b="1" i="0" u="none" strike="noStrike" cap="none" normalizeH="0" baseline="0" dirty="0">
                <a:ln>
                  <a:noFill/>
                </a:ln>
                <a:solidFill>
                  <a:srgbClr val="080808"/>
                </a:solidFill>
                <a:effectLst/>
                <a:latin typeface="JetBrains Mono"/>
              </a:rPr>
            </a:br>
            <a:br>
              <a:rPr kumimoji="0" lang="fr-FR" altLang="fr-FR" sz="1100" b="1" i="0" u="none" strike="noStrike" cap="none" normalizeH="0" baseline="0" dirty="0">
                <a:ln>
                  <a:noFill/>
                </a:ln>
                <a:solidFill>
                  <a:srgbClr val="080808"/>
                </a:solidFill>
                <a:effectLst/>
                <a:latin typeface="JetBrains Mono"/>
              </a:rPr>
            </a:br>
            <a:r>
              <a:rPr kumimoji="0" lang="fr-FR" altLang="fr-FR" sz="1100" b="1"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click.setOnLongClickListener</a:t>
            </a:r>
            <a:r>
              <a:rPr kumimoji="0" lang="fr-FR" altLang="fr-FR" sz="1100" b="0" i="0" u="none" strike="noStrike" cap="none" normalizeH="0" baseline="0" dirty="0">
                <a:ln>
                  <a:noFill/>
                </a:ln>
                <a:solidFill>
                  <a:srgbClr val="080808"/>
                </a:solidFill>
                <a:effectLst/>
                <a:latin typeface="JetBrains Mono"/>
              </a:rPr>
              <a:t> </a:t>
            </a:r>
            <a:r>
              <a:rPr kumimoji="0" lang="fr-FR" altLang="fr-FR" sz="1100" b="1" i="0" u="none" strike="noStrike" cap="none" normalizeH="0" baseline="0" dirty="0">
                <a:ln>
                  <a:noFill/>
                </a:ln>
                <a:solidFill>
                  <a:srgbClr val="080808"/>
                </a:solidFill>
                <a:effectLst/>
                <a:latin typeface="JetBrains Mono"/>
              </a:rPr>
              <a:t>{</a:t>
            </a:r>
            <a:br>
              <a:rPr kumimoji="0" lang="fr-FR" altLang="fr-FR" sz="1100" b="1" i="0" u="none" strike="noStrike" cap="none" normalizeH="0" baseline="0" dirty="0">
                <a:ln>
                  <a:noFill/>
                </a:ln>
                <a:solidFill>
                  <a:srgbClr val="080808"/>
                </a:solidFill>
                <a:effectLst/>
                <a:latin typeface="JetBrains Mono"/>
              </a:rPr>
            </a:br>
            <a:r>
              <a:rPr kumimoji="0" lang="fr-FR" altLang="fr-FR" sz="1100" b="1"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Toast.makeText</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33B3"/>
                </a:solidFill>
                <a:effectLst/>
                <a:latin typeface="JetBrains Mono"/>
              </a:rPr>
              <a:t>this</a:t>
            </a:r>
            <a:r>
              <a:rPr kumimoji="0" lang="fr-FR" altLang="fr-FR" sz="1100" b="0" i="0" u="none" strike="noStrike" cap="none" normalizeH="0" baseline="0" dirty="0" err="1">
                <a:ln>
                  <a:noFill/>
                </a:ln>
                <a:solidFill>
                  <a:srgbClr val="4A86E8"/>
                </a:solidFill>
                <a:effectLst/>
                <a:latin typeface="JetBrains Mono"/>
              </a:rPr>
              <a:t>@MainActivity</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067D17"/>
                </a:solidFill>
                <a:effectLst/>
                <a:latin typeface="JetBrains Mono"/>
              </a:rPr>
              <a:t>"Button Long click"</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Toast.LENGTH_SHORT</a:t>
            </a:r>
            <a:r>
              <a:rPr kumimoji="0" lang="fr-FR" altLang="fr-FR" sz="1100" b="0" i="0" u="none" strike="noStrike" cap="none" normalizeH="0" baseline="0" dirty="0">
                <a:ln>
                  <a:noFill/>
                </a:ln>
                <a:solidFill>
                  <a:srgbClr val="080808"/>
                </a:solidFill>
                <a:effectLst/>
                <a:latin typeface="JetBrains Mono"/>
              </a:rPr>
              <a:t>).show()</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longText.text</a:t>
            </a:r>
            <a:r>
              <a:rPr kumimoji="0" lang="fr-FR" altLang="fr-FR" sz="1100" b="0" i="0" u="none" strike="noStrike" cap="none" normalizeH="0" baseline="0" dirty="0">
                <a:ln>
                  <a:noFill/>
                </a:ln>
                <a:solidFill>
                  <a:srgbClr val="080808"/>
                </a:solidFill>
                <a:effectLst/>
                <a:latin typeface="JetBrains Mono"/>
              </a:rPr>
              <a:t> = </a:t>
            </a:r>
            <a:r>
              <a:rPr kumimoji="0" lang="fr-FR" altLang="fr-FR" sz="1100" b="0" i="0" u="none" strike="noStrike" cap="none" normalizeH="0" baseline="0" dirty="0">
                <a:ln>
                  <a:noFill/>
                </a:ln>
                <a:solidFill>
                  <a:srgbClr val="067D17"/>
                </a:solidFill>
                <a:effectLst/>
                <a:latin typeface="JetBrains Mono"/>
              </a:rPr>
              <a:t>"Long Click On Button"</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true</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1" i="0" u="none" strike="noStrike" cap="none" normalizeH="0" baseline="0" dirty="0">
                <a:ln>
                  <a:noFill/>
                </a:ln>
                <a:solidFill>
                  <a:srgbClr val="080808"/>
                </a:solidFill>
                <a:effectLst/>
                <a:latin typeface="JetBrains Mono"/>
              </a:rPr>
              <a:t>}</a:t>
            </a:r>
            <a:br>
              <a:rPr kumimoji="0" lang="fr-FR" altLang="fr-FR" sz="1100" b="1" i="0" u="none" strike="noStrike" cap="none" normalizeH="0" baseline="0" dirty="0">
                <a:ln>
                  <a:noFill/>
                </a:ln>
                <a:solidFill>
                  <a:srgbClr val="080808"/>
                </a:solidFill>
                <a:effectLst/>
                <a:latin typeface="JetBrains Mono"/>
              </a:rPr>
            </a:br>
            <a:br>
              <a:rPr kumimoji="0" lang="fr-FR" altLang="fr-FR" sz="1100" b="1" i="0" u="none" strike="noStrike" cap="none" normalizeH="0" baseline="0" dirty="0">
                <a:ln>
                  <a:noFill/>
                </a:ln>
                <a:solidFill>
                  <a:srgbClr val="080808"/>
                </a:solidFill>
                <a:effectLst/>
                <a:latin typeface="JetBrains Mono"/>
              </a:rPr>
            </a:br>
            <a:br>
              <a:rPr kumimoji="0" lang="fr-FR" altLang="fr-FR" sz="1100" b="0" i="0" u="none" strike="noStrike" cap="none" normalizeH="0" baseline="0" dirty="0">
                <a:ln>
                  <a:noFill/>
                </a:ln>
                <a:solidFill>
                  <a:srgbClr val="080808"/>
                </a:solidFill>
                <a:effectLst/>
                <a:latin typeface="JetBrains Mono"/>
              </a:rPr>
            </a:br>
            <a:br>
              <a:rPr kumimoji="0" lang="fr-FR" altLang="fr-FR" sz="1100" b="0" i="0" u="none" strike="noStrike" cap="none" normalizeH="0" baseline="0" dirty="0">
                <a:ln>
                  <a:noFill/>
                </a:ln>
                <a:solidFill>
                  <a:srgbClr val="080808"/>
                </a:solidFill>
                <a:effectLst/>
                <a:latin typeface="JetBrains Mono"/>
              </a:rPr>
            </a:br>
            <a:endParaRPr kumimoji="0" lang="fr-FR" altLang="fr-FR"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590060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1">
            <a:extLst>
              <a:ext uri="{FF2B5EF4-FFF2-40B4-BE49-F238E27FC236}">
                <a16:creationId xmlns:a16="http://schemas.microsoft.com/office/drawing/2014/main" id="{63E7187B-9085-367C-D25E-DD9CFCB31EE7}"/>
              </a:ext>
            </a:extLst>
          </p:cNvPr>
          <p:cNvSpPr>
            <a:spLocks noGrp="1" noChangeArrowheads="1"/>
          </p:cNvSpPr>
          <p:nvPr>
            <p:ph sz="quarter" idx="12"/>
          </p:nvPr>
        </p:nvSpPr>
        <p:spPr bwMode="auto">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eaLnBrk="0" fontAlgn="base" hangingPunct="0">
              <a:lnSpc>
                <a:spcPct val="100000"/>
              </a:lnSpc>
              <a:spcBef>
                <a:spcPct val="0"/>
              </a:spcBef>
              <a:spcAft>
                <a:spcPct val="0"/>
              </a:spcAft>
              <a:buClrTx/>
            </a:pPr>
            <a:r>
              <a:rPr lang="fr-FR" altLang="fr-FR" dirty="0">
                <a:solidFill>
                  <a:schemeClr val="tx1"/>
                </a:solidFill>
              </a:rPr>
              <a:t>Dans le dossier navigation, modifier le fichier </a:t>
            </a:r>
            <a:r>
              <a:rPr lang="fr-FR" b="1" dirty="0">
                <a:solidFill>
                  <a:schemeClr val="tx1"/>
                </a:solidFill>
              </a:rPr>
              <a:t>mobile_navigation.xml </a:t>
            </a:r>
            <a:r>
              <a:rPr lang="fr-FR" dirty="0">
                <a:solidFill>
                  <a:schemeClr val="tx1"/>
                </a:solidFill>
              </a:rPr>
              <a:t>comme suit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1" u="none" strike="noStrike" cap="none" normalizeH="0" baseline="0" dirty="0">
                <a:ln>
                  <a:noFill/>
                </a:ln>
                <a:solidFill>
                  <a:srgbClr val="080808"/>
                </a:solidFill>
                <a:effectLst/>
                <a:latin typeface="JetBrai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navigation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-auto"</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tools</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mobile_navigation</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:startDestination</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nav_add</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fragment</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nav_add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:name</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ma.projet.studetkotlin.FormFragment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:label</a:t>
            </a:r>
            <a:r>
              <a:rPr kumimoji="0" lang="fr-FR" altLang="fr-FR" b="0" i="0" u="none" strike="noStrike" cap="none" normalizeH="0" baseline="0" dirty="0">
                <a:ln>
                  <a:noFill/>
                </a:ln>
                <a:solidFill>
                  <a:srgbClr val="067D17"/>
                </a:solidFill>
                <a:effectLst/>
                <a:latin typeface="JetBrains Mono"/>
              </a:rPr>
              <a:t>="Ajouter Etudiant"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err="1">
                <a:ln>
                  <a:noFill/>
                </a:ln>
                <a:solidFill>
                  <a:srgbClr val="174AD4"/>
                </a:solidFill>
                <a:effectLst/>
                <a:latin typeface="JetBrains Mono"/>
              </a:rPr>
              <a:t>:layout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layout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fragment_home</a:t>
            </a: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fragment</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nav_list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:name</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ma.projet.studetkotlin.ListFragment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:label</a:t>
            </a:r>
            <a:r>
              <a:rPr kumimoji="0" lang="fr-FR" altLang="fr-FR" b="0" i="0" u="none" strike="noStrike" cap="none" normalizeH="0" baseline="0" dirty="0">
                <a:ln>
                  <a:noFill/>
                </a:ln>
                <a:solidFill>
                  <a:srgbClr val="067D17"/>
                </a:solidFill>
                <a:effectLst/>
                <a:latin typeface="JetBrains Mono"/>
              </a:rPr>
              <a:t>="Liste Etudiants"</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err="1">
                <a:ln>
                  <a:noFill/>
                </a:ln>
                <a:solidFill>
                  <a:srgbClr val="174AD4"/>
                </a:solidFill>
                <a:effectLst/>
                <a:latin typeface="JetBrains Mono"/>
              </a:rPr>
              <a:t>:layout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layout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fragment_gallery</a:t>
            </a: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navigation</a:t>
            </a:r>
            <a:r>
              <a:rPr kumimoji="0" lang="fr-FR" altLang="fr-FR" b="0" i="0" u="none" strike="noStrike" cap="none" normalizeH="0" baseline="0" dirty="0">
                <a:ln>
                  <a:noFill/>
                </a:ln>
                <a:solidFill>
                  <a:srgbClr val="080808"/>
                </a:solidFill>
                <a:effectLst/>
                <a:latin typeface="JetBrains Mono"/>
              </a:rPr>
              <a:t>&gt;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Etape 15 : Modifier la navigation</a:t>
            </a:r>
          </a:p>
        </p:txBody>
      </p:sp>
      <p:pic>
        <p:nvPicPr>
          <p:cNvPr id="9" name="Content Placeholder 8">
            <a:extLst>
              <a:ext uri="{FF2B5EF4-FFF2-40B4-BE49-F238E27FC236}">
                <a16:creationId xmlns:a16="http://schemas.microsoft.com/office/drawing/2014/main" id="{CF7B3A90-2D0C-8747-BA6D-779087CC9548}"/>
              </a:ext>
            </a:extLst>
          </p:cNvPr>
          <p:cNvPicPr>
            <a:picLocks noGrp="1" noChangeAspect="1"/>
          </p:cNvPicPr>
          <p:nvPr>
            <p:ph sz="quarter" idx="14"/>
          </p:nvPr>
        </p:nvPicPr>
        <p:blipFill>
          <a:blip r:embed="rId2"/>
          <a:stretch>
            <a:fillRect/>
          </a:stretch>
        </p:blipFill>
        <p:spPr>
          <a:xfrm>
            <a:off x="6246813" y="3049877"/>
            <a:ext cx="5219700" cy="2301296"/>
          </a:xfrm>
          <a:ln>
            <a:solidFill>
              <a:schemeClr val="bg1">
                <a:lumMod val="65000"/>
              </a:schemeClr>
            </a:solidFill>
          </a:ln>
        </p:spPr>
      </p:pic>
    </p:spTree>
    <p:extLst>
      <p:ext uri="{BB962C8B-B14F-4D97-AF65-F5344CB8AC3E}">
        <p14:creationId xmlns:p14="http://schemas.microsoft.com/office/powerpoint/2010/main" val="30897766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Etape 16 : Modifier la classe </a:t>
            </a:r>
            <a:r>
              <a:rPr lang="fr-FR" dirty="0" err="1"/>
              <a:t>MainActivity</a:t>
            </a:r>
            <a:endParaRPr lang="fr-FR" dirty="0"/>
          </a:p>
        </p:txBody>
      </p:sp>
      <p:sp>
        <p:nvSpPr>
          <p:cNvPr id="4" name="Content Placeholder 3">
            <a:extLst>
              <a:ext uri="{FF2B5EF4-FFF2-40B4-BE49-F238E27FC236}">
                <a16:creationId xmlns:a16="http://schemas.microsoft.com/office/drawing/2014/main" id="{396075F0-7129-F760-B7D2-B209FF199414}"/>
              </a:ext>
            </a:extLst>
          </p:cNvPr>
          <p:cNvSpPr>
            <a:spLocks noGrp="1"/>
          </p:cNvSpPr>
          <p:nvPr>
            <p:ph sz="quarter" idx="14"/>
          </p:nvPr>
        </p:nvSpPr>
        <p:spPr/>
        <p:txBody>
          <a:bodyPr/>
          <a:lstStyle/>
          <a:p>
            <a:pPr algn="l"/>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onCreateOptionsMenu</a:t>
            </a:r>
            <a:r>
              <a:rPr kumimoji="0" lang="fr-FR" altLang="fr-FR" sz="1000" b="0" i="0" u="none" strike="noStrike" cap="none" normalizeH="0" baseline="0" dirty="0">
                <a:ln>
                  <a:noFill/>
                </a:ln>
                <a:solidFill>
                  <a:srgbClr val="080808"/>
                </a:solidFill>
                <a:effectLst/>
                <a:latin typeface="JetBrains Mono"/>
              </a:rPr>
              <a:t>(menu: </a:t>
            </a:r>
            <a:r>
              <a:rPr kumimoji="0" lang="fr-FR" altLang="fr-FR" sz="1000" b="0" i="0" u="none" strike="noStrike" cap="none" normalizeH="0" baseline="0" dirty="0">
                <a:ln>
                  <a:noFill/>
                </a:ln>
                <a:solidFill>
                  <a:srgbClr val="000000"/>
                </a:solidFill>
                <a:effectLst/>
                <a:latin typeface="JetBrains Mono"/>
              </a:rPr>
              <a:t>Menu</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a:ln>
                  <a:noFill/>
                </a:ln>
                <a:solidFill>
                  <a:srgbClr val="8C8C8C"/>
                </a:solidFill>
                <a:effectLst/>
                <a:latin typeface="JetBrains Mono"/>
              </a:rPr>
              <a:t>// </a:t>
            </a:r>
            <a:r>
              <a:rPr kumimoji="0" lang="fr-FR" altLang="fr-FR" sz="1000" b="0" i="1" u="none" strike="noStrike" cap="none" normalizeH="0" baseline="0" dirty="0" err="1">
                <a:ln>
                  <a:noFill/>
                </a:ln>
                <a:solidFill>
                  <a:srgbClr val="8C8C8C"/>
                </a:solidFill>
                <a:effectLst/>
                <a:latin typeface="JetBrains Mono"/>
              </a:rPr>
              <a:t>Inflate</a:t>
            </a:r>
            <a:r>
              <a:rPr kumimoji="0" lang="fr-FR" altLang="fr-FR" sz="1000" b="0" i="1" u="none" strike="noStrike" cap="none" normalizeH="0" baseline="0" dirty="0">
                <a:ln>
                  <a:noFill/>
                </a:ln>
                <a:solidFill>
                  <a:srgbClr val="8C8C8C"/>
                </a:solidFill>
                <a:effectLst/>
                <a:latin typeface="JetBrains Mono"/>
              </a:rPr>
              <a:t> the menu; </a:t>
            </a:r>
            <a:r>
              <a:rPr kumimoji="0" lang="fr-FR" altLang="fr-FR" sz="1000" b="0" i="1" u="none" strike="noStrike" cap="none" normalizeH="0" baseline="0" dirty="0" err="1">
                <a:ln>
                  <a:noFill/>
                </a:ln>
                <a:solidFill>
                  <a:srgbClr val="8C8C8C"/>
                </a:solidFill>
                <a:effectLst/>
                <a:latin typeface="JetBrains Mono"/>
              </a:rPr>
              <a:t>this</a:t>
            </a:r>
            <a:r>
              <a:rPr kumimoji="0" lang="fr-FR" altLang="fr-FR" sz="1000" b="0" i="1" u="none" strike="noStrike" cap="none" normalizeH="0" baseline="0" dirty="0">
                <a:ln>
                  <a:noFill/>
                </a:ln>
                <a:solidFill>
                  <a:srgbClr val="8C8C8C"/>
                </a:solidFill>
                <a:effectLst/>
                <a:latin typeface="JetBrains Mono"/>
              </a:rPr>
              <a:t> </a:t>
            </a:r>
            <a:r>
              <a:rPr kumimoji="0" lang="fr-FR" altLang="fr-FR" sz="1000" b="0" i="1" u="none" strike="noStrike" cap="none" normalizeH="0" baseline="0" dirty="0" err="1">
                <a:ln>
                  <a:noFill/>
                </a:ln>
                <a:solidFill>
                  <a:srgbClr val="8C8C8C"/>
                </a:solidFill>
                <a:effectLst/>
                <a:latin typeface="JetBrains Mono"/>
              </a:rPr>
              <a:t>adds</a:t>
            </a:r>
            <a:r>
              <a:rPr kumimoji="0" lang="fr-FR" altLang="fr-FR" sz="1000" b="0" i="1" u="none" strike="noStrike" cap="none" normalizeH="0" baseline="0" dirty="0">
                <a:ln>
                  <a:noFill/>
                </a:ln>
                <a:solidFill>
                  <a:srgbClr val="8C8C8C"/>
                </a:solidFill>
                <a:effectLst/>
                <a:latin typeface="JetBrains Mono"/>
              </a:rPr>
              <a:t> items to the action bar if </a:t>
            </a:r>
            <a:r>
              <a:rPr kumimoji="0" lang="fr-FR" altLang="fr-FR" sz="1000" b="0" i="1" u="none" strike="noStrike" cap="none" normalizeH="0" baseline="0" dirty="0" err="1">
                <a:ln>
                  <a:noFill/>
                </a:ln>
                <a:solidFill>
                  <a:srgbClr val="8C8C8C"/>
                </a:solidFill>
                <a:effectLst/>
                <a:latin typeface="JetBrains Mono"/>
              </a:rPr>
              <a:t>it</a:t>
            </a:r>
            <a:r>
              <a:rPr kumimoji="0" lang="fr-FR" altLang="fr-FR" sz="1000" b="0" i="1" u="none" strike="noStrike" cap="none" normalizeH="0" baseline="0" dirty="0">
                <a:ln>
                  <a:noFill/>
                </a:ln>
                <a:solidFill>
                  <a:srgbClr val="8C8C8C"/>
                </a:solidFill>
                <a:effectLst/>
                <a:latin typeface="JetBrains Mono"/>
              </a:rPr>
              <a:t> </a:t>
            </a:r>
            <a:r>
              <a:rPr kumimoji="0" lang="fr-FR" altLang="fr-FR" sz="1000" b="0" i="1" u="none" strike="noStrike" cap="none" normalizeH="0" baseline="0" dirty="0" err="1">
                <a:ln>
                  <a:noFill/>
                </a:ln>
                <a:solidFill>
                  <a:srgbClr val="8C8C8C"/>
                </a:solidFill>
                <a:effectLst/>
                <a:latin typeface="JetBrains Mono"/>
              </a:rPr>
              <a:t>is</a:t>
            </a:r>
            <a:r>
              <a:rPr kumimoji="0" lang="fr-FR" altLang="fr-FR" sz="1000" b="0" i="1" u="none" strike="noStrike" cap="none" normalizeH="0" baseline="0" dirty="0">
                <a:ln>
                  <a:noFill/>
                </a:ln>
                <a:solidFill>
                  <a:srgbClr val="8C8C8C"/>
                </a:solidFill>
                <a:effectLst/>
                <a:latin typeface="JetBrains Mono"/>
              </a:rPr>
              <a:t> </a:t>
            </a:r>
            <a:r>
              <a:rPr kumimoji="0" lang="fr-FR" altLang="fr-FR" sz="1000" b="0" i="1" u="none" strike="noStrike" cap="none" normalizeH="0" baseline="0" dirty="0" err="1">
                <a:ln>
                  <a:noFill/>
                </a:ln>
                <a:solidFill>
                  <a:srgbClr val="8C8C8C"/>
                </a:solidFill>
                <a:effectLst/>
                <a:latin typeface="JetBrains Mono"/>
              </a:rPr>
              <a:t>present</a:t>
            </a:r>
            <a:r>
              <a:rPr kumimoji="0" lang="fr-FR" altLang="fr-FR" sz="1000" b="0" i="1" u="none" strike="noStrike" cap="none" normalizeH="0" baseline="0" dirty="0">
                <a:ln>
                  <a:noFill/>
                </a:ln>
                <a:solidFill>
                  <a:srgbClr val="8C8C8C"/>
                </a:solidFill>
                <a:effectLst/>
                <a:latin typeface="JetBrains Mono"/>
              </a:rPr>
              <a:t>.</a:t>
            </a:r>
            <a:br>
              <a:rPr kumimoji="0" lang="fr-FR" altLang="fr-FR" sz="1000" b="0" i="1" u="none" strike="noStrike" cap="none" normalizeH="0" baseline="0" dirty="0">
                <a:ln>
                  <a:noFill/>
                </a:ln>
                <a:solidFill>
                  <a:srgbClr val="8C8C8C"/>
                </a:solidFill>
                <a:effectLst/>
                <a:latin typeface="JetBrains Mono"/>
              </a:rPr>
            </a:br>
            <a:r>
              <a:rPr kumimoji="0" lang="fr-FR" altLang="fr-FR" sz="1000" b="0" i="1" u="none" strike="noStrike" cap="none" normalizeH="0" baseline="0" dirty="0">
                <a:ln>
                  <a:noFill/>
                </a:ln>
                <a:solidFill>
                  <a:srgbClr val="8C8C8C"/>
                </a:solidFill>
                <a:effectLst/>
                <a:latin typeface="JetBrains Mono"/>
              </a:rPr>
              <a:t>        </a:t>
            </a:r>
            <a:r>
              <a:rPr kumimoji="0" lang="fr-FR" altLang="fr-FR" sz="1000" b="0" i="1" u="none" strike="noStrike" cap="none" normalizeH="0" baseline="0" dirty="0" err="1">
                <a:ln>
                  <a:noFill/>
                </a:ln>
                <a:solidFill>
                  <a:srgbClr val="871094"/>
                </a:solidFill>
                <a:effectLst/>
                <a:latin typeface="JetBrains Mono"/>
              </a:rPr>
              <a:t>menuInflater</a:t>
            </a:r>
            <a:r>
              <a:rPr kumimoji="0" lang="fr-FR" altLang="fr-FR" sz="1000" b="0" i="0" u="none" strike="noStrike" cap="none" normalizeH="0" baseline="0" dirty="0" err="1">
                <a:ln>
                  <a:noFill/>
                </a:ln>
                <a:solidFill>
                  <a:srgbClr val="080808"/>
                </a:solidFill>
                <a:effectLst/>
                <a:latin typeface="JetBrains Mono"/>
              </a:rPr>
              <a:t>.inflate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menu</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main</a:t>
            </a:r>
            <a:r>
              <a:rPr kumimoji="0" lang="fr-FR" altLang="fr-FR" sz="1000" b="0" i="0" u="none" strike="noStrike" cap="none" normalizeH="0" baseline="0" dirty="0">
                <a:ln>
                  <a:noFill/>
                </a:ln>
                <a:solidFill>
                  <a:srgbClr val="080808"/>
                </a:solidFill>
                <a:effectLst/>
                <a:latin typeface="JetBrains Mono"/>
              </a:rPr>
              <a:t>, menu)</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onSupportNavigateUp</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navController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err="1">
                <a:ln>
                  <a:noFill/>
                </a:ln>
                <a:solidFill>
                  <a:srgbClr val="00627A"/>
                </a:solidFill>
                <a:effectLst/>
                <a:latin typeface="JetBrains Mono"/>
              </a:rPr>
              <a:t>findNavController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nav_host_fragment_content_main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0000"/>
                </a:solidFill>
                <a:effectLst/>
                <a:latin typeface="JetBrains Mono"/>
              </a:rPr>
              <a:t>navController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00627A"/>
                </a:solidFill>
                <a:effectLst/>
                <a:latin typeface="JetBrains Mono"/>
              </a:rPr>
              <a:t>navigateUp</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appBarConfiguration</a:t>
            </a:r>
            <a:r>
              <a:rPr kumimoji="0" lang="fr-FR" altLang="fr-FR" sz="1000" b="0" i="0" u="none" strike="noStrike" cap="none" normalizeH="0" baseline="0" dirty="0">
                <a:ln>
                  <a:noFill/>
                </a:ln>
                <a:solidFill>
                  <a:srgbClr val="080808"/>
                </a:solidFill>
                <a:effectLst/>
                <a:latin typeface="JetBrains Mono"/>
              </a:rPr>
              <a:t>) ||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.onSupportNavigateUp</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a:t>
            </a:r>
            <a:endParaRPr lang="fr-FR" sz="1000" dirty="0"/>
          </a:p>
        </p:txBody>
      </p:sp>
      <p:sp>
        <p:nvSpPr>
          <p:cNvPr id="5" name="Rectangle 1">
            <a:extLst>
              <a:ext uri="{FF2B5EF4-FFF2-40B4-BE49-F238E27FC236}">
                <a16:creationId xmlns:a16="http://schemas.microsoft.com/office/drawing/2014/main" id="{CB5F05B6-F688-C271-4642-22C7D99633C0}"/>
              </a:ext>
            </a:extLst>
          </p:cNvPr>
          <p:cNvSpPr>
            <a:spLocks noGrp="1" noChangeArrowheads="1"/>
          </p:cNvSpPr>
          <p:nvPr>
            <p:ph sz="quarter" idx="12"/>
          </p:nvPr>
        </p:nvSpPr>
        <p:spPr bwMode="auto">
          <a:xfrm>
            <a:off x="720725" y="1846035"/>
            <a:ext cx="4698722" cy="47089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33B3"/>
                </a:solidFill>
                <a:effectLst/>
                <a:latin typeface="JetBrains Mono"/>
              </a:rPr>
              <a:t>class </a:t>
            </a:r>
            <a:r>
              <a:rPr kumimoji="0" lang="fr-FR" altLang="fr-FR" sz="1000" b="0" i="0" u="none" strike="noStrike" cap="none" normalizeH="0" baseline="0" dirty="0" err="1">
                <a:ln>
                  <a:noFill/>
                </a:ln>
                <a:solidFill>
                  <a:srgbClr val="000000"/>
                </a:solidFill>
                <a:effectLst/>
                <a:latin typeface="JetBrains Mono"/>
              </a:rPr>
              <a:t>MainActivity</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AppCompatActivity</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appBarConfiguration</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AppBarConfiguration</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a:ln>
                  <a:noFill/>
                </a:ln>
                <a:solidFill>
                  <a:srgbClr val="871094"/>
                </a:solidFill>
                <a:effectLst/>
                <a:latin typeface="JetBrains Mono"/>
              </a:rPr>
              <a:t>binding</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ActivityMainBinding</a:t>
            </a:r>
            <a:br>
              <a:rPr kumimoji="0" lang="fr-FR" altLang="fr-FR" sz="1000" b="0" i="0" u="none" strike="noStrike" cap="none" normalizeH="0" baseline="0" dirty="0">
                <a:ln>
                  <a:noFill/>
                </a:ln>
                <a:solidFill>
                  <a:srgbClr val="000000"/>
                </a:solidFill>
                <a:effectLst/>
                <a:latin typeface="JetBrains Mono"/>
              </a:rPr>
            </a:b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Bundle</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871094"/>
                </a:solidFill>
                <a:effectLst/>
                <a:latin typeface="JetBrains Mono"/>
              </a:rPr>
              <a:t>binding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ActivityMainBinding</a:t>
            </a:r>
            <a:r>
              <a:rPr kumimoji="0" lang="fr-FR" altLang="fr-FR" sz="1000" b="0" i="0" u="none" strike="noStrike" cap="none" normalizeH="0" baseline="0" dirty="0" err="1">
                <a:ln>
                  <a:noFill/>
                </a:ln>
                <a:solidFill>
                  <a:srgbClr val="080808"/>
                </a:solidFill>
                <a:effectLst/>
                <a:latin typeface="JetBrains Mono"/>
              </a:rPr>
              <a:t>.inflate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layoutInflater</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setContentView</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binding</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root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setSupportActionBar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binding</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appBarMain</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toolbar</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binding</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appBarMain</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fab</a:t>
            </a:r>
            <a:r>
              <a:rPr kumimoji="0" lang="fr-FR" altLang="fr-FR" sz="1000" b="0" i="0" u="none" strike="noStrike" cap="none" normalizeH="0" baseline="0" dirty="0" err="1">
                <a:ln>
                  <a:noFill/>
                </a:ln>
                <a:solidFill>
                  <a:srgbClr val="080808"/>
                </a:solidFill>
                <a:effectLst/>
                <a:latin typeface="JetBrains Mono"/>
              </a:rPr>
              <a:t>.setOnClickListener</a:t>
            </a: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-&gt;</a:t>
            </a: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Snackbar</a:t>
            </a:r>
            <a:r>
              <a:rPr kumimoji="0" lang="fr-FR" altLang="fr-FR" sz="1000" b="0" i="0" u="none" strike="noStrike" cap="none" normalizeH="0" baseline="0" dirty="0" err="1">
                <a:ln>
                  <a:noFill/>
                </a:ln>
                <a:solidFill>
                  <a:srgbClr val="080808"/>
                </a:solidFill>
                <a:effectLst/>
                <a:latin typeface="JetBrains Mono"/>
              </a:rPr>
              <a:t>.make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67D17"/>
                </a:solidFill>
                <a:effectLst/>
                <a:latin typeface="JetBrains Mono"/>
              </a:rPr>
              <a:t>"Replace </a:t>
            </a:r>
            <a:r>
              <a:rPr kumimoji="0" lang="fr-FR" altLang="fr-FR" sz="1000" b="0" i="0" u="none" strike="noStrike" cap="none" normalizeH="0" baseline="0" dirty="0" err="1">
                <a:ln>
                  <a:noFill/>
                </a:ln>
                <a:solidFill>
                  <a:srgbClr val="067D17"/>
                </a:solidFill>
                <a:effectLst/>
                <a:latin typeface="JetBrains Mono"/>
              </a:rPr>
              <a:t>with</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067D17"/>
                </a:solidFill>
                <a:effectLst/>
                <a:latin typeface="JetBrains Mono"/>
              </a:rPr>
              <a:t>your</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067D17"/>
                </a:solidFill>
                <a:effectLst/>
                <a:latin typeface="JetBrains Mono"/>
              </a:rPr>
              <a:t>own</a:t>
            </a:r>
            <a:r>
              <a:rPr kumimoji="0" lang="fr-FR" altLang="fr-FR" sz="1000" b="0" i="0" u="none" strike="noStrike" cap="none" normalizeH="0" baseline="0" dirty="0">
                <a:ln>
                  <a:noFill/>
                </a:ln>
                <a:solidFill>
                  <a:srgbClr val="067D17"/>
                </a:solidFill>
                <a:effectLst/>
                <a:latin typeface="JetBrains Mono"/>
              </a:rPr>
              <a:t> action"</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Snackbar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LENGTH_LONG</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setAction</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67D17"/>
                </a:solidFill>
                <a:effectLst/>
                <a:latin typeface="JetBrains Mono"/>
              </a:rPr>
              <a:t>"Action"</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null</a:t>
            </a:r>
            <a:r>
              <a:rPr kumimoji="0" lang="fr-FR" altLang="fr-FR" sz="1000" b="0" i="0" u="none" strike="noStrike" cap="none" normalizeH="0" baseline="0" dirty="0">
                <a:ln>
                  <a:noFill/>
                </a:ln>
                <a:solidFill>
                  <a:srgbClr val="080808"/>
                </a:solidFill>
                <a:effectLst/>
                <a:latin typeface="JetBrains Mono"/>
              </a:rPr>
              <a:t>).show()</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drawerLayout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DrawerLayout</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binding</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drawerLayout</a:t>
            </a:r>
            <a:br>
              <a:rPr kumimoji="0" lang="fr-FR" altLang="fr-FR" sz="1000" b="0" i="0" u="none" strike="noStrike" cap="none" normalizeH="0" baseline="0" dirty="0">
                <a:ln>
                  <a:noFill/>
                </a:ln>
                <a:solidFill>
                  <a:srgbClr val="871094"/>
                </a:solidFill>
                <a:effectLst/>
                <a:latin typeface="JetBrains Mono"/>
              </a:rPr>
            </a:b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navView</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NavigationView</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binding</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navView</a:t>
            </a:r>
            <a:br>
              <a:rPr kumimoji="0" lang="fr-FR" altLang="fr-FR" sz="1000" b="0" i="0" u="none" strike="noStrike" cap="none" normalizeH="0" baseline="0" dirty="0">
                <a:ln>
                  <a:noFill/>
                </a:ln>
                <a:solidFill>
                  <a:srgbClr val="871094"/>
                </a:solidFill>
                <a:effectLst/>
                <a:latin typeface="JetBrains Mono"/>
              </a:rPr>
            </a:b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navController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err="1">
                <a:ln>
                  <a:noFill/>
                </a:ln>
                <a:solidFill>
                  <a:srgbClr val="00627A"/>
                </a:solidFill>
                <a:effectLst/>
                <a:latin typeface="JetBrains Mono"/>
              </a:rPr>
              <a:t>findNavController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nav_host_fragment_content_main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a:ln>
                  <a:noFill/>
                </a:ln>
                <a:solidFill>
                  <a:srgbClr val="8C8C8C"/>
                </a:solidFill>
                <a:effectLst/>
                <a:latin typeface="JetBrains Mono"/>
              </a:rPr>
              <a:t>// Passing </a:t>
            </a:r>
            <a:r>
              <a:rPr kumimoji="0" lang="fr-FR" altLang="fr-FR" sz="1000" b="0" i="1" u="none" strike="noStrike" cap="none" normalizeH="0" baseline="0" dirty="0" err="1">
                <a:ln>
                  <a:noFill/>
                </a:ln>
                <a:solidFill>
                  <a:srgbClr val="8C8C8C"/>
                </a:solidFill>
                <a:effectLst/>
                <a:latin typeface="JetBrains Mono"/>
              </a:rPr>
              <a:t>each</a:t>
            </a:r>
            <a:r>
              <a:rPr kumimoji="0" lang="fr-FR" altLang="fr-FR" sz="1000" b="0" i="1" u="none" strike="noStrike" cap="none" normalizeH="0" baseline="0" dirty="0">
                <a:ln>
                  <a:noFill/>
                </a:ln>
                <a:solidFill>
                  <a:srgbClr val="8C8C8C"/>
                </a:solidFill>
                <a:effectLst/>
                <a:latin typeface="JetBrains Mono"/>
              </a:rPr>
              <a:t> menu ID as a set of </a:t>
            </a:r>
            <a:r>
              <a:rPr kumimoji="0" lang="fr-FR" altLang="fr-FR" sz="1000" b="0" i="1" u="none" strike="noStrike" cap="none" normalizeH="0" baseline="0" dirty="0" err="1">
                <a:ln>
                  <a:noFill/>
                </a:ln>
                <a:solidFill>
                  <a:srgbClr val="8C8C8C"/>
                </a:solidFill>
                <a:effectLst/>
                <a:latin typeface="JetBrains Mono"/>
              </a:rPr>
              <a:t>Ids</a:t>
            </a:r>
            <a:r>
              <a:rPr kumimoji="0" lang="fr-FR" altLang="fr-FR" sz="1000" b="0" i="1" u="none" strike="noStrike" cap="none" normalizeH="0" baseline="0" dirty="0">
                <a:ln>
                  <a:noFill/>
                </a:ln>
                <a:solidFill>
                  <a:srgbClr val="8C8C8C"/>
                </a:solidFill>
                <a:effectLst/>
                <a:latin typeface="JetBrains Mono"/>
              </a:rPr>
              <a:t> </a:t>
            </a:r>
            <a:r>
              <a:rPr kumimoji="0" lang="fr-FR" altLang="fr-FR" sz="1000" b="0" i="1" u="none" strike="noStrike" cap="none" normalizeH="0" baseline="0" dirty="0" err="1">
                <a:ln>
                  <a:noFill/>
                </a:ln>
                <a:solidFill>
                  <a:srgbClr val="8C8C8C"/>
                </a:solidFill>
                <a:effectLst/>
                <a:latin typeface="JetBrains Mono"/>
              </a:rPr>
              <a:t>because</a:t>
            </a:r>
            <a:r>
              <a:rPr kumimoji="0" lang="fr-FR" altLang="fr-FR" sz="1000" b="0" i="1" u="none" strike="noStrike" cap="none" normalizeH="0" baseline="0" dirty="0">
                <a:ln>
                  <a:noFill/>
                </a:ln>
                <a:solidFill>
                  <a:srgbClr val="8C8C8C"/>
                </a:solidFill>
                <a:effectLst/>
                <a:latin typeface="JetBrains Mono"/>
              </a:rPr>
              <a:t> </a:t>
            </a:r>
            <a:r>
              <a:rPr kumimoji="0" lang="fr-FR" altLang="fr-FR" sz="1000" b="0" i="1" u="none" strike="noStrike" cap="none" normalizeH="0" baseline="0" dirty="0" err="1">
                <a:ln>
                  <a:noFill/>
                </a:ln>
                <a:solidFill>
                  <a:srgbClr val="8C8C8C"/>
                </a:solidFill>
                <a:effectLst/>
                <a:latin typeface="JetBrains Mono"/>
              </a:rPr>
              <a:t>each</a:t>
            </a:r>
            <a:br>
              <a:rPr kumimoji="0" lang="fr-FR" altLang="fr-FR" sz="1000" b="0" i="1" u="none" strike="noStrike" cap="none" normalizeH="0" baseline="0" dirty="0">
                <a:ln>
                  <a:noFill/>
                </a:ln>
                <a:solidFill>
                  <a:srgbClr val="8C8C8C"/>
                </a:solidFill>
                <a:effectLst/>
                <a:latin typeface="JetBrains Mono"/>
              </a:rPr>
            </a:br>
            <a:r>
              <a:rPr kumimoji="0" lang="fr-FR" altLang="fr-FR" sz="1000" b="0" i="1" u="none" strike="noStrike" cap="none" normalizeH="0" baseline="0" dirty="0">
                <a:ln>
                  <a:noFill/>
                </a:ln>
                <a:solidFill>
                  <a:srgbClr val="8C8C8C"/>
                </a:solidFill>
                <a:effectLst/>
                <a:latin typeface="JetBrains Mono"/>
              </a:rPr>
              <a:t>        // menu </a:t>
            </a:r>
            <a:r>
              <a:rPr kumimoji="0" lang="fr-FR" altLang="fr-FR" sz="1000" b="0" i="1" u="none" strike="noStrike" cap="none" normalizeH="0" baseline="0" dirty="0" err="1">
                <a:ln>
                  <a:noFill/>
                </a:ln>
                <a:solidFill>
                  <a:srgbClr val="8C8C8C"/>
                </a:solidFill>
                <a:effectLst/>
                <a:latin typeface="JetBrains Mono"/>
              </a:rPr>
              <a:t>should</a:t>
            </a:r>
            <a:r>
              <a:rPr kumimoji="0" lang="fr-FR" altLang="fr-FR" sz="1000" b="0" i="1" u="none" strike="noStrike" cap="none" normalizeH="0" baseline="0" dirty="0">
                <a:ln>
                  <a:noFill/>
                </a:ln>
                <a:solidFill>
                  <a:srgbClr val="8C8C8C"/>
                </a:solidFill>
                <a:effectLst/>
                <a:latin typeface="JetBrains Mono"/>
              </a:rPr>
              <a:t> </a:t>
            </a:r>
            <a:r>
              <a:rPr kumimoji="0" lang="fr-FR" altLang="fr-FR" sz="1000" b="0" i="1" u="none" strike="noStrike" cap="none" normalizeH="0" baseline="0" dirty="0" err="1">
                <a:ln>
                  <a:noFill/>
                </a:ln>
                <a:solidFill>
                  <a:srgbClr val="8C8C8C"/>
                </a:solidFill>
                <a:effectLst/>
                <a:latin typeface="JetBrains Mono"/>
              </a:rPr>
              <a:t>be</a:t>
            </a:r>
            <a:r>
              <a:rPr kumimoji="0" lang="fr-FR" altLang="fr-FR" sz="1000" b="0" i="1" u="none" strike="noStrike" cap="none" normalizeH="0" baseline="0" dirty="0">
                <a:ln>
                  <a:noFill/>
                </a:ln>
                <a:solidFill>
                  <a:srgbClr val="8C8C8C"/>
                </a:solidFill>
                <a:effectLst/>
                <a:latin typeface="JetBrains Mono"/>
              </a:rPr>
              <a:t> </a:t>
            </a:r>
            <a:r>
              <a:rPr kumimoji="0" lang="fr-FR" altLang="fr-FR" sz="1000" b="0" i="1" u="none" strike="noStrike" cap="none" normalizeH="0" baseline="0" dirty="0" err="1">
                <a:ln>
                  <a:noFill/>
                </a:ln>
                <a:solidFill>
                  <a:srgbClr val="8C8C8C"/>
                </a:solidFill>
                <a:effectLst/>
                <a:latin typeface="JetBrains Mono"/>
              </a:rPr>
              <a:t>considered</a:t>
            </a:r>
            <a:r>
              <a:rPr kumimoji="0" lang="fr-FR" altLang="fr-FR" sz="1000" b="0" i="1" u="none" strike="noStrike" cap="none" normalizeH="0" baseline="0" dirty="0">
                <a:ln>
                  <a:noFill/>
                </a:ln>
                <a:solidFill>
                  <a:srgbClr val="8C8C8C"/>
                </a:solidFill>
                <a:effectLst/>
                <a:latin typeface="JetBrains Mono"/>
              </a:rPr>
              <a:t> as top </a:t>
            </a:r>
            <a:r>
              <a:rPr kumimoji="0" lang="fr-FR" altLang="fr-FR" sz="1000" b="0" i="1" u="none" strike="noStrike" cap="none" normalizeH="0" baseline="0" dirty="0" err="1">
                <a:ln>
                  <a:noFill/>
                </a:ln>
                <a:solidFill>
                  <a:srgbClr val="8C8C8C"/>
                </a:solidFill>
                <a:effectLst/>
                <a:latin typeface="JetBrains Mono"/>
              </a:rPr>
              <a:t>level</a:t>
            </a:r>
            <a:r>
              <a:rPr kumimoji="0" lang="fr-FR" altLang="fr-FR" sz="1000" b="0" i="1" u="none" strike="noStrike" cap="none" normalizeH="0" baseline="0" dirty="0">
                <a:ln>
                  <a:noFill/>
                </a:ln>
                <a:solidFill>
                  <a:srgbClr val="8C8C8C"/>
                </a:solidFill>
                <a:effectLst/>
                <a:latin typeface="JetBrains Mono"/>
              </a:rPr>
              <a:t> destinations.</a:t>
            </a:r>
            <a:br>
              <a:rPr kumimoji="0" lang="fr-FR" altLang="fr-FR" sz="1000" b="0" i="1" u="none" strike="noStrike" cap="none" normalizeH="0" baseline="0" dirty="0">
                <a:ln>
                  <a:noFill/>
                </a:ln>
                <a:solidFill>
                  <a:srgbClr val="8C8C8C"/>
                </a:solidFill>
                <a:effectLst/>
                <a:latin typeface="JetBrains Mono"/>
              </a:rPr>
            </a:br>
            <a:r>
              <a:rPr kumimoji="0" lang="fr-FR" altLang="fr-FR" sz="1000" b="0" i="1" u="none" strike="noStrike" cap="none" normalizeH="0" baseline="0" dirty="0">
                <a:ln>
                  <a:noFill/>
                </a:ln>
                <a:solidFill>
                  <a:srgbClr val="8C8C8C"/>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appBarConfiguration</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err="1">
                <a:ln>
                  <a:noFill/>
                </a:ln>
                <a:solidFill>
                  <a:srgbClr val="00627A"/>
                </a:solidFill>
                <a:effectLst/>
                <a:latin typeface="JetBrains Mono"/>
              </a:rPr>
              <a:t>AppBarConfiguration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err="1">
                <a:ln>
                  <a:noFill/>
                </a:ln>
                <a:solidFill>
                  <a:srgbClr val="00627A"/>
                </a:solidFill>
                <a:effectLst/>
                <a:latin typeface="JetBrains Mono"/>
              </a:rPr>
              <a:t>setOf</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nav_add</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nav_list</a:t>
            </a:r>
            <a:br>
              <a:rPr kumimoji="0" lang="fr-FR" altLang="fr-FR" sz="1000" b="0" i="1" u="none" strike="noStrike" cap="none" normalizeH="0" baseline="0" dirty="0">
                <a:ln>
                  <a:noFill/>
                </a:ln>
                <a:solidFill>
                  <a:srgbClr val="871094"/>
                </a:solidFill>
                <a:effectLst/>
                <a:latin typeface="JetBrains Mono"/>
              </a:rPr>
            </a:b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drawerLayout</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err="1">
                <a:ln>
                  <a:noFill/>
                </a:ln>
                <a:solidFill>
                  <a:srgbClr val="00627A"/>
                </a:solidFill>
                <a:effectLst/>
                <a:latin typeface="JetBrains Mono"/>
              </a:rPr>
              <a:t>setupActionBarWithNavController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navController</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appBarConfiguration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navView</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00627A"/>
                </a:solidFill>
                <a:effectLst/>
                <a:latin typeface="JetBrains Mono"/>
              </a:rPr>
              <a:t>setupWithNavController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navController</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916673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2E612020-F20B-FE17-6A1E-2D7B83866B9F}"/>
              </a:ext>
            </a:extLst>
          </p:cNvPr>
          <p:cNvSpPr>
            <a:spLocks noGrp="1"/>
          </p:cNvSpPr>
          <p:nvPr>
            <p:ph sz="quarter" idx="12"/>
          </p:nvPr>
        </p:nvSpPr>
        <p:spPr/>
        <p:txBody>
          <a:bodyPr/>
          <a:lstStyle/>
          <a:p>
            <a:r>
              <a:rPr lang="fr-FR" dirty="0">
                <a:solidFill>
                  <a:schemeClr val="tx1"/>
                </a:solidFill>
              </a:rPr>
              <a:t>On demande de modifier l’exercice précèdent comme suit : </a:t>
            </a:r>
          </a:p>
          <a:p>
            <a:pPr marL="171450" indent="-171450">
              <a:buFont typeface="Arial" panose="020B0604020202020204" pitchFamily="34" charset="0"/>
              <a:buChar char="•"/>
            </a:pPr>
            <a:r>
              <a:rPr lang="fr-FR" dirty="0">
                <a:solidFill>
                  <a:schemeClr val="tx1"/>
                </a:solidFill>
              </a:rPr>
              <a:t>Ajouter le champ image dans le formulaire d’ajout ;</a:t>
            </a:r>
          </a:p>
          <a:p>
            <a:pPr marL="171450" indent="-171450">
              <a:buFont typeface="Arial" panose="020B0604020202020204" pitchFamily="34" charset="0"/>
              <a:buChar char="•"/>
            </a:pPr>
            <a:r>
              <a:rPr lang="fr-FR" dirty="0">
                <a:solidFill>
                  <a:schemeClr val="tx1"/>
                </a:solidFill>
              </a:rPr>
              <a:t>Sélectionner une image à partir de la galerie ou prendre une photo par la caméra ; </a:t>
            </a:r>
          </a:p>
          <a:p>
            <a:pPr marL="171450" indent="-171450">
              <a:buFont typeface="Arial" panose="020B0604020202020204" pitchFamily="34" charset="0"/>
              <a:buChar char="•"/>
            </a:pPr>
            <a:r>
              <a:rPr lang="fr-FR" dirty="0">
                <a:solidFill>
                  <a:schemeClr val="tx1"/>
                </a:solidFill>
              </a:rPr>
              <a:t>Ajouter un champ pour sélectionner la date dans un calendrier ; </a:t>
            </a:r>
          </a:p>
          <a:p>
            <a:pPr marL="171450" indent="-171450">
              <a:buFont typeface="Arial" panose="020B0604020202020204" pitchFamily="34" charset="0"/>
              <a:buChar char="•"/>
            </a:pPr>
            <a:r>
              <a:rPr lang="fr-FR" dirty="0">
                <a:solidFill>
                  <a:schemeClr val="tx1"/>
                </a:solidFill>
              </a:rPr>
              <a:t>Voir l’image gif à côté pour plus de détails. </a:t>
            </a:r>
          </a:p>
          <a:p>
            <a:pPr marL="171450" indent="-171450">
              <a:buFont typeface="Arial" panose="020B0604020202020204" pitchFamily="34" charset="0"/>
              <a:buChar char="•"/>
            </a:pPr>
            <a:endParaRPr lang="fr-FR" dirty="0"/>
          </a:p>
          <a:p>
            <a:r>
              <a:rPr lang="fr-FR" b="1" dirty="0">
                <a:solidFill>
                  <a:schemeClr val="tx1"/>
                </a:solidFill>
              </a:rPr>
              <a:t>Indications</a:t>
            </a:r>
            <a:endParaRPr lang="fr-FR" dirty="0">
              <a:solidFill>
                <a:schemeClr val="tx1"/>
              </a:solidFill>
            </a:endParaRPr>
          </a:p>
          <a:p>
            <a:r>
              <a:rPr lang="fr-FR" dirty="0">
                <a:solidFill>
                  <a:schemeClr val="tx1"/>
                </a:solidFill>
              </a:rPr>
              <a:t>Déclarer les permissions suivantes : </a:t>
            </a:r>
          </a:p>
          <a:p>
            <a:pPr algn="l"/>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33B3"/>
                </a:solidFill>
                <a:effectLst/>
                <a:latin typeface="JetBrains Mono"/>
              </a:rPr>
              <a:t>uses-permission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:name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android.permission.WRITE_EXTERNAL_STORAGE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33B3"/>
                </a:solidFill>
                <a:effectLst/>
                <a:latin typeface="JetBrains Mono"/>
              </a:rPr>
              <a:t>uses-permission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:name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android.permission.CAMERA</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endParaRPr kumimoji="0" lang="fr-FR" altLang="fr-FR" sz="2800" b="0" i="0" u="none" strike="noStrike" cap="none" normalizeH="0" baseline="0" dirty="0">
              <a:ln>
                <a:noFill/>
              </a:ln>
              <a:solidFill>
                <a:schemeClr val="tx1"/>
              </a:solidFill>
              <a:effectLst/>
              <a:latin typeface="Arial" panose="020B0604020202020204" pitchFamily="34" charset="0"/>
            </a:endParaRPr>
          </a:p>
          <a:p>
            <a:r>
              <a:rPr lang="fr-FR" dirty="0"/>
              <a:t> </a:t>
            </a:r>
          </a:p>
          <a:p>
            <a:endParaRPr lang="fr-FR" dirty="0"/>
          </a:p>
          <a:p>
            <a:endParaRPr lang="fr-FR" dirty="0"/>
          </a:p>
        </p:txBody>
      </p:sp>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Challenge</a:t>
            </a:r>
          </a:p>
        </p:txBody>
      </p:sp>
      <p:pic>
        <p:nvPicPr>
          <p:cNvPr id="11" name="Content Placeholder 10">
            <a:extLst>
              <a:ext uri="{FF2B5EF4-FFF2-40B4-BE49-F238E27FC236}">
                <a16:creationId xmlns:a16="http://schemas.microsoft.com/office/drawing/2014/main" id="{7A41BC32-4EDE-BB21-E516-4C9B5E2CA9E3}"/>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559695" y="1943100"/>
            <a:ext cx="2593935" cy="4514850"/>
          </a:xfrm>
          <a:prstGeom prst="rect">
            <a:avLst/>
          </a:prstGeom>
        </p:spPr>
      </p:pic>
    </p:spTree>
    <p:extLst>
      <p:ext uri="{BB962C8B-B14F-4D97-AF65-F5344CB8AC3E}">
        <p14:creationId xmlns:p14="http://schemas.microsoft.com/office/powerpoint/2010/main" val="12840902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0208CC9-E1E4-44DF-915E-B56B4E0E30EE}"/>
              </a:ext>
            </a:extLst>
          </p:cNvPr>
          <p:cNvSpPr>
            <a:spLocks noGrp="1"/>
          </p:cNvSpPr>
          <p:nvPr>
            <p:ph type="body" sz="quarter" idx="12"/>
          </p:nvPr>
        </p:nvSpPr>
        <p:spPr/>
        <p:txBody>
          <a:bodyPr/>
          <a:lstStyle/>
          <a:p>
            <a:r>
              <a:rPr lang="fr-FR" dirty="0"/>
              <a:t>ACTIVITÉ n° 2</a:t>
            </a:r>
          </a:p>
        </p:txBody>
      </p:sp>
      <p:sp>
        <p:nvSpPr>
          <p:cNvPr id="3" name="Espace réservé du texte 2">
            <a:extLst>
              <a:ext uri="{FF2B5EF4-FFF2-40B4-BE49-F238E27FC236}">
                <a16:creationId xmlns:a16="http://schemas.microsoft.com/office/drawing/2014/main" id="{D1A40CDF-EF3E-4F85-BFCB-089073799E0D}"/>
              </a:ext>
            </a:extLst>
          </p:cNvPr>
          <p:cNvSpPr>
            <a:spLocks noGrp="1"/>
          </p:cNvSpPr>
          <p:nvPr>
            <p:ph type="body" sz="quarter" idx="13"/>
          </p:nvPr>
        </p:nvSpPr>
        <p:spPr/>
        <p:txBody>
          <a:bodyPr/>
          <a:lstStyle/>
          <a:p>
            <a:r>
              <a:rPr lang="fr-FR" sz="1800" dirty="0">
                <a:effectLst/>
                <a:latin typeface="Calibri" panose="020F0502020204030204" pitchFamily="34" charset="0"/>
                <a:ea typeface="Liberation Sans Narrow"/>
              </a:rPr>
              <a:t>Dessiner des vues sur Canvas</a:t>
            </a:r>
            <a:endParaRPr lang="fr-FR" dirty="0"/>
          </a:p>
        </p:txBody>
      </p:sp>
      <p:sp>
        <p:nvSpPr>
          <p:cNvPr id="4" name="Espace réservé du texte 3">
            <a:extLst>
              <a:ext uri="{FF2B5EF4-FFF2-40B4-BE49-F238E27FC236}">
                <a16:creationId xmlns:a16="http://schemas.microsoft.com/office/drawing/2014/main" id="{F66D2114-B667-40C7-B7CD-56E591B8CEBD}"/>
              </a:ext>
            </a:extLst>
          </p:cNvPr>
          <p:cNvSpPr>
            <a:spLocks noGrp="1"/>
          </p:cNvSpPr>
          <p:nvPr>
            <p:ph type="body" sz="quarter" idx="14"/>
          </p:nvPr>
        </p:nvSpPr>
        <p:spPr/>
        <p:txBody>
          <a:bodyPr/>
          <a:lstStyle/>
          <a:p>
            <a:r>
              <a:rPr lang="fr-FR" sz="1200" dirty="0">
                <a:solidFill>
                  <a:schemeClr val="tx1"/>
                </a:solidFill>
              </a:rPr>
              <a:t>Apprendre à utiliser les différents outils de dessin disponibles sur les Canvas, tels que les pinceaux, les rectangles, les cercles et les ligne ; </a:t>
            </a:r>
          </a:p>
          <a:p>
            <a:r>
              <a:rPr lang="fr-FR" sz="1200" dirty="0">
                <a:solidFill>
                  <a:schemeClr val="tx1"/>
                </a:solidFill>
              </a:rPr>
              <a:t>Savoir comment dessiner des éléments animés sur les Canvas ; </a:t>
            </a:r>
          </a:p>
          <a:p>
            <a:r>
              <a:rPr lang="fr-FR" sz="1200" dirty="0">
                <a:solidFill>
                  <a:schemeClr val="tx1"/>
                </a:solidFill>
              </a:rPr>
              <a:t>Maitriser les concepts de clip et de région de dessin pour limiter le dessin aux parties souhaitées de l'écran.</a:t>
            </a:r>
            <a:endParaRPr lang="fr-FR" sz="1200" dirty="0">
              <a:solidFill>
                <a:schemeClr val="tx1"/>
              </a:solidFill>
              <a:effectLst/>
              <a:ea typeface="Calibri" panose="020F0502020204030204" pitchFamily="34" charset="0"/>
              <a:cs typeface="Arial" panose="020B0604020202020204" pitchFamily="34" charset="0"/>
            </a:endParaRPr>
          </a:p>
          <a:p>
            <a:endParaRPr lang="fr-FR" sz="1200" dirty="0">
              <a:solidFill>
                <a:schemeClr val="tx1"/>
              </a:solidFill>
            </a:endParaRPr>
          </a:p>
        </p:txBody>
      </p:sp>
      <p:sp>
        <p:nvSpPr>
          <p:cNvPr id="5" name="Espace réservé du texte 4">
            <a:extLst>
              <a:ext uri="{FF2B5EF4-FFF2-40B4-BE49-F238E27FC236}">
                <a16:creationId xmlns:a16="http://schemas.microsoft.com/office/drawing/2014/main" id="{7B4EFB2E-CE3A-48FB-B655-BB006A57CE93}"/>
              </a:ext>
            </a:extLst>
          </p:cNvPr>
          <p:cNvSpPr>
            <a:spLocks noGrp="1"/>
          </p:cNvSpPr>
          <p:nvPr>
            <p:ph type="body" sz="quarter" idx="15"/>
          </p:nvPr>
        </p:nvSpPr>
        <p:spPr/>
        <p:txBody>
          <a:bodyPr/>
          <a:lstStyle/>
          <a:p>
            <a:r>
              <a:rPr lang="fr-FR" dirty="0"/>
              <a:t>8 heures</a:t>
            </a:r>
          </a:p>
        </p:txBody>
      </p:sp>
      <p:sp>
        <p:nvSpPr>
          <p:cNvPr id="11" name="Espace réservé du texte 10">
            <a:extLst>
              <a:ext uri="{FF2B5EF4-FFF2-40B4-BE49-F238E27FC236}">
                <a16:creationId xmlns:a16="http://schemas.microsoft.com/office/drawing/2014/main" id="{4C3AAB3A-859E-41F9-B4FC-892E976D8F22}"/>
              </a:ext>
            </a:extLst>
          </p:cNvPr>
          <p:cNvSpPr>
            <a:spLocks noGrp="1"/>
          </p:cNvSpPr>
          <p:nvPr>
            <p:ph type="body" sz="quarter" idx="16"/>
          </p:nvPr>
        </p:nvSpPr>
        <p:spPr/>
        <p:txBody>
          <a:bodyPr/>
          <a:lstStyle/>
          <a:p>
            <a:r>
              <a:rPr lang="fr-FR" sz="1200" dirty="0">
                <a:solidFill>
                  <a:schemeClr val="tx1"/>
                </a:solidFill>
              </a:rPr>
              <a:t>Révision générale du résumé théorique ;</a:t>
            </a:r>
          </a:p>
          <a:p>
            <a:r>
              <a:rPr lang="fr-FR" sz="1200" dirty="0">
                <a:solidFill>
                  <a:schemeClr val="tx1"/>
                </a:solidFill>
              </a:rPr>
              <a:t>Suivre les instructions du TP et organiser le dossier de travail.</a:t>
            </a:r>
          </a:p>
        </p:txBody>
      </p:sp>
    </p:spTree>
    <p:extLst>
      <p:ext uri="{BB962C8B-B14F-4D97-AF65-F5344CB8AC3E}">
        <p14:creationId xmlns:p14="http://schemas.microsoft.com/office/powerpoint/2010/main" val="15311395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326D2C77-F9EB-4A77-8209-F0ECAFC7E180}"/>
              </a:ext>
            </a:extLst>
          </p:cNvPr>
          <p:cNvSpPr>
            <a:spLocks noGrp="1"/>
          </p:cNvSpPr>
          <p:nvPr>
            <p:ph type="body" sz="quarter" idx="14"/>
          </p:nvPr>
        </p:nvSpPr>
        <p:spPr/>
        <p:txBody>
          <a:bodyPr/>
          <a:lstStyle/>
          <a:p>
            <a:r>
              <a:rPr lang="fr-FR" dirty="0">
                <a:solidFill>
                  <a:schemeClr val="tx1"/>
                </a:solidFill>
              </a:rPr>
              <a:t>Rappeler </a:t>
            </a:r>
            <a:r>
              <a:rPr lang="fr-FR" sz="1200" dirty="0">
                <a:solidFill>
                  <a:schemeClr val="tx1"/>
                </a:solidFill>
              </a:rPr>
              <a:t>les différents outils de dessin disponibles sur les Canvas ; </a:t>
            </a:r>
          </a:p>
          <a:p>
            <a:r>
              <a:rPr lang="fr-FR" dirty="0">
                <a:solidFill>
                  <a:schemeClr val="tx1"/>
                </a:solidFill>
              </a:rPr>
              <a:t>Demander aux apprenants de suivre les étapes décrites dans l’activité.</a:t>
            </a:r>
          </a:p>
        </p:txBody>
      </p:sp>
      <p:sp>
        <p:nvSpPr>
          <p:cNvPr id="12" name="Espace réservé du texte 11">
            <a:extLst>
              <a:ext uri="{FF2B5EF4-FFF2-40B4-BE49-F238E27FC236}">
                <a16:creationId xmlns:a16="http://schemas.microsoft.com/office/drawing/2014/main" id="{FE871939-AADD-4640-9FF7-C923810401DF}"/>
              </a:ext>
            </a:extLst>
          </p:cNvPr>
          <p:cNvSpPr>
            <a:spLocks noGrp="1"/>
          </p:cNvSpPr>
          <p:nvPr>
            <p:ph type="body" sz="quarter" idx="15"/>
          </p:nvPr>
        </p:nvSpPr>
        <p:spPr/>
        <p:txBody>
          <a:bodyPr/>
          <a:lstStyle/>
          <a:p>
            <a:r>
              <a:rPr lang="fr-FR" dirty="0">
                <a:solidFill>
                  <a:schemeClr val="tx1"/>
                </a:solidFill>
              </a:rPr>
              <a:t>Suivre les étapes indiquées dans l’activité.</a:t>
            </a:r>
          </a:p>
        </p:txBody>
      </p:sp>
      <p:sp>
        <p:nvSpPr>
          <p:cNvPr id="13" name="Espace réservé du texte 12">
            <a:extLst>
              <a:ext uri="{FF2B5EF4-FFF2-40B4-BE49-F238E27FC236}">
                <a16:creationId xmlns:a16="http://schemas.microsoft.com/office/drawing/2014/main" id="{EE3D289B-B5E1-4A06-94F4-7649EBAA0425}"/>
              </a:ext>
            </a:extLst>
          </p:cNvPr>
          <p:cNvSpPr>
            <a:spLocks noGrp="1"/>
          </p:cNvSpPr>
          <p:nvPr>
            <p:ph type="body" sz="quarter" idx="16"/>
          </p:nvPr>
        </p:nvSpPr>
        <p:spPr/>
        <p:txBody>
          <a:bodyPr/>
          <a:lstStyle/>
          <a:p>
            <a:r>
              <a:rPr lang="fr-FR" dirty="0">
                <a:solidFill>
                  <a:schemeClr val="tx1"/>
                </a:solidFill>
              </a:rPr>
              <a:t>Support de résumé théorique accompagnant ;</a:t>
            </a:r>
          </a:p>
          <a:p>
            <a:r>
              <a:rPr lang="fr-FR" dirty="0">
                <a:solidFill>
                  <a:schemeClr val="tx1"/>
                </a:solidFill>
              </a:rPr>
              <a:t>Un ordinateur sur lequel est installée la dernière version stable d'Android Studio.</a:t>
            </a:r>
          </a:p>
          <a:p>
            <a:endParaRPr lang="fr-FR" dirty="0">
              <a:solidFill>
                <a:schemeClr val="tx1"/>
              </a:solidFill>
            </a:endParaRPr>
          </a:p>
        </p:txBody>
      </p:sp>
      <p:sp>
        <p:nvSpPr>
          <p:cNvPr id="26" name="Espace réservé du texte 25">
            <a:extLst>
              <a:ext uri="{FF2B5EF4-FFF2-40B4-BE49-F238E27FC236}">
                <a16:creationId xmlns:a16="http://schemas.microsoft.com/office/drawing/2014/main" id="{0D5EC287-2861-4AF1-958B-728A2857FF37}"/>
              </a:ext>
            </a:extLst>
          </p:cNvPr>
          <p:cNvSpPr>
            <a:spLocks noGrp="1"/>
          </p:cNvSpPr>
          <p:nvPr>
            <p:ph type="body" sz="quarter" idx="17"/>
          </p:nvPr>
        </p:nvSpPr>
        <p:spPr/>
        <p:txBody>
          <a:bodyPr/>
          <a:lstStyle/>
          <a:p>
            <a:r>
              <a:rPr lang="fr-FR" dirty="0">
                <a:solidFill>
                  <a:schemeClr val="tx1"/>
                </a:solidFill>
              </a:rPr>
              <a:t>Le stagiaire doit être capable de : </a:t>
            </a:r>
          </a:p>
          <a:p>
            <a:pPr lvl="1"/>
            <a:r>
              <a:rPr lang="fr-FR" sz="1200" dirty="0">
                <a:solidFill>
                  <a:schemeClr val="tx1"/>
                </a:solidFill>
              </a:rPr>
              <a:t>utiliser les différents outils de dessin disponibles sur les Canvas, tels que les pinceaux, les rectangles, les cercles et les ligne </a:t>
            </a:r>
            <a:r>
              <a:rPr lang="fr-FR" dirty="0">
                <a:solidFill>
                  <a:schemeClr val="tx1"/>
                </a:solidFill>
              </a:rPr>
              <a:t>;</a:t>
            </a:r>
          </a:p>
          <a:p>
            <a:pPr lvl="1"/>
            <a:r>
              <a:rPr lang="fr-FR" sz="1200" dirty="0">
                <a:solidFill>
                  <a:schemeClr val="tx1"/>
                </a:solidFill>
              </a:rPr>
              <a:t>dessiner des éléments animés sur les Canvas </a:t>
            </a:r>
            <a:r>
              <a:rPr lang="fr-FR" dirty="0">
                <a:solidFill>
                  <a:schemeClr val="tx1"/>
                </a:solidFill>
              </a:rPr>
              <a:t> ;</a:t>
            </a:r>
          </a:p>
        </p:txBody>
      </p:sp>
      <p:sp>
        <p:nvSpPr>
          <p:cNvPr id="10" name="Espace réservé du texte 9">
            <a:extLst>
              <a:ext uri="{FF2B5EF4-FFF2-40B4-BE49-F238E27FC236}">
                <a16:creationId xmlns:a16="http://schemas.microsoft.com/office/drawing/2014/main" id="{E01E46B8-D1C6-4AEE-9F4D-01929462681F}"/>
              </a:ext>
            </a:extLst>
          </p:cNvPr>
          <p:cNvSpPr>
            <a:spLocks noGrp="1"/>
          </p:cNvSpPr>
          <p:nvPr>
            <p:ph type="body" sz="quarter" idx="13"/>
          </p:nvPr>
        </p:nvSpPr>
        <p:spPr/>
        <p:txBody>
          <a:bodyPr/>
          <a:lstStyle/>
          <a:p>
            <a:pPr marL="342900" indent="-342900">
              <a:buFont typeface="+mj-lt"/>
              <a:buAutoNum type="arabicPeriod"/>
            </a:pPr>
            <a:r>
              <a:rPr lang="fr-FR" dirty="0"/>
              <a:t>Pour le formateur</a:t>
            </a:r>
          </a:p>
        </p:txBody>
      </p:sp>
      <p:sp>
        <p:nvSpPr>
          <p:cNvPr id="27" name="Espace réservé du texte 26">
            <a:extLst>
              <a:ext uri="{FF2B5EF4-FFF2-40B4-BE49-F238E27FC236}">
                <a16:creationId xmlns:a16="http://schemas.microsoft.com/office/drawing/2014/main" id="{28AF38AD-7207-4A77-B410-2DAF2CA1D6D3}"/>
              </a:ext>
            </a:extLst>
          </p:cNvPr>
          <p:cNvSpPr>
            <a:spLocks noGrp="1"/>
          </p:cNvSpPr>
          <p:nvPr>
            <p:ph type="body" sz="quarter" idx="18"/>
          </p:nvPr>
        </p:nvSpPr>
        <p:spPr/>
        <p:txBody>
          <a:bodyPr/>
          <a:lstStyle/>
          <a:p>
            <a:pPr marL="342900" indent="-342900">
              <a:buFont typeface="+mj-lt"/>
              <a:buAutoNum type="arabicPeriod" startAt="2"/>
            </a:pPr>
            <a:r>
              <a:rPr lang="fr-FR" dirty="0"/>
              <a:t>Pour l’apprenant</a:t>
            </a:r>
          </a:p>
        </p:txBody>
      </p:sp>
      <p:sp>
        <p:nvSpPr>
          <p:cNvPr id="28" name="Espace réservé du texte 27">
            <a:extLst>
              <a:ext uri="{FF2B5EF4-FFF2-40B4-BE49-F238E27FC236}">
                <a16:creationId xmlns:a16="http://schemas.microsoft.com/office/drawing/2014/main" id="{DCBCF178-FFDC-4CF8-8B68-DAC515EB2525}"/>
              </a:ext>
            </a:extLst>
          </p:cNvPr>
          <p:cNvSpPr>
            <a:spLocks noGrp="1"/>
          </p:cNvSpPr>
          <p:nvPr>
            <p:ph type="body" sz="quarter" idx="19"/>
          </p:nvPr>
        </p:nvSpPr>
        <p:spPr/>
        <p:txBody>
          <a:bodyPr/>
          <a:lstStyle/>
          <a:p>
            <a:pPr marL="342900" indent="-342900">
              <a:buFont typeface="+mj-lt"/>
              <a:buAutoNum type="arabicPeriod" startAt="3"/>
            </a:pPr>
            <a:r>
              <a:rPr lang="en-US" sz="1600" b="1" u="none" kern="1200" dirty="0">
                <a:latin typeface="+mn-lt"/>
                <a:ea typeface="맑은 고딕" pitchFamily="34"/>
                <a:cs typeface="Calibri" panose="020F0502020204030204" pitchFamily="34" charset="0"/>
              </a:rPr>
              <a:t>Conditions de </a:t>
            </a:r>
            <a:r>
              <a:rPr lang="en-US" sz="1600" b="1" u="none" kern="1200" dirty="0" err="1">
                <a:latin typeface="+mn-lt"/>
                <a:ea typeface="맑은 고딕" pitchFamily="34"/>
                <a:cs typeface="Calibri" panose="020F0502020204030204" pitchFamily="34" charset="0"/>
              </a:rPr>
              <a:t>réalisation</a:t>
            </a:r>
            <a:r>
              <a:rPr lang="en-US" sz="1600" b="1" u="none" kern="1200" dirty="0">
                <a:latin typeface="+mn-lt"/>
                <a:ea typeface="맑은 고딕" pitchFamily="34"/>
                <a:cs typeface="Calibri" panose="020F0502020204030204" pitchFamily="34" charset="0"/>
              </a:rPr>
              <a:t> :</a:t>
            </a:r>
          </a:p>
        </p:txBody>
      </p:sp>
      <p:sp>
        <p:nvSpPr>
          <p:cNvPr id="29" name="Espace réservé du texte 28">
            <a:extLst>
              <a:ext uri="{FF2B5EF4-FFF2-40B4-BE49-F238E27FC236}">
                <a16:creationId xmlns:a16="http://schemas.microsoft.com/office/drawing/2014/main" id="{063F7AAB-3F42-46C7-88E2-1F817C02577F}"/>
              </a:ext>
            </a:extLst>
          </p:cNvPr>
          <p:cNvSpPr>
            <a:spLocks noGrp="1"/>
          </p:cNvSpPr>
          <p:nvPr>
            <p:ph type="body" sz="quarter" idx="20"/>
          </p:nvPr>
        </p:nvSpPr>
        <p:spPr/>
        <p:txBody>
          <a:bodyPr/>
          <a:lstStyle/>
          <a:p>
            <a:pPr marL="342900" indent="-342900">
              <a:buFont typeface="+mj-lt"/>
              <a:buAutoNum type="arabicPeriod" startAt="4"/>
            </a:pPr>
            <a:r>
              <a:rPr lang="en-US" sz="1600" b="1" u="none" kern="1200" dirty="0" err="1">
                <a:latin typeface="+mn-lt"/>
                <a:ea typeface="맑은 고딕" pitchFamily="34"/>
                <a:cs typeface="Calibri" panose="020F0502020204030204" pitchFamily="34" charset="0"/>
              </a:rPr>
              <a:t>Critères</a:t>
            </a:r>
            <a:r>
              <a:rPr lang="en-US" sz="1600" b="1" u="none" kern="1200" dirty="0">
                <a:latin typeface="+mn-lt"/>
                <a:ea typeface="맑은 고딕" pitchFamily="34"/>
                <a:cs typeface="Calibri" panose="020F0502020204030204" pitchFamily="34" charset="0"/>
              </a:rPr>
              <a:t> de </a:t>
            </a:r>
            <a:r>
              <a:rPr lang="en-US" sz="1600" b="1" u="none" kern="1200" dirty="0" err="1">
                <a:latin typeface="+mn-lt"/>
                <a:ea typeface="맑은 고딕" pitchFamily="34"/>
                <a:cs typeface="Calibri" panose="020F0502020204030204" pitchFamily="34" charset="0"/>
              </a:rPr>
              <a:t>réussite</a:t>
            </a:r>
            <a:r>
              <a:rPr lang="en-US" sz="1600" b="1" u="none" kern="1200" dirty="0">
                <a:latin typeface="+mn-lt"/>
                <a:ea typeface="맑은 고딕" pitchFamily="34"/>
                <a:cs typeface="Calibri" panose="020F0502020204030204" pitchFamily="34" charset="0"/>
              </a:rPr>
              <a:t> :</a:t>
            </a:r>
          </a:p>
        </p:txBody>
      </p:sp>
    </p:spTree>
    <p:extLst>
      <p:ext uri="{BB962C8B-B14F-4D97-AF65-F5344CB8AC3E}">
        <p14:creationId xmlns:p14="http://schemas.microsoft.com/office/powerpoint/2010/main" val="18333521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2</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Dessiner des vues sur Canvas</a:t>
            </a:r>
            <a:endParaRPr lang="fr-FR" dirty="0"/>
          </a:p>
        </p:txBody>
      </p:sp>
      <p:sp>
        <p:nvSpPr>
          <p:cNvPr id="12" name="Content Placeholder 11">
            <a:extLst>
              <a:ext uri="{FF2B5EF4-FFF2-40B4-BE49-F238E27FC236}">
                <a16:creationId xmlns:a16="http://schemas.microsoft.com/office/drawing/2014/main" id="{8E5C6B56-5EE4-3837-D1D1-21E976368FB7}"/>
              </a:ext>
            </a:extLst>
          </p:cNvPr>
          <p:cNvSpPr>
            <a:spLocks noGrp="1"/>
          </p:cNvSpPr>
          <p:nvPr>
            <p:ph sz="quarter" idx="12"/>
          </p:nvPr>
        </p:nvSpPr>
        <p:spPr/>
        <p:txBody>
          <a:bodyPr/>
          <a:lstStyle/>
          <a:p>
            <a:pPr>
              <a:lnSpc>
                <a:spcPct val="107000"/>
              </a:lnSpc>
              <a:spcAft>
                <a:spcPts val="800"/>
              </a:spcAft>
            </a:pPr>
            <a:r>
              <a:rPr lang="fr-FR" b="0" i="0" dirty="0">
                <a:solidFill>
                  <a:schemeClr val="tx1"/>
                </a:solidFill>
                <a:effectLst/>
              </a:rPr>
              <a:t>Dans cette activité, on demande de dessiner un cercle dans un "</a:t>
            </a:r>
            <a:r>
              <a:rPr lang="fr-FR" b="0" i="0" dirty="0" err="1">
                <a:solidFill>
                  <a:schemeClr val="tx1"/>
                </a:solidFill>
                <a:effectLst/>
              </a:rPr>
              <a:t>canvas</a:t>
            </a:r>
            <a:r>
              <a:rPr lang="fr-FR" b="0" i="0" dirty="0">
                <a:solidFill>
                  <a:schemeClr val="tx1"/>
                </a:solidFill>
                <a:effectLst/>
              </a:rPr>
              <a:t> </a:t>
            </a:r>
            <a:r>
              <a:rPr lang="fr-FR" b="0" i="0" dirty="0" err="1">
                <a:solidFill>
                  <a:schemeClr val="tx1"/>
                </a:solidFill>
                <a:effectLst/>
              </a:rPr>
              <a:t>view</a:t>
            </a:r>
            <a:r>
              <a:rPr lang="fr-FR" b="0" i="0" dirty="0">
                <a:solidFill>
                  <a:schemeClr val="tx1"/>
                </a:solidFill>
                <a:effectLst/>
              </a:rPr>
              <a:t>" et le déplacer dans toutes les directions (haut, bas, gauche, droite) en utilisant le langage </a:t>
            </a:r>
            <a:r>
              <a:rPr lang="fr-FR" b="0" i="0" dirty="0" err="1">
                <a:solidFill>
                  <a:schemeClr val="tx1"/>
                </a:solidFill>
                <a:effectLst/>
              </a:rPr>
              <a:t>kotlin</a:t>
            </a:r>
            <a:r>
              <a:rPr lang="fr-FR" b="0" i="0" dirty="0">
                <a:solidFill>
                  <a:schemeClr val="tx1"/>
                </a:solidFill>
                <a:effectLst/>
              </a:rPr>
              <a:t>. Comme illustré dans la figure suivante :</a:t>
            </a:r>
          </a:p>
          <a:p>
            <a:pPr>
              <a:lnSpc>
                <a:spcPct val="107000"/>
              </a:lnSpc>
              <a:spcAft>
                <a:spcPts val="800"/>
              </a:spcAft>
            </a:pPr>
            <a:br>
              <a:rPr lang="fr-FR" dirty="0">
                <a:solidFill>
                  <a:schemeClr val="tx1"/>
                </a:solidFill>
              </a:rPr>
            </a:br>
            <a:endParaRPr lang="fr-FR" noProof="1">
              <a:solidFill>
                <a:schemeClr val="tx1"/>
              </a:solidFill>
            </a:endParaRP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TP n° 1 : Enoncé</a:t>
            </a:r>
          </a:p>
        </p:txBody>
      </p:sp>
      <p:pic>
        <p:nvPicPr>
          <p:cNvPr id="15" name="Content Placeholder 14">
            <a:extLst>
              <a:ext uri="{FF2B5EF4-FFF2-40B4-BE49-F238E27FC236}">
                <a16:creationId xmlns:a16="http://schemas.microsoft.com/office/drawing/2014/main" id="{337C8335-61C3-D7AA-9410-BA2D8A9F9E1A}"/>
              </a:ext>
            </a:extLst>
          </p:cNvPr>
          <p:cNvPicPr>
            <a:picLocks noGrp="1" noChangeAspect="1"/>
          </p:cNvPicPr>
          <p:nvPr>
            <p:ph sz="quarter" idx="14"/>
          </p:nvPr>
        </p:nvPicPr>
        <p:blipFill>
          <a:blip r:embed="rId2"/>
          <a:stretch>
            <a:fillRect/>
          </a:stretch>
        </p:blipFill>
        <p:spPr>
          <a:xfrm>
            <a:off x="7227660" y="2166653"/>
            <a:ext cx="3258005" cy="4067743"/>
          </a:xfrm>
          <a:prstGeom prst="rect">
            <a:avLst/>
          </a:prstGeom>
        </p:spPr>
      </p:pic>
      <p:sp>
        <p:nvSpPr>
          <p:cNvPr id="16" name="Content Placeholder 15">
            <a:extLst>
              <a:ext uri="{FF2B5EF4-FFF2-40B4-BE49-F238E27FC236}">
                <a16:creationId xmlns:a16="http://schemas.microsoft.com/office/drawing/2014/main" id="{74210919-ACF6-6854-3759-41E7E21B710B}"/>
              </a:ext>
            </a:extLst>
          </p:cNvPr>
          <p:cNvSpPr>
            <a:spLocks noGrp="1"/>
          </p:cNvSpPr>
          <p:nvPr>
            <p:ph sz="quarter" idx="15"/>
          </p:nvPr>
        </p:nvSpPr>
        <p:spPr/>
        <p:txBody>
          <a:bodyPr/>
          <a:lstStyle/>
          <a:p>
            <a:r>
              <a:rPr lang="fr-FR" dirty="0"/>
              <a:t>Structure de projet</a:t>
            </a:r>
          </a:p>
        </p:txBody>
      </p:sp>
      <p:pic>
        <p:nvPicPr>
          <p:cNvPr id="64514" name="Picture 2" descr="[video-to-gif output image]">
            <a:extLst>
              <a:ext uri="{FF2B5EF4-FFF2-40B4-BE49-F238E27FC236}">
                <a16:creationId xmlns:a16="http://schemas.microsoft.com/office/drawing/2014/main" id="{3909426E-8F14-4767-4679-6B95146B8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15" y="2711602"/>
            <a:ext cx="2164167" cy="3787292"/>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704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2</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Dessiner des vues sur Canvas</a:t>
            </a:r>
            <a:endParaRPr lang="fr-FR" dirty="0"/>
          </a:p>
        </p:txBody>
      </p:sp>
      <p:sp>
        <p:nvSpPr>
          <p:cNvPr id="12" name="Content Placeholder 11">
            <a:extLst>
              <a:ext uri="{FF2B5EF4-FFF2-40B4-BE49-F238E27FC236}">
                <a16:creationId xmlns:a16="http://schemas.microsoft.com/office/drawing/2014/main" id="{8E5C6B56-5EE4-3837-D1D1-21E976368FB7}"/>
              </a:ext>
            </a:extLst>
          </p:cNvPr>
          <p:cNvSpPr>
            <a:spLocks noGrp="1"/>
          </p:cNvSpPr>
          <p:nvPr>
            <p:ph sz="quarter" idx="12"/>
          </p:nvPr>
        </p:nvSpPr>
        <p:spPr/>
        <p:txBody>
          <a:bodyPr/>
          <a:lstStyle/>
          <a:p>
            <a:pPr marL="228600" indent="-228600">
              <a:lnSpc>
                <a:spcPct val="100000"/>
              </a:lnSpc>
              <a:buFont typeface="+mj-lt"/>
              <a:buAutoNum type="arabicPeriod"/>
            </a:pPr>
            <a:r>
              <a:rPr lang="fr-FR" dirty="0">
                <a:solidFill>
                  <a:schemeClr val="tx1"/>
                </a:solidFill>
                <a:cs typeface="Arial" panose="020B0604020202020204" pitchFamily="34" charset="0"/>
              </a:rPr>
              <a:t>Créer une classe nommée</a:t>
            </a:r>
            <a:r>
              <a:rPr lang="en-ZA" dirty="0">
                <a:solidFill>
                  <a:schemeClr val="tx1"/>
                </a:solidFill>
                <a:cs typeface="Arial" panose="020B0604020202020204" pitchFamily="34" charset="0"/>
              </a:rPr>
              <a:t> </a:t>
            </a:r>
            <a:r>
              <a:rPr lang="en-ZA" b="1" dirty="0" err="1">
                <a:solidFill>
                  <a:schemeClr val="tx1"/>
                </a:solidFill>
                <a:cs typeface="Arial" panose="020B0604020202020204" pitchFamily="34" charset="0"/>
              </a:rPr>
              <a:t>MyCanvas</a:t>
            </a:r>
            <a:r>
              <a:rPr lang="en-ZA" dirty="0">
                <a:solidFill>
                  <a:schemeClr val="tx1"/>
                </a:solidFill>
                <a:cs typeface="Arial" panose="020B0604020202020204" pitchFamily="34" charset="0"/>
              </a:rPr>
              <a:t> qui vas </a:t>
            </a:r>
            <a:r>
              <a:rPr lang="fr-FR" dirty="0">
                <a:solidFill>
                  <a:schemeClr val="tx1"/>
                </a:solidFill>
                <a:cs typeface="Arial" panose="020B0604020202020204" pitchFamily="34" charset="0"/>
              </a:rPr>
              <a:t>hérite</a:t>
            </a:r>
            <a:r>
              <a:rPr lang="en-ZA" dirty="0">
                <a:solidFill>
                  <a:schemeClr val="tx1"/>
                </a:solidFill>
                <a:cs typeface="Arial" panose="020B0604020202020204" pitchFamily="34" charset="0"/>
              </a:rPr>
              <a:t> de la </a:t>
            </a:r>
            <a:r>
              <a:rPr lang="en-ZA" dirty="0" err="1">
                <a:solidFill>
                  <a:schemeClr val="tx1"/>
                </a:solidFill>
                <a:cs typeface="Arial" panose="020B0604020202020204" pitchFamily="34" charset="0"/>
              </a:rPr>
              <a:t>classe</a:t>
            </a:r>
            <a:r>
              <a:rPr lang="en-ZA" dirty="0">
                <a:solidFill>
                  <a:schemeClr val="tx1"/>
                </a:solidFill>
                <a:cs typeface="Arial" panose="020B0604020202020204" pitchFamily="34" charset="0"/>
              </a:rPr>
              <a:t> view et qui </a:t>
            </a:r>
            <a:r>
              <a:rPr lang="fr-FR" dirty="0">
                <a:solidFill>
                  <a:schemeClr val="tx1"/>
                </a:solidFill>
                <a:cs typeface="Arial" panose="020B0604020202020204" pitchFamily="34" charset="0"/>
              </a:rPr>
              <a:t>contient</a:t>
            </a:r>
            <a:r>
              <a:rPr lang="en-ZA" dirty="0">
                <a:solidFill>
                  <a:schemeClr val="tx1"/>
                </a:solidFill>
                <a:cs typeface="Arial" panose="020B0604020202020204" pitchFamily="34" charset="0"/>
              </a:rPr>
              <a:t> deux </a:t>
            </a:r>
            <a:r>
              <a:rPr lang="fr-FR" dirty="0">
                <a:solidFill>
                  <a:schemeClr val="tx1"/>
                </a:solidFill>
                <a:cs typeface="Arial" panose="020B0604020202020204" pitchFamily="34" charset="0"/>
              </a:rPr>
              <a:t>constructeurs</a:t>
            </a:r>
            <a:r>
              <a:rPr lang="en-ZA" dirty="0">
                <a:solidFill>
                  <a:schemeClr val="tx1"/>
                </a:solidFill>
                <a:cs typeface="Arial" panose="020B0604020202020204" pitchFamily="34" charset="0"/>
              </a:rPr>
              <a:t>.</a:t>
            </a:r>
          </a:p>
          <a:p>
            <a:pPr algn="l">
              <a:lnSpc>
                <a:spcPct val="100000"/>
              </a:lnSpc>
            </a:pPr>
            <a:r>
              <a:rPr kumimoji="0" lang="fr-FR" altLang="fr-FR" sz="1200" b="0" i="0" u="none" strike="noStrike" cap="none" normalizeH="0" baseline="0" dirty="0">
                <a:ln>
                  <a:noFill/>
                </a:ln>
                <a:solidFill>
                  <a:srgbClr val="0033B3"/>
                </a:solidFill>
                <a:effectLst/>
                <a:latin typeface="JetBrains Mono"/>
              </a:rPr>
              <a:t>class </a:t>
            </a:r>
            <a:r>
              <a:rPr kumimoji="0" lang="fr-FR" altLang="fr-FR" sz="1200" b="0" i="0" u="none" strike="noStrike" cap="none" normalizeH="0" baseline="0" dirty="0" err="1">
                <a:ln>
                  <a:noFill/>
                </a:ln>
                <a:solidFill>
                  <a:srgbClr val="000000"/>
                </a:solidFill>
                <a:effectLst/>
                <a:latin typeface="JetBrains Mono"/>
              </a:rPr>
              <a:t>MyCanvas</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constructor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a:ln>
                  <a:noFill/>
                </a:ln>
                <a:solidFill>
                  <a:srgbClr val="0033B3"/>
                </a:solidFill>
                <a:effectLst/>
                <a:latin typeface="JetBrains Mono"/>
              </a:rPr>
              <a:t>super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808080"/>
                </a:solidFill>
                <a:effectLst/>
                <a:latin typeface="JetBrains Mono"/>
              </a:rPr>
              <a:t>{</a:t>
            </a:r>
            <a:br>
              <a:rPr kumimoji="0" lang="fr-FR" altLang="fr-FR" sz="1200" b="0" i="0" u="none" strike="noStrike" cap="none" normalizeH="0" baseline="0" dirty="0">
                <a:ln>
                  <a:noFill/>
                </a:ln>
                <a:solidFill>
                  <a:srgbClr val="808080"/>
                </a:solidFill>
                <a:effectLst/>
                <a:latin typeface="JetBrains Mono"/>
              </a:rPr>
            </a:br>
            <a:r>
              <a:rPr kumimoji="0" lang="fr-FR" altLang="fr-FR" sz="1200" b="0" i="0" u="none" strike="noStrike" cap="none" normalizeH="0" baseline="0" dirty="0">
                <a:ln>
                  <a:noFill/>
                </a:ln>
                <a:solidFill>
                  <a:srgbClr val="808080"/>
                </a:solidFill>
                <a:effectLst/>
                <a:latin typeface="JetBrains Mono"/>
              </a:rPr>
              <a:t>        </a:t>
            </a:r>
            <a:br>
              <a:rPr kumimoji="0" lang="fr-FR" altLang="fr-FR" sz="1200" b="0" i="0" u="none" strike="noStrike" cap="none" normalizeH="0" baseline="0" dirty="0">
                <a:ln>
                  <a:noFill/>
                </a:ln>
                <a:solidFill>
                  <a:srgbClr val="808080"/>
                </a:solidFill>
                <a:effectLst/>
                <a:latin typeface="JetBrains Mono"/>
              </a:rPr>
            </a:br>
            <a:r>
              <a:rPr kumimoji="0" lang="fr-FR" altLang="fr-FR" sz="1200" b="0" i="0" u="none" strike="noStrike" cap="none" normalizeH="0" baseline="0" dirty="0">
                <a:ln>
                  <a:noFill/>
                </a:ln>
                <a:solidFill>
                  <a:srgbClr val="808080"/>
                </a:solidFill>
                <a:effectLst/>
                <a:latin typeface="JetBrains Mono"/>
              </a:rPr>
              <a:t>    }</a:t>
            </a:r>
            <a:br>
              <a:rPr kumimoji="0" lang="fr-FR" altLang="fr-FR" sz="1200" b="0" i="0" u="none" strike="noStrike" cap="none" normalizeH="0" baseline="0" dirty="0">
                <a:ln>
                  <a:noFill/>
                </a:ln>
                <a:solidFill>
                  <a:srgbClr val="808080"/>
                </a:solidFill>
                <a:effectLst/>
                <a:latin typeface="JetBrains Mono"/>
              </a:rPr>
            </a:br>
            <a:r>
              <a:rPr kumimoji="0" lang="fr-FR" altLang="fr-FR" sz="1200" b="0" i="0" u="none" strike="noStrike" cap="none" normalizeH="0" baseline="0" dirty="0">
                <a:ln>
                  <a:noFill/>
                </a:ln>
                <a:solidFill>
                  <a:srgbClr val="808080"/>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constructor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attrs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AttributeSet</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a:ln>
                  <a:noFill/>
                </a:ln>
                <a:solidFill>
                  <a:srgbClr val="0033B3"/>
                </a:solidFill>
                <a:effectLst/>
                <a:latin typeface="JetBrains Mono"/>
              </a:rPr>
              <a:t>super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attrs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808080"/>
                </a:solidFill>
                <a:effectLst/>
                <a:latin typeface="JetBrains Mono"/>
              </a:rPr>
              <a:t>{</a:t>
            </a:r>
            <a:br>
              <a:rPr kumimoji="0" lang="fr-FR" altLang="fr-FR" sz="1200" b="0" i="0" u="none" strike="noStrike" cap="none" normalizeH="0" baseline="0" dirty="0">
                <a:ln>
                  <a:noFill/>
                </a:ln>
                <a:solidFill>
                  <a:srgbClr val="808080"/>
                </a:solidFill>
                <a:effectLst/>
                <a:latin typeface="JetBrains Mono"/>
              </a:rPr>
            </a:br>
            <a:r>
              <a:rPr kumimoji="0" lang="fr-FR" altLang="fr-FR" sz="1200" b="0" i="0" u="none" strike="noStrike" cap="none" normalizeH="0" baseline="0" dirty="0">
                <a:ln>
                  <a:noFill/>
                </a:ln>
                <a:solidFill>
                  <a:srgbClr val="808080"/>
                </a:solidFill>
                <a:effectLst/>
                <a:latin typeface="JetBrains Mono"/>
              </a:rPr>
              <a:t>       </a:t>
            </a:r>
            <a:br>
              <a:rPr kumimoji="0" lang="fr-FR" altLang="fr-FR" sz="1200" b="0" i="0" u="none" strike="noStrike" cap="none" normalizeH="0" baseline="0" dirty="0">
                <a:ln>
                  <a:noFill/>
                </a:ln>
                <a:solidFill>
                  <a:srgbClr val="808080"/>
                </a:solidFill>
                <a:effectLst/>
                <a:latin typeface="JetBrains Mono"/>
              </a:rPr>
            </a:br>
            <a:r>
              <a:rPr kumimoji="0" lang="fr-FR" altLang="fr-FR" sz="1200" b="0" i="0" u="none" strike="noStrike" cap="none" normalizeH="0" baseline="0" dirty="0">
                <a:ln>
                  <a:noFill/>
                </a:ln>
                <a:solidFill>
                  <a:srgbClr val="808080"/>
                </a:solidFill>
                <a:effectLst/>
                <a:latin typeface="JetBrains Mono"/>
              </a:rPr>
              <a:t>    }</a:t>
            </a:r>
            <a:br>
              <a:rPr kumimoji="0" lang="fr-FR" altLang="fr-FR" sz="1200" b="0" i="0" u="none" strike="noStrike" cap="none" normalizeH="0" baseline="0" dirty="0">
                <a:ln>
                  <a:noFill/>
                </a:ln>
                <a:solidFill>
                  <a:srgbClr val="808080"/>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p>
          <a:p>
            <a:pPr marL="228600" indent="-228600">
              <a:lnSpc>
                <a:spcPct val="100000"/>
              </a:lnSpc>
              <a:buFont typeface="+mj-lt"/>
              <a:buAutoNum type="arabicPeriod" startAt="2"/>
            </a:pPr>
            <a:r>
              <a:rPr lang="fr-FR" altLang="fr-FR" dirty="0">
                <a:solidFill>
                  <a:schemeClr val="tx1"/>
                </a:solidFill>
                <a:cs typeface="Arial" panose="020B0604020202020204" pitchFamily="34" charset="0"/>
              </a:rPr>
              <a:t>Déclarer un objet Paint a l’ intérieure de la classe  « </a:t>
            </a:r>
            <a:r>
              <a:rPr lang="fr-FR" altLang="fr-FR" dirty="0" err="1">
                <a:solidFill>
                  <a:schemeClr val="tx1"/>
                </a:solidFill>
                <a:cs typeface="Arial" panose="020B0604020202020204" pitchFamily="34" charset="0"/>
              </a:rPr>
              <a:t>MyCanvas</a:t>
            </a:r>
            <a:r>
              <a:rPr lang="fr-FR" altLang="fr-FR" dirty="0">
                <a:solidFill>
                  <a:schemeClr val="tx1"/>
                </a:solidFill>
                <a:cs typeface="Arial" panose="020B0604020202020204" pitchFamily="34" charset="0"/>
              </a:rPr>
              <a:t> », puis  définir la méthode </a:t>
            </a:r>
            <a:r>
              <a:rPr lang="fr-FR" altLang="fr-FR" b="1" dirty="0">
                <a:solidFill>
                  <a:schemeClr val="tx1"/>
                </a:solidFill>
                <a:cs typeface="Arial" panose="020B0604020202020204" pitchFamily="34" charset="0"/>
              </a:rPr>
              <a:t>init ()  </a:t>
            </a:r>
            <a:r>
              <a:rPr lang="fr-FR" altLang="fr-FR" dirty="0">
                <a:solidFill>
                  <a:schemeClr val="tx1"/>
                </a:solidFill>
                <a:cs typeface="Arial" panose="020B0604020202020204" pitchFamily="34" charset="0"/>
              </a:rPr>
              <a:t>qui va déterminer les attributs de l’élément a dessiner comme la couleur , la largeur.  Puis, appeler cette méthode à l’intérieure des constructeurs comme suit ;</a:t>
            </a:r>
          </a:p>
          <a:p>
            <a:pPr algn="l">
              <a:lnSpc>
                <a:spcPct val="100000"/>
              </a:lnSpc>
            </a:pPr>
            <a:r>
              <a:rPr kumimoji="0" lang="fr-FR" altLang="fr-FR" sz="1200" b="0" i="0" u="none" strike="noStrike" cap="none" normalizeH="0" baseline="0" dirty="0">
                <a:ln>
                  <a:noFill/>
                </a:ln>
                <a:solidFill>
                  <a:srgbClr val="0033B3"/>
                </a:solidFill>
                <a:effectLst/>
                <a:latin typeface="JetBrains Mono"/>
              </a:rPr>
              <a:t>class </a:t>
            </a:r>
            <a:r>
              <a:rPr kumimoji="0" lang="fr-FR" altLang="fr-FR" sz="1200" b="0" i="0" u="none" strike="noStrike" cap="none" normalizeH="0" baseline="0" dirty="0" err="1">
                <a:ln>
                  <a:noFill/>
                </a:ln>
                <a:solidFill>
                  <a:srgbClr val="000000"/>
                </a:solidFill>
                <a:effectLst/>
                <a:latin typeface="JetBrains Mono"/>
              </a:rPr>
              <a:t>MyCanvas</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871094"/>
                </a:solidFill>
                <a:effectLst/>
                <a:latin typeface="JetBrains Mono"/>
              </a:rPr>
              <a:t>paint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Paint</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33B3"/>
                </a:solidFill>
                <a:effectLst/>
                <a:latin typeface="JetBrains Mono"/>
              </a:rPr>
              <a:t>null</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constructor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a:ln>
                  <a:noFill/>
                </a:ln>
                <a:solidFill>
                  <a:srgbClr val="0033B3"/>
                </a:solidFill>
                <a:effectLst/>
                <a:latin typeface="JetBrains Mono"/>
              </a:rPr>
              <a:t>super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init()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constructor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attrs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AttributeSet</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a:ln>
                  <a:noFill/>
                </a:ln>
                <a:solidFill>
                  <a:srgbClr val="0033B3"/>
                </a:solidFill>
                <a:effectLst/>
                <a:latin typeface="JetBrains Mono"/>
              </a:rPr>
              <a:t>super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attrs</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init()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endParaRPr lang="fr-FR" altLang="fr-FR" dirty="0">
              <a:solidFill>
                <a:schemeClr val="tx1"/>
              </a:solidFill>
              <a:cs typeface="Arial" panose="020B0604020202020204" pitchFamily="34" charset="0"/>
            </a:endParaRPr>
          </a:p>
          <a:p>
            <a:pPr algn="l">
              <a:lnSpc>
                <a:spcPct val="100000"/>
              </a:lnSpc>
            </a:pPr>
            <a:endParaRPr kumimoji="0" lang="fr-FR" altLang="fr-FR" sz="2800" b="0" i="0" u="none" strike="noStrike" cap="none" normalizeH="0" baseline="0" dirty="0">
              <a:ln>
                <a:noFill/>
              </a:ln>
              <a:solidFill>
                <a:schemeClr val="tx1"/>
              </a:solidFill>
              <a:effectLst/>
              <a:latin typeface="Arial" panose="020B0604020202020204" pitchFamily="34" charset="0"/>
            </a:endParaRPr>
          </a:p>
          <a:p>
            <a:pPr>
              <a:lnSpc>
                <a:spcPct val="100000"/>
              </a:lnSpc>
            </a:pPr>
            <a:endParaRPr lang="fr-FR" dirty="0">
              <a:solidFill>
                <a:schemeClr val="tx1"/>
              </a:solidFill>
              <a:cs typeface="Arial" panose="020B0604020202020204" pitchFamily="34" charset="0"/>
            </a:endParaRPr>
          </a:p>
          <a:p>
            <a:pPr>
              <a:lnSpc>
                <a:spcPct val="100000"/>
              </a:lnSpc>
            </a:pPr>
            <a:endParaRPr lang="fr-FR" noProof="1">
              <a:solidFill>
                <a:schemeClr val="tx1"/>
              </a:solidFill>
            </a:endParaRP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1 : Créer la classe </a:t>
            </a:r>
            <a:r>
              <a:rPr lang="fr-FR" dirty="0" err="1"/>
              <a:t>MyCanvas</a:t>
            </a:r>
            <a:r>
              <a:rPr lang="fr-FR" dirty="0"/>
              <a:t> </a:t>
            </a:r>
          </a:p>
        </p:txBody>
      </p:sp>
      <p:sp>
        <p:nvSpPr>
          <p:cNvPr id="6" name="Rectangle 2">
            <a:extLst>
              <a:ext uri="{FF2B5EF4-FFF2-40B4-BE49-F238E27FC236}">
                <a16:creationId xmlns:a16="http://schemas.microsoft.com/office/drawing/2014/main" id="{B3B887C8-299C-3962-D830-23FF1D56C2A5}"/>
              </a:ext>
            </a:extLst>
          </p:cNvPr>
          <p:cNvSpPr>
            <a:spLocks noGrp="1" noChangeArrowheads="1"/>
          </p:cNvSpPr>
          <p:nvPr>
            <p:ph sz="quarter" idx="14"/>
          </p:nvPr>
        </p:nvSpPr>
        <p:spPr bwMode="auto">
          <a:xfrm>
            <a:off x="6246576" y="1943056"/>
            <a:ext cx="5220000" cy="393954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fun </a:t>
            </a:r>
            <a:r>
              <a:rPr kumimoji="0" lang="fr-FR" altLang="fr-FR" b="0" i="0" u="none" strike="noStrike" cap="none" normalizeH="0" baseline="0" dirty="0">
                <a:ln>
                  <a:noFill/>
                </a:ln>
                <a:solidFill>
                  <a:srgbClr val="00627A"/>
                </a:solidFill>
                <a:effectLst/>
                <a:latin typeface="JetBrains Mono"/>
              </a:rPr>
              <a:t>init</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paint</a:t>
            </a:r>
            <a:r>
              <a:rPr kumimoji="0" lang="fr-FR" altLang="fr-FR" b="0" i="0"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 Paint()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paint</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color</a:t>
            </a:r>
            <a:r>
              <a:rPr kumimoji="0" lang="fr-FR" altLang="fr-FR" b="0" i="1"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Color</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RED</a:t>
            </a:r>
            <a:br>
              <a:rPr kumimoji="0" lang="fr-FR" altLang="fr-FR" b="0" i="1" u="none" strike="noStrike" cap="none" normalizeH="0" baseline="0" dirty="0">
                <a:ln>
                  <a:noFill/>
                </a:ln>
                <a:solidFill>
                  <a:srgbClr val="871094"/>
                </a:solidFill>
                <a:effectLst/>
                <a:latin typeface="JetBrains Mono"/>
              </a:rPr>
            </a:br>
            <a:r>
              <a:rPr kumimoji="0" lang="fr-FR" altLang="fr-FR" b="0" i="1" u="none" strike="noStrike" cap="none" normalizeH="0" baseline="0" dirty="0">
                <a:ln>
                  <a:noFill/>
                </a:ln>
                <a:solidFill>
                  <a:srgbClr val="871094"/>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paint</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strokeWidth</a:t>
            </a:r>
            <a:r>
              <a:rPr kumimoji="0" lang="fr-FR" altLang="fr-FR" b="0" i="1"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1750EB"/>
                </a:solidFill>
                <a:effectLst/>
                <a:latin typeface="JetBrains Mono"/>
              </a:rPr>
              <a:t>8f</a:t>
            </a:r>
            <a:br>
              <a:rPr kumimoji="0" lang="fr-FR" altLang="fr-FR" b="0" i="0" u="none" strike="noStrike" cap="none" normalizeH="0" baseline="0" dirty="0">
                <a:ln>
                  <a:noFill/>
                </a:ln>
                <a:solidFill>
                  <a:srgbClr val="1750EB"/>
                </a:solidFill>
                <a:effectLst/>
                <a:latin typeface="JetBrains Mono"/>
              </a:rPr>
            </a:br>
            <a:r>
              <a:rPr kumimoji="0" lang="fr-FR" altLang="fr-FR" b="0" i="0" u="none" strike="noStrike" cap="none" normalizeH="0" baseline="0" dirty="0">
                <a:ln>
                  <a:noFill/>
                </a:ln>
                <a:solidFill>
                  <a:srgbClr val="1750EB"/>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paint</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a:ln>
                  <a:noFill/>
                </a:ln>
                <a:solidFill>
                  <a:srgbClr val="871094"/>
                </a:solidFill>
                <a:effectLst/>
                <a:latin typeface="JetBrains Mono"/>
              </a:rPr>
              <a:t>style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Paint</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Style</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FILL</a:t>
            </a:r>
            <a:br>
              <a:rPr kumimoji="0" lang="fr-FR" altLang="fr-FR" b="0" i="1" u="none" strike="noStrike" cap="none" normalizeH="0" baseline="0" dirty="0">
                <a:ln>
                  <a:noFill/>
                </a:ln>
                <a:solidFill>
                  <a:srgbClr val="871094"/>
                </a:solidFill>
                <a:effectLst/>
                <a:latin typeface="JetBrains Mono"/>
              </a:rPr>
            </a:br>
            <a:r>
              <a:rPr kumimoji="0" lang="fr-FR" altLang="fr-FR" b="0" i="1"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000" dirty="0">
              <a:solidFill>
                <a:srgbClr val="080808"/>
              </a:solidFill>
              <a:latin typeface="JetBrains Mono"/>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3"/>
              <a:tabLst/>
            </a:pPr>
            <a:r>
              <a:rPr lang="fr-FR" altLang="fr-FR" dirty="0">
                <a:solidFill>
                  <a:schemeClr val="tx1"/>
                </a:solidFill>
                <a:cs typeface="Arial" panose="020B0604020202020204" pitchFamily="34" charset="0"/>
              </a:rPr>
              <a:t>Redéfinir la méthode </a:t>
            </a:r>
            <a:r>
              <a:rPr lang="fr-FR" altLang="fr-FR" b="1" dirty="0" err="1">
                <a:solidFill>
                  <a:schemeClr val="tx1"/>
                </a:solidFill>
                <a:cs typeface="Arial" panose="020B0604020202020204" pitchFamily="34" charset="0"/>
              </a:rPr>
              <a:t>onDraw</a:t>
            </a:r>
            <a:r>
              <a:rPr lang="fr-FR" altLang="fr-FR" b="1" dirty="0">
                <a:solidFill>
                  <a:schemeClr val="tx1"/>
                </a:solidFill>
                <a:cs typeface="Arial" panose="020B0604020202020204" pitchFamily="34" charset="0"/>
              </a:rPr>
              <a:t>() </a:t>
            </a:r>
            <a:r>
              <a:rPr lang="fr-FR" altLang="fr-FR" dirty="0">
                <a:solidFill>
                  <a:schemeClr val="tx1"/>
                </a:solidFill>
                <a:cs typeface="Arial" panose="020B0604020202020204" pitchFamily="34" charset="0"/>
              </a:rPr>
              <a:t>qui prend en paramètre un objet de type Canvas  qui va servir à dessiner le cercle  comme suit  : </a:t>
            </a:r>
          </a:p>
          <a:p>
            <a:pPr marR="0" lvl="0" algn="l" defTabSz="914400" rtl="0" eaLnBrk="0" fontAlgn="base" latinLnBrk="0" hangingPunct="0">
              <a:lnSpc>
                <a:spcPct val="100000"/>
              </a:lnSpc>
              <a:spcBef>
                <a:spcPct val="0"/>
              </a:spcBef>
              <a:spcAft>
                <a:spcPct val="0"/>
              </a:spcAft>
              <a:buClrTx/>
              <a:buSzTx/>
              <a:tabLst/>
            </a:pPr>
            <a:endParaRPr lang="fr-FR" altLang="fr-FR" dirty="0">
              <a:solidFill>
                <a:schemeClr val="tx1"/>
              </a:solidFill>
              <a:cs typeface="Arial" panose="020B0604020202020204" pitchFamily="34" charset="0"/>
            </a:endParaRPr>
          </a:p>
          <a:p>
            <a:pPr algn="l" eaLnBrk="0" fontAlgn="base" hangingPunct="0">
              <a:lnSpc>
                <a:spcPct val="100000"/>
              </a:lnSpc>
              <a:spcBef>
                <a:spcPct val="0"/>
              </a:spcBef>
              <a:spcAft>
                <a:spcPct val="0"/>
              </a:spcAft>
              <a:buClrTx/>
            </a:pP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onDraw</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canvas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Canvas</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super</a:t>
            </a:r>
            <a:r>
              <a:rPr kumimoji="0" lang="fr-FR" altLang="fr-FR" sz="1200" b="0" i="0" u="none" strike="noStrike" cap="none" normalizeH="0" baseline="0" dirty="0" err="1">
                <a:ln>
                  <a:noFill/>
                </a:ln>
                <a:solidFill>
                  <a:srgbClr val="080808"/>
                </a:solidFill>
                <a:effectLst/>
                <a:latin typeface="JetBrains Mono"/>
              </a:rPr>
              <a:t>.onDraw</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canvas</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canvas.drawColor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Color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GREEN</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canvas.drawCircle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width</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2</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toFloat</a:t>
            </a:r>
            <a:r>
              <a:rPr kumimoji="0" lang="fr-FR" altLang="fr-FR" sz="1200" b="0" i="0" u="none" strike="noStrike" cap="none" normalizeH="0" baseline="0" dirty="0">
                <a:ln>
                  <a:noFill/>
                </a:ln>
                <a:solidFill>
                  <a:srgbClr val="080808"/>
                </a:solidFill>
                <a:effectLst/>
                <a:latin typeface="JetBrains Mono"/>
              </a:rPr>
              <a:t>(), </a:t>
            </a:r>
          </a:p>
          <a:p>
            <a:pPr algn="l" eaLnBrk="0" fontAlgn="base" hangingPunct="0">
              <a:lnSpc>
                <a:spcPct val="100000"/>
              </a:lnSpc>
              <a:spcBef>
                <a:spcPct val="0"/>
              </a:spcBef>
              <a:spcAft>
                <a:spcPct val="0"/>
              </a:spcAft>
              <a:buClrTx/>
            </a:pPr>
            <a:r>
              <a:rPr lang="fr-FR" altLang="fr-FR" dirty="0">
                <a:solidFill>
                  <a:srgbClr val="080808"/>
                </a:solidFill>
                <a:latin typeface="JetBrains Mono"/>
              </a:rPr>
              <a:t>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height</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2</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toFloat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100f</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871094"/>
                </a:solidFill>
                <a:effectLst/>
                <a:latin typeface="JetBrains Mono"/>
              </a:rPr>
              <a:t>paint</a:t>
            </a:r>
            <a:r>
              <a:rPr kumimoji="0" lang="fr-FR" altLang="fr-FR" sz="1200" b="0" i="0" u="none" strike="noStrike" cap="none" normalizeH="0" baseline="0" dirty="0">
                <a:ln>
                  <a:noFill/>
                </a:ln>
                <a:solidFill>
                  <a:srgbClr val="080808"/>
                </a:solidFill>
                <a:effectLst/>
                <a:latin typeface="JetBrains Mono"/>
              </a:rPr>
              <a:t>!!)</a:t>
            </a:r>
          </a:p>
          <a:p>
            <a:pPr algn="l" eaLnBrk="0" fontAlgn="base" hangingPunct="0">
              <a:lnSpc>
                <a:spcPct val="100000"/>
              </a:lnSpc>
              <a:spcBef>
                <a:spcPct val="0"/>
              </a:spcBef>
              <a:spcAft>
                <a:spcPct val="0"/>
              </a:spcAft>
              <a:buClrTx/>
            </a:pPr>
            <a:r>
              <a:rPr lang="fr-FR" altLang="fr-FR" dirty="0">
                <a:solidFill>
                  <a:srgbClr val="080808"/>
                </a:solidFill>
                <a:latin typeface="JetBrains Mono"/>
              </a:rPr>
              <a:t>}</a:t>
            </a:r>
            <a:br>
              <a:rPr kumimoji="0" lang="fr-FR" altLang="fr-FR" sz="1200" b="0" i="0" u="none" strike="noStrike" cap="none" normalizeH="0" baseline="0" dirty="0">
                <a:ln>
                  <a:noFill/>
                </a:ln>
                <a:solidFill>
                  <a:srgbClr val="080808"/>
                </a:solidFill>
                <a:effectLst/>
                <a:latin typeface="JetBrains Mono"/>
              </a:rPr>
            </a:br>
            <a:endParaRPr lang="fr-FR" altLang="fr-FR" dirty="0">
              <a:solidFill>
                <a:schemeClr val="tx1"/>
              </a:solidFill>
              <a:cs typeface="Arial" panose="020B060402020202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3"/>
              <a:tabLst/>
            </a:pPr>
            <a:endParaRPr lang="fr-FR" altLang="fr-FR" dirty="0">
              <a:solidFill>
                <a:schemeClr val="tx1"/>
              </a:solidFill>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lang="fr-FR" altLang="fr-FR" dirty="0">
              <a:solidFill>
                <a:schemeClr val="tx1"/>
              </a:solidFill>
              <a:cs typeface="Arial" panose="020B0604020202020204" pitchFamily="34" charset="0"/>
            </a:endParaRPr>
          </a:p>
          <a:p>
            <a:pPr marL="228600" marR="0" lvl="0" indent="-228600" algn="l" defTabSz="914400" rtl="0" eaLnBrk="0" fontAlgn="base" latinLnBrk="0" hangingPunct="0">
              <a:lnSpc>
                <a:spcPct val="100000"/>
              </a:lnSpc>
              <a:spcBef>
                <a:spcPct val="0"/>
              </a:spcBef>
              <a:spcAft>
                <a:spcPct val="0"/>
              </a:spcAft>
              <a:buClrTx/>
              <a:buSzTx/>
              <a:buFont typeface="+mj-lt"/>
              <a:buAutoNum type="arabicPeriod" startAt="3"/>
              <a:tabLst/>
            </a:pPr>
            <a:endParaRPr lang="fr-FR" altLang="fr-FR" dirty="0">
              <a:solidFill>
                <a:schemeClr val="tx1"/>
              </a:solidFill>
              <a:cs typeface="Arial" panose="020B0604020202020204" pitchFamily="34" charset="0"/>
            </a:endParaRPr>
          </a:p>
        </p:txBody>
      </p:sp>
    </p:spTree>
    <p:extLst>
      <p:ext uri="{BB962C8B-B14F-4D97-AF65-F5344CB8AC3E}">
        <p14:creationId xmlns:p14="http://schemas.microsoft.com/office/powerpoint/2010/main" val="9076066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2</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Dessiner des vues sur Canvas</a:t>
            </a:r>
            <a:endParaRPr lang="fr-FR" dirty="0"/>
          </a:p>
        </p:txBody>
      </p:sp>
      <p:sp>
        <p:nvSpPr>
          <p:cNvPr id="12" name="Content Placeholder 11">
            <a:extLst>
              <a:ext uri="{FF2B5EF4-FFF2-40B4-BE49-F238E27FC236}">
                <a16:creationId xmlns:a16="http://schemas.microsoft.com/office/drawing/2014/main" id="{8E5C6B56-5EE4-3837-D1D1-21E976368FB7}"/>
              </a:ext>
            </a:extLst>
          </p:cNvPr>
          <p:cNvSpPr>
            <a:spLocks noGrp="1"/>
          </p:cNvSpPr>
          <p:nvPr>
            <p:ph sz="quarter" idx="12"/>
          </p:nvPr>
        </p:nvSpPr>
        <p:spPr/>
        <p:txBody>
          <a:bodyPr/>
          <a:lstStyle/>
          <a:p>
            <a:pPr marL="228600" indent="-228600">
              <a:buFont typeface="+mj-lt"/>
              <a:buAutoNum type="arabicPeriod" startAt="4"/>
            </a:pPr>
            <a:r>
              <a:rPr lang="fr-FR" dirty="0">
                <a:solidFill>
                  <a:schemeClr val="tx1"/>
                </a:solidFill>
                <a:effectLst/>
              </a:rPr>
              <a:t>Déclarer des variables booléens pour vérifier quelle option a été choisi (</a:t>
            </a:r>
            <a:r>
              <a:rPr lang="fr-FR" dirty="0" err="1">
                <a:solidFill>
                  <a:schemeClr val="tx1"/>
                </a:solidFill>
                <a:effectLst/>
              </a:rPr>
              <a:t>left</a:t>
            </a:r>
            <a:r>
              <a:rPr lang="fr-FR" dirty="0">
                <a:solidFill>
                  <a:schemeClr val="tx1"/>
                </a:solidFill>
                <a:effectLst/>
              </a:rPr>
              <a:t>, right, down, up) et deux variables de type </a:t>
            </a:r>
            <a:r>
              <a:rPr lang="fr-FR" dirty="0" err="1">
                <a:solidFill>
                  <a:schemeClr val="tx1"/>
                </a:solidFill>
                <a:effectLst/>
              </a:rPr>
              <a:t>float</a:t>
            </a:r>
            <a:r>
              <a:rPr lang="fr-FR" dirty="0">
                <a:solidFill>
                  <a:schemeClr val="tx1"/>
                </a:solidFill>
                <a:effectLst/>
              </a:rPr>
              <a:t> qui vont déterminer le mouvement du cercle selon le x et le y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rgbClr val="0033B3"/>
                </a:solidFill>
                <a:effectLst/>
                <a:latin typeface="JetBrains Mono"/>
              </a:rPr>
              <a:t>class </a:t>
            </a:r>
            <a:r>
              <a:rPr kumimoji="0" lang="fr-FR" altLang="fr-FR" sz="1100" b="0" i="0" u="none" strike="noStrike" cap="none" normalizeH="0" baseline="0" dirty="0" err="1">
                <a:ln>
                  <a:noFill/>
                </a:ln>
                <a:solidFill>
                  <a:srgbClr val="000000"/>
                </a:solidFill>
                <a:effectLst/>
                <a:latin typeface="JetBrains Mono"/>
              </a:rPr>
              <a:t>MyCanvas</a:t>
            </a:r>
            <a:r>
              <a:rPr kumimoji="0" lang="fr-FR" altLang="fr-FR" sz="1100" b="0" i="0" u="none" strike="noStrike" cap="none" normalizeH="0" baseline="0" dirty="0">
                <a:ln>
                  <a:noFill/>
                </a:ln>
                <a:solidFill>
                  <a:srgbClr val="000000"/>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View</a:t>
            </a:r>
            <a:r>
              <a:rPr kumimoji="0" lang="fr-FR" altLang="fr-FR" sz="1100" b="0" i="0" u="none" strike="noStrike" cap="none" normalizeH="0" baseline="0" dirty="0">
                <a:ln>
                  <a:noFill/>
                </a:ln>
                <a:solidFill>
                  <a:srgbClr val="000000"/>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var </a:t>
            </a:r>
            <a:r>
              <a:rPr kumimoji="0" lang="fr-FR" altLang="fr-FR" sz="1100" b="0" i="0" u="none" strike="noStrike" cap="none" normalizeH="0" baseline="0" dirty="0" err="1">
                <a:ln>
                  <a:noFill/>
                </a:ln>
                <a:solidFill>
                  <a:srgbClr val="871094"/>
                </a:solidFill>
                <a:effectLst/>
                <a:latin typeface="JetBrains Mono"/>
              </a:rPr>
              <a:t>paint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0000"/>
                </a:solidFill>
                <a:effectLst/>
                <a:latin typeface="JetBrains Mono"/>
              </a:rPr>
              <a:t>Paint</a:t>
            </a:r>
            <a:r>
              <a:rPr kumimoji="0" lang="fr-FR" altLang="fr-FR" sz="1100" b="0" i="0" u="none" strike="noStrike" cap="none" normalizeH="0" baseline="0" dirty="0">
                <a:ln>
                  <a:noFill/>
                </a:ln>
                <a:solidFill>
                  <a:srgbClr val="080808"/>
                </a:solidFill>
                <a:effectLst/>
                <a:latin typeface="JetBrains Mono"/>
              </a:rPr>
              <a:t>? = </a:t>
            </a:r>
            <a:r>
              <a:rPr kumimoji="0" lang="fr-FR" altLang="fr-FR" sz="1100" b="0" i="0" u="none" strike="noStrike" cap="none" normalizeH="0" baseline="0" dirty="0" err="1">
                <a:ln>
                  <a:noFill/>
                </a:ln>
                <a:solidFill>
                  <a:srgbClr val="0033B3"/>
                </a:solidFill>
                <a:effectLst/>
                <a:latin typeface="JetBrains Mono"/>
              </a:rPr>
              <a:t>null</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var </a:t>
            </a:r>
            <a:r>
              <a:rPr kumimoji="0" lang="fr-FR" altLang="fr-FR" sz="1100" b="0" i="0" u="none" strike="noStrike" cap="none" normalizeH="0" baseline="0" dirty="0">
                <a:ln>
                  <a:noFill/>
                </a:ln>
                <a:solidFill>
                  <a:srgbClr val="871094"/>
                </a:solidFill>
                <a:effectLst/>
                <a:latin typeface="JetBrains Mono"/>
              </a:rPr>
              <a:t>check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false</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var </a:t>
            </a:r>
            <a:r>
              <a:rPr kumimoji="0" lang="fr-FR" altLang="fr-FR" sz="1100" b="0" i="0" u="none" strike="noStrike" cap="none" normalizeH="0" baseline="0" dirty="0" err="1">
                <a:ln>
                  <a:noFill/>
                </a:ln>
                <a:solidFill>
                  <a:srgbClr val="871094"/>
                </a:solidFill>
                <a:effectLst/>
                <a:latin typeface="JetBrains Mono"/>
              </a:rPr>
              <a:t>left</a:t>
            </a:r>
            <a:r>
              <a:rPr kumimoji="0" lang="fr-FR" altLang="fr-FR" sz="1100" b="0" i="0"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false</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var </a:t>
            </a:r>
            <a:r>
              <a:rPr kumimoji="0" lang="fr-FR" altLang="fr-FR" sz="1100" b="0" i="0" u="none" strike="noStrike" cap="none" normalizeH="0" baseline="0" dirty="0">
                <a:ln>
                  <a:noFill/>
                </a:ln>
                <a:solidFill>
                  <a:srgbClr val="871094"/>
                </a:solidFill>
                <a:effectLst/>
                <a:latin typeface="JetBrains Mono"/>
              </a:rPr>
              <a:t>right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false</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var </a:t>
            </a:r>
            <a:r>
              <a:rPr kumimoji="0" lang="fr-FR" altLang="fr-FR" sz="1100" b="0" i="0" u="none" strike="noStrike" cap="none" normalizeH="0" baseline="0" dirty="0">
                <a:ln>
                  <a:noFill/>
                </a:ln>
                <a:solidFill>
                  <a:srgbClr val="871094"/>
                </a:solidFill>
                <a:effectLst/>
                <a:latin typeface="JetBrains Mono"/>
              </a:rPr>
              <a:t>up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false</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var </a:t>
            </a:r>
            <a:r>
              <a:rPr kumimoji="0" lang="fr-FR" altLang="fr-FR" sz="1100" b="0" i="0" u="none" strike="noStrike" cap="none" normalizeH="0" baseline="0" dirty="0">
                <a:ln>
                  <a:noFill/>
                </a:ln>
                <a:solidFill>
                  <a:srgbClr val="871094"/>
                </a:solidFill>
                <a:effectLst/>
                <a:latin typeface="JetBrains Mono"/>
              </a:rPr>
              <a:t>down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false</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var </a:t>
            </a:r>
            <a:r>
              <a:rPr kumimoji="0" lang="fr-FR" altLang="fr-FR" sz="1100" b="0" i="0" u="none" strike="noStrike" cap="none" normalizeH="0" baseline="0" dirty="0">
                <a:ln>
                  <a:noFill/>
                </a:ln>
                <a:solidFill>
                  <a:srgbClr val="871094"/>
                </a:solidFill>
                <a:effectLst/>
                <a:latin typeface="JetBrains Mono"/>
              </a:rPr>
              <a:t>x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1750EB"/>
                </a:solidFill>
                <a:effectLst/>
                <a:latin typeface="JetBrains Mono"/>
              </a:rPr>
              <a:t>0.0</a:t>
            </a:r>
            <a:br>
              <a:rPr kumimoji="0" lang="fr-FR" altLang="fr-FR" sz="1100" b="0" i="0" u="none" strike="noStrike" cap="none" normalizeH="0" baseline="0" dirty="0">
                <a:ln>
                  <a:noFill/>
                </a:ln>
                <a:solidFill>
                  <a:srgbClr val="1750EB"/>
                </a:solidFill>
                <a:effectLst/>
                <a:latin typeface="JetBrains Mono"/>
              </a:rPr>
            </a:br>
            <a:r>
              <a:rPr kumimoji="0" lang="fr-FR" altLang="fr-FR" sz="1100" b="0" i="0" u="none" strike="noStrike" cap="none" normalizeH="0" baseline="0" dirty="0">
                <a:ln>
                  <a:noFill/>
                </a:ln>
                <a:solidFill>
                  <a:srgbClr val="1750EB"/>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var </a:t>
            </a:r>
            <a:r>
              <a:rPr kumimoji="0" lang="fr-FR" altLang="fr-FR" sz="1100" b="0" i="0" u="none" strike="noStrike" cap="none" normalizeH="0" baseline="0" dirty="0">
                <a:ln>
                  <a:noFill/>
                </a:ln>
                <a:solidFill>
                  <a:srgbClr val="871094"/>
                </a:solidFill>
                <a:effectLst/>
                <a:latin typeface="JetBrains Mono"/>
              </a:rPr>
              <a:t>y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1750EB"/>
                </a:solidFill>
                <a:effectLst/>
                <a:latin typeface="JetBrains Mono"/>
              </a:rPr>
              <a:t>0.0</a:t>
            </a:r>
            <a:br>
              <a:rPr kumimoji="0" lang="fr-FR" altLang="fr-FR" sz="1100" b="0" i="0" u="none" strike="noStrike" cap="none" normalizeH="0" baseline="0" dirty="0">
                <a:ln>
                  <a:noFill/>
                </a:ln>
                <a:solidFill>
                  <a:srgbClr val="1750EB"/>
                </a:solidFill>
                <a:effectLst/>
                <a:latin typeface="JetBrains Mono"/>
              </a:rPr>
            </a:br>
            <a:br>
              <a:rPr kumimoji="0" lang="fr-FR" altLang="fr-FR" sz="1100" b="0" i="0" u="none" strike="noStrike" cap="none" normalizeH="0" baseline="0" dirty="0">
                <a:ln>
                  <a:noFill/>
                </a:ln>
                <a:solidFill>
                  <a:srgbClr val="1750EB"/>
                </a:solidFill>
                <a:effectLst/>
                <a:latin typeface="JetBrains Mono"/>
              </a:rPr>
            </a:br>
            <a:r>
              <a:rPr kumimoji="0" lang="fr-FR" altLang="fr-FR" sz="1100" b="0" i="0" u="none" strike="noStrike" cap="none" normalizeH="0" baseline="0" dirty="0">
                <a:ln>
                  <a:noFill/>
                </a:ln>
                <a:solidFill>
                  <a:srgbClr val="1750EB"/>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constructor</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context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Context</a:t>
            </a:r>
            <a:r>
              <a:rPr kumimoji="0" lang="fr-FR" altLang="fr-FR" sz="1100" b="0" i="0" u="none" strike="noStrike" cap="none" normalizeH="0" baseline="0" dirty="0">
                <a:ln>
                  <a:noFill/>
                </a:ln>
                <a:solidFill>
                  <a:srgbClr val="080808"/>
                </a:solidFill>
                <a:effectLst/>
                <a:latin typeface="JetBrains Mono"/>
              </a:rPr>
              <a:t>?) : </a:t>
            </a:r>
            <a:r>
              <a:rPr kumimoji="0" lang="fr-FR" altLang="fr-FR" sz="1100" b="0" i="0" u="none" strike="noStrike" cap="none" normalizeH="0" baseline="0" dirty="0">
                <a:ln>
                  <a:noFill/>
                </a:ln>
                <a:solidFill>
                  <a:srgbClr val="0033B3"/>
                </a:solidFill>
                <a:effectLst/>
                <a:latin typeface="JetBrains Mono"/>
              </a:rPr>
              <a:t>super</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context</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init()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constructor</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context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Context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attrs</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AttributeSet</a:t>
            </a:r>
            <a:r>
              <a:rPr kumimoji="0" lang="fr-FR" altLang="fr-FR" sz="1100" b="0" i="0" u="none" strike="noStrike" cap="none" normalizeH="0" baseline="0" dirty="0">
                <a:ln>
                  <a:noFill/>
                </a:ln>
                <a:solidFill>
                  <a:srgbClr val="080808"/>
                </a:solidFill>
                <a:effectLst/>
                <a:latin typeface="JetBrains Mono"/>
              </a:rPr>
              <a:t>?) : </a:t>
            </a:r>
            <a:r>
              <a:rPr kumimoji="0" lang="fr-FR" altLang="fr-FR" sz="1100" b="0" i="0" u="none" strike="noStrike" cap="none" normalizeH="0" baseline="0" dirty="0">
                <a:ln>
                  <a:noFill/>
                </a:ln>
                <a:solidFill>
                  <a:srgbClr val="0033B3"/>
                </a:solidFill>
                <a:effectLst/>
                <a:latin typeface="JetBrains Mono"/>
              </a:rPr>
              <a:t>super</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context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attrs</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init()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fun </a:t>
            </a:r>
            <a:r>
              <a:rPr kumimoji="0" lang="fr-FR" altLang="fr-FR" sz="1100" b="0" i="0" u="none" strike="noStrike" cap="none" normalizeH="0" baseline="0" dirty="0">
                <a:ln>
                  <a:noFill/>
                </a:ln>
                <a:solidFill>
                  <a:srgbClr val="00627A"/>
                </a:solidFill>
                <a:effectLst/>
                <a:latin typeface="JetBrains Mono"/>
              </a:rPr>
              <a:t>init</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paint</a:t>
            </a:r>
            <a:r>
              <a:rPr kumimoji="0" lang="fr-FR" altLang="fr-FR" sz="1100" b="0" i="0"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Paint()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paint</a:t>
            </a:r>
            <a:r>
              <a:rPr kumimoji="0" lang="fr-FR" altLang="fr-FR" sz="1100" b="0" i="0" u="none" strike="noStrike" cap="none" normalizeH="0" baseline="0" dirty="0">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color</a:t>
            </a:r>
            <a:r>
              <a:rPr kumimoji="0" lang="fr-FR" altLang="fr-FR" sz="1100" b="0" i="1"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Color</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RED</a:t>
            </a:r>
            <a:br>
              <a:rPr kumimoji="0" lang="fr-FR" altLang="fr-FR" sz="1100" b="0" i="1" u="none" strike="noStrike" cap="none" normalizeH="0" baseline="0" dirty="0">
                <a:ln>
                  <a:noFill/>
                </a:ln>
                <a:solidFill>
                  <a:srgbClr val="871094"/>
                </a:solidFill>
                <a:effectLst/>
                <a:latin typeface="JetBrains Mono"/>
              </a:rPr>
            </a:br>
            <a:r>
              <a:rPr kumimoji="0" lang="fr-FR" altLang="fr-FR" sz="1100" b="0" i="1"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paint</a:t>
            </a:r>
            <a:r>
              <a:rPr kumimoji="0" lang="fr-FR" altLang="fr-FR" sz="1100" b="0" i="0" u="none" strike="noStrike" cap="none" normalizeH="0" baseline="0" dirty="0">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strokeWidth</a:t>
            </a:r>
            <a:r>
              <a:rPr kumimoji="0" lang="fr-FR" altLang="fr-FR" sz="1100" b="0" i="1"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1750EB"/>
                </a:solidFill>
                <a:effectLst/>
                <a:latin typeface="JetBrains Mono"/>
              </a:rPr>
              <a:t>8f</a:t>
            </a:r>
            <a:br>
              <a:rPr kumimoji="0" lang="fr-FR" altLang="fr-FR" sz="1100" b="0" i="0" u="none" strike="noStrike" cap="none" normalizeH="0" baseline="0" dirty="0">
                <a:ln>
                  <a:noFill/>
                </a:ln>
                <a:solidFill>
                  <a:srgbClr val="1750EB"/>
                </a:solidFill>
                <a:effectLst/>
                <a:latin typeface="JetBrains Mono"/>
              </a:rPr>
            </a:br>
            <a:r>
              <a:rPr kumimoji="0" lang="fr-FR" altLang="fr-FR" sz="1100" b="0" i="0" u="none" strike="noStrike" cap="none" normalizeH="0" baseline="0" dirty="0">
                <a:ln>
                  <a:noFill/>
                </a:ln>
                <a:solidFill>
                  <a:srgbClr val="1750EB"/>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paint</a:t>
            </a:r>
            <a:r>
              <a:rPr kumimoji="0" lang="fr-FR" altLang="fr-FR" sz="1100" b="0" i="0" u="none" strike="noStrike" cap="none" normalizeH="0" baseline="0" dirty="0">
                <a:ln>
                  <a:noFill/>
                </a:ln>
                <a:solidFill>
                  <a:srgbClr val="080808"/>
                </a:solidFill>
                <a:effectLst/>
                <a:latin typeface="JetBrains Mono"/>
              </a:rPr>
              <a:t>!!.</a:t>
            </a:r>
            <a:r>
              <a:rPr kumimoji="0" lang="fr-FR" altLang="fr-FR" sz="1100" b="0" i="1" u="none" strike="noStrike" cap="none" normalizeH="0" baseline="0" dirty="0">
                <a:ln>
                  <a:noFill/>
                </a:ln>
                <a:solidFill>
                  <a:srgbClr val="871094"/>
                </a:solidFill>
                <a:effectLst/>
                <a:latin typeface="JetBrains Mono"/>
              </a:rPr>
              <a:t>style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Paint</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Style</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FILL</a:t>
            </a:r>
            <a:br>
              <a:rPr kumimoji="0" lang="fr-FR" altLang="fr-FR" sz="1100" b="0" i="1" u="none" strike="noStrike" cap="none" normalizeH="0" baseline="0" dirty="0">
                <a:ln>
                  <a:noFill/>
                </a:ln>
                <a:solidFill>
                  <a:srgbClr val="871094"/>
                </a:solidFill>
                <a:effectLst/>
                <a:latin typeface="JetBrains Mono"/>
              </a:rPr>
            </a:br>
            <a:r>
              <a:rPr kumimoji="0" lang="fr-FR" altLang="fr-FR" sz="1100" b="0" i="1"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a:t>
            </a:r>
            <a:endParaRPr kumimoji="0" lang="fr-FR" altLang="fr-FR" sz="2400" b="0" i="0" u="none" strike="noStrike" cap="none" normalizeH="0" baseline="0" dirty="0">
              <a:ln>
                <a:noFill/>
              </a:ln>
              <a:solidFill>
                <a:schemeClr val="tx1"/>
              </a:solidFill>
              <a:effectLst/>
              <a:latin typeface="Arial" panose="020B0604020202020204" pitchFamily="34" charset="0"/>
            </a:endParaRPr>
          </a:p>
          <a:p>
            <a:pPr algn="l">
              <a:lnSpc>
                <a:spcPct val="100000"/>
              </a:lnSpc>
              <a:spcBef>
                <a:spcPts val="0"/>
              </a:spcBef>
            </a:pP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br>
              <a:rPr lang="fr-FR" dirty="0">
                <a:solidFill>
                  <a:schemeClr val="tx1"/>
                </a:solidFill>
                <a:effectLst/>
              </a:rPr>
            </a:br>
            <a:endParaRPr lang="fr-FR" noProof="1">
              <a:solidFill>
                <a:schemeClr val="tx1"/>
              </a:solidFill>
            </a:endParaRP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1 : Créer la classe </a:t>
            </a:r>
            <a:r>
              <a:rPr lang="fr-FR" dirty="0" err="1"/>
              <a:t>MyCanvas</a:t>
            </a:r>
            <a:r>
              <a:rPr lang="fr-FR" dirty="0"/>
              <a:t> (Suite) </a:t>
            </a:r>
          </a:p>
        </p:txBody>
      </p:sp>
      <p:sp>
        <p:nvSpPr>
          <p:cNvPr id="2" name="Content Placeholder 1">
            <a:extLst>
              <a:ext uri="{FF2B5EF4-FFF2-40B4-BE49-F238E27FC236}">
                <a16:creationId xmlns:a16="http://schemas.microsoft.com/office/drawing/2014/main" id="{472E6933-13C1-D984-2E12-8CEF83665E5D}"/>
              </a:ext>
            </a:extLst>
          </p:cNvPr>
          <p:cNvSpPr>
            <a:spLocks noGrp="1"/>
          </p:cNvSpPr>
          <p:nvPr>
            <p:ph sz="quarter" idx="1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override</a:t>
            </a:r>
            <a:r>
              <a:rPr kumimoji="0" lang="fr-FR" altLang="fr-FR" sz="1100" b="0" i="0" u="none" strike="noStrike" cap="none" normalizeH="0" baseline="0" dirty="0">
                <a:ln>
                  <a:noFill/>
                </a:ln>
                <a:solidFill>
                  <a:srgbClr val="0033B3"/>
                </a:solidFill>
                <a:effectLst/>
                <a:latin typeface="JetBrains Mono"/>
              </a:rPr>
              <a:t> fun </a:t>
            </a:r>
            <a:r>
              <a:rPr kumimoji="0" lang="fr-FR" altLang="fr-FR" sz="1100" b="0" i="0" u="none" strike="noStrike" cap="none" normalizeH="0" baseline="0" dirty="0" err="1">
                <a:ln>
                  <a:noFill/>
                </a:ln>
                <a:solidFill>
                  <a:srgbClr val="00627A"/>
                </a:solidFill>
                <a:effectLst/>
                <a:latin typeface="JetBrains Mono"/>
              </a:rPr>
              <a:t>onDraw</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canvas</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0000"/>
                </a:solidFill>
                <a:effectLst/>
                <a:latin typeface="JetBrains Mono"/>
              </a:rPr>
              <a:t>Canvas</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super</a:t>
            </a:r>
            <a:r>
              <a:rPr kumimoji="0" lang="fr-FR" altLang="fr-FR" sz="1100" b="0" i="0" u="none" strike="noStrike" cap="none" normalizeH="0" baseline="0" dirty="0" err="1">
                <a:ln>
                  <a:noFill/>
                </a:ln>
                <a:solidFill>
                  <a:srgbClr val="080808"/>
                </a:solidFill>
                <a:effectLst/>
                <a:latin typeface="JetBrains Mono"/>
              </a:rPr>
              <a:t>.onDraw</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canvas</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canvas.drawColor</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Color</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GREEN</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if </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871094"/>
                </a:solidFill>
                <a:effectLst/>
                <a:latin typeface="JetBrains Mono"/>
              </a:rPr>
              <a:t>check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false</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canvas.drawCircle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33B3"/>
                </a:solidFill>
                <a:effectLst/>
                <a:latin typeface="JetBrains Mono"/>
              </a:rPr>
              <a:t>this</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width</a:t>
            </a:r>
            <a:r>
              <a:rPr kumimoji="0" lang="fr-FR" altLang="fr-FR" sz="1100" b="0" i="1"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1750EB"/>
                </a:solidFill>
                <a:effectLst/>
                <a:latin typeface="JetBrains Mono"/>
              </a:rPr>
              <a:t>2</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toFloat</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33B3"/>
                </a:solidFill>
                <a:effectLst/>
                <a:latin typeface="JetBrains Mono"/>
              </a:rPr>
              <a:t>this</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height</a:t>
            </a:r>
            <a:r>
              <a:rPr kumimoji="0" lang="fr-FR" altLang="fr-FR" sz="1100" b="0" i="1"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1750EB"/>
                </a:solidFill>
                <a:effectLst/>
                <a:latin typeface="JetBrains Mono"/>
              </a:rPr>
              <a:t>2</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toFloat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1750EB"/>
                </a:solidFill>
                <a:effectLst/>
                <a:latin typeface="JetBrains Mono"/>
              </a:rPr>
              <a:t>100f</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871094"/>
                </a:solidFill>
                <a:effectLst/>
                <a:latin typeface="JetBrains Mono"/>
              </a:rPr>
              <a:t>paint</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871094"/>
                </a:solidFill>
                <a:effectLst/>
                <a:latin typeface="JetBrains Mono"/>
              </a:rPr>
              <a:t>x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this</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width</a:t>
            </a:r>
            <a:r>
              <a:rPr kumimoji="0" lang="fr-FR" altLang="fr-FR" sz="1100" b="0" i="1"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1750EB"/>
                </a:solidFill>
                <a:effectLst/>
                <a:latin typeface="JetBrains Mono"/>
              </a:rPr>
              <a:t>2</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toFloat</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toDouble</a:t>
            </a:r>
            <a:r>
              <a:rPr kumimoji="0" lang="fr-FR" altLang="fr-FR" sz="1100" b="0" i="0" u="none" strike="noStrike" cap="none" normalizeH="0" baseline="0" dirty="0">
                <a:ln>
                  <a:noFill/>
                </a:ln>
                <a:solidFill>
                  <a:srgbClr val="080808"/>
                </a:solidFill>
                <a:effectLst/>
                <a:latin typeface="JetBrains Mono"/>
              </a:rPr>
              <a:t>()</a:t>
            </a:r>
            <a:r>
              <a:rPr kumimoji="0" lang="fr-FR" altLang="fr-FR" sz="1100" b="0" i="1" u="none" strike="noStrike" cap="none" normalizeH="0" baseline="0" dirty="0">
                <a:ln>
                  <a:noFill/>
                </a:ln>
                <a:solidFill>
                  <a:srgbClr val="8C8C8C"/>
                </a:solidFill>
                <a:effectLst/>
                <a:latin typeface="JetBrains Mono"/>
              </a:rPr>
              <a:t>// </a:t>
            </a:r>
            <a:r>
              <a:rPr kumimoji="0" lang="fr-FR" altLang="fr-FR" sz="1100" b="0" i="1" u="none" strike="noStrike" cap="none" normalizeH="0" baseline="0" dirty="0" err="1">
                <a:ln>
                  <a:noFill/>
                </a:ln>
                <a:solidFill>
                  <a:srgbClr val="8C8C8C"/>
                </a:solidFill>
                <a:effectLst/>
                <a:latin typeface="JetBrains Mono"/>
              </a:rPr>
              <a:t>current</a:t>
            </a:r>
            <a:r>
              <a:rPr kumimoji="0" lang="fr-FR" altLang="fr-FR" sz="1100" b="0" i="1" u="none" strike="noStrike" cap="none" normalizeH="0" baseline="0" dirty="0">
                <a:ln>
                  <a:noFill/>
                </a:ln>
                <a:solidFill>
                  <a:srgbClr val="8C8C8C"/>
                </a:solidFill>
                <a:effectLst/>
                <a:latin typeface="JetBrains Mono"/>
              </a:rPr>
              <a:t> x and y</a:t>
            </a:r>
            <a:br>
              <a:rPr kumimoji="0" lang="fr-FR" altLang="fr-FR" sz="1100" b="0" i="1" u="none" strike="noStrike" cap="none" normalizeH="0" baseline="0" dirty="0">
                <a:ln>
                  <a:noFill/>
                </a:ln>
                <a:solidFill>
                  <a:srgbClr val="8C8C8C"/>
                </a:solidFill>
                <a:effectLst/>
                <a:latin typeface="JetBrains Mono"/>
              </a:rPr>
            </a:br>
            <a:r>
              <a:rPr kumimoji="0" lang="fr-FR" altLang="fr-FR" sz="1100" b="0" i="1" u="none" strike="noStrike" cap="none" normalizeH="0" baseline="0" dirty="0">
                <a:ln>
                  <a:noFill/>
                </a:ln>
                <a:solidFill>
                  <a:srgbClr val="8C8C8C"/>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y</a:t>
            </a:r>
            <a:r>
              <a:rPr kumimoji="0" lang="fr-FR" altLang="fr-FR" sz="1100" b="0" i="0"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this</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height</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1750EB"/>
                </a:solidFill>
                <a:effectLst/>
                <a:latin typeface="JetBrains Mono"/>
              </a:rPr>
              <a:t>2</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toFloat</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toDouble</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 </a:t>
            </a:r>
            <a:r>
              <a:rPr kumimoji="0" lang="fr-FR" altLang="fr-FR" sz="1100" b="0" i="0" u="none" strike="noStrike" cap="none" normalizeH="0" baseline="0" dirty="0" err="1">
                <a:ln>
                  <a:noFill/>
                </a:ln>
                <a:solidFill>
                  <a:srgbClr val="0033B3"/>
                </a:solidFill>
                <a:effectLst/>
                <a:latin typeface="JetBrains Mono"/>
              </a:rPr>
              <a:t>else</a:t>
            </a:r>
            <a:r>
              <a:rPr kumimoji="0" lang="fr-FR" altLang="fr-FR" sz="1100" b="0" i="0" u="none" strike="noStrike" cap="none" normalizeH="0" baseline="0" dirty="0">
                <a:ln>
                  <a:noFill/>
                </a:ln>
                <a:solidFill>
                  <a:srgbClr val="0033B3"/>
                </a:solidFill>
                <a:effectLst/>
                <a:latin typeface="JetBrains Mono"/>
              </a:rPr>
              <a:t> if </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871094"/>
                </a:solidFill>
                <a:effectLst/>
                <a:latin typeface="JetBrains Mono"/>
              </a:rPr>
              <a:t>left</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871094"/>
                </a:solidFill>
                <a:effectLst/>
                <a:latin typeface="JetBrains Mono"/>
              </a:rPr>
              <a:t>x</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871094"/>
                </a:solidFill>
                <a:effectLst/>
                <a:latin typeface="JetBrains Mono"/>
              </a:rPr>
              <a:t>x</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1750EB"/>
                </a:solidFill>
                <a:effectLst/>
                <a:latin typeface="JetBrains Mono"/>
              </a:rPr>
              <a:t>20</a:t>
            </a:r>
            <a:br>
              <a:rPr kumimoji="0" lang="fr-FR" altLang="fr-FR" sz="1100" b="0" i="0" u="none" strike="noStrike" cap="none" normalizeH="0" baseline="0" dirty="0">
                <a:ln>
                  <a:noFill/>
                </a:ln>
                <a:solidFill>
                  <a:srgbClr val="1750EB"/>
                </a:solidFill>
                <a:effectLst/>
                <a:latin typeface="JetBrains Mono"/>
              </a:rPr>
            </a:br>
            <a:r>
              <a:rPr kumimoji="0" lang="fr-FR" altLang="fr-FR" sz="1100" b="0" i="0" u="none" strike="noStrike" cap="none" normalizeH="0" baseline="0" dirty="0">
                <a:ln>
                  <a:noFill/>
                </a:ln>
                <a:solidFill>
                  <a:srgbClr val="1750EB"/>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canvas.drawCircle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871094"/>
                </a:solidFill>
                <a:effectLst/>
                <a:latin typeface="JetBrains Mono"/>
              </a:rPr>
              <a:t>x</a:t>
            </a:r>
            <a:r>
              <a:rPr kumimoji="0" lang="fr-FR" altLang="fr-FR" sz="1100" b="0" i="0" u="none" strike="noStrike" cap="none" normalizeH="0" baseline="0" dirty="0" err="1">
                <a:ln>
                  <a:noFill/>
                </a:ln>
                <a:solidFill>
                  <a:srgbClr val="080808"/>
                </a:solidFill>
                <a:effectLst/>
                <a:latin typeface="JetBrains Mono"/>
              </a:rPr>
              <a:t>.toFloat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y</a:t>
            </a:r>
            <a:r>
              <a:rPr kumimoji="0" lang="fr-FR" altLang="fr-FR" sz="1100" b="0" i="0" u="none" strike="noStrike" cap="none" normalizeH="0" baseline="0" dirty="0" err="1">
                <a:ln>
                  <a:noFill/>
                </a:ln>
                <a:solidFill>
                  <a:srgbClr val="080808"/>
                </a:solidFill>
                <a:effectLst/>
                <a:latin typeface="JetBrains Mono"/>
              </a:rPr>
              <a:t>.toFloat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1750EB"/>
                </a:solidFill>
                <a:effectLst/>
                <a:latin typeface="JetBrains Mono"/>
              </a:rPr>
              <a:t>100f</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paint</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 </a:t>
            </a:r>
            <a:r>
              <a:rPr kumimoji="0" lang="fr-FR" altLang="fr-FR" sz="1100" b="0" i="0" u="none" strike="noStrike" cap="none" normalizeH="0" baseline="0" dirty="0" err="1">
                <a:ln>
                  <a:noFill/>
                </a:ln>
                <a:solidFill>
                  <a:srgbClr val="0033B3"/>
                </a:solidFill>
                <a:effectLst/>
                <a:latin typeface="JetBrains Mono"/>
              </a:rPr>
              <a:t>else</a:t>
            </a:r>
            <a:r>
              <a:rPr kumimoji="0" lang="fr-FR" altLang="fr-FR" sz="1100" b="0" i="0" u="none" strike="noStrike" cap="none" normalizeH="0" baseline="0" dirty="0">
                <a:ln>
                  <a:noFill/>
                </a:ln>
                <a:solidFill>
                  <a:srgbClr val="0033B3"/>
                </a:solidFill>
                <a:effectLst/>
                <a:latin typeface="JetBrains Mono"/>
              </a:rPr>
              <a:t> if </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871094"/>
                </a:solidFill>
                <a:effectLst/>
                <a:latin typeface="JetBrains Mono"/>
              </a:rPr>
              <a:t>right</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871094"/>
                </a:solidFill>
                <a:effectLst/>
                <a:latin typeface="JetBrains Mono"/>
              </a:rPr>
              <a:t>x</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871094"/>
                </a:solidFill>
                <a:effectLst/>
                <a:latin typeface="JetBrains Mono"/>
              </a:rPr>
              <a:t>x</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1750EB"/>
                </a:solidFill>
                <a:effectLst/>
                <a:latin typeface="JetBrains Mono"/>
              </a:rPr>
              <a:t>20</a:t>
            </a:r>
            <a:br>
              <a:rPr kumimoji="0" lang="fr-FR" altLang="fr-FR" sz="1100" b="0" i="0" u="none" strike="noStrike" cap="none" normalizeH="0" baseline="0" dirty="0">
                <a:ln>
                  <a:noFill/>
                </a:ln>
                <a:solidFill>
                  <a:srgbClr val="1750EB"/>
                </a:solidFill>
                <a:effectLst/>
                <a:latin typeface="JetBrains Mono"/>
              </a:rPr>
            </a:br>
            <a:r>
              <a:rPr kumimoji="0" lang="fr-FR" altLang="fr-FR" sz="1100" b="0" i="0" u="none" strike="noStrike" cap="none" normalizeH="0" baseline="0" dirty="0">
                <a:ln>
                  <a:noFill/>
                </a:ln>
                <a:solidFill>
                  <a:srgbClr val="1750EB"/>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canvas.drawCircle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871094"/>
                </a:solidFill>
                <a:effectLst/>
                <a:latin typeface="JetBrains Mono"/>
              </a:rPr>
              <a:t>x</a:t>
            </a:r>
            <a:r>
              <a:rPr kumimoji="0" lang="fr-FR" altLang="fr-FR" sz="1100" b="0" i="0" u="none" strike="noStrike" cap="none" normalizeH="0" baseline="0" dirty="0" err="1">
                <a:ln>
                  <a:noFill/>
                </a:ln>
                <a:solidFill>
                  <a:srgbClr val="080808"/>
                </a:solidFill>
                <a:effectLst/>
                <a:latin typeface="JetBrains Mono"/>
              </a:rPr>
              <a:t>.toFloat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y</a:t>
            </a:r>
            <a:r>
              <a:rPr kumimoji="0" lang="fr-FR" altLang="fr-FR" sz="1100" b="0" i="0" u="none" strike="noStrike" cap="none" normalizeH="0" baseline="0" dirty="0" err="1">
                <a:ln>
                  <a:noFill/>
                </a:ln>
                <a:solidFill>
                  <a:srgbClr val="080808"/>
                </a:solidFill>
                <a:effectLst/>
                <a:latin typeface="JetBrains Mono"/>
              </a:rPr>
              <a:t>.toFloat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1750EB"/>
                </a:solidFill>
                <a:effectLst/>
                <a:latin typeface="JetBrains Mono"/>
              </a:rPr>
              <a:t>100f</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paint</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 </a:t>
            </a:r>
            <a:r>
              <a:rPr kumimoji="0" lang="fr-FR" altLang="fr-FR" sz="1100" b="0" i="0" u="none" strike="noStrike" cap="none" normalizeH="0" baseline="0" dirty="0" err="1">
                <a:ln>
                  <a:noFill/>
                </a:ln>
                <a:solidFill>
                  <a:srgbClr val="0033B3"/>
                </a:solidFill>
                <a:effectLst/>
                <a:latin typeface="JetBrains Mono"/>
              </a:rPr>
              <a:t>else</a:t>
            </a:r>
            <a:r>
              <a:rPr kumimoji="0" lang="fr-FR" altLang="fr-FR" sz="1100" b="0" i="0" u="none" strike="noStrike" cap="none" normalizeH="0" baseline="0" dirty="0">
                <a:ln>
                  <a:noFill/>
                </a:ln>
                <a:solidFill>
                  <a:srgbClr val="0033B3"/>
                </a:solidFill>
                <a:effectLst/>
                <a:latin typeface="JetBrains Mono"/>
              </a:rPr>
              <a:t> if </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871094"/>
                </a:solidFill>
                <a:effectLst/>
                <a:latin typeface="JetBrains Mono"/>
              </a:rPr>
              <a:t>down</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871094"/>
                </a:solidFill>
                <a:effectLst/>
                <a:latin typeface="JetBrains Mono"/>
              </a:rPr>
              <a:t>y</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871094"/>
                </a:solidFill>
                <a:effectLst/>
                <a:latin typeface="JetBrains Mono"/>
              </a:rPr>
              <a:t>y</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1750EB"/>
                </a:solidFill>
                <a:effectLst/>
                <a:latin typeface="JetBrains Mono"/>
              </a:rPr>
              <a:t>20</a:t>
            </a:r>
            <a:br>
              <a:rPr kumimoji="0" lang="fr-FR" altLang="fr-FR" sz="1100" b="0" i="0" u="none" strike="noStrike" cap="none" normalizeH="0" baseline="0" dirty="0">
                <a:ln>
                  <a:noFill/>
                </a:ln>
                <a:solidFill>
                  <a:srgbClr val="1750EB"/>
                </a:solidFill>
                <a:effectLst/>
                <a:latin typeface="JetBrains Mono"/>
              </a:rPr>
            </a:br>
            <a:r>
              <a:rPr kumimoji="0" lang="fr-FR" altLang="fr-FR" sz="1100" b="0" i="0" u="none" strike="noStrike" cap="none" normalizeH="0" baseline="0" dirty="0">
                <a:ln>
                  <a:noFill/>
                </a:ln>
                <a:solidFill>
                  <a:srgbClr val="1750EB"/>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canvas.drawCircle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871094"/>
                </a:solidFill>
                <a:effectLst/>
                <a:latin typeface="JetBrains Mono"/>
              </a:rPr>
              <a:t>x</a:t>
            </a:r>
            <a:r>
              <a:rPr kumimoji="0" lang="fr-FR" altLang="fr-FR" sz="1100" b="0" i="0" u="none" strike="noStrike" cap="none" normalizeH="0" baseline="0" dirty="0" err="1">
                <a:ln>
                  <a:noFill/>
                </a:ln>
                <a:solidFill>
                  <a:srgbClr val="080808"/>
                </a:solidFill>
                <a:effectLst/>
                <a:latin typeface="JetBrains Mono"/>
              </a:rPr>
              <a:t>.toFloat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y</a:t>
            </a:r>
            <a:r>
              <a:rPr kumimoji="0" lang="fr-FR" altLang="fr-FR" sz="1100" b="0" i="0" u="none" strike="noStrike" cap="none" normalizeH="0" baseline="0" dirty="0" err="1">
                <a:ln>
                  <a:noFill/>
                </a:ln>
                <a:solidFill>
                  <a:srgbClr val="080808"/>
                </a:solidFill>
                <a:effectLst/>
                <a:latin typeface="JetBrains Mono"/>
              </a:rPr>
              <a:t>.toFloat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1750EB"/>
                </a:solidFill>
                <a:effectLst/>
                <a:latin typeface="JetBrains Mono"/>
              </a:rPr>
              <a:t>100f</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paint</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 </a:t>
            </a:r>
            <a:r>
              <a:rPr kumimoji="0" lang="fr-FR" altLang="fr-FR" sz="1100" b="0" i="0" u="none" strike="noStrike" cap="none" normalizeH="0" baseline="0" dirty="0" err="1">
                <a:ln>
                  <a:noFill/>
                </a:ln>
                <a:solidFill>
                  <a:srgbClr val="0033B3"/>
                </a:solidFill>
                <a:effectLst/>
                <a:latin typeface="JetBrains Mono"/>
              </a:rPr>
              <a:t>else</a:t>
            </a:r>
            <a:r>
              <a:rPr kumimoji="0" lang="fr-FR" altLang="fr-FR" sz="1100" b="0" i="0" u="none" strike="noStrike" cap="none" normalizeH="0" baseline="0" dirty="0">
                <a:ln>
                  <a:noFill/>
                </a:ln>
                <a:solidFill>
                  <a:srgbClr val="0033B3"/>
                </a:solidFill>
                <a:effectLst/>
                <a:latin typeface="JetBrains Mono"/>
              </a:rPr>
              <a:t> if </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871094"/>
                </a:solidFill>
                <a:effectLst/>
                <a:latin typeface="JetBrains Mono"/>
              </a:rPr>
              <a:t>up</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871094"/>
                </a:solidFill>
                <a:effectLst/>
                <a:latin typeface="JetBrains Mono"/>
              </a:rPr>
              <a:t>y</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871094"/>
                </a:solidFill>
                <a:effectLst/>
                <a:latin typeface="JetBrains Mono"/>
              </a:rPr>
              <a:t>y</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1750EB"/>
                </a:solidFill>
                <a:effectLst/>
                <a:latin typeface="JetBrains Mono"/>
              </a:rPr>
              <a:t>20</a:t>
            </a:r>
            <a:br>
              <a:rPr kumimoji="0" lang="fr-FR" altLang="fr-FR" sz="1100" b="0" i="0" u="none" strike="noStrike" cap="none" normalizeH="0" baseline="0" dirty="0">
                <a:ln>
                  <a:noFill/>
                </a:ln>
                <a:solidFill>
                  <a:srgbClr val="1750EB"/>
                </a:solidFill>
                <a:effectLst/>
                <a:latin typeface="JetBrains Mono"/>
              </a:rPr>
            </a:br>
            <a:r>
              <a:rPr kumimoji="0" lang="fr-FR" altLang="fr-FR" sz="1100" b="0" i="0" u="none" strike="noStrike" cap="none" normalizeH="0" baseline="0" dirty="0">
                <a:ln>
                  <a:noFill/>
                </a:ln>
                <a:solidFill>
                  <a:srgbClr val="1750EB"/>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canvas.drawCircle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871094"/>
                </a:solidFill>
                <a:effectLst/>
                <a:latin typeface="JetBrains Mono"/>
              </a:rPr>
              <a:t>x</a:t>
            </a:r>
            <a:r>
              <a:rPr kumimoji="0" lang="fr-FR" altLang="fr-FR" sz="1100" b="0" i="0" u="none" strike="noStrike" cap="none" normalizeH="0" baseline="0" dirty="0" err="1">
                <a:ln>
                  <a:noFill/>
                </a:ln>
                <a:solidFill>
                  <a:srgbClr val="080808"/>
                </a:solidFill>
                <a:effectLst/>
                <a:latin typeface="JetBrains Mono"/>
              </a:rPr>
              <a:t>.toFloat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y</a:t>
            </a:r>
            <a:r>
              <a:rPr kumimoji="0" lang="fr-FR" altLang="fr-FR" sz="1100" b="0" i="0" u="none" strike="noStrike" cap="none" normalizeH="0" baseline="0" dirty="0" err="1">
                <a:ln>
                  <a:noFill/>
                </a:ln>
                <a:solidFill>
                  <a:srgbClr val="080808"/>
                </a:solidFill>
                <a:effectLst/>
                <a:latin typeface="JetBrains Mono"/>
              </a:rPr>
              <a:t>.toFloat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1750EB"/>
                </a:solidFill>
                <a:effectLst/>
                <a:latin typeface="JetBrains Mono"/>
              </a:rPr>
              <a:t>100f</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paint</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latin typeface="Arial" panose="020B0604020202020204" pitchFamily="34" charset="0"/>
            </a:endParaRPr>
          </a:p>
        </p:txBody>
      </p:sp>
      <p:grpSp>
        <p:nvGrpSpPr>
          <p:cNvPr id="4" name="Groupe 6">
            <a:extLst>
              <a:ext uri="{FF2B5EF4-FFF2-40B4-BE49-F238E27FC236}">
                <a16:creationId xmlns:a16="http://schemas.microsoft.com/office/drawing/2014/main" id="{F3F237F6-CB59-273A-2EC5-9B3CFA296810}"/>
              </a:ext>
            </a:extLst>
          </p:cNvPr>
          <p:cNvGrpSpPr/>
          <p:nvPr/>
        </p:nvGrpSpPr>
        <p:grpSpPr>
          <a:xfrm>
            <a:off x="3883076" y="5302263"/>
            <a:ext cx="7626757" cy="1286281"/>
            <a:chOff x="1779843" y="3179058"/>
            <a:chExt cx="7626757" cy="1286281"/>
          </a:xfrm>
        </p:grpSpPr>
        <p:grpSp>
          <p:nvGrpSpPr>
            <p:cNvPr id="5" name="Groupe 7">
              <a:extLst>
                <a:ext uri="{FF2B5EF4-FFF2-40B4-BE49-F238E27FC236}">
                  <a16:creationId xmlns:a16="http://schemas.microsoft.com/office/drawing/2014/main" id="{7305F895-A7BB-7C25-56DF-01EB2E1CE469}"/>
                </a:ext>
              </a:extLst>
            </p:cNvPr>
            <p:cNvGrpSpPr/>
            <p:nvPr/>
          </p:nvGrpSpPr>
          <p:grpSpPr>
            <a:xfrm>
              <a:off x="1779843" y="3179058"/>
              <a:ext cx="7626757" cy="1286281"/>
              <a:chOff x="1779843" y="3179058"/>
              <a:chExt cx="7626757" cy="1286281"/>
            </a:xfrm>
          </p:grpSpPr>
          <p:sp>
            <p:nvSpPr>
              <p:cNvPr id="7" name="Forme libre : forme 9">
                <a:extLst>
                  <a:ext uri="{FF2B5EF4-FFF2-40B4-BE49-F238E27FC236}">
                    <a16:creationId xmlns:a16="http://schemas.microsoft.com/office/drawing/2014/main" id="{DF994048-54D6-4925-AB19-78E040724ADB}"/>
                  </a:ext>
                </a:extLst>
              </p:cNvPr>
              <p:cNvSpPr/>
              <p:nvPr/>
            </p:nvSpPr>
            <p:spPr>
              <a:xfrm>
                <a:off x="2474061" y="3322237"/>
                <a:ext cx="1059031" cy="236141"/>
              </a:xfrm>
              <a:custGeom>
                <a:avLst/>
                <a:gdLst>
                  <a:gd name="connsiteX0" fmla="*/ 0 w 1249994"/>
                  <a:gd name="connsiteY0" fmla="*/ 0 h 264421"/>
                  <a:gd name="connsiteX1" fmla="*/ 1249994 w 1249994"/>
                  <a:gd name="connsiteY1" fmla="*/ 0 h 264421"/>
                  <a:gd name="connsiteX2" fmla="*/ 1249994 w 1249994"/>
                  <a:gd name="connsiteY2" fmla="*/ 264421 h 264421"/>
                  <a:gd name="connsiteX3" fmla="*/ 0 w 1249994"/>
                  <a:gd name="connsiteY3" fmla="*/ 264421 h 264421"/>
                  <a:gd name="connsiteX4" fmla="*/ 0 w 1249994"/>
                  <a:gd name="connsiteY4" fmla="*/ 0 h 26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994" h="264421">
                    <a:moveTo>
                      <a:pt x="0" y="0"/>
                    </a:moveTo>
                    <a:lnTo>
                      <a:pt x="1249994" y="0"/>
                    </a:lnTo>
                    <a:lnTo>
                      <a:pt x="1249994" y="264421"/>
                    </a:lnTo>
                    <a:lnTo>
                      <a:pt x="0" y="2644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defTabSz="666750">
                  <a:lnSpc>
                    <a:spcPct val="90000"/>
                  </a:lnSpc>
                  <a:spcBef>
                    <a:spcPct val="0"/>
                  </a:spcBef>
                  <a:spcAft>
                    <a:spcPct val="35000"/>
                  </a:spcAft>
                  <a:buNone/>
                </a:pPr>
                <a:r>
                  <a:rPr lang="fr-FR" sz="1400" b="1" kern="1200" dirty="0">
                    <a:solidFill>
                      <a:srgbClr val="FF7701"/>
                    </a:solidFill>
                  </a:rPr>
                  <a:t>Remarques</a:t>
                </a:r>
              </a:p>
            </p:txBody>
          </p:sp>
          <p:sp>
            <p:nvSpPr>
              <p:cNvPr id="8" name="Forme libre : forme 10">
                <a:extLst>
                  <a:ext uri="{FF2B5EF4-FFF2-40B4-BE49-F238E27FC236}">
                    <a16:creationId xmlns:a16="http://schemas.microsoft.com/office/drawing/2014/main" id="{1AD0345E-2EDE-1EB2-954C-4C303434FC5B}"/>
                  </a:ext>
                </a:extLst>
              </p:cNvPr>
              <p:cNvSpPr/>
              <p:nvPr/>
            </p:nvSpPr>
            <p:spPr>
              <a:xfrm>
                <a:off x="2131876" y="3565339"/>
                <a:ext cx="7274724" cy="900000"/>
              </a:xfrm>
              <a:custGeom>
                <a:avLst/>
                <a:gdLst>
                  <a:gd name="connsiteX0" fmla="*/ 0 w 6062642"/>
                  <a:gd name="connsiteY0" fmla="*/ 0 h 1249994"/>
                  <a:gd name="connsiteX1" fmla="*/ 6062642 w 6062642"/>
                  <a:gd name="connsiteY1" fmla="*/ 0 h 1249994"/>
                  <a:gd name="connsiteX2" fmla="*/ 6062642 w 6062642"/>
                  <a:gd name="connsiteY2" fmla="*/ 1249994 h 1249994"/>
                  <a:gd name="connsiteX3" fmla="*/ 0 w 6062642"/>
                  <a:gd name="connsiteY3" fmla="*/ 1249994 h 1249994"/>
                  <a:gd name="connsiteX4" fmla="*/ 0 w 6062642"/>
                  <a:gd name="connsiteY4" fmla="*/ 0 h 124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642" h="1249994">
                    <a:moveTo>
                      <a:pt x="0" y="0"/>
                    </a:moveTo>
                    <a:lnTo>
                      <a:pt x="6062642" y="0"/>
                    </a:lnTo>
                    <a:lnTo>
                      <a:pt x="6062642" y="1249994"/>
                    </a:lnTo>
                    <a:lnTo>
                      <a:pt x="0" y="1249994"/>
                    </a:lnTo>
                    <a:lnTo>
                      <a:pt x="0" y="0"/>
                    </a:lnTo>
                    <a:close/>
                  </a:path>
                </a:pathLst>
              </a:custGeom>
              <a:solidFill>
                <a:schemeClr val="bg1">
                  <a:lumMod val="95000"/>
                </a:schemeClr>
              </a:solidFill>
              <a:ln w="28575">
                <a:solidFill>
                  <a:srgbClr val="FF770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108000" bIns="72000" numCol="1" spcCol="1270" anchor="b" anchorCtr="0">
                <a:noAutofit/>
              </a:bodyPr>
              <a:lstStyle/>
              <a:p>
                <a:pPr algn="l" eaLnBrk="0" fontAlgn="base" hangingPunct="0">
                  <a:lnSpc>
                    <a:spcPct val="100000"/>
                  </a:lnSpc>
                  <a:spcBef>
                    <a:spcPct val="0"/>
                  </a:spcBef>
                  <a:spcAft>
                    <a:spcPct val="0"/>
                  </a:spcAft>
                  <a:buClrTx/>
                </a:pPr>
                <a:r>
                  <a:rPr kumimoji="0" lang="fr-FR" altLang="fr-FR" sz="1200" b="0" i="0" u="none" strike="noStrike" cap="none" normalizeH="0" baseline="0" dirty="0">
                    <a:ln>
                      <a:noFill/>
                    </a:ln>
                    <a:solidFill>
                      <a:schemeClr val="tx1"/>
                    </a:solidFill>
                    <a:effectLst/>
                  </a:rPr>
                  <a:t>Cette classe permet de dessiner un cercle de couleur rouge sur un </a:t>
                </a:r>
                <a:r>
                  <a:rPr kumimoji="0" lang="fr-FR" altLang="fr-FR" sz="1200" b="0" i="0" u="none" strike="noStrike" cap="none" normalizeH="0" baseline="0" dirty="0" err="1">
                    <a:ln>
                      <a:noFill/>
                    </a:ln>
                    <a:solidFill>
                      <a:schemeClr val="tx1"/>
                    </a:solidFill>
                    <a:effectLst/>
                  </a:rPr>
                  <a:t>canvas</a:t>
                </a:r>
                <a:r>
                  <a:rPr kumimoji="0" lang="fr-FR" altLang="fr-FR" sz="1200" b="0" i="0" u="none" strike="noStrike" cap="none" normalizeH="0" baseline="0" dirty="0">
                    <a:ln>
                      <a:noFill/>
                    </a:ln>
                    <a:solidFill>
                      <a:schemeClr val="tx1"/>
                    </a:solidFill>
                    <a:effectLst/>
                  </a:rPr>
                  <a:t> de couleur verte. La position du cercle est initialement au centre du </a:t>
                </a:r>
                <a:r>
                  <a:rPr kumimoji="0" lang="fr-FR" altLang="fr-FR" sz="1200" b="0" i="0" u="none" strike="noStrike" cap="none" normalizeH="0" baseline="0" dirty="0" err="1">
                    <a:ln>
                      <a:noFill/>
                    </a:ln>
                    <a:solidFill>
                      <a:schemeClr val="tx1"/>
                    </a:solidFill>
                    <a:effectLst/>
                  </a:rPr>
                  <a:t>canvas</a:t>
                </a:r>
                <a:r>
                  <a:rPr kumimoji="0" lang="fr-FR" altLang="fr-FR" sz="1200" b="0" i="0" u="none" strike="noStrike" cap="none" normalizeH="0" baseline="0" dirty="0">
                    <a:ln>
                      <a:noFill/>
                    </a:ln>
                    <a:solidFill>
                      <a:schemeClr val="tx1"/>
                    </a:solidFill>
                    <a:effectLst/>
                  </a:rPr>
                  <a:t>, mais peut être déplacée vers la gauche, la droite, le haut ou le bas en modifiant les variables booléennes </a:t>
                </a:r>
                <a:r>
                  <a:rPr kumimoji="0" lang="fr-FR" altLang="fr-FR" sz="1200" b="1" i="0" u="none" strike="noStrike" cap="none" normalizeH="0" baseline="0" dirty="0" err="1">
                    <a:ln>
                      <a:noFill/>
                    </a:ln>
                    <a:solidFill>
                      <a:schemeClr val="tx1"/>
                    </a:solidFill>
                    <a:effectLst/>
                  </a:rPr>
                  <a:t>left</a:t>
                </a:r>
                <a:r>
                  <a:rPr kumimoji="0" lang="fr-FR" altLang="fr-FR" sz="1200" b="0" i="0" u="none" strike="noStrike" cap="none" normalizeH="0" baseline="0" dirty="0">
                    <a:ln>
                      <a:noFill/>
                    </a:ln>
                    <a:solidFill>
                      <a:schemeClr val="tx1"/>
                    </a:solidFill>
                    <a:effectLst/>
                  </a:rPr>
                  <a:t>, </a:t>
                </a:r>
                <a:r>
                  <a:rPr kumimoji="0" lang="fr-FR" altLang="fr-FR" sz="1200" b="1" i="0" u="none" strike="noStrike" cap="none" normalizeH="0" baseline="0" dirty="0">
                    <a:ln>
                      <a:noFill/>
                    </a:ln>
                    <a:solidFill>
                      <a:schemeClr val="tx1"/>
                    </a:solidFill>
                    <a:effectLst/>
                  </a:rPr>
                  <a:t>right</a:t>
                </a:r>
                <a:r>
                  <a:rPr kumimoji="0" lang="fr-FR" altLang="fr-FR" sz="1200" b="0" i="0" u="none" strike="noStrike" cap="none" normalizeH="0" baseline="0" dirty="0">
                    <a:ln>
                      <a:noFill/>
                    </a:ln>
                    <a:solidFill>
                      <a:schemeClr val="tx1"/>
                    </a:solidFill>
                    <a:effectLst/>
                  </a:rPr>
                  <a:t>, </a:t>
                </a:r>
                <a:r>
                  <a:rPr kumimoji="0" lang="fr-FR" altLang="fr-FR" sz="1200" b="1" i="0" u="none" strike="noStrike" cap="none" normalizeH="0" baseline="0" dirty="0">
                    <a:ln>
                      <a:noFill/>
                    </a:ln>
                    <a:solidFill>
                      <a:schemeClr val="tx1"/>
                    </a:solidFill>
                    <a:effectLst/>
                  </a:rPr>
                  <a:t>up</a:t>
                </a:r>
                <a:r>
                  <a:rPr kumimoji="0" lang="fr-FR" altLang="fr-FR" sz="1200" b="0" i="0" u="none" strike="noStrike" cap="none" normalizeH="0" baseline="0" dirty="0">
                    <a:ln>
                      <a:noFill/>
                    </a:ln>
                    <a:solidFill>
                      <a:schemeClr val="tx1"/>
                    </a:solidFill>
                    <a:effectLst/>
                  </a:rPr>
                  <a:t> ou </a:t>
                </a:r>
                <a:r>
                  <a:rPr kumimoji="0" lang="fr-FR" altLang="fr-FR" sz="1200" b="1" i="0" u="none" strike="noStrike" cap="none" normalizeH="0" baseline="0" dirty="0">
                    <a:ln>
                      <a:noFill/>
                    </a:ln>
                    <a:solidFill>
                      <a:schemeClr val="tx1"/>
                    </a:solidFill>
                    <a:effectLst/>
                  </a:rPr>
                  <a:t>down</a:t>
                </a:r>
                <a:r>
                  <a:rPr kumimoji="0" lang="fr-FR" altLang="fr-FR" sz="1200" b="0" i="0" u="none" strike="noStrike" cap="none" normalizeH="0" baseline="0" dirty="0">
                    <a:ln>
                      <a:noFill/>
                    </a:ln>
                    <a:solidFill>
                      <a:schemeClr val="tx1"/>
                    </a:solidFill>
                    <a:effectLst/>
                  </a:rPr>
                  <a:t>. La position du cercle est mise à jour à chaque appel de la méthode </a:t>
                </a:r>
                <a:r>
                  <a:rPr kumimoji="0" lang="fr-FR" altLang="fr-FR" sz="1200" b="1" i="0" u="none" strike="noStrike" cap="none" normalizeH="0" baseline="0" dirty="0" err="1">
                    <a:ln>
                      <a:noFill/>
                    </a:ln>
                    <a:solidFill>
                      <a:schemeClr val="tx1"/>
                    </a:solidFill>
                    <a:effectLst/>
                  </a:rPr>
                  <a:t>onDraw</a:t>
                </a:r>
                <a:r>
                  <a:rPr kumimoji="0" lang="fr-FR" altLang="fr-FR" sz="1200" b="0" i="0" u="none" strike="noStrike" cap="none" normalizeH="0" baseline="0" dirty="0">
                    <a:ln>
                      <a:noFill/>
                    </a:ln>
                    <a:solidFill>
                      <a:schemeClr val="tx1"/>
                    </a:solidFill>
                    <a:effectLst/>
                  </a:rPr>
                  <a:t> en utilisant les variables </a:t>
                </a:r>
                <a:r>
                  <a:rPr kumimoji="0" lang="fr-FR" altLang="fr-FR" sz="1200" b="1" i="0" u="none" strike="noStrike" cap="none" normalizeH="0" baseline="0" dirty="0">
                    <a:ln>
                      <a:noFill/>
                    </a:ln>
                    <a:solidFill>
                      <a:schemeClr val="tx1"/>
                    </a:solidFill>
                    <a:effectLst/>
                  </a:rPr>
                  <a:t>x</a:t>
                </a:r>
                <a:r>
                  <a:rPr kumimoji="0" lang="fr-FR" altLang="fr-FR" sz="1200" b="0" i="0" u="none" strike="noStrike" cap="none" normalizeH="0" baseline="0" dirty="0">
                    <a:ln>
                      <a:noFill/>
                    </a:ln>
                    <a:solidFill>
                      <a:schemeClr val="tx1"/>
                    </a:solidFill>
                    <a:effectLst/>
                  </a:rPr>
                  <a:t> et </a:t>
                </a:r>
                <a:r>
                  <a:rPr kumimoji="0" lang="fr-FR" altLang="fr-FR" sz="1200" b="1" i="0" u="none" strike="noStrike" cap="none" normalizeH="0" baseline="0" dirty="0">
                    <a:ln>
                      <a:noFill/>
                    </a:ln>
                    <a:solidFill>
                      <a:schemeClr val="tx1"/>
                    </a:solidFill>
                    <a:effectLst/>
                  </a:rPr>
                  <a:t>y</a:t>
                </a:r>
                <a:r>
                  <a:rPr kumimoji="0" lang="fr-FR" altLang="fr-FR" sz="1200" b="0" i="0" u="none" strike="noStrike" cap="none" normalizeH="0" baseline="0" dirty="0">
                    <a:ln>
                      <a:noFill/>
                    </a:ln>
                    <a:solidFill>
                      <a:schemeClr val="tx1"/>
                    </a:solidFill>
                    <a:effectLst/>
                  </a:rPr>
                  <a:t> qui représentent les coordonnées du centre du cercle. </a:t>
                </a:r>
              </a:p>
            </p:txBody>
          </p:sp>
          <p:sp>
            <p:nvSpPr>
              <p:cNvPr id="9" name="Rectangle 8">
                <a:extLst>
                  <a:ext uri="{FF2B5EF4-FFF2-40B4-BE49-F238E27FC236}">
                    <a16:creationId xmlns:a16="http://schemas.microsoft.com/office/drawing/2014/main" id="{CB2CA0D6-C574-B260-BF35-ECD454061E41}"/>
                  </a:ext>
                </a:extLst>
              </p:cNvPr>
              <p:cNvSpPr/>
              <p:nvPr/>
            </p:nvSpPr>
            <p:spPr>
              <a:xfrm>
                <a:off x="1779843" y="3179058"/>
                <a:ext cx="648000" cy="648000"/>
              </a:xfrm>
              <a:prstGeom prst="rect">
                <a:avLst/>
              </a:prstGeom>
              <a:blipFill rotWithShape="1">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dirty="0"/>
              </a:p>
            </p:txBody>
          </p:sp>
        </p:grpSp>
        <p:pic>
          <p:nvPicPr>
            <p:cNvPr id="6" name="Graphique 8">
              <a:extLst>
                <a:ext uri="{FF2B5EF4-FFF2-40B4-BE49-F238E27FC236}">
                  <a16:creationId xmlns:a16="http://schemas.microsoft.com/office/drawing/2014/main" id="{7F58679F-C07A-316C-319A-DAA97B6B3A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47546" y="3262513"/>
              <a:ext cx="580297" cy="576000"/>
            </a:xfrm>
            <a:prstGeom prst="rect">
              <a:avLst/>
            </a:prstGeom>
          </p:spPr>
        </p:pic>
      </p:grpSp>
    </p:spTree>
    <p:extLst>
      <p:ext uri="{BB962C8B-B14F-4D97-AF65-F5344CB8AC3E}">
        <p14:creationId xmlns:p14="http://schemas.microsoft.com/office/powerpoint/2010/main" val="27510634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2</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Dessiner des vues sur Canvas</a:t>
            </a:r>
            <a:endParaRPr lang="fr-FR" dirty="0"/>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2 : Modifier le </a:t>
            </a:r>
            <a:r>
              <a:rPr lang="fr-FR" dirty="0" err="1"/>
              <a:t>layout</a:t>
            </a:r>
            <a:r>
              <a:rPr lang="fr-FR" dirty="0"/>
              <a:t> activity_ball_move.xml</a:t>
            </a:r>
          </a:p>
        </p:txBody>
      </p:sp>
      <p:sp>
        <p:nvSpPr>
          <p:cNvPr id="2" name="Content Placeholder 1">
            <a:extLst>
              <a:ext uri="{FF2B5EF4-FFF2-40B4-BE49-F238E27FC236}">
                <a16:creationId xmlns:a16="http://schemas.microsoft.com/office/drawing/2014/main" id="{472E6933-13C1-D984-2E12-8CEF83665E5D}"/>
              </a:ext>
            </a:extLst>
          </p:cNvPr>
          <p:cNvSpPr>
            <a:spLocks noGrp="1"/>
          </p:cNvSpPr>
          <p:nvPr>
            <p:ph sz="quarter" idx="14"/>
          </p:nvPr>
        </p:nvSpPr>
        <p:spPr/>
        <p:txBody>
          <a:bodyPr/>
          <a:lstStyle/>
          <a:p>
            <a:pPr algn="l">
              <a:lnSpc>
                <a:spcPct val="100000"/>
              </a:lnSpc>
              <a:spcBef>
                <a:spcPts val="0"/>
              </a:spcBef>
            </a:pP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androidx.constraintlayout.widget.ConstraintLayout</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a:ln>
                  <a:noFill/>
                </a:ln>
                <a:solidFill>
                  <a:srgbClr val="0033B3"/>
                </a:solidFill>
                <a:effectLst/>
                <a:latin typeface="JetBrains Mono"/>
              </a:rPr>
              <a:t>Button</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="@+id/up"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="up"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err="1">
                <a:ln>
                  <a:noFill/>
                </a:ln>
                <a:solidFill>
                  <a:srgbClr val="174AD4"/>
                </a:solidFill>
                <a:effectLst/>
                <a:latin typeface="JetBrains Mono"/>
              </a:rPr>
              <a:t>:ignore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NotSibling</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err="1">
                <a:ln>
                  <a:noFill/>
                </a:ln>
                <a:solidFill>
                  <a:srgbClr val="174AD4"/>
                </a:solidFill>
                <a:effectLst/>
                <a:latin typeface="JetBrains Mono"/>
              </a:rPr>
              <a:t>:layout_editor_absoluteY</a:t>
            </a:r>
            <a:r>
              <a:rPr kumimoji="0" lang="fr-FR" altLang="fr-FR" sz="1000" b="0" i="0" u="none" strike="noStrike" cap="none" normalizeH="0" baseline="0" dirty="0">
                <a:ln>
                  <a:noFill/>
                </a:ln>
                <a:solidFill>
                  <a:srgbClr val="067D17"/>
                </a:solidFill>
                <a:effectLst/>
                <a:latin typeface="JetBrains Mono"/>
              </a:rPr>
              <a:t>="2dp"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a:ln>
                  <a:noFill/>
                </a:ln>
                <a:solidFill>
                  <a:srgbClr val="0033B3"/>
                </a:solidFill>
                <a:effectLst/>
                <a:latin typeface="JetBrains Mono"/>
              </a:rPr>
              <a:t>Button</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="@+id/down"</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="92dp"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="down"</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:layout_constraintTop_toTopOf</a:t>
            </a:r>
            <a:r>
              <a:rPr kumimoji="0" lang="fr-FR" altLang="fr-FR" sz="1000" b="0" i="0" u="none" strike="noStrike" cap="none" normalizeH="0" baseline="0" dirty="0">
                <a:ln>
                  <a:noFill/>
                </a:ln>
                <a:solidFill>
                  <a:srgbClr val="067D17"/>
                </a:solidFill>
                <a:effectLst/>
                <a:latin typeface="JetBrains Mono"/>
              </a:rPr>
              <a:t>="parent"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a:ln>
                  <a:noFill/>
                </a:ln>
                <a:solidFill>
                  <a:srgbClr val="0033B3"/>
                </a:solidFill>
                <a:effectLst/>
                <a:latin typeface="JetBrains Mono"/>
              </a:rPr>
              <a:t>Button</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left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:layout_marginStart</a:t>
            </a:r>
            <a:r>
              <a:rPr kumimoji="0" lang="fr-FR" altLang="fr-FR" sz="1000" b="0" i="0" u="none" strike="noStrike" cap="none" normalizeH="0" baseline="0" dirty="0">
                <a:ln>
                  <a:noFill/>
                </a:ln>
                <a:solidFill>
                  <a:srgbClr val="067D17"/>
                </a:solidFill>
                <a:effectLst/>
                <a:latin typeface="JetBrains Mono"/>
              </a:rPr>
              <a:t>="10dp"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="40dp"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left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:layout_constraintTop_toTopOf</a:t>
            </a:r>
            <a:r>
              <a:rPr kumimoji="0" lang="fr-FR" altLang="fr-FR" sz="1000" b="0" i="0" u="none" strike="noStrike" cap="none" normalizeH="0" baseline="0" dirty="0">
                <a:ln>
                  <a:noFill/>
                </a:ln>
                <a:solidFill>
                  <a:srgbClr val="067D17"/>
                </a:solidFill>
                <a:effectLst/>
                <a:latin typeface="JetBrains Mono"/>
              </a:rPr>
              <a:t>="parent"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endParaRPr lang="fr-FR" sz="1000" dirty="0"/>
          </a:p>
        </p:txBody>
      </p:sp>
      <p:sp>
        <p:nvSpPr>
          <p:cNvPr id="3" name="Rectangle 1">
            <a:extLst>
              <a:ext uri="{FF2B5EF4-FFF2-40B4-BE49-F238E27FC236}">
                <a16:creationId xmlns:a16="http://schemas.microsoft.com/office/drawing/2014/main" id="{C614E997-CCF7-FEB7-853F-0EF0F377B285}"/>
              </a:ext>
            </a:extLst>
          </p:cNvPr>
          <p:cNvSpPr>
            <a:spLocks noGrp="1" noChangeArrowheads="1"/>
          </p:cNvSpPr>
          <p:nvPr>
            <p:ph sz="quarter" idx="12"/>
          </p:nvPr>
        </p:nvSpPr>
        <p:spPr bwMode="auto">
          <a:xfrm>
            <a:off x="719999" y="1846012"/>
            <a:ext cx="5075172" cy="470898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1"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174AD4"/>
                </a:solidFill>
                <a:effectLst/>
                <a:latin typeface="JetBrains Mono"/>
              </a:rPr>
              <a:t>xml version</a:t>
            </a:r>
            <a:r>
              <a:rPr kumimoji="0" lang="fr-FR" altLang="fr-FR" sz="1000" b="0" i="0" u="none" strike="noStrike" cap="none" normalizeH="0" baseline="0" dirty="0">
                <a:ln>
                  <a:noFill/>
                </a:ln>
                <a:solidFill>
                  <a:srgbClr val="067D17"/>
                </a:solidFill>
                <a:effectLst/>
                <a:latin typeface="JetBrains Mono"/>
              </a:rPr>
              <a:t>="1.0" </a:t>
            </a:r>
            <a:r>
              <a:rPr kumimoji="0" lang="fr-FR" altLang="fr-FR" sz="1000" b="0" i="0" u="none" strike="noStrike" cap="none" normalizeH="0" baseline="0" dirty="0" err="1">
                <a:ln>
                  <a:noFill/>
                </a:ln>
                <a:solidFill>
                  <a:srgbClr val="174AD4"/>
                </a:solidFill>
                <a:effectLst/>
                <a:latin typeface="JetBrains Mono"/>
              </a:rPr>
              <a:t>encoding</a:t>
            </a:r>
            <a:r>
              <a:rPr kumimoji="0" lang="fr-FR" altLang="fr-FR" sz="1000" b="0" i="0" u="none" strike="noStrike" cap="none" normalizeH="0" baseline="0" dirty="0">
                <a:ln>
                  <a:noFill/>
                </a:ln>
                <a:solidFill>
                  <a:srgbClr val="067D17"/>
                </a:solidFill>
                <a:effectLst/>
                <a:latin typeface="JetBrains Mono"/>
              </a:rPr>
              <a:t>="utf-8"</a:t>
            </a:r>
            <a:r>
              <a:rPr kumimoji="0" lang="fr-FR" altLang="fr-FR" sz="1000" b="0" i="1" u="none" strike="noStrike" cap="none" normalizeH="0" baseline="0" dirty="0">
                <a:ln>
                  <a:noFill/>
                </a:ln>
                <a:solidFill>
                  <a:srgbClr val="080808"/>
                </a:solidFill>
                <a:effectLst/>
                <a:latin typeface="JetBrains Mono"/>
              </a:rPr>
              <a:t>?&gt;</a:t>
            </a:r>
            <a:br>
              <a:rPr kumimoji="0" lang="fr-FR" altLang="fr-FR" sz="1000" b="0" i="1"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LinearLayout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apk</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res</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android</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apk</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res</a:t>
            </a:r>
            <a:r>
              <a:rPr kumimoji="0" lang="fr-FR" altLang="fr-FR" sz="1000" b="0" i="0" u="none" strike="noStrike" cap="none" normalizeH="0" baseline="0" dirty="0">
                <a:ln>
                  <a:noFill/>
                </a:ln>
                <a:solidFill>
                  <a:srgbClr val="067D17"/>
                </a:solidFill>
                <a:effectLst/>
                <a:latin typeface="JetBrains Mono"/>
              </a:rPr>
              <a:t>-auto"</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tools</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:background</a:t>
            </a:r>
            <a:r>
              <a:rPr kumimoji="0" lang="fr-FR" altLang="fr-FR" sz="1000" b="0" i="0" u="none" strike="noStrike" cap="none" normalizeH="0" baseline="0" dirty="0">
                <a:ln>
                  <a:noFill/>
                </a:ln>
                <a:solidFill>
                  <a:srgbClr val="067D17"/>
                </a:solidFill>
                <a:effectLst/>
                <a:latin typeface="JetBrains Mono"/>
              </a:rPr>
              <a:t>="#0ed145"</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:orientation</a:t>
            </a:r>
            <a:r>
              <a:rPr kumimoji="0" lang="fr-FR" altLang="fr-FR" sz="1000" b="0" i="0" u="none" strike="noStrike" cap="none" normalizeH="0" baseline="0" dirty="0">
                <a:ln>
                  <a:noFill/>
                </a:ln>
                <a:solidFill>
                  <a:srgbClr val="067D17"/>
                </a:solidFill>
                <a:effectLst/>
                <a:latin typeface="JetBrains Mono"/>
              </a:rPr>
              <a:t>="vertical"</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LinearLayout</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:orientation</a:t>
            </a:r>
            <a:r>
              <a:rPr kumimoji="0" lang="fr-FR" altLang="fr-FR" sz="1000" b="0" i="0" u="none" strike="noStrike" cap="none" normalizeH="0" baseline="0" dirty="0">
                <a:ln>
                  <a:noFill/>
                </a:ln>
                <a:solidFill>
                  <a:srgbClr val="067D17"/>
                </a:solidFill>
                <a:effectLst/>
                <a:latin typeface="JetBrains Mono"/>
              </a:rPr>
              <a:t>="vertical"</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:weightSum</a:t>
            </a:r>
            <a:r>
              <a:rPr kumimoji="0" lang="fr-FR" altLang="fr-FR" sz="1000" b="0" i="0" u="none" strike="noStrike" cap="none" normalizeH="0" baseline="0" dirty="0">
                <a:ln>
                  <a:noFill/>
                </a:ln>
                <a:solidFill>
                  <a:srgbClr val="067D17"/>
                </a:solidFill>
                <a:effectLst/>
                <a:latin typeface="JetBrains Mono"/>
              </a:rPr>
              <a:t>="1"</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LinearLayout</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:layout_weight</a:t>
            </a:r>
            <a:r>
              <a:rPr kumimoji="0" lang="fr-FR" altLang="fr-FR" sz="1000" b="0" i="0" u="none" strike="noStrike" cap="none" normalizeH="0" baseline="0" dirty="0">
                <a:ln>
                  <a:noFill/>
                </a:ln>
                <a:solidFill>
                  <a:srgbClr val="067D17"/>
                </a:solidFill>
                <a:effectLst/>
                <a:latin typeface="JetBrains Mono"/>
              </a:rPr>
              <a:t>="0.3"</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:orientation</a:t>
            </a:r>
            <a:r>
              <a:rPr kumimoji="0" lang="fr-FR" altLang="fr-FR" sz="1000" b="0" i="0" u="none" strike="noStrike" cap="none" normalizeH="0" baseline="0" dirty="0">
                <a:ln>
                  <a:noFill/>
                </a:ln>
                <a:solidFill>
                  <a:srgbClr val="067D17"/>
                </a:solidFill>
                <a:effectLst/>
                <a:latin typeface="JetBrains Mono"/>
              </a:rPr>
              <a:t>="vertical"</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com.example.challenge.MyCanvas</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myview</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err="1">
                <a:ln>
                  <a:noFill/>
                </a:ln>
                <a:solidFill>
                  <a:srgbClr val="174AD4"/>
                </a:solidFill>
                <a:effectLst/>
                <a:latin typeface="JetBrains Mono"/>
              </a:rPr>
              <a:t>:ignore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ExtraText</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a:ln>
                  <a:noFill/>
                </a:ln>
                <a:solidFill>
                  <a:srgbClr val="0033B3"/>
                </a:solidFill>
                <a:effectLst/>
                <a:latin typeface="JetBrains Mono"/>
              </a:rPr>
              <a:t>Button</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button</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:layout_weight</a:t>
            </a:r>
            <a:r>
              <a:rPr kumimoji="0" lang="fr-FR" altLang="fr-FR" sz="1000" b="0" i="0" u="none" strike="noStrike" cap="none" normalizeH="0" baseline="0" dirty="0">
                <a:ln>
                  <a:noFill/>
                </a:ln>
                <a:solidFill>
                  <a:srgbClr val="067D17"/>
                </a:solidFill>
                <a:effectLst/>
                <a:latin typeface="JetBrains Mono"/>
              </a:rPr>
              <a:t>="1"</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="Button"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LinearLayout</a:t>
            </a:r>
            <a:r>
              <a:rPr kumimoji="0" lang="fr-FR" altLang="fr-FR" sz="1000" b="0" i="0" u="none" strike="noStrike" cap="none" normalizeH="0" baseline="0" dirty="0">
                <a:ln>
                  <a:noFill/>
                </a:ln>
                <a:solidFill>
                  <a:srgbClr val="080808"/>
                </a:solidFill>
                <a:effectLst/>
                <a:latin typeface="JetBrains Mono"/>
              </a:rPr>
              <a:t>&gt;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331060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2</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Dessiner des vues sur Canvas</a:t>
            </a:r>
            <a:endParaRPr lang="fr-FR" dirty="0"/>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2 : Modifier le </a:t>
            </a:r>
            <a:r>
              <a:rPr lang="fr-FR" dirty="0" err="1"/>
              <a:t>layout</a:t>
            </a:r>
            <a:r>
              <a:rPr lang="fr-FR" dirty="0"/>
              <a:t> activity_ball_move.xml</a:t>
            </a:r>
          </a:p>
        </p:txBody>
      </p:sp>
      <p:pic>
        <p:nvPicPr>
          <p:cNvPr id="5" name="Content Placeholder 4">
            <a:extLst>
              <a:ext uri="{FF2B5EF4-FFF2-40B4-BE49-F238E27FC236}">
                <a16:creationId xmlns:a16="http://schemas.microsoft.com/office/drawing/2014/main" id="{8FED4815-059F-1373-AC4C-2FEBDA56F537}"/>
              </a:ext>
            </a:extLst>
          </p:cNvPr>
          <p:cNvPicPr>
            <a:picLocks noGrp="1" noChangeAspect="1"/>
          </p:cNvPicPr>
          <p:nvPr>
            <p:ph sz="quarter" idx="14"/>
          </p:nvPr>
        </p:nvPicPr>
        <p:blipFill>
          <a:blip r:embed="rId2"/>
          <a:stretch>
            <a:fillRect/>
          </a:stretch>
        </p:blipFill>
        <p:spPr>
          <a:xfrm>
            <a:off x="7356144" y="2078889"/>
            <a:ext cx="2974434" cy="4024235"/>
          </a:xfrm>
        </p:spPr>
      </p:pic>
      <p:sp>
        <p:nvSpPr>
          <p:cNvPr id="3" name="Rectangle 1">
            <a:extLst>
              <a:ext uri="{FF2B5EF4-FFF2-40B4-BE49-F238E27FC236}">
                <a16:creationId xmlns:a16="http://schemas.microsoft.com/office/drawing/2014/main" id="{C614E997-CCF7-FEB7-853F-0EF0F377B285}"/>
              </a:ext>
            </a:extLst>
          </p:cNvPr>
          <p:cNvSpPr>
            <a:spLocks noGrp="1" noChangeArrowheads="1"/>
          </p:cNvSpPr>
          <p:nvPr>
            <p:ph sz="quarter" idx="12"/>
          </p:nvPr>
        </p:nvSpPr>
        <p:spPr bwMode="auto">
          <a:xfrm>
            <a:off x="720000" y="1972136"/>
            <a:ext cx="5075172" cy="2246769"/>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a:ln>
                  <a:noFill/>
                </a:ln>
                <a:solidFill>
                  <a:srgbClr val="0033B3"/>
                </a:solidFill>
                <a:effectLst/>
                <a:latin typeface="JetBrains Mono"/>
              </a:rPr>
              <a:t>Button</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="@+id/right"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:layout_marginStart</a:t>
            </a:r>
            <a:r>
              <a:rPr kumimoji="0" lang="fr-FR" altLang="fr-FR" sz="1000" b="0" i="0" u="none" strike="noStrike" cap="none" normalizeH="0" baseline="0" dirty="0">
                <a:ln>
                  <a:noFill/>
                </a:ln>
                <a:solidFill>
                  <a:srgbClr val="067D17"/>
                </a:solidFill>
                <a:effectLst/>
                <a:latin typeface="JetBrains Mono"/>
              </a:rPr>
              <a:t>="200dp"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="40dp"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="right"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:layout_constraintHorizontal_bias</a:t>
            </a:r>
            <a:r>
              <a:rPr kumimoji="0" lang="fr-FR" altLang="fr-FR" sz="1000" b="0" i="0" u="none" strike="noStrike" cap="none" normalizeH="0" baseline="0" dirty="0">
                <a:ln>
                  <a:noFill/>
                </a:ln>
                <a:solidFill>
                  <a:srgbClr val="067D17"/>
                </a:solidFill>
                <a:effectLst/>
                <a:latin typeface="JetBrains Mono"/>
              </a:rPr>
              <a:t>="0.927"</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:layout_constraintStart_toEndOf</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left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:layout_constraintTop_toTopOf</a:t>
            </a:r>
            <a:r>
              <a:rPr kumimoji="0" lang="fr-FR" altLang="fr-FR" sz="1000" b="0" i="0" u="none" strike="noStrike" cap="none" normalizeH="0" baseline="0" dirty="0">
                <a:ln>
                  <a:noFill/>
                </a:ln>
                <a:solidFill>
                  <a:srgbClr val="067D17"/>
                </a:solidFill>
                <a:effectLst/>
                <a:latin typeface="JetBrains Mono"/>
              </a:rPr>
              <a:t>="parent"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androidx.constraintlayout.widget.ConstraintLayout</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LinearLayout</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LinearLayout</a:t>
            </a:r>
            <a:r>
              <a:rPr kumimoji="0" lang="fr-FR" altLang="fr-FR" sz="1000" b="0" i="0" u="none" strike="noStrike" cap="none" normalizeH="0" baseline="0" dirty="0">
                <a:ln>
                  <a:noFill/>
                </a:ln>
                <a:solidFill>
                  <a:srgbClr val="080808"/>
                </a:solidFill>
                <a:effectLst/>
                <a:latin typeface="JetBrains Mono"/>
              </a:rPr>
              <a:t>&gt;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63504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3 : Créer la classe </a:t>
            </a:r>
            <a:r>
              <a:rPr lang="fr-FR" altLang="fr-FR" dirty="0" err="1"/>
              <a:t>OnSwipeTouchListener</a:t>
            </a:r>
            <a:endParaRPr lang="fr-FR" dirty="0"/>
          </a:p>
        </p:txBody>
      </p:sp>
      <p:sp>
        <p:nvSpPr>
          <p:cNvPr id="11" name="Content Placeholder 10">
            <a:extLst>
              <a:ext uri="{FF2B5EF4-FFF2-40B4-BE49-F238E27FC236}">
                <a16:creationId xmlns:a16="http://schemas.microsoft.com/office/drawing/2014/main" id="{69D35CDD-6E48-0124-D916-EF0F6A6C99AB}"/>
              </a:ext>
            </a:extLst>
          </p:cNvPr>
          <p:cNvSpPr>
            <a:spLocks noGrp="1"/>
          </p:cNvSpPr>
          <p:nvPr>
            <p:ph sz="quarter" idx="14"/>
          </p:nvPr>
        </p:nvSpPr>
        <p:spPr/>
        <p:txBody>
          <a:bodyPr/>
          <a:lstStyle/>
          <a:p>
            <a:pPr algn="l"/>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80808"/>
                </a:solidFill>
                <a:effectLst/>
                <a:latin typeface="JetBrains Mono"/>
              </a:rPr>
              <a:t>diffY</a:t>
            </a:r>
            <a:r>
              <a:rPr kumimoji="0" lang="fr-FR" altLang="fr-FR" sz="1000" b="0" i="0" u="none" strike="noStrike" cap="none" normalizeH="0" baseline="0" dirty="0">
                <a:ln>
                  <a:noFill/>
                </a:ln>
                <a:solidFill>
                  <a:srgbClr val="080808"/>
                </a:solidFill>
                <a:effectLst/>
                <a:latin typeface="JetBrains Mono"/>
              </a:rPr>
              <a:t> = e2.y - e1.y</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80808"/>
                </a:solidFill>
                <a:effectLst/>
                <a:latin typeface="JetBrains Mono"/>
              </a:rPr>
              <a:t>diffX</a:t>
            </a:r>
            <a:r>
              <a:rPr kumimoji="0" lang="fr-FR" altLang="fr-FR" sz="1000" b="0" i="0" u="none" strike="noStrike" cap="none" normalizeH="0" baseline="0" dirty="0">
                <a:ln>
                  <a:noFill/>
                </a:ln>
                <a:solidFill>
                  <a:srgbClr val="080808"/>
                </a:solidFill>
                <a:effectLst/>
                <a:latin typeface="JetBrains Mono"/>
              </a:rPr>
              <a:t> = e2.x - e1.x</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if </a:t>
            </a:r>
            <a:r>
              <a:rPr kumimoji="0" lang="fr-FR" altLang="fr-FR" sz="1000" b="0" i="0" u="none" strike="noStrike" cap="none" normalizeH="0" baseline="0" dirty="0">
                <a:ln>
                  <a:noFill/>
                </a:ln>
                <a:solidFill>
                  <a:srgbClr val="080808"/>
                </a:solidFill>
                <a:effectLst/>
                <a:latin typeface="JetBrains Mono"/>
              </a:rPr>
              <a:t>(abs(</a:t>
            </a:r>
            <a:r>
              <a:rPr kumimoji="0" lang="fr-FR" altLang="fr-FR" sz="1000" b="0" i="0" u="none" strike="noStrike" cap="none" normalizeH="0" baseline="0" dirty="0" err="1">
                <a:ln>
                  <a:noFill/>
                </a:ln>
                <a:solidFill>
                  <a:srgbClr val="080808"/>
                </a:solidFill>
                <a:effectLst/>
                <a:latin typeface="JetBrains Mono"/>
              </a:rPr>
              <a:t>diffX</a:t>
            </a:r>
            <a:r>
              <a:rPr kumimoji="0" lang="fr-FR" altLang="fr-FR" sz="1000" b="0" i="0" u="none" strike="noStrike" cap="none" normalizeH="0" baseline="0" dirty="0">
                <a:ln>
                  <a:noFill/>
                </a:ln>
                <a:solidFill>
                  <a:srgbClr val="080808"/>
                </a:solidFill>
                <a:effectLst/>
                <a:latin typeface="JetBrains Mono"/>
              </a:rPr>
              <a:t>) &gt; abs(</a:t>
            </a:r>
            <a:r>
              <a:rPr kumimoji="0" lang="fr-FR" altLang="fr-FR" sz="1000" b="0" i="0" u="none" strike="noStrike" cap="none" normalizeH="0" baseline="0" dirty="0" err="1">
                <a:ln>
                  <a:noFill/>
                </a:ln>
                <a:solidFill>
                  <a:srgbClr val="080808"/>
                </a:solidFill>
                <a:effectLst/>
                <a:latin typeface="JetBrains Mono"/>
              </a:rPr>
              <a:t>diffY</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if </a:t>
            </a:r>
            <a:r>
              <a:rPr kumimoji="0" lang="fr-FR" altLang="fr-FR" sz="1000" b="0" i="0" u="none" strike="noStrike" cap="none" normalizeH="0" baseline="0" dirty="0">
                <a:ln>
                  <a:noFill/>
                </a:ln>
                <a:solidFill>
                  <a:srgbClr val="080808"/>
                </a:solidFill>
                <a:effectLst/>
                <a:latin typeface="JetBrains Mono"/>
              </a:rPr>
              <a:t>(abs(</a:t>
            </a:r>
            <a:r>
              <a:rPr kumimoji="0" lang="fr-FR" altLang="fr-FR" sz="1000" b="0" i="0" u="none" strike="noStrike" cap="none" normalizeH="0" baseline="0" dirty="0" err="1">
                <a:ln>
                  <a:noFill/>
                </a:ln>
                <a:solidFill>
                  <a:srgbClr val="080808"/>
                </a:solidFill>
                <a:effectLst/>
                <a:latin typeface="JetBrains Mono"/>
              </a:rPr>
              <a:t>diffX</a:t>
            </a:r>
            <a:r>
              <a:rPr kumimoji="0" lang="fr-FR" altLang="fr-FR" sz="1000" b="0" i="0" u="none" strike="noStrike" cap="none" normalizeH="0" baseline="0" dirty="0">
                <a:ln>
                  <a:noFill/>
                </a:ln>
                <a:solidFill>
                  <a:srgbClr val="080808"/>
                </a:solidFill>
                <a:effectLst/>
                <a:latin typeface="JetBrains Mono"/>
              </a:rPr>
              <a:t>) &gt; </a:t>
            </a:r>
            <a:r>
              <a:rPr kumimoji="0" lang="fr-FR" altLang="fr-FR" sz="1000" b="0" i="0" u="none" strike="noStrike" cap="none" normalizeH="0" baseline="0" dirty="0" err="1">
                <a:ln>
                  <a:noFill/>
                </a:ln>
                <a:solidFill>
                  <a:srgbClr val="080808"/>
                </a:solidFill>
                <a:effectLst/>
                <a:latin typeface="JetBrains Mono"/>
              </a:rPr>
              <a:t>SwipeThreshold</a:t>
            </a:r>
            <a:r>
              <a:rPr kumimoji="0" lang="fr-FR" altLang="fr-FR" sz="1000" b="0" i="0" u="none" strike="noStrike" cap="none" normalizeH="0" baseline="0" dirty="0">
                <a:ln>
                  <a:noFill/>
                </a:ln>
                <a:solidFill>
                  <a:srgbClr val="080808"/>
                </a:solidFill>
                <a:effectLst/>
                <a:latin typeface="JetBrains Mono"/>
              </a:rPr>
              <a:t> &amp;&amp; abs(</a:t>
            </a:r>
            <a:r>
              <a:rPr kumimoji="0" lang="fr-FR" altLang="fr-FR" sz="1000" b="0" i="0" u="none" strike="noStrike" cap="none" normalizeH="0" baseline="0" dirty="0" err="1">
                <a:ln>
                  <a:noFill/>
                </a:ln>
                <a:solidFill>
                  <a:srgbClr val="080808"/>
                </a:solidFill>
                <a:effectLst/>
                <a:latin typeface="JetBrains Mono"/>
              </a:rPr>
              <a:t>velocityX</a:t>
            </a:r>
            <a:r>
              <a:rPr kumimoji="0" lang="fr-FR" altLang="fr-FR" sz="1000" b="0" i="0" u="none" strike="noStrike" cap="none" normalizeH="0" baseline="0" dirty="0">
                <a:ln>
                  <a:noFill/>
                </a:ln>
                <a:solidFill>
                  <a:srgbClr val="080808"/>
                </a:solidFill>
                <a:effectLst/>
                <a:latin typeface="JetBrains Mono"/>
              </a:rPr>
              <a:t>) &gt; </a:t>
            </a:r>
            <a:r>
              <a:rPr kumimoji="0" lang="fr-FR" altLang="fr-FR" sz="1000" b="0" i="0" u="none" strike="noStrike" cap="none" normalizeH="0" baseline="0" dirty="0" err="1">
                <a:ln>
                  <a:noFill/>
                </a:ln>
                <a:solidFill>
                  <a:srgbClr val="080808"/>
                </a:solidFill>
                <a:effectLst/>
                <a:latin typeface="JetBrains Mono"/>
              </a:rPr>
              <a:t>SwipeVelocityThreshold</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when</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diffX</a:t>
            </a:r>
            <a:r>
              <a:rPr kumimoji="0" lang="fr-FR" altLang="fr-FR" sz="1000" b="0" i="0" u="none" strike="noStrike" cap="none" normalizeH="0" baseline="0" dirty="0">
                <a:ln>
                  <a:noFill/>
                </a:ln>
                <a:solidFill>
                  <a:srgbClr val="080808"/>
                </a:solidFill>
                <a:effectLst/>
                <a:latin typeface="JetBrains Mono"/>
              </a:rPr>
              <a:t> &gt; </a:t>
            </a:r>
            <a:r>
              <a:rPr kumimoji="0" lang="fr-FR" altLang="fr-FR" sz="1000" b="0" i="0" u="none" strike="noStrike" cap="none" normalizeH="0" baseline="0" dirty="0">
                <a:ln>
                  <a:noFill/>
                </a:ln>
                <a:solidFill>
                  <a:srgbClr val="1750EB"/>
                </a:solidFill>
                <a:effectLst/>
                <a:latin typeface="JetBrains Mono"/>
              </a:rPr>
              <a:t>0 </a:t>
            </a:r>
            <a:r>
              <a:rPr kumimoji="0" lang="fr-FR" altLang="fr-FR" sz="1000" b="0" i="0" u="none" strike="noStrike" cap="none" normalizeH="0" baseline="0" dirty="0">
                <a:ln>
                  <a:noFill/>
                </a:ln>
                <a:solidFill>
                  <a:srgbClr val="080808"/>
                </a:solidFill>
                <a:effectLst/>
                <a:latin typeface="JetBrains Mono"/>
              </a:rPr>
              <a:t>-&gt; </a:t>
            </a:r>
            <a:r>
              <a:rPr kumimoji="0" lang="fr-FR" altLang="fr-FR" sz="1000" b="0" i="0" u="none" strike="noStrike" cap="none" normalizeH="0" baseline="0" dirty="0" err="1">
                <a:ln>
                  <a:noFill/>
                </a:ln>
                <a:solidFill>
                  <a:srgbClr val="080808"/>
                </a:solidFill>
                <a:effectLst/>
                <a:latin typeface="JetBrains Mono"/>
              </a:rPr>
              <a:t>onSwipeRight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else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 </a:t>
            </a:r>
            <a:r>
              <a:rPr kumimoji="0" lang="fr-FR" altLang="fr-FR" sz="1000" b="0" i="0" u="none" strike="noStrike" cap="none" normalizeH="0" baseline="0" dirty="0" err="1">
                <a:ln>
                  <a:noFill/>
                </a:ln>
                <a:solidFill>
                  <a:srgbClr val="080808"/>
                </a:solidFill>
                <a:effectLst/>
                <a:latin typeface="JetBrains Mono"/>
              </a:rPr>
              <a:t>onSwipeLeft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 </a:t>
            </a:r>
            <a:r>
              <a:rPr kumimoji="0" lang="fr-FR" altLang="fr-FR" sz="1000" b="0" i="0" u="none" strike="noStrike" cap="none" normalizeH="0" baseline="0" dirty="0" err="1">
                <a:ln>
                  <a:noFill/>
                </a:ln>
                <a:solidFill>
                  <a:srgbClr val="0033B3"/>
                </a:solidFill>
                <a:effectLst/>
                <a:latin typeface="JetBrains Mono"/>
              </a:rPr>
              <a:t>else</a:t>
            </a:r>
            <a:r>
              <a:rPr kumimoji="0" lang="fr-FR" altLang="fr-FR" sz="1000" b="0" i="0" u="none" strike="noStrike" cap="none" normalizeH="0" baseline="0" dirty="0">
                <a:ln>
                  <a:noFill/>
                </a:ln>
                <a:solidFill>
                  <a:srgbClr val="0033B3"/>
                </a:solidFill>
                <a:effectLst/>
                <a:latin typeface="JetBrains Mono"/>
              </a:rPr>
              <a:t> if </a:t>
            </a:r>
            <a:r>
              <a:rPr kumimoji="0" lang="fr-FR" altLang="fr-FR" sz="1000" b="0" i="0" u="none" strike="noStrike" cap="none" normalizeH="0" baseline="0" dirty="0">
                <a:ln>
                  <a:noFill/>
                </a:ln>
                <a:solidFill>
                  <a:srgbClr val="080808"/>
                </a:solidFill>
                <a:effectLst/>
                <a:latin typeface="JetBrains Mono"/>
              </a:rPr>
              <a:t>(abs(</a:t>
            </a:r>
            <a:r>
              <a:rPr kumimoji="0" lang="fr-FR" altLang="fr-FR" sz="1000" b="0" i="0" u="none" strike="noStrike" cap="none" normalizeH="0" baseline="0" dirty="0" err="1">
                <a:ln>
                  <a:noFill/>
                </a:ln>
                <a:solidFill>
                  <a:srgbClr val="080808"/>
                </a:solidFill>
                <a:effectLst/>
                <a:latin typeface="JetBrains Mono"/>
              </a:rPr>
              <a:t>diffY</a:t>
            </a:r>
            <a:r>
              <a:rPr kumimoji="0" lang="fr-FR" altLang="fr-FR" sz="1000" b="0" i="0" u="none" strike="noStrike" cap="none" normalizeH="0" baseline="0" dirty="0">
                <a:ln>
                  <a:noFill/>
                </a:ln>
                <a:solidFill>
                  <a:srgbClr val="080808"/>
                </a:solidFill>
                <a:effectLst/>
                <a:latin typeface="JetBrains Mono"/>
              </a:rPr>
              <a:t>) &gt; </a:t>
            </a:r>
            <a:r>
              <a:rPr kumimoji="0" lang="fr-FR" altLang="fr-FR" sz="1000" b="0" i="0" u="none" strike="noStrike" cap="none" normalizeH="0" baseline="0" dirty="0" err="1">
                <a:ln>
                  <a:noFill/>
                </a:ln>
                <a:solidFill>
                  <a:srgbClr val="080808"/>
                </a:solidFill>
                <a:effectLst/>
                <a:latin typeface="JetBrains Mono"/>
              </a:rPr>
              <a:t>SwipeThreshold</a:t>
            </a:r>
            <a:r>
              <a:rPr kumimoji="0" lang="fr-FR" altLang="fr-FR" sz="1000" b="0" i="0" u="none" strike="noStrike" cap="none" normalizeH="0" baseline="0" dirty="0">
                <a:ln>
                  <a:noFill/>
                </a:ln>
                <a:solidFill>
                  <a:srgbClr val="080808"/>
                </a:solidFill>
                <a:effectLst/>
                <a:latin typeface="JetBrains Mono"/>
              </a:rPr>
              <a:t> &amp;&amp; abs(</a:t>
            </a:r>
            <a:r>
              <a:rPr kumimoji="0" lang="fr-FR" altLang="fr-FR" sz="1000" b="0" i="0" u="none" strike="noStrike" cap="none" normalizeH="0" baseline="0" dirty="0" err="1">
                <a:ln>
                  <a:noFill/>
                </a:ln>
                <a:solidFill>
                  <a:srgbClr val="080808"/>
                </a:solidFill>
                <a:effectLst/>
                <a:latin typeface="JetBrains Mono"/>
              </a:rPr>
              <a:t>velocityY</a:t>
            </a:r>
            <a:r>
              <a:rPr kumimoji="0" lang="fr-FR" altLang="fr-FR" sz="1000" b="0" i="0" u="none" strike="noStrike" cap="none" normalizeH="0" baseline="0" dirty="0">
                <a:ln>
                  <a:noFill/>
                </a:ln>
                <a:solidFill>
                  <a:srgbClr val="080808"/>
                </a:solidFill>
                <a:effectLst/>
                <a:latin typeface="JetBrains Mono"/>
              </a:rPr>
              <a:t>) &gt; </a:t>
            </a:r>
            <a:r>
              <a:rPr kumimoji="0" lang="fr-FR" altLang="fr-FR" sz="1000" b="0" i="0" u="none" strike="noStrike" cap="none" normalizeH="0" baseline="0" dirty="0" err="1">
                <a:ln>
                  <a:noFill/>
                </a:ln>
                <a:solidFill>
                  <a:srgbClr val="080808"/>
                </a:solidFill>
                <a:effectLst/>
                <a:latin typeface="JetBrains Mono"/>
              </a:rPr>
              <a:t>SwipeVelocityThreshold</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when</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diffY</a:t>
            </a:r>
            <a:r>
              <a:rPr kumimoji="0" lang="fr-FR" altLang="fr-FR" sz="1000" b="0" i="0" u="none" strike="noStrike" cap="none" normalizeH="0" baseline="0" dirty="0">
                <a:ln>
                  <a:noFill/>
                </a:ln>
                <a:solidFill>
                  <a:srgbClr val="080808"/>
                </a:solidFill>
                <a:effectLst/>
                <a:latin typeface="JetBrains Mono"/>
              </a:rPr>
              <a:t> &gt; </a:t>
            </a:r>
            <a:r>
              <a:rPr kumimoji="0" lang="fr-FR" altLang="fr-FR" sz="1000" b="0" i="0" u="none" strike="noStrike" cap="none" normalizeH="0" baseline="0" dirty="0">
                <a:ln>
                  <a:noFill/>
                </a:ln>
                <a:solidFill>
                  <a:srgbClr val="1750EB"/>
                </a:solidFill>
                <a:effectLst/>
                <a:latin typeface="JetBrains Mono"/>
              </a:rPr>
              <a:t>0 </a:t>
            </a:r>
            <a:r>
              <a:rPr kumimoji="0" lang="fr-FR" altLang="fr-FR" sz="1000" b="0" i="0" u="none" strike="noStrike" cap="none" normalizeH="0" baseline="0" dirty="0">
                <a:ln>
                  <a:noFill/>
                </a:ln>
                <a:solidFill>
                  <a:srgbClr val="080808"/>
                </a:solidFill>
                <a:effectLst/>
                <a:latin typeface="JetBrains Mono"/>
              </a:rPr>
              <a:t>-&gt; </a:t>
            </a:r>
            <a:r>
              <a:rPr kumimoji="0" lang="fr-FR" altLang="fr-FR" sz="1000" b="0" i="0" u="none" strike="noStrike" cap="none" normalizeH="0" baseline="0" dirty="0" err="1">
                <a:ln>
                  <a:noFill/>
                </a:ln>
                <a:solidFill>
                  <a:srgbClr val="080808"/>
                </a:solidFill>
                <a:effectLst/>
                <a:latin typeface="JetBrains Mono"/>
              </a:rPr>
              <a:t>onSwipeDown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else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 </a:t>
            </a:r>
            <a:r>
              <a:rPr kumimoji="0" lang="fr-FR" altLang="fr-FR" sz="1000" b="0" i="0" u="none" strike="noStrike" cap="none" normalizeH="0" baseline="0" dirty="0" err="1">
                <a:ln>
                  <a:noFill/>
                </a:ln>
                <a:solidFill>
                  <a:srgbClr val="080808"/>
                </a:solidFill>
                <a:effectLst/>
                <a:latin typeface="JetBrains Mono"/>
              </a:rPr>
              <a:t>onSwipeUp</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 </a:t>
            </a:r>
            <a:r>
              <a:rPr kumimoji="0" lang="fr-FR" altLang="fr-FR" sz="1000" b="0" i="0" u="none" strike="noStrike" cap="none" normalizeH="0" baseline="0" dirty="0">
                <a:ln>
                  <a:noFill/>
                </a:ln>
                <a:solidFill>
                  <a:srgbClr val="0033B3"/>
                </a:solidFill>
                <a:effectLst/>
                <a:latin typeface="JetBrains Mono"/>
              </a:rPr>
              <a:t>catch </a:t>
            </a:r>
            <a:r>
              <a:rPr kumimoji="0" lang="fr-FR" altLang="fr-FR" sz="1000" b="0" i="0" u="none" strike="noStrike" cap="none" normalizeH="0" baseline="0" dirty="0">
                <a:ln>
                  <a:noFill/>
                </a:ln>
                <a:solidFill>
                  <a:srgbClr val="080808"/>
                </a:solidFill>
                <a:effectLst/>
                <a:latin typeface="JetBrains Mono"/>
              </a:rPr>
              <a:t>(exception: Exception)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exception.printStackTrace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a:t>
            </a:r>
            <a:endParaRPr lang="fr-FR" sz="1000" dirty="0"/>
          </a:p>
        </p:txBody>
      </p:sp>
      <p:sp>
        <p:nvSpPr>
          <p:cNvPr id="12" name="Rectangle 1">
            <a:extLst>
              <a:ext uri="{FF2B5EF4-FFF2-40B4-BE49-F238E27FC236}">
                <a16:creationId xmlns:a16="http://schemas.microsoft.com/office/drawing/2014/main" id="{A631D6B6-AD69-6529-0DC7-2ECD71C567BE}"/>
              </a:ext>
            </a:extLst>
          </p:cNvPr>
          <p:cNvSpPr>
            <a:spLocks noGrp="1" noChangeArrowheads="1"/>
          </p:cNvSpPr>
          <p:nvPr>
            <p:ph sz="quarter" idx="12"/>
          </p:nvPr>
        </p:nvSpPr>
        <p:spPr bwMode="auto">
          <a:xfrm>
            <a:off x="719999" y="1922956"/>
            <a:ext cx="4576894" cy="455509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33B3"/>
                </a:solidFill>
                <a:effectLst/>
                <a:latin typeface="JetBrains Mono"/>
              </a:rPr>
              <a:t>open class </a:t>
            </a:r>
            <a:r>
              <a:rPr kumimoji="0" lang="fr-FR" altLang="fr-FR" sz="1000" b="0" i="0" u="none" strike="noStrike" cap="none" normalizeH="0" baseline="0" dirty="0" err="1">
                <a:ln>
                  <a:noFill/>
                </a:ln>
                <a:solidFill>
                  <a:srgbClr val="080808"/>
                </a:solidFill>
                <a:effectLst/>
                <a:latin typeface="JetBrains Mono"/>
              </a:rPr>
              <a:t>OnSwipeTouchListener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80808"/>
                </a:solidFill>
                <a:effectLst/>
                <a:latin typeface="JetBrains Mono"/>
              </a:rPr>
              <a:t>context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Context</a:t>
            </a:r>
            <a:r>
              <a:rPr kumimoji="0" lang="fr-FR" altLang="fr-FR" sz="1000" b="0" i="0" u="none" strike="noStrike" cap="none" normalizeH="0" baseline="0" dirty="0">
                <a:ln>
                  <a:noFill/>
                </a:ln>
                <a:solidFill>
                  <a:srgbClr val="080808"/>
                </a:solidFill>
                <a:effectLst/>
                <a:latin typeface="JetBrains Mono"/>
              </a:rPr>
              <a:t>?) : </a:t>
            </a:r>
            <a:r>
              <a:rPr kumimoji="0" lang="fr-FR" altLang="fr-FR" sz="1000" b="0" i="0" u="none" strike="noStrike" cap="none" normalizeH="0" baseline="0" dirty="0" err="1">
                <a:ln>
                  <a:noFill/>
                </a:ln>
                <a:solidFill>
                  <a:srgbClr val="080808"/>
                </a:solidFill>
                <a:effectLst/>
                <a:latin typeface="JetBrains Mono"/>
              </a:rPr>
              <a:t>View.OnTouchListener</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companion</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object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const</a:t>
            </a:r>
            <a:r>
              <a:rPr kumimoji="0" lang="fr-FR" altLang="fr-FR" sz="1000" b="0" i="0" u="none" strike="noStrike" cap="none" normalizeH="0" baseline="0" dirty="0">
                <a:ln>
                  <a:noFill/>
                </a:ln>
                <a:solidFill>
                  <a:srgbClr val="0033B3"/>
                </a:solidFill>
                <a:effectLst/>
                <a:latin typeface="JetBrains Mono"/>
              </a:rPr>
              <a:t> val </a:t>
            </a:r>
            <a:r>
              <a:rPr kumimoji="0" lang="fr-FR" altLang="fr-FR" sz="1000" b="0" i="0" u="none" strike="noStrike" cap="none" normalizeH="0" baseline="0" dirty="0" err="1">
                <a:ln>
                  <a:noFill/>
                </a:ln>
                <a:solidFill>
                  <a:srgbClr val="080808"/>
                </a:solidFill>
                <a:effectLst/>
                <a:latin typeface="JetBrains Mono"/>
              </a:rPr>
              <a:t>SwipeThreshold</a:t>
            </a:r>
            <a:r>
              <a:rPr kumimoji="0" lang="fr-FR" altLang="fr-FR" sz="1000" b="0" i="0" u="none" strike="noStrike" cap="none" normalizeH="0" baseline="0" dirty="0">
                <a:ln>
                  <a:noFill/>
                </a:ln>
                <a:solidFill>
                  <a:srgbClr val="080808"/>
                </a:solidFill>
                <a:effectLst/>
                <a:latin typeface="JetBrains Mono"/>
              </a:rPr>
              <a:t> = </a:t>
            </a:r>
            <a:r>
              <a:rPr kumimoji="0" lang="fr-FR" altLang="fr-FR" sz="1000" b="0" i="0" u="none" strike="noStrike" cap="none" normalizeH="0" baseline="0" dirty="0">
                <a:ln>
                  <a:noFill/>
                </a:ln>
                <a:solidFill>
                  <a:srgbClr val="1750EB"/>
                </a:solidFill>
                <a:effectLst/>
                <a:latin typeface="JetBrains Mono"/>
              </a:rPr>
              <a:t>100</a:t>
            </a:r>
            <a:br>
              <a:rPr kumimoji="0" lang="fr-FR" altLang="fr-FR" sz="1000" b="0" i="0" u="none" strike="noStrike" cap="none" normalizeH="0" baseline="0" dirty="0">
                <a:ln>
                  <a:noFill/>
                </a:ln>
                <a:solidFill>
                  <a:srgbClr val="1750EB"/>
                </a:solidFill>
                <a:effectLst/>
                <a:latin typeface="JetBrains Mono"/>
              </a:rPr>
            </a:br>
            <a:r>
              <a:rPr kumimoji="0" lang="fr-FR" altLang="fr-FR" sz="1000" b="0" i="0" u="none" strike="noStrike" cap="none" normalizeH="0" baseline="0" dirty="0">
                <a:ln>
                  <a:noFill/>
                </a:ln>
                <a:solidFill>
                  <a:srgbClr val="1750EB"/>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const</a:t>
            </a:r>
            <a:r>
              <a:rPr kumimoji="0" lang="fr-FR" altLang="fr-FR" sz="1000" b="0" i="0" u="none" strike="noStrike" cap="none" normalizeH="0" baseline="0" dirty="0">
                <a:ln>
                  <a:noFill/>
                </a:ln>
                <a:solidFill>
                  <a:srgbClr val="0033B3"/>
                </a:solidFill>
                <a:effectLst/>
                <a:latin typeface="JetBrains Mono"/>
              </a:rPr>
              <a:t> val </a:t>
            </a:r>
            <a:r>
              <a:rPr kumimoji="0" lang="fr-FR" altLang="fr-FR" sz="1000" b="0" i="0" u="none" strike="noStrike" cap="none" normalizeH="0" baseline="0" dirty="0" err="1">
                <a:ln>
                  <a:noFill/>
                </a:ln>
                <a:solidFill>
                  <a:srgbClr val="080808"/>
                </a:solidFill>
                <a:effectLst/>
                <a:latin typeface="JetBrains Mono"/>
              </a:rPr>
              <a:t>SwipeVelocityThreshold</a:t>
            </a:r>
            <a:r>
              <a:rPr kumimoji="0" lang="fr-FR" altLang="fr-FR" sz="1000" b="0" i="0" u="none" strike="noStrike" cap="none" normalizeH="0" baseline="0" dirty="0">
                <a:ln>
                  <a:noFill/>
                </a:ln>
                <a:solidFill>
                  <a:srgbClr val="080808"/>
                </a:solidFill>
                <a:effectLst/>
                <a:latin typeface="JetBrains Mono"/>
              </a:rPr>
              <a:t> = </a:t>
            </a:r>
            <a:r>
              <a:rPr kumimoji="0" lang="fr-FR" altLang="fr-FR" sz="1000" b="0" i="0" u="none" strike="noStrike" cap="none" normalizeH="0" baseline="0" dirty="0">
                <a:ln>
                  <a:noFill/>
                </a:ln>
                <a:solidFill>
                  <a:srgbClr val="1750EB"/>
                </a:solidFill>
                <a:effectLst/>
                <a:latin typeface="JetBrains Mono"/>
              </a:rPr>
              <a:t>100</a:t>
            </a:r>
            <a:br>
              <a:rPr kumimoji="0" lang="fr-FR" altLang="fr-FR" sz="1000" b="0" i="0" u="none" strike="noStrike" cap="none" normalizeH="0" baseline="0" dirty="0">
                <a:ln>
                  <a:noFill/>
                </a:ln>
                <a:solidFill>
                  <a:srgbClr val="1750EB"/>
                </a:solidFill>
                <a:effectLst/>
                <a:latin typeface="JetBrains Mono"/>
              </a:rPr>
            </a:br>
            <a:r>
              <a:rPr kumimoji="0" lang="fr-FR" altLang="fr-FR" sz="1000" b="0" i="0" u="none" strike="noStrike" cap="none" normalizeH="0" baseline="0" dirty="0">
                <a:ln>
                  <a:noFill/>
                </a:ln>
                <a:solidFill>
                  <a:srgbClr val="1750EB"/>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val </a:t>
            </a:r>
            <a:r>
              <a:rPr kumimoji="0" lang="fr-FR" altLang="fr-FR" sz="1000" b="0" i="0" u="none" strike="noStrike" cap="none" normalizeH="0" baseline="0" dirty="0" err="1">
                <a:ln>
                  <a:noFill/>
                </a:ln>
                <a:solidFill>
                  <a:srgbClr val="080808"/>
                </a:solidFill>
                <a:effectLst/>
                <a:latin typeface="JetBrains Mono"/>
              </a:rPr>
              <a:t>gestureDetector</a:t>
            </a:r>
            <a:r>
              <a:rPr kumimoji="0" lang="fr-FR" altLang="fr-FR" sz="1000" b="0" i="0" u="none" strike="noStrike" cap="none" normalizeH="0" baseline="0" dirty="0">
                <a:ln>
                  <a:noFill/>
                </a:ln>
                <a:solidFill>
                  <a:srgbClr val="080808"/>
                </a:solidFill>
                <a:effectLst/>
                <a:latin typeface="JetBrains Mono"/>
              </a:rPr>
              <a:t> = </a:t>
            </a:r>
            <a:r>
              <a:rPr kumimoji="0" lang="fr-FR" altLang="fr-FR" sz="1000" b="0" i="0" u="none" strike="noStrike" cap="none" normalizeH="0" baseline="0" dirty="0" err="1">
                <a:ln>
                  <a:noFill/>
                </a:ln>
                <a:solidFill>
                  <a:srgbClr val="080808"/>
                </a:solidFill>
                <a:effectLst/>
                <a:latin typeface="JetBrains Mono"/>
              </a:rPr>
              <a:t>GestureDetector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context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GestureListener</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onTouch</a:t>
            </a:r>
            <a:r>
              <a:rPr kumimoji="0" lang="fr-FR" altLang="fr-FR" sz="1000" b="0" i="0" u="none" strike="noStrike" cap="none" normalizeH="0" baseline="0" dirty="0">
                <a:ln>
                  <a:noFill/>
                </a:ln>
                <a:solidFill>
                  <a:srgbClr val="080808"/>
                </a:solidFill>
                <a:effectLst/>
                <a:latin typeface="JetBrains Mono"/>
              </a:rPr>
              <a:t>(v: </a:t>
            </a:r>
            <a:r>
              <a:rPr kumimoji="0" lang="fr-FR" altLang="fr-FR" sz="1000" b="0" i="0" u="none" strike="noStrike" cap="none" normalizeH="0" baseline="0" dirty="0" err="1">
                <a:ln>
                  <a:noFill/>
                </a:ln>
                <a:solidFill>
                  <a:srgbClr val="080808"/>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event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MotionEvent</a:t>
            </a:r>
            <a:r>
              <a:rPr kumimoji="0" lang="fr-FR" altLang="fr-FR" sz="1000" b="0" i="0" u="none" strike="noStrike" cap="none" normalizeH="0" baseline="0" dirty="0">
                <a:ln>
                  <a:noFill/>
                </a:ln>
                <a:solidFill>
                  <a:srgbClr val="080808"/>
                </a:solidFill>
                <a:effectLst/>
                <a:latin typeface="JetBrains Mono"/>
              </a:rPr>
              <a:t>): Boolean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80808"/>
                </a:solidFill>
                <a:effectLst/>
                <a:latin typeface="JetBrains Mono"/>
              </a:rPr>
              <a:t>gestureDetector.onTouchEvent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event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open fun </a:t>
            </a:r>
            <a:r>
              <a:rPr kumimoji="0" lang="fr-FR" altLang="fr-FR" sz="1000" b="0" i="0" u="none" strike="noStrike" cap="none" normalizeH="0" baseline="0" dirty="0" err="1">
                <a:ln>
                  <a:noFill/>
                </a:ln>
                <a:solidFill>
                  <a:srgbClr val="00627A"/>
                </a:solidFill>
                <a:effectLst/>
                <a:latin typeface="JetBrains Mono"/>
              </a:rPr>
              <a:t>onSwipeRight</a:t>
            </a:r>
            <a:r>
              <a:rPr kumimoji="0" lang="fr-FR" altLang="fr-FR" sz="1000" b="0" i="0" u="none" strike="noStrike" cap="none" normalizeH="0" baseline="0" dirty="0">
                <a:ln>
                  <a:noFill/>
                </a:ln>
                <a:solidFill>
                  <a:srgbClr val="080808"/>
                </a:solidFill>
                <a:effectLst/>
                <a:latin typeface="JetBrains Mono"/>
              </a:rPr>
              <a:t>(): Boolean { </a:t>
            </a:r>
            <a:r>
              <a:rPr kumimoji="0" lang="fr-FR" altLang="fr-FR" sz="1000" b="0" i="0" u="none" strike="noStrike" cap="none" normalizeH="0" baseline="0" dirty="0">
                <a:ln>
                  <a:noFill/>
                </a:ln>
                <a:solidFill>
                  <a:srgbClr val="0033B3"/>
                </a:solidFill>
                <a:effectLst/>
                <a:latin typeface="JetBrains Mono"/>
              </a:rPr>
              <a:t>return false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open fun </a:t>
            </a:r>
            <a:r>
              <a:rPr kumimoji="0" lang="fr-FR" altLang="fr-FR" sz="1000" b="0" i="0" u="none" strike="noStrike" cap="none" normalizeH="0" baseline="0" dirty="0" err="1">
                <a:ln>
                  <a:noFill/>
                </a:ln>
                <a:solidFill>
                  <a:srgbClr val="00627A"/>
                </a:solidFill>
                <a:effectLst/>
                <a:latin typeface="JetBrains Mono"/>
              </a:rPr>
              <a:t>onSwipeLeft</a:t>
            </a:r>
            <a:r>
              <a:rPr kumimoji="0" lang="fr-FR" altLang="fr-FR" sz="1000" b="0" i="0" u="none" strike="noStrike" cap="none" normalizeH="0" baseline="0" dirty="0">
                <a:ln>
                  <a:noFill/>
                </a:ln>
                <a:solidFill>
                  <a:srgbClr val="080808"/>
                </a:solidFill>
                <a:effectLst/>
                <a:latin typeface="JetBrains Mono"/>
              </a:rPr>
              <a:t>(): Boolean { </a:t>
            </a:r>
            <a:r>
              <a:rPr kumimoji="0" lang="fr-FR" altLang="fr-FR" sz="1000" b="0" i="0" u="none" strike="noStrike" cap="none" normalizeH="0" baseline="0" dirty="0">
                <a:ln>
                  <a:noFill/>
                </a:ln>
                <a:solidFill>
                  <a:srgbClr val="0033B3"/>
                </a:solidFill>
                <a:effectLst/>
                <a:latin typeface="JetBrains Mono"/>
              </a:rPr>
              <a:t>return false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open fun </a:t>
            </a:r>
            <a:r>
              <a:rPr kumimoji="0" lang="fr-FR" altLang="fr-FR" sz="1000" b="0" i="0" u="none" strike="noStrike" cap="none" normalizeH="0" baseline="0" dirty="0" err="1">
                <a:ln>
                  <a:noFill/>
                </a:ln>
                <a:solidFill>
                  <a:srgbClr val="00627A"/>
                </a:solidFill>
                <a:effectLst/>
                <a:latin typeface="JetBrains Mono"/>
              </a:rPr>
              <a:t>onSwipeUp</a:t>
            </a:r>
            <a:r>
              <a:rPr kumimoji="0" lang="fr-FR" altLang="fr-FR" sz="1000" b="0" i="0" u="none" strike="noStrike" cap="none" normalizeH="0" baseline="0" dirty="0">
                <a:ln>
                  <a:noFill/>
                </a:ln>
                <a:solidFill>
                  <a:srgbClr val="080808"/>
                </a:solidFill>
                <a:effectLst/>
                <a:latin typeface="JetBrains Mono"/>
              </a:rPr>
              <a:t>(): Boolean { </a:t>
            </a:r>
            <a:r>
              <a:rPr kumimoji="0" lang="fr-FR" altLang="fr-FR" sz="1000" b="0" i="0" u="none" strike="noStrike" cap="none" normalizeH="0" baseline="0" dirty="0">
                <a:ln>
                  <a:noFill/>
                </a:ln>
                <a:solidFill>
                  <a:srgbClr val="0033B3"/>
                </a:solidFill>
                <a:effectLst/>
                <a:latin typeface="JetBrains Mono"/>
              </a:rPr>
              <a:t>return false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open fun </a:t>
            </a:r>
            <a:r>
              <a:rPr kumimoji="0" lang="fr-FR" altLang="fr-FR" sz="1000" b="0" i="0" u="none" strike="noStrike" cap="none" normalizeH="0" baseline="0" dirty="0" err="1">
                <a:ln>
                  <a:noFill/>
                </a:ln>
                <a:solidFill>
                  <a:srgbClr val="00627A"/>
                </a:solidFill>
                <a:effectLst/>
                <a:latin typeface="JetBrains Mono"/>
              </a:rPr>
              <a:t>onSwipeDown</a:t>
            </a:r>
            <a:r>
              <a:rPr kumimoji="0" lang="fr-FR" altLang="fr-FR" sz="1000" b="0" i="0" u="none" strike="noStrike" cap="none" normalizeH="0" baseline="0" dirty="0">
                <a:ln>
                  <a:noFill/>
                </a:ln>
                <a:solidFill>
                  <a:srgbClr val="080808"/>
                </a:solidFill>
                <a:effectLst/>
                <a:latin typeface="JetBrains Mono"/>
              </a:rPr>
              <a:t>(): Boolean { </a:t>
            </a:r>
            <a:r>
              <a:rPr kumimoji="0" lang="fr-FR" altLang="fr-FR" sz="1000" b="0" i="0" u="none" strike="noStrike" cap="none" normalizeH="0" baseline="0" dirty="0">
                <a:ln>
                  <a:noFill/>
                </a:ln>
                <a:solidFill>
                  <a:srgbClr val="0033B3"/>
                </a:solidFill>
                <a:effectLst/>
                <a:latin typeface="JetBrains Mono"/>
              </a:rPr>
              <a:t>return false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inner</a:t>
            </a:r>
            <a:r>
              <a:rPr kumimoji="0" lang="fr-FR" altLang="fr-FR" sz="1000" b="0" i="0" u="none" strike="noStrike" cap="none" normalizeH="0" baseline="0" dirty="0">
                <a:ln>
                  <a:noFill/>
                </a:ln>
                <a:solidFill>
                  <a:srgbClr val="0033B3"/>
                </a:solidFill>
                <a:effectLst/>
                <a:latin typeface="JetBrains Mono"/>
              </a:rPr>
              <a:t> class </a:t>
            </a:r>
            <a:r>
              <a:rPr kumimoji="0" lang="fr-FR" altLang="fr-FR" sz="1000" b="0" i="0" u="none" strike="noStrike" cap="none" normalizeH="0" baseline="0" dirty="0" err="1">
                <a:ln>
                  <a:noFill/>
                </a:ln>
                <a:solidFill>
                  <a:srgbClr val="080808"/>
                </a:solidFill>
                <a:effectLst/>
                <a:latin typeface="JetBrains Mono"/>
              </a:rPr>
              <a:t>GestureListener</a:t>
            </a:r>
            <a:r>
              <a:rPr kumimoji="0" lang="fr-FR" altLang="fr-FR" sz="1000" b="0" i="0" u="none" strike="noStrike" cap="none" normalizeH="0" baseline="0" dirty="0">
                <a:ln>
                  <a:noFill/>
                </a:ln>
                <a:solidFill>
                  <a:srgbClr val="080808"/>
                </a:solidFill>
                <a:effectLst/>
                <a:latin typeface="JetBrains Mono"/>
              </a:rPr>
              <a:t> : </a:t>
            </a:r>
            <a:r>
              <a:rPr kumimoji="0" lang="fr-FR" altLang="fr-FR" sz="1000" b="0" i="0" u="none" strike="noStrike" cap="none" normalizeH="0" baseline="0" dirty="0" err="1">
                <a:ln>
                  <a:noFill/>
                </a:ln>
                <a:solidFill>
                  <a:srgbClr val="080808"/>
                </a:solidFill>
                <a:effectLst/>
                <a:latin typeface="JetBrains Mono"/>
              </a:rPr>
              <a:t>GestureDetector.SimpleOnGestureListener</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onDown</a:t>
            </a:r>
            <a:r>
              <a:rPr kumimoji="0" lang="fr-FR" altLang="fr-FR" sz="1000" b="0" i="0" u="none" strike="noStrike" cap="none" normalizeH="0" baseline="0" dirty="0">
                <a:ln>
                  <a:noFill/>
                </a:ln>
                <a:solidFill>
                  <a:srgbClr val="080808"/>
                </a:solidFill>
                <a:effectLst/>
                <a:latin typeface="JetBrains Mono"/>
              </a:rPr>
              <a:t>(e: </a:t>
            </a:r>
            <a:r>
              <a:rPr kumimoji="0" lang="fr-FR" altLang="fr-FR" sz="1000" b="0" i="0" u="none" strike="noStrike" cap="none" normalizeH="0" baseline="0" dirty="0" err="1">
                <a:ln>
                  <a:noFill/>
                </a:ln>
                <a:solidFill>
                  <a:srgbClr val="080808"/>
                </a:solidFill>
                <a:effectLst/>
                <a:latin typeface="JetBrains Mono"/>
              </a:rPr>
              <a:t>MotionEvent</a:t>
            </a:r>
            <a:r>
              <a:rPr kumimoji="0" lang="fr-FR" altLang="fr-FR" sz="1000" b="0" i="0" u="none" strike="noStrike" cap="none" normalizeH="0" baseline="0" dirty="0">
                <a:ln>
                  <a:noFill/>
                </a:ln>
                <a:solidFill>
                  <a:srgbClr val="080808"/>
                </a:solidFill>
                <a:effectLst/>
                <a:latin typeface="JetBrains Mono"/>
              </a:rPr>
              <a:t>): Boolean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onFling</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e1: </a:t>
            </a:r>
            <a:r>
              <a:rPr kumimoji="0" lang="fr-FR" altLang="fr-FR" sz="1000" b="0" i="0" u="none" strike="noStrike" cap="none" normalizeH="0" baseline="0" dirty="0" err="1">
                <a:ln>
                  <a:noFill/>
                </a:ln>
                <a:solidFill>
                  <a:srgbClr val="080808"/>
                </a:solidFill>
                <a:effectLst/>
                <a:latin typeface="JetBrains Mono"/>
              </a:rPr>
              <a:t>MotionEvent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e2: </a:t>
            </a:r>
            <a:r>
              <a:rPr kumimoji="0" lang="fr-FR" altLang="fr-FR" sz="1000" b="0" i="0" u="none" strike="noStrike" cap="none" normalizeH="0" baseline="0" dirty="0" err="1">
                <a:ln>
                  <a:noFill/>
                </a:ln>
                <a:solidFill>
                  <a:srgbClr val="080808"/>
                </a:solidFill>
                <a:effectLst/>
                <a:latin typeface="JetBrains Mono"/>
              </a:rPr>
              <a:t>MotionEvent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velocityX</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Float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velocityY</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Float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 Boolean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try</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789220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2</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Dessiner des vues sur Canvas</a:t>
            </a:r>
            <a:endParaRPr lang="fr-FR" dirty="0"/>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3 : Modifier la classe </a:t>
            </a:r>
            <a:r>
              <a:rPr lang="fr-FR" dirty="0" err="1"/>
              <a:t>BallMove.kt</a:t>
            </a:r>
            <a:endParaRPr lang="fr-FR" dirty="0"/>
          </a:p>
        </p:txBody>
      </p:sp>
      <p:sp>
        <p:nvSpPr>
          <p:cNvPr id="4" name="Content Placeholder 3">
            <a:extLst>
              <a:ext uri="{FF2B5EF4-FFF2-40B4-BE49-F238E27FC236}">
                <a16:creationId xmlns:a16="http://schemas.microsoft.com/office/drawing/2014/main" id="{05FE9019-A98B-79A8-1D04-5305FDB45913}"/>
              </a:ext>
            </a:extLst>
          </p:cNvPr>
          <p:cNvSpPr>
            <a:spLocks noGrp="1"/>
          </p:cNvSpPr>
          <p:nvPr>
            <p:ph sz="quarter" idx="14"/>
          </p:nvPr>
        </p:nvSpPr>
        <p:spPr>
          <a:xfrm>
            <a:off x="5182666" y="1943056"/>
            <a:ext cx="5220000" cy="4514894"/>
          </a:xfrm>
        </p:spPr>
        <p:txBody>
          <a:bodyPr/>
          <a:lstStyle/>
          <a:p>
            <a:pPr algn="l"/>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up</a:t>
            </a:r>
            <a:r>
              <a:rPr kumimoji="0" lang="fr-FR" altLang="fr-FR" sz="1000" b="0" i="0" u="none" strike="noStrike" cap="none" normalizeH="0" baseline="0" dirty="0" err="1">
                <a:ln>
                  <a:noFill/>
                </a:ln>
                <a:solidFill>
                  <a:srgbClr val="080808"/>
                </a:solidFill>
                <a:effectLst/>
                <a:latin typeface="JetBrains Mono"/>
              </a:rPr>
              <a:t>.setOnClickListener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33B3"/>
                </a:solidFill>
                <a:effectLst/>
                <a:latin typeface="JetBrains Mono"/>
              </a:rPr>
              <a:t>object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OnClickListener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onClick</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check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left</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right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up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down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invalidate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down</a:t>
            </a:r>
            <a:r>
              <a:rPr kumimoji="0" lang="fr-FR" altLang="fr-FR" sz="1000" b="0" i="0" u="none" strike="noStrike" cap="none" normalizeH="0" baseline="0" dirty="0" err="1">
                <a:ln>
                  <a:noFill/>
                </a:ln>
                <a:solidFill>
                  <a:srgbClr val="080808"/>
                </a:solidFill>
                <a:effectLst/>
                <a:latin typeface="JetBrains Mono"/>
              </a:rPr>
              <a:t>.setOnClickListener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33B3"/>
                </a:solidFill>
                <a:effectLst/>
                <a:latin typeface="JetBrains Mono"/>
              </a:rPr>
              <a:t>object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OnClickListener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onClick</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check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left</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right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up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down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invalidate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a:t>
            </a:r>
            <a:endParaRPr lang="fr-FR" sz="1000" dirty="0"/>
          </a:p>
        </p:txBody>
      </p:sp>
      <p:sp>
        <p:nvSpPr>
          <p:cNvPr id="6" name="Rectangle 1">
            <a:extLst>
              <a:ext uri="{FF2B5EF4-FFF2-40B4-BE49-F238E27FC236}">
                <a16:creationId xmlns:a16="http://schemas.microsoft.com/office/drawing/2014/main" id="{003D5D54-E357-D6C0-7C40-B5FC02013EA4}"/>
              </a:ext>
            </a:extLst>
          </p:cNvPr>
          <p:cNvSpPr>
            <a:spLocks noGrp="1" noChangeArrowheads="1"/>
          </p:cNvSpPr>
          <p:nvPr>
            <p:ph sz="quarter" idx="12"/>
          </p:nvPr>
        </p:nvSpPr>
        <p:spPr bwMode="auto">
          <a:xfrm>
            <a:off x="843554" y="1936372"/>
            <a:ext cx="3555782" cy="4708981"/>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33B3"/>
                </a:solidFill>
                <a:effectLst/>
                <a:latin typeface="JetBrains Mono"/>
              </a:rPr>
              <a:t>class </a:t>
            </a:r>
            <a:r>
              <a:rPr kumimoji="0" lang="fr-FR" altLang="fr-FR" sz="1000" b="0" i="0" u="none" strike="noStrike" cap="none" normalizeH="0" baseline="0" dirty="0" err="1">
                <a:ln>
                  <a:noFill/>
                </a:ln>
                <a:solidFill>
                  <a:srgbClr val="000000"/>
                </a:solidFill>
                <a:effectLst/>
                <a:latin typeface="JetBrains Mono"/>
              </a:rPr>
              <a:t>BallMove</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AppCompatActivity</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9E880D"/>
                </a:solidFill>
                <a:effectLst/>
                <a:latin typeface="JetBrains Mono"/>
              </a:rPr>
              <a:t>@SuppressLint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67D17"/>
                </a:solidFill>
                <a:effectLst/>
                <a:latin typeface="JetBrains Mono"/>
              </a:rPr>
              <a:t>"MissingInflatedId"</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Bundle</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setContentView</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layout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activity_ball_move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var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myview</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as </a:t>
            </a:r>
            <a:r>
              <a:rPr kumimoji="0" lang="fr-FR" altLang="fr-FR" sz="1000" b="0" i="0" u="none" strike="noStrike" cap="none" normalizeH="0" baseline="0" dirty="0" err="1">
                <a:ln>
                  <a:noFill/>
                </a:ln>
                <a:solidFill>
                  <a:srgbClr val="000000"/>
                </a:solidFill>
                <a:effectLst/>
                <a:latin typeface="JetBrains Mono"/>
              </a:rPr>
              <a:t>MyCanvas</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var </a:t>
            </a:r>
            <a:r>
              <a:rPr kumimoji="0" lang="fr-FR" altLang="fr-FR" sz="1000" b="0" i="0" u="none" strike="noStrike" cap="none" normalizeH="0" baseline="0" dirty="0" err="1">
                <a:ln>
                  <a:noFill/>
                </a:ln>
                <a:solidFill>
                  <a:srgbClr val="000000"/>
                </a:solidFill>
                <a:effectLst/>
                <a:latin typeface="JetBrains Mono"/>
              </a:rPr>
              <a:t>left</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000000"/>
                </a:solidFill>
                <a:effectLst/>
                <a:latin typeface="JetBrains Mono"/>
              </a:rPr>
              <a:t>Button</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left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var </a:t>
            </a:r>
            <a:r>
              <a:rPr kumimoji="0" lang="fr-FR" altLang="fr-FR" sz="1000" b="0" i="0" u="none" strike="noStrike" cap="none" normalizeH="0" baseline="0" dirty="0">
                <a:ln>
                  <a:noFill/>
                </a:ln>
                <a:solidFill>
                  <a:srgbClr val="000000"/>
                </a:solidFill>
                <a:effectLst/>
                <a:latin typeface="JetBrains Mono"/>
              </a:rPr>
              <a:t>right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000000"/>
                </a:solidFill>
                <a:effectLst/>
                <a:latin typeface="JetBrains Mono"/>
              </a:rPr>
              <a:t>Button</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right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var </a:t>
            </a:r>
            <a:r>
              <a:rPr kumimoji="0" lang="fr-FR" altLang="fr-FR" sz="1000" b="0" i="0" u="none" strike="noStrike" cap="none" normalizeH="0" baseline="0" dirty="0">
                <a:ln>
                  <a:noFill/>
                </a:ln>
                <a:solidFill>
                  <a:srgbClr val="000000"/>
                </a:solidFill>
                <a:effectLst/>
                <a:latin typeface="JetBrains Mono"/>
              </a:rPr>
              <a:t>up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000000"/>
                </a:solidFill>
                <a:effectLst/>
                <a:latin typeface="JetBrains Mono"/>
              </a:rPr>
              <a:t>Button</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up</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var </a:t>
            </a:r>
            <a:r>
              <a:rPr kumimoji="0" lang="fr-FR" altLang="fr-FR" sz="1000" b="0" i="0" u="none" strike="noStrike" cap="none" normalizeH="0" baseline="0" dirty="0">
                <a:ln>
                  <a:noFill/>
                </a:ln>
                <a:solidFill>
                  <a:srgbClr val="000000"/>
                </a:solidFill>
                <a:effectLst/>
                <a:latin typeface="JetBrains Mono"/>
              </a:rPr>
              <a:t>down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000000"/>
                </a:solidFill>
                <a:effectLst/>
                <a:latin typeface="JetBrains Mono"/>
              </a:rPr>
              <a:t>Button</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down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left</a:t>
            </a:r>
            <a:r>
              <a:rPr kumimoji="0" lang="fr-FR" altLang="fr-FR" sz="1000" b="0" i="0" u="none" strike="noStrike" cap="none" normalizeH="0" baseline="0" dirty="0" err="1">
                <a:ln>
                  <a:noFill/>
                </a:ln>
                <a:solidFill>
                  <a:srgbClr val="080808"/>
                </a:solidFill>
                <a:effectLst/>
                <a:latin typeface="JetBrains Mono"/>
              </a:rPr>
              <a:t>.setOnClickListener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33B3"/>
                </a:solidFill>
                <a:effectLst/>
                <a:latin typeface="JetBrains Mono"/>
              </a:rPr>
              <a:t>object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OnClickListener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onClick</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check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left</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right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up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down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invalidate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right</a:t>
            </a:r>
            <a:r>
              <a:rPr kumimoji="0" lang="fr-FR" altLang="fr-FR" sz="1000" b="0" i="0" u="none" strike="noStrike" cap="none" normalizeH="0" baseline="0" dirty="0" err="1">
                <a:ln>
                  <a:noFill/>
                </a:ln>
                <a:solidFill>
                  <a:srgbClr val="080808"/>
                </a:solidFill>
                <a:effectLst/>
                <a:latin typeface="JetBrains Mono"/>
              </a:rPr>
              <a:t>.setOnClickListener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33B3"/>
                </a:solidFill>
                <a:effectLst/>
                <a:latin typeface="JetBrains Mono"/>
              </a:rPr>
              <a:t>object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OnClickListener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onClick</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check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left</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right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up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down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invalidate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nvGrpSpPr>
          <p:cNvPr id="2" name="Groupe 6">
            <a:extLst>
              <a:ext uri="{FF2B5EF4-FFF2-40B4-BE49-F238E27FC236}">
                <a16:creationId xmlns:a16="http://schemas.microsoft.com/office/drawing/2014/main" id="{524B91B3-F5E4-567E-0D0E-1A18AB084966}"/>
              </a:ext>
            </a:extLst>
          </p:cNvPr>
          <p:cNvGrpSpPr/>
          <p:nvPr/>
        </p:nvGrpSpPr>
        <p:grpSpPr>
          <a:xfrm>
            <a:off x="7267962" y="4402915"/>
            <a:ext cx="4314438" cy="2178270"/>
            <a:chOff x="1779843" y="3179058"/>
            <a:chExt cx="4314438" cy="2178270"/>
          </a:xfrm>
        </p:grpSpPr>
        <p:grpSp>
          <p:nvGrpSpPr>
            <p:cNvPr id="3" name="Groupe 7">
              <a:extLst>
                <a:ext uri="{FF2B5EF4-FFF2-40B4-BE49-F238E27FC236}">
                  <a16:creationId xmlns:a16="http://schemas.microsoft.com/office/drawing/2014/main" id="{272A44D8-77F1-DB3F-E7BF-17D744ED4CB0}"/>
                </a:ext>
              </a:extLst>
            </p:cNvPr>
            <p:cNvGrpSpPr/>
            <p:nvPr/>
          </p:nvGrpSpPr>
          <p:grpSpPr>
            <a:xfrm>
              <a:off x="1779843" y="3179058"/>
              <a:ext cx="4314438" cy="2178270"/>
              <a:chOff x="1779843" y="3179058"/>
              <a:chExt cx="4314438" cy="2178270"/>
            </a:xfrm>
          </p:grpSpPr>
          <p:sp>
            <p:nvSpPr>
              <p:cNvPr id="7" name="Forme libre : forme 9">
                <a:extLst>
                  <a:ext uri="{FF2B5EF4-FFF2-40B4-BE49-F238E27FC236}">
                    <a16:creationId xmlns:a16="http://schemas.microsoft.com/office/drawing/2014/main" id="{CB1CBC16-803E-1A0E-FC2F-07C726E1B894}"/>
                  </a:ext>
                </a:extLst>
              </p:cNvPr>
              <p:cNvSpPr/>
              <p:nvPr/>
            </p:nvSpPr>
            <p:spPr>
              <a:xfrm>
                <a:off x="2474061" y="3322237"/>
                <a:ext cx="1059031" cy="236141"/>
              </a:xfrm>
              <a:custGeom>
                <a:avLst/>
                <a:gdLst>
                  <a:gd name="connsiteX0" fmla="*/ 0 w 1249994"/>
                  <a:gd name="connsiteY0" fmla="*/ 0 h 264421"/>
                  <a:gd name="connsiteX1" fmla="*/ 1249994 w 1249994"/>
                  <a:gd name="connsiteY1" fmla="*/ 0 h 264421"/>
                  <a:gd name="connsiteX2" fmla="*/ 1249994 w 1249994"/>
                  <a:gd name="connsiteY2" fmla="*/ 264421 h 264421"/>
                  <a:gd name="connsiteX3" fmla="*/ 0 w 1249994"/>
                  <a:gd name="connsiteY3" fmla="*/ 264421 h 264421"/>
                  <a:gd name="connsiteX4" fmla="*/ 0 w 1249994"/>
                  <a:gd name="connsiteY4" fmla="*/ 0 h 264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994" h="264421">
                    <a:moveTo>
                      <a:pt x="0" y="0"/>
                    </a:moveTo>
                    <a:lnTo>
                      <a:pt x="1249994" y="0"/>
                    </a:lnTo>
                    <a:lnTo>
                      <a:pt x="1249994" y="264421"/>
                    </a:lnTo>
                    <a:lnTo>
                      <a:pt x="0" y="2644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0">
                <a:noAutofit/>
              </a:bodyPr>
              <a:lstStyle/>
              <a:p>
                <a:pPr marL="0" lvl="0" indent="0" defTabSz="666750">
                  <a:lnSpc>
                    <a:spcPct val="90000"/>
                  </a:lnSpc>
                  <a:spcBef>
                    <a:spcPct val="0"/>
                  </a:spcBef>
                  <a:spcAft>
                    <a:spcPct val="35000"/>
                  </a:spcAft>
                  <a:buNone/>
                </a:pPr>
                <a:r>
                  <a:rPr lang="fr-FR" sz="1400" b="1" kern="1200" dirty="0">
                    <a:solidFill>
                      <a:srgbClr val="FF7701"/>
                    </a:solidFill>
                  </a:rPr>
                  <a:t>Remarques</a:t>
                </a:r>
              </a:p>
            </p:txBody>
          </p:sp>
          <p:sp>
            <p:nvSpPr>
              <p:cNvPr id="8" name="Forme libre : forme 10">
                <a:extLst>
                  <a:ext uri="{FF2B5EF4-FFF2-40B4-BE49-F238E27FC236}">
                    <a16:creationId xmlns:a16="http://schemas.microsoft.com/office/drawing/2014/main" id="{866C6545-9732-2F4E-4B21-0B1184D32CF8}"/>
                  </a:ext>
                </a:extLst>
              </p:cNvPr>
              <p:cNvSpPr/>
              <p:nvPr/>
            </p:nvSpPr>
            <p:spPr>
              <a:xfrm>
                <a:off x="2131875" y="3565339"/>
                <a:ext cx="3962406" cy="1791989"/>
              </a:xfrm>
              <a:custGeom>
                <a:avLst/>
                <a:gdLst>
                  <a:gd name="connsiteX0" fmla="*/ 0 w 6062642"/>
                  <a:gd name="connsiteY0" fmla="*/ 0 h 1249994"/>
                  <a:gd name="connsiteX1" fmla="*/ 6062642 w 6062642"/>
                  <a:gd name="connsiteY1" fmla="*/ 0 h 1249994"/>
                  <a:gd name="connsiteX2" fmla="*/ 6062642 w 6062642"/>
                  <a:gd name="connsiteY2" fmla="*/ 1249994 h 1249994"/>
                  <a:gd name="connsiteX3" fmla="*/ 0 w 6062642"/>
                  <a:gd name="connsiteY3" fmla="*/ 1249994 h 1249994"/>
                  <a:gd name="connsiteX4" fmla="*/ 0 w 6062642"/>
                  <a:gd name="connsiteY4" fmla="*/ 0 h 124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642" h="1249994">
                    <a:moveTo>
                      <a:pt x="0" y="0"/>
                    </a:moveTo>
                    <a:lnTo>
                      <a:pt x="6062642" y="0"/>
                    </a:lnTo>
                    <a:lnTo>
                      <a:pt x="6062642" y="1249994"/>
                    </a:lnTo>
                    <a:lnTo>
                      <a:pt x="0" y="1249994"/>
                    </a:lnTo>
                    <a:lnTo>
                      <a:pt x="0" y="0"/>
                    </a:lnTo>
                    <a:close/>
                  </a:path>
                </a:pathLst>
              </a:custGeom>
              <a:solidFill>
                <a:schemeClr val="bg1">
                  <a:lumMod val="95000"/>
                </a:schemeClr>
              </a:solidFill>
              <a:ln w="28575">
                <a:solidFill>
                  <a:srgbClr val="FF770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108000" bIns="72000" numCol="1" spcCol="1270" anchor="b" anchorCtr="0">
                <a:noAutofit/>
              </a:bodyPr>
              <a:lstStyle/>
              <a:p>
                <a:pPr algn="just" eaLnBrk="0" fontAlgn="base" hangingPunct="0">
                  <a:spcBef>
                    <a:spcPct val="0"/>
                  </a:spcBef>
                  <a:spcAft>
                    <a:spcPct val="0"/>
                  </a:spcAft>
                </a:pP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Ce code repr</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é</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sente une activit</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é</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Android qui affiche un </a:t>
                </a:r>
                <a:r>
                  <a:rPr kumimoji="0" lang="fr-FR" altLang="fr-FR" sz="1200" b="0" i="0" u="none" strike="noStrike" cap="none" normalizeH="0" baseline="0" dirty="0" err="1">
                    <a:ln>
                      <a:noFill/>
                    </a:ln>
                    <a:solidFill>
                      <a:srgbClr val="374151"/>
                    </a:solidFill>
                    <a:effectLst/>
                    <a:latin typeface="Söhne" charset="0"/>
                    <a:ea typeface="Calibri" panose="020F0502020204030204" pitchFamily="34" charset="0"/>
                    <a:cs typeface="Arial" panose="020B0604020202020204" pitchFamily="34" charset="0"/>
                  </a:rPr>
                  <a:t>canvas</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et 4 boutons. Lorsque l'un des boutons est cliqu</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é</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le </a:t>
                </a:r>
                <a:r>
                  <a:rPr kumimoji="0" lang="fr-FR" altLang="fr-FR" sz="1200" b="0" i="0" u="none" strike="noStrike" cap="none" normalizeH="0" baseline="0" dirty="0" err="1">
                    <a:ln>
                      <a:noFill/>
                    </a:ln>
                    <a:solidFill>
                      <a:srgbClr val="374151"/>
                    </a:solidFill>
                    <a:effectLst/>
                    <a:latin typeface="Söhne" charset="0"/>
                    <a:ea typeface="Calibri" panose="020F0502020204030204" pitchFamily="34" charset="0"/>
                    <a:cs typeface="Arial" panose="020B0604020202020204" pitchFamily="34" charset="0"/>
                  </a:rPr>
                  <a:t>canvas</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est mis </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à</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jour en d</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é</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pla</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ç</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ant le cercle vers la gauche, la droite, le haut ou le bas en fonction du bouton qui a </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é</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t</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é</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cliqu</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é</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Les variables </a:t>
                </a:r>
                <a:r>
                  <a:rPr kumimoji="0" lang="fr-FR" altLang="fr-FR" sz="1050" b="1" i="0" u="none" strike="noStrike" cap="none" normalizeH="0" baseline="0" dirty="0" err="1">
                    <a:ln>
                      <a:noFill/>
                    </a:ln>
                    <a:solidFill>
                      <a:srgbClr val="000000"/>
                    </a:solidFill>
                    <a:effectLst/>
                    <a:latin typeface="Courier New" panose="02070309020205020404" pitchFamily="49" charset="0"/>
                    <a:ea typeface="Calibri" panose="020F0502020204030204" pitchFamily="34" charset="0"/>
                    <a:cs typeface="Courier New" panose="02070309020205020404" pitchFamily="49" charset="0"/>
                  </a:rPr>
                  <a:t>left</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a:t>
                </a:r>
                <a:r>
                  <a:rPr kumimoji="0" lang="fr-FR" altLang="fr-FR" sz="1050" b="1" i="0" u="none" strike="noStrike" cap="none" normalizeH="0" baseline="0" dirty="0">
                    <a:ln>
                      <a:noFill/>
                    </a:ln>
                    <a:solidFill>
                      <a:srgbClr val="000000"/>
                    </a:solidFill>
                    <a:effectLst/>
                    <a:latin typeface="Courier New" panose="02070309020205020404" pitchFamily="49" charset="0"/>
                    <a:ea typeface="Calibri" panose="020F0502020204030204" pitchFamily="34" charset="0"/>
                    <a:cs typeface="Courier New" panose="02070309020205020404" pitchFamily="49" charset="0"/>
                  </a:rPr>
                  <a:t>right</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a:t>
                </a:r>
                <a:r>
                  <a:rPr kumimoji="0" lang="fr-FR" altLang="fr-FR" sz="1050" b="1" i="0" u="none" strike="noStrike" cap="none" normalizeH="0" baseline="0" dirty="0">
                    <a:ln>
                      <a:noFill/>
                    </a:ln>
                    <a:solidFill>
                      <a:srgbClr val="000000"/>
                    </a:solidFill>
                    <a:effectLst/>
                    <a:latin typeface="Courier New" panose="02070309020205020404" pitchFamily="49" charset="0"/>
                    <a:ea typeface="Calibri" panose="020F0502020204030204" pitchFamily="34" charset="0"/>
                    <a:cs typeface="Courier New" panose="02070309020205020404" pitchFamily="49" charset="0"/>
                  </a:rPr>
                  <a:t>up</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ou </a:t>
                </a:r>
                <a:r>
                  <a:rPr kumimoji="0" lang="fr-FR" altLang="fr-FR" sz="1050" b="1" i="0" u="none" strike="noStrike" cap="none" normalizeH="0" baseline="0" dirty="0">
                    <a:ln>
                      <a:noFill/>
                    </a:ln>
                    <a:solidFill>
                      <a:srgbClr val="000000"/>
                    </a:solidFill>
                    <a:effectLst/>
                    <a:latin typeface="Courier New" panose="02070309020205020404" pitchFamily="49" charset="0"/>
                    <a:ea typeface="Calibri" panose="020F0502020204030204" pitchFamily="34" charset="0"/>
                    <a:cs typeface="Courier New" panose="02070309020205020404" pitchFamily="49" charset="0"/>
                  </a:rPr>
                  <a:t>down</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de la classe </a:t>
                </a:r>
                <a:r>
                  <a:rPr kumimoji="0" lang="fr-FR" altLang="fr-FR" sz="1050" b="1" i="0" u="none" strike="noStrike" cap="none" normalizeH="0" baseline="0" dirty="0" err="1">
                    <a:ln>
                      <a:noFill/>
                    </a:ln>
                    <a:solidFill>
                      <a:srgbClr val="000000"/>
                    </a:solidFill>
                    <a:effectLst/>
                    <a:latin typeface="Courier New" panose="02070309020205020404" pitchFamily="49" charset="0"/>
                    <a:ea typeface="Calibri" panose="020F0502020204030204" pitchFamily="34" charset="0"/>
                    <a:cs typeface="Courier New" panose="02070309020205020404" pitchFamily="49" charset="0"/>
                  </a:rPr>
                  <a:t>MyCanvas</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sont mises </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à</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jour pour indiquer la direction dans laquelle le cercle doit être d</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é</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plac</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é</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et la m</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é</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thode </a:t>
                </a:r>
                <a:r>
                  <a:rPr kumimoji="0" lang="fr-FR" altLang="fr-FR" sz="1050" b="1" i="0" u="none" strike="noStrike" cap="none" normalizeH="0" baseline="0" dirty="0" err="1">
                    <a:ln>
                      <a:noFill/>
                    </a:ln>
                    <a:solidFill>
                      <a:srgbClr val="000000"/>
                    </a:solidFill>
                    <a:effectLst/>
                    <a:latin typeface="Courier New" panose="02070309020205020404" pitchFamily="49" charset="0"/>
                    <a:ea typeface="Calibri" panose="020F0502020204030204" pitchFamily="34" charset="0"/>
                    <a:cs typeface="Courier New" panose="02070309020205020404" pitchFamily="49" charset="0"/>
                  </a:rPr>
                  <a:t>invalidate</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est appel</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é</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e pour forcer la mise </a:t>
                </a:r>
                <a:r>
                  <a:rPr kumimoji="0" lang="fr-FR" altLang="fr-FR" sz="1200" b="0" i="0" u="none" strike="noStrike" cap="none" normalizeH="0" baseline="0" dirty="0">
                    <a:ln>
                      <a:noFill/>
                    </a:ln>
                    <a:solidFill>
                      <a:srgbClr val="374151"/>
                    </a:solidFill>
                    <a:effectLst/>
                    <a:latin typeface="Calibri" panose="020F0502020204030204" pitchFamily="34" charset="0"/>
                    <a:ea typeface="Calibri" panose="020F0502020204030204" pitchFamily="34" charset="0"/>
                    <a:cs typeface="Arial" panose="020B0604020202020204" pitchFamily="34" charset="0"/>
                  </a:rPr>
                  <a:t>à</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 jour du </a:t>
                </a:r>
                <a:r>
                  <a:rPr kumimoji="0" lang="fr-FR" altLang="fr-FR" sz="1200" b="0" i="0" u="none" strike="noStrike" cap="none" normalizeH="0" baseline="0" dirty="0" err="1">
                    <a:ln>
                      <a:noFill/>
                    </a:ln>
                    <a:solidFill>
                      <a:srgbClr val="374151"/>
                    </a:solidFill>
                    <a:effectLst/>
                    <a:latin typeface="Söhne" charset="0"/>
                    <a:ea typeface="Calibri" panose="020F0502020204030204" pitchFamily="34" charset="0"/>
                    <a:cs typeface="Arial" panose="020B0604020202020204" pitchFamily="34" charset="0"/>
                  </a:rPr>
                  <a:t>canvas</a:t>
                </a:r>
                <a:r>
                  <a:rPr kumimoji="0" lang="fr-FR" altLang="fr-FR" sz="1200" b="0" i="0" u="none" strike="noStrike" cap="none" normalizeH="0" baseline="0" dirty="0">
                    <a:ln>
                      <a:noFill/>
                    </a:ln>
                    <a:solidFill>
                      <a:srgbClr val="374151"/>
                    </a:solidFill>
                    <a:effectLst/>
                    <a:latin typeface="Söhne" charset="0"/>
                    <a:ea typeface="Calibri" panose="020F0502020204030204" pitchFamily="34" charset="0"/>
                    <a:cs typeface="Arial" panose="020B0604020202020204" pitchFamily="34" charset="0"/>
                  </a:rPr>
                  <a:t>.</a:t>
                </a:r>
                <a:r>
                  <a:rPr kumimoji="0" lang="fr-FR" altLang="fr-FR"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 </a:t>
                </a:r>
                <a:endParaRPr kumimoji="0" lang="fr-FR" altLang="fr-FR" sz="20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10056D17-26D0-F9CD-3C2B-75DD99C7D757}"/>
                  </a:ext>
                </a:extLst>
              </p:cNvPr>
              <p:cNvSpPr/>
              <p:nvPr/>
            </p:nvSpPr>
            <p:spPr>
              <a:xfrm>
                <a:off x="1779843" y="3179058"/>
                <a:ext cx="648000" cy="648000"/>
              </a:xfrm>
              <a:prstGeom prst="rect">
                <a:avLst/>
              </a:prstGeom>
              <a:blipFill rotWithShape="1">
                <a:blip r:embed="rId2">
                  <a:extLst>
                    <a:ext uri="{96DAC541-7B7A-43D3-8B79-37D633B846F1}">
                      <asvg:svgBlip xmlns:asvg="http://schemas.microsoft.com/office/drawing/2016/SVG/main" r:embed="rId3"/>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dirty="0"/>
              </a:p>
            </p:txBody>
          </p:sp>
        </p:grpSp>
        <p:pic>
          <p:nvPicPr>
            <p:cNvPr id="5" name="Graphique 8">
              <a:extLst>
                <a:ext uri="{FF2B5EF4-FFF2-40B4-BE49-F238E27FC236}">
                  <a16:creationId xmlns:a16="http://schemas.microsoft.com/office/drawing/2014/main" id="{A2685A61-D9F2-EE53-265B-738D93CCF1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47546" y="3262513"/>
              <a:ext cx="580297" cy="576000"/>
            </a:xfrm>
            <a:prstGeom prst="rect">
              <a:avLst/>
            </a:prstGeom>
          </p:spPr>
        </p:pic>
      </p:grpSp>
    </p:spTree>
    <p:extLst>
      <p:ext uri="{BB962C8B-B14F-4D97-AF65-F5344CB8AC3E}">
        <p14:creationId xmlns:p14="http://schemas.microsoft.com/office/powerpoint/2010/main" val="32837220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2</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Dessiner des vues sur Canvas</a:t>
            </a:r>
            <a:endParaRPr lang="fr-FR" dirty="0"/>
          </a:p>
        </p:txBody>
      </p:sp>
      <p:sp>
        <p:nvSpPr>
          <p:cNvPr id="12" name="Content Placeholder 11">
            <a:extLst>
              <a:ext uri="{FF2B5EF4-FFF2-40B4-BE49-F238E27FC236}">
                <a16:creationId xmlns:a16="http://schemas.microsoft.com/office/drawing/2014/main" id="{8E5C6B56-5EE4-3837-D1D1-21E976368FB7}"/>
              </a:ext>
            </a:extLst>
          </p:cNvPr>
          <p:cNvSpPr>
            <a:spLocks noGrp="1"/>
          </p:cNvSpPr>
          <p:nvPr>
            <p:ph sz="quarter" idx="12"/>
          </p:nvPr>
        </p:nvSpPr>
        <p:spPr/>
        <p:txBody>
          <a:bodyPr/>
          <a:lstStyle/>
          <a:p>
            <a:pPr>
              <a:lnSpc>
                <a:spcPct val="107000"/>
              </a:lnSpc>
              <a:spcAft>
                <a:spcPts val="800"/>
              </a:spcAft>
            </a:pPr>
            <a:r>
              <a:rPr lang="fr-FR" b="0" i="0" dirty="0">
                <a:solidFill>
                  <a:schemeClr val="tx1"/>
                </a:solidFill>
                <a:effectLst/>
              </a:rPr>
              <a:t>On souhaite développer une application mobile permettant de simuler le mouvement d'une boule rouge descendant les marches d'un escalier, comme illustré dans l'image ci-jointe.</a:t>
            </a:r>
            <a:endParaRPr lang="fr-FR" noProof="1">
              <a:solidFill>
                <a:schemeClr val="tx1"/>
              </a:solidFill>
            </a:endParaRP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TP n° 2 : Enoncé</a:t>
            </a:r>
          </a:p>
        </p:txBody>
      </p:sp>
      <p:pic>
        <p:nvPicPr>
          <p:cNvPr id="59394" name="Picture 2" descr="[video-to-gif output image]">
            <a:extLst>
              <a:ext uri="{FF2B5EF4-FFF2-40B4-BE49-F238E27FC236}">
                <a16:creationId xmlns:a16="http://schemas.microsoft.com/office/drawing/2014/main" id="{9E251094-4504-96B7-E16D-6A101A3B40E9}"/>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7566706" y="1943100"/>
            <a:ext cx="2579914"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1639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2</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Dessiner des vues sur Canvas</a:t>
            </a:r>
            <a:endParaRPr lang="fr-FR" dirty="0"/>
          </a:p>
        </p:txBody>
      </p:sp>
      <p:sp>
        <p:nvSpPr>
          <p:cNvPr id="12" name="Content Placeholder 11">
            <a:extLst>
              <a:ext uri="{FF2B5EF4-FFF2-40B4-BE49-F238E27FC236}">
                <a16:creationId xmlns:a16="http://schemas.microsoft.com/office/drawing/2014/main" id="{8E5C6B56-5EE4-3837-D1D1-21E976368FB7}"/>
              </a:ext>
            </a:extLst>
          </p:cNvPr>
          <p:cNvSpPr>
            <a:spLocks noGrp="1"/>
          </p:cNvSpPr>
          <p:nvPr>
            <p:ph sz="quarter" idx="12"/>
          </p:nvPr>
        </p:nvSpPr>
        <p:spPr/>
        <p:txBody>
          <a:bodyPr/>
          <a:lstStyle/>
          <a:p>
            <a:pPr>
              <a:lnSpc>
                <a:spcPct val="107000"/>
              </a:lnSpc>
              <a:spcAft>
                <a:spcPts val="800"/>
              </a:spcAft>
            </a:pPr>
            <a:r>
              <a:rPr lang="fr-FR" noProof="1">
                <a:solidFill>
                  <a:schemeClr val="tx1"/>
                </a:solidFill>
              </a:rPr>
              <a:t>On demande de créer un projet sous Android Studio avec le langage </a:t>
            </a:r>
            <a:r>
              <a:rPr lang="fr-FR" b="1" noProof="1">
                <a:solidFill>
                  <a:schemeClr val="tx1"/>
                </a:solidFill>
              </a:rPr>
              <a:t>Kotlin</a:t>
            </a:r>
            <a:r>
              <a:rPr lang="fr-FR" noProof="1">
                <a:solidFill>
                  <a:schemeClr val="tx1"/>
                </a:solidFill>
              </a:rPr>
              <a:t>, et de choisir </a:t>
            </a:r>
            <a:r>
              <a:rPr lang="fr-FR" b="1" noProof="1">
                <a:solidFill>
                  <a:schemeClr val="tx1"/>
                </a:solidFill>
              </a:rPr>
              <a:t>Empty Activity </a:t>
            </a:r>
            <a:r>
              <a:rPr lang="fr-FR" noProof="1">
                <a:solidFill>
                  <a:schemeClr val="tx1"/>
                </a:solidFill>
              </a:rPr>
              <a:t>par défaut. </a:t>
            </a:r>
          </a:p>
          <a:p>
            <a:pPr>
              <a:lnSpc>
                <a:spcPct val="107000"/>
              </a:lnSpc>
              <a:spcAft>
                <a:spcPts val="800"/>
              </a:spcAft>
            </a:pPr>
            <a:r>
              <a:rPr lang="fr-FR" noProof="1">
                <a:solidFill>
                  <a:schemeClr val="tx1"/>
                </a:solidFill>
              </a:rPr>
              <a:t>Enuiste, créer la classe </a:t>
            </a:r>
            <a:r>
              <a:rPr lang="fr-FR" b="1" noProof="1">
                <a:solidFill>
                  <a:schemeClr val="tx1"/>
                </a:solidFill>
              </a:rPr>
              <a:t>DrawingView </a:t>
            </a:r>
            <a:r>
              <a:rPr lang="fr-FR" noProof="1">
                <a:solidFill>
                  <a:schemeClr val="tx1"/>
                </a:solidFill>
              </a:rPr>
              <a:t>permettant de déssiner la boucle et l’escalier.</a:t>
            </a:r>
          </a:p>
          <a:p>
            <a:pPr>
              <a:lnSpc>
                <a:spcPct val="107000"/>
              </a:lnSpc>
              <a:spcAft>
                <a:spcPts val="800"/>
              </a:spcAft>
            </a:pPr>
            <a:r>
              <a:rPr lang="fr-FR" noProof="1">
                <a:solidFill>
                  <a:schemeClr val="tx1"/>
                </a:solidFill>
              </a:rPr>
              <a:t>Il s'agit d'une classe de vue personnalisée qui affiche un cercle et un chemin à l'écran. Le cercle est dessiné à l'aide de la méthode drawCircle de la classe Canvas, qui prend comme arguments les coordonnées x et y du centre du cercle, et le rayon du cercle. Le chemin est dessiné à l'aide de la méthode drawPath de la classe Canvas, qui prend comme argument un objet Path qui définit la forme à dessiner.</a:t>
            </a: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1 : Créer un projet sous Android Studio</a:t>
            </a:r>
          </a:p>
        </p:txBody>
      </p:sp>
      <p:sp>
        <p:nvSpPr>
          <p:cNvPr id="4" name="Content Placeholder 3">
            <a:extLst>
              <a:ext uri="{FF2B5EF4-FFF2-40B4-BE49-F238E27FC236}">
                <a16:creationId xmlns:a16="http://schemas.microsoft.com/office/drawing/2014/main" id="{9E5DB1AA-2A87-3EFB-55B2-2028D5459A21}"/>
              </a:ext>
            </a:extLst>
          </p:cNvPr>
          <p:cNvSpPr>
            <a:spLocks noGrp="1"/>
          </p:cNvSpPr>
          <p:nvPr>
            <p:ph sz="quarter" idx="15"/>
          </p:nvPr>
        </p:nvSpPr>
        <p:spPr/>
        <p:txBody>
          <a:bodyPr/>
          <a:lstStyle/>
          <a:p>
            <a:r>
              <a:rPr lang="fr-FR" dirty="0"/>
              <a:t>Etape 2 : </a:t>
            </a:r>
            <a:r>
              <a:rPr lang="fr-FR" dirty="0" err="1"/>
              <a:t>Déssiner</a:t>
            </a:r>
            <a:r>
              <a:rPr lang="fr-FR" dirty="0"/>
              <a:t> la boule et l'escalier </a:t>
            </a:r>
          </a:p>
        </p:txBody>
      </p:sp>
      <p:sp>
        <p:nvSpPr>
          <p:cNvPr id="5" name="Rectangle 1">
            <a:extLst>
              <a:ext uri="{FF2B5EF4-FFF2-40B4-BE49-F238E27FC236}">
                <a16:creationId xmlns:a16="http://schemas.microsoft.com/office/drawing/2014/main" id="{EA39E464-0A02-5BC8-5DC8-2576AEEA859B}"/>
              </a:ext>
            </a:extLst>
          </p:cNvPr>
          <p:cNvSpPr>
            <a:spLocks noGrp="1" noChangeArrowheads="1"/>
          </p:cNvSpPr>
          <p:nvPr>
            <p:ph sz="quarter" idx="14"/>
          </p:nvPr>
        </p:nvSpPr>
        <p:spPr bwMode="auto">
          <a:xfrm>
            <a:off x="6354936" y="1837930"/>
            <a:ext cx="5003279" cy="4778231"/>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50" b="0" i="0" u="none" strike="noStrike" cap="none" normalizeH="0" baseline="0" dirty="0">
                <a:ln>
                  <a:noFill/>
                </a:ln>
                <a:solidFill>
                  <a:srgbClr val="0033B3"/>
                </a:solidFill>
                <a:effectLst/>
                <a:latin typeface="JetBrains Mono"/>
              </a:rPr>
              <a:t>class </a:t>
            </a:r>
            <a:r>
              <a:rPr kumimoji="0" lang="fr-FR" altLang="fr-FR" sz="1050" b="0" i="0" u="none" strike="noStrike" cap="none" normalizeH="0" baseline="0" dirty="0" err="1">
                <a:ln>
                  <a:noFill/>
                </a:ln>
                <a:solidFill>
                  <a:srgbClr val="000000"/>
                </a:solidFill>
                <a:effectLst/>
                <a:latin typeface="JetBrains Mono"/>
              </a:rPr>
              <a:t>DrawingView</a:t>
            </a:r>
            <a:r>
              <a:rPr kumimoji="0" lang="fr-FR" altLang="fr-FR" sz="1050" b="0" i="0" u="none" strike="noStrike" cap="none" normalizeH="0" baseline="0" dirty="0">
                <a:ln>
                  <a:noFill/>
                </a:ln>
                <a:solidFill>
                  <a:srgbClr val="000000"/>
                </a:solidFill>
                <a:effectLst/>
                <a:latin typeface="JetBrains Mono"/>
              </a:rPr>
              <a:t> </a:t>
            </a:r>
            <a:r>
              <a:rPr kumimoji="0" lang="fr-FR" altLang="fr-FR" sz="1050" b="0" i="0" u="none" strike="noStrike" cap="none" normalizeH="0" baseline="0" dirty="0" err="1">
                <a:ln>
                  <a:noFill/>
                </a:ln>
                <a:solidFill>
                  <a:srgbClr val="0033B3"/>
                </a:solidFill>
                <a:effectLst/>
                <a:latin typeface="JetBrains Mono"/>
              </a:rPr>
              <a:t>internal</a:t>
            </a:r>
            <a:r>
              <a:rPr kumimoji="0" lang="fr-FR" altLang="fr-FR" sz="1050" b="0" i="0" u="none" strike="noStrike" cap="none" normalizeH="0" baseline="0" dirty="0">
                <a:ln>
                  <a:noFill/>
                </a:ln>
                <a:solidFill>
                  <a:srgbClr val="0033B3"/>
                </a:solidFill>
                <a:effectLst/>
                <a:latin typeface="JetBrains Mono"/>
              </a:rPr>
              <a:t> </a:t>
            </a:r>
            <a:r>
              <a:rPr kumimoji="0" lang="fr-FR" altLang="fr-FR" sz="1050" b="0" i="0" u="none" strike="noStrike" cap="none" normalizeH="0" baseline="0" dirty="0" err="1">
                <a:ln>
                  <a:noFill/>
                </a:ln>
                <a:solidFill>
                  <a:srgbClr val="0033B3"/>
                </a:solidFill>
                <a:effectLst/>
                <a:latin typeface="JetBrains Mono"/>
              </a:rPr>
              <a:t>constructor</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err="1">
                <a:ln>
                  <a:noFill/>
                </a:ln>
                <a:solidFill>
                  <a:srgbClr val="080808"/>
                </a:solidFill>
                <a:effectLst/>
                <a:latin typeface="JetBrains Mono"/>
              </a:rPr>
              <a:t>context</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000000"/>
                </a:solidFill>
                <a:effectLst/>
                <a:latin typeface="JetBrains Mono"/>
              </a:rPr>
              <a:t>Context</a:t>
            </a:r>
            <a:r>
              <a:rPr kumimoji="0" lang="fr-FR" altLang="fr-FR" sz="1050" b="0" i="0" u="none" strike="noStrike" cap="none" normalizeH="0" baseline="0" dirty="0">
                <a:ln>
                  <a:noFill/>
                </a:ln>
                <a:solidFill>
                  <a:srgbClr val="080808"/>
                </a:solidFill>
                <a:effectLst/>
                <a:latin typeface="JetBrains Mono"/>
              </a:rPr>
              <a:t>?) : </a:t>
            </a:r>
            <a:r>
              <a:rPr kumimoji="0" lang="fr-FR" altLang="fr-FR" sz="1050" b="0" i="0" u="none" strike="noStrike" cap="none" normalizeH="0" baseline="0" dirty="0" err="1">
                <a:ln>
                  <a:noFill/>
                </a:ln>
                <a:solidFill>
                  <a:srgbClr val="080808"/>
                </a:solidFill>
                <a:effectLst/>
                <a:latin typeface="JetBrains Mono"/>
              </a:rPr>
              <a:t>View</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err="1">
                <a:ln>
                  <a:noFill/>
                </a:ln>
                <a:solidFill>
                  <a:srgbClr val="080808"/>
                </a:solidFill>
                <a:effectLst/>
                <a:latin typeface="JetBrains Mono"/>
              </a:rPr>
              <a:t>context</a:t>
            </a:r>
            <a:r>
              <a:rPr kumimoji="0" lang="fr-FR" altLang="fr-FR" sz="1050" b="0" i="0" u="none" strike="noStrike" cap="none" normalizeH="0" baseline="0" dirty="0">
                <a:ln>
                  <a:noFill/>
                </a:ln>
                <a:solidFill>
                  <a:srgbClr val="080808"/>
                </a:solidFill>
                <a:effectLst/>
                <a:latin typeface="JetBrains Mono"/>
              </a:rPr>
              <a:t>) {</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0033B3"/>
                </a:solidFill>
                <a:effectLst/>
                <a:latin typeface="JetBrains Mono"/>
              </a:rPr>
              <a:t>val </a:t>
            </a:r>
            <a:r>
              <a:rPr kumimoji="0" lang="fr-FR" altLang="fr-FR" sz="1050" b="0" i="0" u="none" strike="noStrike" cap="none" normalizeH="0" baseline="0" dirty="0" err="1">
                <a:ln>
                  <a:noFill/>
                </a:ln>
                <a:solidFill>
                  <a:srgbClr val="871094"/>
                </a:solidFill>
                <a:effectLst/>
                <a:latin typeface="JetBrains Mono"/>
              </a:rPr>
              <a:t>paint</a:t>
            </a:r>
            <a:r>
              <a:rPr kumimoji="0" lang="fr-FR" altLang="fr-FR" sz="1050" b="0" i="0" u="none" strike="noStrike" cap="none" normalizeH="0" baseline="0" dirty="0">
                <a:ln>
                  <a:noFill/>
                </a:ln>
                <a:solidFill>
                  <a:srgbClr val="871094"/>
                </a:solidFill>
                <a:effectLst/>
                <a:latin typeface="JetBrains Mono"/>
              </a:rPr>
              <a:t> </a:t>
            </a:r>
            <a:r>
              <a:rPr kumimoji="0" lang="fr-FR" altLang="fr-FR" sz="1050" b="0" i="0" u="none" strike="noStrike" cap="none" normalizeH="0" baseline="0" dirty="0">
                <a:ln>
                  <a:noFill/>
                </a:ln>
                <a:solidFill>
                  <a:srgbClr val="080808"/>
                </a:solidFill>
                <a:effectLst/>
                <a:latin typeface="JetBrains Mono"/>
              </a:rPr>
              <a:t>= Paint()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0033B3"/>
                </a:solidFill>
                <a:effectLst/>
                <a:latin typeface="JetBrains Mono"/>
              </a:rPr>
              <a:t>val </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a:ln>
                  <a:noFill/>
                </a:ln>
                <a:solidFill>
                  <a:srgbClr val="871094"/>
                </a:solidFill>
                <a:effectLst/>
                <a:latin typeface="JetBrains Mono"/>
              </a:rPr>
              <a:t> </a:t>
            </a:r>
            <a:r>
              <a:rPr kumimoji="0" lang="fr-FR" altLang="fr-FR" sz="1050" b="0" i="0" u="none" strike="noStrike" cap="none" normalizeH="0" baseline="0" dirty="0">
                <a:ln>
                  <a:noFill/>
                </a:ln>
                <a:solidFill>
                  <a:srgbClr val="080808"/>
                </a:solidFill>
                <a:effectLst/>
                <a:latin typeface="JetBrains Mono"/>
              </a:rPr>
              <a:t>= Path()</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0033B3"/>
                </a:solidFill>
                <a:effectLst/>
                <a:latin typeface="JetBrains Mono"/>
              </a:rPr>
              <a:t>var </a:t>
            </a:r>
            <a:r>
              <a:rPr kumimoji="0" lang="fr-FR" altLang="fr-FR" sz="1050" b="0" i="0" u="none" strike="noStrike" cap="none" normalizeH="0" baseline="0" dirty="0" err="1">
                <a:ln>
                  <a:noFill/>
                </a:ln>
                <a:solidFill>
                  <a:srgbClr val="871094"/>
                </a:solidFill>
                <a:effectLst/>
                <a:latin typeface="JetBrains Mono"/>
              </a:rPr>
              <a:t>posX</a:t>
            </a:r>
            <a:r>
              <a:rPr kumimoji="0" lang="fr-FR" altLang="fr-FR" sz="1050" b="0" i="0" u="none" strike="noStrike" cap="none" normalizeH="0" baseline="0" dirty="0">
                <a:ln>
                  <a:noFill/>
                </a:ln>
                <a:solidFill>
                  <a:srgbClr val="871094"/>
                </a:solidFill>
                <a:effectLst/>
                <a:latin typeface="JetBrains Mono"/>
              </a:rPr>
              <a:t> </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100</a:t>
            </a:r>
            <a:br>
              <a:rPr kumimoji="0" lang="fr-FR" altLang="fr-FR" sz="1050" b="0" i="0" u="none" strike="noStrike" cap="none" normalizeH="0" baseline="0" dirty="0">
                <a:ln>
                  <a:noFill/>
                </a:ln>
                <a:solidFill>
                  <a:srgbClr val="1750EB"/>
                </a:solidFill>
                <a:effectLst/>
                <a:latin typeface="JetBrains Mono"/>
              </a:rPr>
            </a:br>
            <a:r>
              <a:rPr kumimoji="0" lang="fr-FR" altLang="fr-FR" sz="1050" b="0" i="0" u="none" strike="noStrike" cap="none" normalizeH="0" baseline="0" dirty="0">
                <a:ln>
                  <a:noFill/>
                </a:ln>
                <a:solidFill>
                  <a:srgbClr val="1750EB"/>
                </a:solidFill>
                <a:effectLst/>
                <a:latin typeface="JetBrains Mono"/>
              </a:rPr>
              <a:t>    </a:t>
            </a:r>
            <a:r>
              <a:rPr kumimoji="0" lang="fr-FR" altLang="fr-FR" sz="1050" b="0" i="0" u="none" strike="noStrike" cap="none" normalizeH="0" baseline="0" dirty="0">
                <a:ln>
                  <a:noFill/>
                </a:ln>
                <a:solidFill>
                  <a:srgbClr val="0033B3"/>
                </a:solidFill>
                <a:effectLst/>
                <a:latin typeface="JetBrains Mono"/>
              </a:rPr>
              <a:t>var </a:t>
            </a:r>
            <a:r>
              <a:rPr kumimoji="0" lang="fr-FR" altLang="fr-FR" sz="1050" b="0" i="0" u="none" strike="noStrike" cap="none" normalizeH="0" baseline="0" dirty="0" err="1">
                <a:ln>
                  <a:noFill/>
                </a:ln>
                <a:solidFill>
                  <a:srgbClr val="871094"/>
                </a:solidFill>
                <a:effectLst/>
                <a:latin typeface="JetBrains Mono"/>
              </a:rPr>
              <a:t>posY</a:t>
            </a:r>
            <a:r>
              <a:rPr kumimoji="0" lang="fr-FR" altLang="fr-FR" sz="1050" b="0" i="0" u="none" strike="noStrike" cap="none" normalizeH="0" baseline="0" dirty="0">
                <a:ln>
                  <a:noFill/>
                </a:ln>
                <a:solidFill>
                  <a:srgbClr val="871094"/>
                </a:solidFill>
                <a:effectLst/>
                <a:latin typeface="JetBrains Mono"/>
              </a:rPr>
              <a:t> </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50</a:t>
            </a:r>
            <a:br>
              <a:rPr kumimoji="0" lang="fr-FR" altLang="fr-FR" sz="1050" b="0" i="0" u="none" strike="noStrike" cap="none" normalizeH="0" baseline="0" dirty="0">
                <a:ln>
                  <a:noFill/>
                </a:ln>
                <a:solidFill>
                  <a:srgbClr val="1750EB"/>
                </a:solidFill>
                <a:effectLst/>
                <a:latin typeface="JetBrains Mono"/>
              </a:rPr>
            </a:br>
            <a:br>
              <a:rPr kumimoji="0" lang="fr-FR" altLang="fr-FR" sz="1050" b="0" i="0" u="none" strike="noStrike" cap="none" normalizeH="0" baseline="0" dirty="0">
                <a:ln>
                  <a:noFill/>
                </a:ln>
                <a:solidFill>
                  <a:srgbClr val="1750EB"/>
                </a:solidFill>
                <a:effectLst/>
                <a:latin typeface="JetBrains Mono"/>
              </a:rPr>
            </a:br>
            <a:r>
              <a:rPr kumimoji="0" lang="fr-FR" altLang="fr-FR" sz="1050" b="0" i="0" u="none" strike="noStrike" cap="none" normalizeH="0" baseline="0" dirty="0">
                <a:ln>
                  <a:noFill/>
                </a:ln>
                <a:solidFill>
                  <a:srgbClr val="1750EB"/>
                </a:solidFill>
                <a:effectLst/>
                <a:latin typeface="JetBrains Mono"/>
              </a:rPr>
              <a:t>    </a:t>
            </a:r>
            <a:r>
              <a:rPr kumimoji="0" lang="fr-FR" altLang="fr-FR" sz="1050" b="0" i="0" u="none" strike="noStrike" cap="none" normalizeH="0" baseline="0" dirty="0" err="1">
                <a:ln>
                  <a:noFill/>
                </a:ln>
                <a:solidFill>
                  <a:srgbClr val="0033B3"/>
                </a:solidFill>
                <a:effectLst/>
                <a:latin typeface="JetBrains Mono"/>
              </a:rPr>
              <a:t>override</a:t>
            </a:r>
            <a:r>
              <a:rPr kumimoji="0" lang="fr-FR" altLang="fr-FR" sz="1050" b="0" i="0" u="none" strike="noStrike" cap="none" normalizeH="0" baseline="0" dirty="0">
                <a:ln>
                  <a:noFill/>
                </a:ln>
                <a:solidFill>
                  <a:srgbClr val="0033B3"/>
                </a:solidFill>
                <a:effectLst/>
                <a:latin typeface="JetBrains Mono"/>
              </a:rPr>
              <a:t> fun </a:t>
            </a:r>
            <a:r>
              <a:rPr kumimoji="0" lang="fr-FR" altLang="fr-FR" sz="1050" b="0" i="0" u="none" strike="noStrike" cap="none" normalizeH="0" baseline="0" dirty="0" err="1">
                <a:ln>
                  <a:noFill/>
                </a:ln>
                <a:solidFill>
                  <a:srgbClr val="00627A"/>
                </a:solidFill>
                <a:effectLst/>
                <a:latin typeface="JetBrains Mono"/>
              </a:rPr>
              <a:t>onDraw</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err="1">
                <a:ln>
                  <a:noFill/>
                </a:ln>
                <a:solidFill>
                  <a:srgbClr val="080808"/>
                </a:solidFill>
                <a:effectLst/>
                <a:latin typeface="JetBrains Mono"/>
              </a:rPr>
              <a:t>canvas</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000000"/>
                </a:solidFill>
                <a:effectLst/>
                <a:latin typeface="JetBrains Mono"/>
              </a:rPr>
              <a:t>Canvas</a:t>
            </a:r>
            <a:r>
              <a:rPr kumimoji="0" lang="fr-FR" altLang="fr-FR" sz="1050" b="0" i="0" u="none" strike="noStrike" cap="none" normalizeH="0" baseline="0" dirty="0">
                <a:ln>
                  <a:noFill/>
                </a:ln>
                <a:solidFill>
                  <a:srgbClr val="080808"/>
                </a:solidFill>
                <a:effectLst/>
                <a:latin typeface="JetBrains Mono"/>
              </a:rPr>
              <a:t>) {</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0033B3"/>
                </a:solidFill>
                <a:effectLst/>
                <a:latin typeface="JetBrains Mono"/>
              </a:rPr>
              <a:t>super</a:t>
            </a:r>
            <a:r>
              <a:rPr kumimoji="0" lang="fr-FR" altLang="fr-FR" sz="1050" b="0" i="0" u="none" strike="noStrike" cap="none" normalizeH="0" baseline="0" dirty="0" err="1">
                <a:ln>
                  <a:noFill/>
                </a:ln>
                <a:solidFill>
                  <a:srgbClr val="080808"/>
                </a:solidFill>
                <a:effectLst/>
                <a:latin typeface="JetBrains Mono"/>
              </a:rPr>
              <a:t>.onDraw</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err="1">
                <a:ln>
                  <a:noFill/>
                </a:ln>
                <a:solidFill>
                  <a:srgbClr val="080808"/>
                </a:solidFill>
                <a:effectLst/>
                <a:latin typeface="JetBrains Mono"/>
              </a:rPr>
              <a:t>canvas</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paint</a:t>
            </a:r>
            <a:r>
              <a:rPr kumimoji="0" lang="fr-FR" altLang="fr-FR" sz="1050" b="0" i="0" u="none" strike="noStrike" cap="none" normalizeH="0" baseline="0" dirty="0" err="1">
                <a:ln>
                  <a:noFill/>
                </a:ln>
                <a:solidFill>
                  <a:srgbClr val="080808"/>
                </a:solidFill>
                <a:effectLst/>
                <a:latin typeface="JetBrains Mono"/>
              </a:rPr>
              <a:t>.</a:t>
            </a:r>
            <a:r>
              <a:rPr kumimoji="0" lang="fr-FR" altLang="fr-FR" sz="1050" b="0" i="1" u="none" strike="noStrike" cap="none" normalizeH="0" baseline="0" dirty="0" err="1">
                <a:ln>
                  <a:noFill/>
                </a:ln>
                <a:solidFill>
                  <a:srgbClr val="871094"/>
                </a:solidFill>
                <a:effectLst/>
                <a:latin typeface="JetBrains Mono"/>
              </a:rPr>
              <a:t>style</a:t>
            </a:r>
            <a:r>
              <a:rPr kumimoji="0" lang="fr-FR" altLang="fr-FR" sz="1050" b="0" i="1" u="none" strike="noStrike" cap="none" normalizeH="0" baseline="0" dirty="0">
                <a:ln>
                  <a:noFill/>
                </a:ln>
                <a:solidFill>
                  <a:srgbClr val="871094"/>
                </a:solidFill>
                <a:effectLst/>
                <a:latin typeface="JetBrains Mono"/>
              </a:rPr>
              <a:t> </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000000"/>
                </a:solidFill>
                <a:effectLst/>
                <a:latin typeface="JetBrains Mono"/>
              </a:rPr>
              <a:t>Paint</a:t>
            </a:r>
            <a:r>
              <a:rPr kumimoji="0" lang="fr-FR" altLang="fr-FR" sz="1050" b="0" i="0" u="none" strike="noStrike" cap="none" normalizeH="0" baseline="0" dirty="0" err="1">
                <a:ln>
                  <a:noFill/>
                </a:ln>
                <a:solidFill>
                  <a:srgbClr val="080808"/>
                </a:solidFill>
                <a:effectLst/>
                <a:latin typeface="JetBrains Mono"/>
              </a:rPr>
              <a:t>.</a:t>
            </a:r>
            <a:r>
              <a:rPr kumimoji="0" lang="fr-FR" altLang="fr-FR" sz="1050" b="0" i="0" u="none" strike="noStrike" cap="none" normalizeH="0" baseline="0" dirty="0" err="1">
                <a:ln>
                  <a:noFill/>
                </a:ln>
                <a:solidFill>
                  <a:srgbClr val="000000"/>
                </a:solidFill>
                <a:effectLst/>
                <a:latin typeface="JetBrains Mono"/>
              </a:rPr>
              <a:t>Style</a:t>
            </a:r>
            <a:r>
              <a:rPr kumimoji="0" lang="fr-FR" altLang="fr-FR" sz="1050" b="0" i="0" u="none" strike="noStrike" cap="none" normalizeH="0" baseline="0" dirty="0" err="1">
                <a:ln>
                  <a:noFill/>
                </a:ln>
                <a:solidFill>
                  <a:srgbClr val="080808"/>
                </a:solidFill>
                <a:effectLst/>
                <a:latin typeface="JetBrains Mono"/>
              </a:rPr>
              <a:t>.</a:t>
            </a:r>
            <a:r>
              <a:rPr kumimoji="0" lang="fr-FR" altLang="fr-FR" sz="1050" b="0" i="1" u="none" strike="noStrike" cap="none" normalizeH="0" baseline="0" dirty="0" err="1">
                <a:ln>
                  <a:noFill/>
                </a:ln>
                <a:solidFill>
                  <a:srgbClr val="871094"/>
                </a:solidFill>
                <a:effectLst/>
                <a:latin typeface="JetBrains Mono"/>
              </a:rPr>
              <a:t>FILL</a:t>
            </a:r>
            <a:br>
              <a:rPr kumimoji="0" lang="fr-FR" altLang="fr-FR" sz="1050" b="0" i="1" u="none" strike="noStrike" cap="none" normalizeH="0" baseline="0" dirty="0">
                <a:ln>
                  <a:noFill/>
                </a:ln>
                <a:solidFill>
                  <a:srgbClr val="871094"/>
                </a:solidFill>
                <a:effectLst/>
                <a:latin typeface="JetBrains Mono"/>
              </a:rPr>
            </a:br>
            <a:r>
              <a:rPr kumimoji="0" lang="fr-FR" altLang="fr-FR" sz="1050" b="0" i="1" u="none" strike="noStrike" cap="none" normalizeH="0" baseline="0" dirty="0">
                <a:ln>
                  <a:noFill/>
                </a:ln>
                <a:solidFill>
                  <a:srgbClr val="871094"/>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paint</a:t>
            </a:r>
            <a:r>
              <a:rPr kumimoji="0" lang="fr-FR" altLang="fr-FR" sz="1050" b="0" i="0" u="none" strike="noStrike" cap="none" normalizeH="0" baseline="0" dirty="0" err="1">
                <a:ln>
                  <a:noFill/>
                </a:ln>
                <a:solidFill>
                  <a:srgbClr val="080808"/>
                </a:solidFill>
                <a:effectLst/>
                <a:latin typeface="JetBrains Mono"/>
              </a:rPr>
              <a:t>.</a:t>
            </a:r>
            <a:r>
              <a:rPr kumimoji="0" lang="fr-FR" altLang="fr-FR" sz="1050" b="0" i="1" u="none" strike="noStrike" cap="none" normalizeH="0" baseline="0" dirty="0" err="1">
                <a:ln>
                  <a:noFill/>
                </a:ln>
                <a:solidFill>
                  <a:srgbClr val="871094"/>
                </a:solidFill>
                <a:effectLst/>
                <a:latin typeface="JetBrains Mono"/>
              </a:rPr>
              <a:t>color</a:t>
            </a:r>
            <a:r>
              <a:rPr kumimoji="0" lang="fr-FR" altLang="fr-FR" sz="1050" b="0" i="1" u="none" strike="noStrike" cap="none" normalizeH="0" baseline="0" dirty="0">
                <a:ln>
                  <a:noFill/>
                </a:ln>
                <a:solidFill>
                  <a:srgbClr val="871094"/>
                </a:solidFill>
                <a:effectLst/>
                <a:latin typeface="JetBrains Mono"/>
              </a:rPr>
              <a:t> </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000000"/>
                </a:solidFill>
                <a:effectLst/>
                <a:latin typeface="JetBrains Mono"/>
              </a:rPr>
              <a:t>Color</a:t>
            </a:r>
            <a:r>
              <a:rPr kumimoji="0" lang="fr-FR" altLang="fr-FR" sz="1050" b="0" i="0" u="none" strike="noStrike" cap="none" normalizeH="0" baseline="0" dirty="0" err="1">
                <a:ln>
                  <a:noFill/>
                </a:ln>
                <a:solidFill>
                  <a:srgbClr val="080808"/>
                </a:solidFill>
                <a:effectLst/>
                <a:latin typeface="JetBrains Mono"/>
              </a:rPr>
              <a:t>.</a:t>
            </a:r>
            <a:r>
              <a:rPr kumimoji="0" lang="fr-FR" altLang="fr-FR" sz="1050" b="0" i="1" u="none" strike="noStrike" cap="none" normalizeH="0" baseline="0" dirty="0" err="1">
                <a:ln>
                  <a:noFill/>
                </a:ln>
                <a:solidFill>
                  <a:srgbClr val="871094"/>
                </a:solidFill>
                <a:effectLst/>
                <a:latin typeface="JetBrains Mono"/>
              </a:rPr>
              <a:t>RED</a:t>
            </a:r>
            <a:br>
              <a:rPr kumimoji="0" lang="fr-FR" altLang="fr-FR" sz="1050" b="0" i="1" u="none" strike="noStrike" cap="none" normalizeH="0" baseline="0" dirty="0">
                <a:ln>
                  <a:noFill/>
                </a:ln>
                <a:solidFill>
                  <a:srgbClr val="871094"/>
                </a:solidFill>
                <a:effectLst/>
                <a:latin typeface="JetBrains Mono"/>
              </a:rPr>
            </a:br>
            <a:r>
              <a:rPr kumimoji="0" lang="fr-FR" altLang="fr-FR" sz="1050" b="0" i="1" u="none" strike="noStrike" cap="none" normalizeH="0" baseline="0" dirty="0">
                <a:ln>
                  <a:noFill/>
                </a:ln>
                <a:solidFill>
                  <a:srgbClr val="871094"/>
                </a:solidFill>
                <a:effectLst/>
                <a:latin typeface="JetBrains Mono"/>
              </a:rPr>
              <a:t>        </a:t>
            </a:r>
            <a:r>
              <a:rPr kumimoji="0" lang="fr-FR" altLang="fr-FR" sz="1050" b="0" i="0" u="none" strike="noStrike" cap="none" normalizeH="0" baseline="0" dirty="0" err="1">
                <a:ln>
                  <a:noFill/>
                </a:ln>
                <a:solidFill>
                  <a:srgbClr val="080808"/>
                </a:solidFill>
                <a:effectLst/>
                <a:latin typeface="JetBrains Mono"/>
              </a:rPr>
              <a:t>canvas.drawCircle</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err="1">
                <a:ln>
                  <a:noFill/>
                </a:ln>
                <a:solidFill>
                  <a:srgbClr val="871094"/>
                </a:solidFill>
                <a:effectLst/>
                <a:latin typeface="JetBrains Mono"/>
              </a:rPr>
              <a:t>posX</a:t>
            </a:r>
            <a:r>
              <a:rPr kumimoji="0" lang="fr-FR" altLang="fr-FR" sz="1050" b="0" i="0" u="none" strike="noStrike" cap="none" normalizeH="0" baseline="0" dirty="0" err="1">
                <a:ln>
                  <a:noFill/>
                </a:ln>
                <a:solidFill>
                  <a:srgbClr val="080808"/>
                </a:solidFill>
                <a:effectLst/>
                <a:latin typeface="JetBrains Mono"/>
              </a:rPr>
              <a:t>.toFloat</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posY</a:t>
            </a:r>
            <a:r>
              <a:rPr kumimoji="0" lang="fr-FR" altLang="fr-FR" sz="1050" b="0" i="0" u="none" strike="noStrike" cap="none" normalizeH="0" baseline="0" dirty="0" err="1">
                <a:ln>
                  <a:noFill/>
                </a:ln>
                <a:solidFill>
                  <a:srgbClr val="080808"/>
                </a:solidFill>
                <a:effectLst/>
                <a:latin typeface="JetBrains Mono"/>
              </a:rPr>
              <a:t>.toFloat</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25f</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paint</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paint</a:t>
            </a:r>
            <a:r>
              <a:rPr kumimoji="0" lang="fr-FR" altLang="fr-FR" sz="1050" b="0" i="0" u="none" strike="noStrike" cap="none" normalizeH="0" baseline="0" dirty="0" err="1">
                <a:ln>
                  <a:noFill/>
                </a:ln>
                <a:solidFill>
                  <a:srgbClr val="080808"/>
                </a:solidFill>
                <a:effectLst/>
                <a:latin typeface="JetBrains Mono"/>
              </a:rPr>
              <a:t>.</a:t>
            </a:r>
            <a:r>
              <a:rPr kumimoji="0" lang="fr-FR" altLang="fr-FR" sz="1050" b="0" i="1" u="none" strike="noStrike" cap="none" normalizeH="0" baseline="0" dirty="0" err="1">
                <a:ln>
                  <a:noFill/>
                </a:ln>
                <a:solidFill>
                  <a:srgbClr val="871094"/>
                </a:solidFill>
                <a:effectLst/>
                <a:latin typeface="JetBrains Mono"/>
              </a:rPr>
              <a:t>isAntiAlias</a:t>
            </a:r>
            <a:r>
              <a:rPr kumimoji="0" lang="fr-FR" altLang="fr-FR" sz="1050" b="0" i="1" u="none" strike="noStrike" cap="none" normalizeH="0" baseline="0" dirty="0">
                <a:ln>
                  <a:noFill/>
                </a:ln>
                <a:solidFill>
                  <a:srgbClr val="871094"/>
                </a:solidFill>
                <a:effectLst/>
                <a:latin typeface="JetBrains Mono"/>
              </a:rPr>
              <a:t> </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0033B3"/>
                </a:solidFill>
                <a:effectLst/>
                <a:latin typeface="JetBrains Mono"/>
              </a:rPr>
              <a:t>true</a:t>
            </a:r>
            <a:br>
              <a:rPr kumimoji="0" lang="fr-FR" altLang="fr-FR" sz="1050" b="0" i="0" u="none" strike="noStrike" cap="none" normalizeH="0" baseline="0" dirty="0">
                <a:ln>
                  <a:noFill/>
                </a:ln>
                <a:solidFill>
                  <a:srgbClr val="0033B3"/>
                </a:solidFill>
                <a:effectLst/>
                <a:latin typeface="JetBrains Mono"/>
              </a:rPr>
            </a:br>
            <a:r>
              <a:rPr kumimoji="0" lang="fr-FR" altLang="fr-FR" sz="1050" b="0" i="0" u="none" strike="noStrike" cap="none" normalizeH="0" baseline="0" dirty="0">
                <a:ln>
                  <a:noFill/>
                </a:ln>
                <a:solidFill>
                  <a:srgbClr val="0033B3"/>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paint</a:t>
            </a:r>
            <a:r>
              <a:rPr kumimoji="0" lang="fr-FR" altLang="fr-FR" sz="1050" b="0" i="0" u="none" strike="noStrike" cap="none" normalizeH="0" baseline="0" dirty="0" err="1">
                <a:ln>
                  <a:noFill/>
                </a:ln>
                <a:solidFill>
                  <a:srgbClr val="080808"/>
                </a:solidFill>
                <a:effectLst/>
                <a:latin typeface="JetBrains Mono"/>
              </a:rPr>
              <a:t>.</a:t>
            </a:r>
            <a:r>
              <a:rPr kumimoji="0" lang="fr-FR" altLang="fr-FR" sz="1050" b="0" i="1" u="none" strike="noStrike" cap="none" normalizeH="0" baseline="0" dirty="0" err="1">
                <a:ln>
                  <a:noFill/>
                </a:ln>
                <a:solidFill>
                  <a:srgbClr val="871094"/>
                </a:solidFill>
                <a:effectLst/>
                <a:latin typeface="JetBrains Mono"/>
              </a:rPr>
              <a:t>color</a:t>
            </a:r>
            <a:r>
              <a:rPr kumimoji="0" lang="fr-FR" altLang="fr-FR" sz="1050" b="0" i="1" u="none" strike="noStrike" cap="none" normalizeH="0" baseline="0" dirty="0">
                <a:ln>
                  <a:noFill/>
                </a:ln>
                <a:solidFill>
                  <a:srgbClr val="871094"/>
                </a:solidFill>
                <a:effectLst/>
                <a:latin typeface="JetBrains Mono"/>
              </a:rPr>
              <a:t> </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000000"/>
                </a:solidFill>
                <a:effectLst/>
                <a:latin typeface="JetBrains Mono"/>
              </a:rPr>
              <a:t>Color</a:t>
            </a:r>
            <a:r>
              <a:rPr kumimoji="0" lang="fr-FR" altLang="fr-FR" sz="1050" b="0" i="0" u="none" strike="noStrike" cap="none" normalizeH="0" baseline="0" dirty="0" err="1">
                <a:ln>
                  <a:noFill/>
                </a:ln>
                <a:solidFill>
                  <a:srgbClr val="080808"/>
                </a:solidFill>
                <a:effectLst/>
                <a:latin typeface="JetBrains Mono"/>
              </a:rPr>
              <a:t>.</a:t>
            </a:r>
            <a:r>
              <a:rPr kumimoji="0" lang="fr-FR" altLang="fr-FR" sz="1050" b="0" i="1" u="none" strike="noStrike" cap="none" normalizeH="0" baseline="0" dirty="0" err="1">
                <a:ln>
                  <a:noFill/>
                </a:ln>
                <a:solidFill>
                  <a:srgbClr val="871094"/>
                </a:solidFill>
                <a:effectLst/>
                <a:latin typeface="JetBrains Mono"/>
              </a:rPr>
              <a:t>BLUE</a:t>
            </a:r>
            <a:br>
              <a:rPr kumimoji="0" lang="fr-FR" altLang="fr-FR" sz="1050" b="0" i="1" u="none" strike="noStrike" cap="none" normalizeH="0" baseline="0" dirty="0">
                <a:ln>
                  <a:noFill/>
                </a:ln>
                <a:solidFill>
                  <a:srgbClr val="871094"/>
                </a:solidFill>
                <a:effectLst/>
                <a:latin typeface="JetBrains Mono"/>
              </a:rPr>
            </a:br>
            <a:r>
              <a:rPr kumimoji="0" lang="fr-FR" altLang="fr-FR" sz="1050" b="0" i="1" u="none" strike="noStrike" cap="none" normalizeH="0" baseline="0" dirty="0">
                <a:ln>
                  <a:noFill/>
                </a:ln>
                <a:solidFill>
                  <a:srgbClr val="871094"/>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paint</a:t>
            </a:r>
            <a:r>
              <a:rPr kumimoji="0" lang="fr-FR" altLang="fr-FR" sz="1050" b="0" i="0" u="none" strike="noStrike" cap="none" normalizeH="0" baseline="0" dirty="0" err="1">
                <a:ln>
                  <a:noFill/>
                </a:ln>
                <a:solidFill>
                  <a:srgbClr val="080808"/>
                </a:solidFill>
                <a:effectLst/>
                <a:latin typeface="JetBrains Mono"/>
              </a:rPr>
              <a:t>.</a:t>
            </a:r>
            <a:r>
              <a:rPr kumimoji="0" lang="fr-FR" altLang="fr-FR" sz="1050" b="0" i="1" u="none" strike="noStrike" cap="none" normalizeH="0" baseline="0" dirty="0" err="1">
                <a:ln>
                  <a:noFill/>
                </a:ln>
                <a:solidFill>
                  <a:srgbClr val="871094"/>
                </a:solidFill>
                <a:effectLst/>
                <a:latin typeface="JetBrains Mono"/>
              </a:rPr>
              <a:t>style</a:t>
            </a:r>
            <a:r>
              <a:rPr kumimoji="0" lang="fr-FR" altLang="fr-FR" sz="1050" b="0" i="1" u="none" strike="noStrike" cap="none" normalizeH="0" baseline="0" dirty="0">
                <a:ln>
                  <a:noFill/>
                </a:ln>
                <a:solidFill>
                  <a:srgbClr val="871094"/>
                </a:solidFill>
                <a:effectLst/>
                <a:latin typeface="JetBrains Mono"/>
              </a:rPr>
              <a:t> </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000000"/>
                </a:solidFill>
                <a:effectLst/>
                <a:latin typeface="JetBrains Mono"/>
              </a:rPr>
              <a:t>Paint</a:t>
            </a:r>
            <a:r>
              <a:rPr kumimoji="0" lang="fr-FR" altLang="fr-FR" sz="1050" b="0" i="0" u="none" strike="noStrike" cap="none" normalizeH="0" baseline="0" dirty="0" err="1">
                <a:ln>
                  <a:noFill/>
                </a:ln>
                <a:solidFill>
                  <a:srgbClr val="080808"/>
                </a:solidFill>
                <a:effectLst/>
                <a:latin typeface="JetBrains Mono"/>
              </a:rPr>
              <a:t>.</a:t>
            </a:r>
            <a:r>
              <a:rPr kumimoji="0" lang="fr-FR" altLang="fr-FR" sz="1050" b="0" i="0" u="none" strike="noStrike" cap="none" normalizeH="0" baseline="0" dirty="0" err="1">
                <a:ln>
                  <a:noFill/>
                </a:ln>
                <a:solidFill>
                  <a:srgbClr val="000000"/>
                </a:solidFill>
                <a:effectLst/>
                <a:latin typeface="JetBrains Mono"/>
              </a:rPr>
              <a:t>Style</a:t>
            </a:r>
            <a:r>
              <a:rPr kumimoji="0" lang="fr-FR" altLang="fr-FR" sz="1050" b="0" i="0" u="none" strike="noStrike" cap="none" normalizeH="0" baseline="0" dirty="0" err="1">
                <a:ln>
                  <a:noFill/>
                </a:ln>
                <a:solidFill>
                  <a:srgbClr val="080808"/>
                </a:solidFill>
                <a:effectLst/>
                <a:latin typeface="JetBrains Mono"/>
              </a:rPr>
              <a:t>.</a:t>
            </a:r>
            <a:r>
              <a:rPr kumimoji="0" lang="fr-FR" altLang="fr-FR" sz="1050" b="0" i="1" u="none" strike="noStrike" cap="none" normalizeH="0" baseline="0" dirty="0" err="1">
                <a:ln>
                  <a:noFill/>
                </a:ln>
                <a:solidFill>
                  <a:srgbClr val="871094"/>
                </a:solidFill>
                <a:effectLst/>
                <a:latin typeface="JetBrains Mono"/>
              </a:rPr>
              <a:t>FILL</a:t>
            </a:r>
            <a:br>
              <a:rPr kumimoji="0" lang="fr-FR" altLang="fr-FR" sz="1050" b="0" i="1" u="none" strike="noStrike" cap="none" normalizeH="0" baseline="0" dirty="0">
                <a:ln>
                  <a:noFill/>
                </a:ln>
                <a:solidFill>
                  <a:srgbClr val="871094"/>
                </a:solidFill>
                <a:effectLst/>
                <a:latin typeface="JetBrains Mono"/>
              </a:rPr>
            </a:br>
            <a:r>
              <a:rPr kumimoji="0" lang="fr-FR" altLang="fr-FR" sz="1050" b="0" i="1" u="none" strike="noStrike" cap="none" normalizeH="0" baseline="0" dirty="0">
                <a:ln>
                  <a:noFill/>
                </a:ln>
                <a:solidFill>
                  <a:srgbClr val="871094"/>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err="1">
                <a:ln>
                  <a:noFill/>
                </a:ln>
                <a:solidFill>
                  <a:srgbClr val="080808"/>
                </a:solidFill>
                <a:effectLst/>
                <a:latin typeface="JetBrains Mono"/>
              </a:rPr>
              <a:t>.moveTo</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a:ln>
                  <a:noFill/>
                </a:ln>
                <a:solidFill>
                  <a:srgbClr val="1750EB"/>
                </a:solidFill>
                <a:effectLst/>
                <a:latin typeface="JetBrains Mono"/>
              </a:rPr>
              <a:t>75f</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75f</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err="1">
                <a:ln>
                  <a:noFill/>
                </a:ln>
                <a:solidFill>
                  <a:srgbClr val="080808"/>
                </a:solidFill>
                <a:effectLst/>
                <a:latin typeface="JetBrains Mono"/>
              </a:rPr>
              <a:t>.lineTo</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a:ln>
                  <a:noFill/>
                </a:ln>
                <a:solidFill>
                  <a:srgbClr val="1750EB"/>
                </a:solidFill>
                <a:effectLst/>
                <a:latin typeface="JetBrains Mono"/>
              </a:rPr>
              <a:t>125f</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75f</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err="1">
                <a:ln>
                  <a:noFill/>
                </a:ln>
                <a:solidFill>
                  <a:srgbClr val="080808"/>
                </a:solidFill>
                <a:effectLst/>
                <a:latin typeface="JetBrains Mono"/>
              </a:rPr>
              <a:t>.lineTo</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a:ln>
                  <a:noFill/>
                </a:ln>
                <a:solidFill>
                  <a:srgbClr val="1750EB"/>
                </a:solidFill>
                <a:effectLst/>
                <a:latin typeface="JetBrains Mono"/>
              </a:rPr>
              <a:t>125f</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125f</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err="1">
                <a:ln>
                  <a:noFill/>
                </a:ln>
                <a:solidFill>
                  <a:srgbClr val="080808"/>
                </a:solidFill>
                <a:effectLst/>
                <a:latin typeface="JetBrains Mono"/>
              </a:rPr>
              <a:t>.lineTo</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a:ln>
                  <a:noFill/>
                </a:ln>
                <a:solidFill>
                  <a:srgbClr val="1750EB"/>
                </a:solidFill>
                <a:effectLst/>
                <a:latin typeface="JetBrains Mono"/>
              </a:rPr>
              <a:t>175f</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125f</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err="1">
                <a:ln>
                  <a:noFill/>
                </a:ln>
                <a:solidFill>
                  <a:srgbClr val="080808"/>
                </a:solidFill>
                <a:effectLst/>
                <a:latin typeface="JetBrains Mono"/>
              </a:rPr>
              <a:t>.lineTo</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a:ln>
                  <a:noFill/>
                </a:ln>
                <a:solidFill>
                  <a:srgbClr val="1750EB"/>
                </a:solidFill>
                <a:effectLst/>
                <a:latin typeface="JetBrains Mono"/>
              </a:rPr>
              <a:t>175f</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175f</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err="1">
                <a:ln>
                  <a:noFill/>
                </a:ln>
                <a:solidFill>
                  <a:srgbClr val="080808"/>
                </a:solidFill>
                <a:effectLst/>
                <a:latin typeface="JetBrains Mono"/>
              </a:rPr>
              <a:t>.lineTo</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a:ln>
                  <a:noFill/>
                </a:ln>
                <a:solidFill>
                  <a:srgbClr val="1750EB"/>
                </a:solidFill>
                <a:effectLst/>
                <a:latin typeface="JetBrains Mono"/>
              </a:rPr>
              <a:t>225f</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175f</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err="1">
                <a:ln>
                  <a:noFill/>
                </a:ln>
                <a:solidFill>
                  <a:srgbClr val="080808"/>
                </a:solidFill>
                <a:effectLst/>
                <a:latin typeface="JetBrains Mono"/>
              </a:rPr>
              <a:t>.lineTo</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a:ln>
                  <a:noFill/>
                </a:ln>
                <a:solidFill>
                  <a:srgbClr val="1750EB"/>
                </a:solidFill>
                <a:effectLst/>
                <a:latin typeface="JetBrains Mono"/>
              </a:rPr>
              <a:t>225f</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225f</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err="1">
                <a:ln>
                  <a:noFill/>
                </a:ln>
                <a:solidFill>
                  <a:srgbClr val="080808"/>
                </a:solidFill>
                <a:effectLst/>
                <a:latin typeface="JetBrains Mono"/>
              </a:rPr>
              <a:t>.lineTo</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a:ln>
                  <a:noFill/>
                </a:ln>
                <a:solidFill>
                  <a:srgbClr val="1750EB"/>
                </a:solidFill>
                <a:effectLst/>
                <a:latin typeface="JetBrains Mono"/>
              </a:rPr>
              <a:t>275f</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225f</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err="1">
                <a:ln>
                  <a:noFill/>
                </a:ln>
                <a:solidFill>
                  <a:srgbClr val="080808"/>
                </a:solidFill>
                <a:effectLst/>
                <a:latin typeface="JetBrains Mono"/>
              </a:rPr>
              <a:t>.lineTo</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a:ln>
                  <a:noFill/>
                </a:ln>
                <a:solidFill>
                  <a:srgbClr val="1750EB"/>
                </a:solidFill>
                <a:effectLst/>
                <a:latin typeface="JetBrains Mono"/>
              </a:rPr>
              <a:t>275f</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275f</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err="1">
                <a:ln>
                  <a:noFill/>
                </a:ln>
                <a:solidFill>
                  <a:srgbClr val="080808"/>
                </a:solidFill>
                <a:effectLst/>
                <a:latin typeface="JetBrains Mono"/>
              </a:rPr>
              <a:t>.lineTo</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a:ln>
                  <a:noFill/>
                </a:ln>
                <a:solidFill>
                  <a:srgbClr val="1750EB"/>
                </a:solidFill>
                <a:effectLst/>
                <a:latin typeface="JetBrains Mono"/>
              </a:rPr>
              <a:t>325f</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275f</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err="1">
                <a:ln>
                  <a:noFill/>
                </a:ln>
                <a:solidFill>
                  <a:srgbClr val="080808"/>
                </a:solidFill>
                <a:effectLst/>
                <a:latin typeface="JetBrains Mono"/>
              </a:rPr>
              <a:t>.lineTo</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a:ln>
                  <a:noFill/>
                </a:ln>
                <a:solidFill>
                  <a:srgbClr val="1750EB"/>
                </a:solidFill>
                <a:effectLst/>
                <a:latin typeface="JetBrains Mono"/>
              </a:rPr>
              <a:t>325f</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325f</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err="1">
                <a:ln>
                  <a:noFill/>
                </a:ln>
                <a:solidFill>
                  <a:srgbClr val="080808"/>
                </a:solidFill>
                <a:effectLst/>
                <a:latin typeface="JetBrains Mono"/>
              </a:rPr>
              <a:t>.lineTo</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a:ln>
                  <a:noFill/>
                </a:ln>
                <a:solidFill>
                  <a:srgbClr val="1750EB"/>
                </a:solidFill>
                <a:effectLst/>
                <a:latin typeface="JetBrains Mono"/>
              </a:rPr>
              <a:t>75f</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a:ln>
                  <a:noFill/>
                </a:ln>
                <a:solidFill>
                  <a:srgbClr val="1750EB"/>
                </a:solidFill>
                <a:effectLst/>
                <a:latin typeface="JetBrains Mono"/>
              </a:rPr>
              <a:t>325f</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err="1">
                <a:ln>
                  <a:noFill/>
                </a:ln>
                <a:solidFill>
                  <a:srgbClr val="080808"/>
                </a:solidFill>
                <a:effectLst/>
                <a:latin typeface="JetBrains Mono"/>
              </a:rPr>
              <a:t>.close</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080808"/>
                </a:solidFill>
                <a:effectLst/>
                <a:latin typeface="JetBrains Mono"/>
              </a:rPr>
              <a:t>canvas.drawPath</a:t>
            </a:r>
            <a:r>
              <a:rPr kumimoji="0" lang="fr-FR" altLang="fr-FR" sz="1050" b="0" i="0" u="none" strike="noStrike" cap="none" normalizeH="0" baseline="0" dirty="0">
                <a:ln>
                  <a:noFill/>
                </a:ln>
                <a:solidFill>
                  <a:srgbClr val="080808"/>
                </a:solidFill>
                <a:effectLst/>
                <a:latin typeface="JetBrains Mono"/>
              </a:rPr>
              <a:t>(</a:t>
            </a:r>
            <a:r>
              <a:rPr kumimoji="0" lang="fr-FR" altLang="fr-FR" sz="1050" b="0" i="0" u="none" strike="noStrike" cap="none" normalizeH="0" baseline="0" dirty="0" err="1">
                <a:ln>
                  <a:noFill/>
                </a:ln>
                <a:solidFill>
                  <a:srgbClr val="871094"/>
                </a:solidFill>
                <a:effectLst/>
                <a:latin typeface="JetBrains Mono"/>
              </a:rPr>
              <a:t>path</a:t>
            </a:r>
            <a:r>
              <a:rPr kumimoji="0" lang="fr-FR" altLang="fr-FR" sz="1050" b="0" i="0" u="none" strike="noStrike" cap="none" normalizeH="0" baseline="0" dirty="0">
                <a:ln>
                  <a:noFill/>
                </a:ln>
                <a:solidFill>
                  <a:srgbClr val="080808"/>
                </a:solidFill>
                <a:effectLst/>
                <a:latin typeface="JetBrains Mono"/>
              </a:rPr>
              <a:t>, </a:t>
            </a:r>
            <a:r>
              <a:rPr kumimoji="0" lang="fr-FR" altLang="fr-FR" sz="1050" b="0" i="0" u="none" strike="noStrike" cap="none" normalizeH="0" baseline="0" dirty="0" err="1">
                <a:ln>
                  <a:noFill/>
                </a:ln>
                <a:solidFill>
                  <a:srgbClr val="871094"/>
                </a:solidFill>
                <a:effectLst/>
                <a:latin typeface="JetBrains Mono"/>
              </a:rPr>
              <a:t>paint</a:t>
            </a:r>
            <a:r>
              <a:rPr kumimoji="0" lang="fr-FR" altLang="fr-FR" sz="1050" b="0" i="0" u="none" strike="noStrike" cap="none" normalizeH="0" baseline="0" dirty="0">
                <a:ln>
                  <a:noFill/>
                </a:ln>
                <a:solidFill>
                  <a:srgbClr val="080808"/>
                </a:solidFill>
                <a:effectLst/>
                <a:latin typeface="JetBrains Mono"/>
              </a:rPr>
              <a:t>)</a:t>
            </a:r>
            <a:br>
              <a:rPr kumimoji="0" lang="fr-FR" altLang="fr-FR" sz="1050" b="0" i="0" u="none" strike="noStrike" cap="none" normalizeH="0" baseline="0" dirty="0">
                <a:ln>
                  <a:noFill/>
                </a:ln>
                <a:solidFill>
                  <a:srgbClr val="080808"/>
                </a:solidFill>
                <a:effectLst/>
                <a:latin typeface="JetBrains Mono"/>
              </a:rPr>
            </a:br>
            <a:r>
              <a:rPr kumimoji="0" lang="fr-FR" altLang="fr-FR" sz="1050" b="0" i="0" u="none" strike="noStrike" cap="none" normalizeH="0" baseline="0" dirty="0">
                <a:ln>
                  <a:noFill/>
                </a:ln>
                <a:solidFill>
                  <a:srgbClr val="080808"/>
                </a:solidFill>
                <a:effectLst/>
                <a:latin typeface="JetBrains Mono"/>
              </a:rPr>
              <a:t>    }</a:t>
            </a:r>
            <a:endParaRPr kumimoji="0" lang="fr-FR" altLang="fr-FR"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50657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2</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Dessiner des vues sur Canvas</a:t>
            </a:r>
            <a:endParaRPr lang="fr-FR" dirty="0"/>
          </a:p>
        </p:txBody>
      </p:sp>
      <p:sp>
        <p:nvSpPr>
          <p:cNvPr id="12" name="Content Placeholder 11">
            <a:extLst>
              <a:ext uri="{FF2B5EF4-FFF2-40B4-BE49-F238E27FC236}">
                <a16:creationId xmlns:a16="http://schemas.microsoft.com/office/drawing/2014/main" id="{8E5C6B56-5EE4-3837-D1D1-21E976368FB7}"/>
              </a:ext>
            </a:extLst>
          </p:cNvPr>
          <p:cNvSpPr>
            <a:spLocks noGrp="1"/>
          </p:cNvSpPr>
          <p:nvPr>
            <p:ph sz="quarter" idx="12"/>
          </p:nvPr>
        </p:nvSpPr>
        <p:spPr/>
        <p:txBody>
          <a:bodyPr/>
          <a:lstStyle/>
          <a:p>
            <a:pPr>
              <a:lnSpc>
                <a:spcPct val="107000"/>
              </a:lnSpc>
              <a:spcAft>
                <a:spcPts val="800"/>
              </a:spcAft>
            </a:pPr>
            <a:r>
              <a:rPr lang="fr-FR" noProof="1">
                <a:solidFill>
                  <a:schemeClr val="tx1"/>
                </a:solidFill>
              </a:rPr>
              <a:t>La vue surcharge également la méthode onTouchEvent, qui est appelée lorsque l'utilisateur touche l'écran. Lorsque cette méthode est appelée, elle crée un nouveau Thread et le démarre. Le thread déplace le cercle vers la droite et vers le bas de 50 pixels toutes les 300 et 500 millisecondes, respectivement, pour un total de 5 fois. Une fois la boucle terminée, le cercle est réinitialisé à sa position d'origine (100, 50).</a:t>
            </a:r>
          </a:p>
          <a:p>
            <a:pPr>
              <a:lnSpc>
                <a:spcPct val="107000"/>
              </a:lnSpc>
              <a:spcAft>
                <a:spcPts val="800"/>
              </a:spcAft>
            </a:pPr>
            <a:r>
              <a:rPr lang="fr-FR" noProof="1">
                <a:solidFill>
                  <a:schemeClr val="tx1"/>
                </a:solidFill>
              </a:rPr>
              <a:t>Enfin, la méthode invalidate est appelée pour redessiner la vue et mettre à jour la position du cercle à l'écran.</a:t>
            </a:r>
          </a:p>
          <a:p>
            <a:pPr>
              <a:lnSpc>
                <a:spcPct val="107000"/>
              </a:lnSpc>
              <a:spcAft>
                <a:spcPts val="800"/>
              </a:spcAft>
            </a:pPr>
            <a:r>
              <a:rPr lang="fr-FR" altLang="fr-FR" dirty="0">
                <a:solidFill>
                  <a:schemeClr val="tx1"/>
                </a:solidFill>
                <a:latin typeface="JetBrains Mono"/>
              </a:rPr>
              <a:t> </a:t>
            </a:r>
          </a:p>
          <a:p>
            <a:pPr>
              <a:lnSpc>
                <a:spcPct val="107000"/>
              </a:lnSpc>
              <a:spcAft>
                <a:spcPts val="800"/>
              </a:spcAft>
            </a:pPr>
            <a:r>
              <a:rPr kumimoji="0" lang="fr-FR" altLang="fr-FR" sz="1200" b="0" i="0" u="none" strike="noStrike" cap="none" normalizeH="0" baseline="0" dirty="0">
                <a:ln>
                  <a:noFill/>
                </a:ln>
                <a:solidFill>
                  <a:schemeClr val="tx1"/>
                </a:solidFill>
                <a:effectLst/>
                <a:latin typeface="JetBrains Mono"/>
              </a:rPr>
              <a:t> </a:t>
            </a:r>
            <a:endParaRPr lang="fr-FR" noProof="1">
              <a:solidFill>
                <a:schemeClr val="tx1"/>
              </a:solidFill>
            </a:endParaRP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3 : Simuler le mouvement </a:t>
            </a:r>
          </a:p>
        </p:txBody>
      </p:sp>
      <p:sp>
        <p:nvSpPr>
          <p:cNvPr id="8" name="Rectangle 2">
            <a:extLst>
              <a:ext uri="{FF2B5EF4-FFF2-40B4-BE49-F238E27FC236}">
                <a16:creationId xmlns:a16="http://schemas.microsoft.com/office/drawing/2014/main" id="{DB271EB8-A0EC-058E-CB01-CC2B0D154869}"/>
              </a:ext>
            </a:extLst>
          </p:cNvPr>
          <p:cNvSpPr>
            <a:spLocks noGrp="1" noChangeArrowheads="1"/>
          </p:cNvSpPr>
          <p:nvPr>
            <p:ph sz="quarter" idx="14"/>
          </p:nvPr>
        </p:nvSpPr>
        <p:spPr bwMode="auto">
          <a:xfrm>
            <a:off x="6252003" y="1933635"/>
            <a:ext cx="3864776" cy="45243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onTouchEvent</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event</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MotionEvent</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Boolean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a:ln>
                  <a:noFill/>
                </a:ln>
                <a:solidFill>
                  <a:srgbClr val="000000"/>
                </a:solidFill>
                <a:effectLst/>
                <a:latin typeface="JetBrains Mono"/>
              </a:rPr>
              <a:t>t</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Thread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object</a:t>
            </a: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a:ln>
                  <a:noFill/>
                </a:ln>
                <a:solidFill>
                  <a:srgbClr val="080808"/>
                </a:solidFill>
                <a:effectLst/>
                <a:latin typeface="JetBrains Mono"/>
              </a:rPr>
              <a:t>: Thread()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a:ln>
                  <a:noFill/>
                </a:ln>
                <a:solidFill>
                  <a:srgbClr val="00627A"/>
                </a:solidFill>
                <a:effectLst/>
                <a:latin typeface="JetBrains Mono"/>
              </a:rPr>
              <a:t>run</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for </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0000"/>
                </a:solidFill>
                <a:effectLst/>
                <a:latin typeface="JetBrains Mono"/>
              </a:rPr>
              <a:t>i </a:t>
            </a:r>
            <a:r>
              <a:rPr kumimoji="0" lang="fr-FR" altLang="fr-FR" b="0" i="0" u="none" strike="noStrike" cap="none" normalizeH="0" baseline="0" dirty="0">
                <a:ln>
                  <a:noFill/>
                </a:ln>
                <a:solidFill>
                  <a:srgbClr val="0033B3"/>
                </a:solidFill>
                <a:effectLst/>
                <a:latin typeface="JetBrains Mono"/>
              </a:rPr>
              <a:t>in </a:t>
            </a:r>
            <a:r>
              <a:rPr kumimoji="0" lang="fr-FR" altLang="fr-FR" b="0" i="0" u="none" strike="noStrike" cap="none" normalizeH="0" baseline="0" dirty="0">
                <a:ln>
                  <a:noFill/>
                </a:ln>
                <a:solidFill>
                  <a:srgbClr val="1750EB"/>
                </a:solidFill>
                <a:effectLst/>
                <a:latin typeface="JetBrains Mono"/>
              </a:rPr>
              <a:t>0</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1750EB"/>
                </a:solidFill>
                <a:effectLst/>
                <a:latin typeface="JetBrains Mono"/>
              </a:rPr>
              <a:t>3</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posX</a:t>
            </a:r>
            <a:r>
              <a:rPr kumimoji="0" lang="fr-FR" altLang="fr-FR" b="0" i="0"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1750EB"/>
                </a:solidFill>
                <a:effectLst/>
                <a:latin typeface="JetBrains Mono"/>
              </a:rPr>
              <a:t>50</a:t>
            </a:r>
            <a:br>
              <a:rPr kumimoji="0" lang="fr-FR" altLang="fr-FR" b="0" i="0" u="none" strike="noStrike" cap="none" normalizeH="0" baseline="0" dirty="0">
                <a:ln>
                  <a:noFill/>
                </a:ln>
                <a:solidFill>
                  <a:srgbClr val="1750EB"/>
                </a:solidFill>
                <a:effectLst/>
                <a:latin typeface="JetBrains Mono"/>
              </a:rPr>
            </a:br>
            <a:r>
              <a:rPr kumimoji="0" lang="fr-FR" altLang="fr-FR" b="0" i="0" u="none" strike="noStrike" cap="none" normalizeH="0" baseline="0" dirty="0">
                <a:ln>
                  <a:noFill/>
                </a:ln>
                <a:solidFill>
                  <a:srgbClr val="1750EB"/>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invalidate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try</a:t>
            </a: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sleep</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1750EB"/>
                </a:solidFill>
                <a:effectLst/>
                <a:latin typeface="JetBrains Mono"/>
              </a:rPr>
              <a:t>300</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 </a:t>
            </a:r>
            <a:r>
              <a:rPr kumimoji="0" lang="fr-FR" altLang="fr-FR" b="0" i="0" u="none" strike="noStrike" cap="none" normalizeH="0" baseline="0" dirty="0">
                <a:ln>
                  <a:noFill/>
                </a:ln>
                <a:solidFill>
                  <a:srgbClr val="0033B3"/>
                </a:solidFill>
                <a:effectLst/>
                <a:latin typeface="JetBrains Mono"/>
              </a:rPr>
              <a:t>catch </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0000"/>
                </a:solidFill>
                <a:effectLst/>
                <a:latin typeface="JetBrains Mono"/>
              </a:rPr>
              <a:t>e</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InterruptedException</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e</a:t>
            </a:r>
            <a:r>
              <a:rPr kumimoji="0" lang="fr-FR" altLang="fr-FR" b="0" i="0" u="none" strike="noStrike" cap="none" normalizeH="0" baseline="0" dirty="0" err="1">
                <a:ln>
                  <a:noFill/>
                </a:ln>
                <a:solidFill>
                  <a:srgbClr val="080808"/>
                </a:solidFill>
                <a:effectLst/>
                <a:latin typeface="JetBrains Mono"/>
              </a:rPr>
              <a:t>.printStackTrace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posY</a:t>
            </a:r>
            <a:r>
              <a:rPr kumimoji="0" lang="fr-FR" altLang="fr-FR" b="0" i="0"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1750EB"/>
                </a:solidFill>
                <a:effectLst/>
                <a:latin typeface="JetBrains Mono"/>
              </a:rPr>
              <a:t>50</a:t>
            </a:r>
            <a:br>
              <a:rPr kumimoji="0" lang="fr-FR" altLang="fr-FR" b="0" i="0" u="none" strike="noStrike" cap="none" normalizeH="0" baseline="0" dirty="0">
                <a:ln>
                  <a:noFill/>
                </a:ln>
                <a:solidFill>
                  <a:srgbClr val="1750EB"/>
                </a:solidFill>
                <a:effectLst/>
                <a:latin typeface="JetBrains Mono"/>
              </a:rPr>
            </a:br>
            <a:r>
              <a:rPr kumimoji="0" lang="fr-FR" altLang="fr-FR" b="0" i="0" u="none" strike="noStrike" cap="none" normalizeH="0" baseline="0" dirty="0">
                <a:ln>
                  <a:noFill/>
                </a:ln>
                <a:solidFill>
                  <a:srgbClr val="1750EB"/>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invalidate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try</a:t>
            </a: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sleep</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1750EB"/>
                </a:solidFill>
                <a:effectLst/>
                <a:latin typeface="JetBrains Mono"/>
              </a:rPr>
              <a:t>500</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 </a:t>
            </a:r>
            <a:r>
              <a:rPr kumimoji="0" lang="fr-FR" altLang="fr-FR" b="0" i="0" u="none" strike="noStrike" cap="none" normalizeH="0" baseline="0" dirty="0">
                <a:ln>
                  <a:noFill/>
                </a:ln>
                <a:solidFill>
                  <a:srgbClr val="0033B3"/>
                </a:solidFill>
                <a:effectLst/>
                <a:latin typeface="JetBrains Mono"/>
              </a:rPr>
              <a:t>catch </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0000"/>
                </a:solidFill>
                <a:effectLst/>
                <a:latin typeface="JetBrains Mono"/>
              </a:rPr>
              <a:t>e</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InterruptedException</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e</a:t>
            </a:r>
            <a:r>
              <a:rPr kumimoji="0" lang="fr-FR" altLang="fr-FR" b="0" i="0" u="none" strike="noStrike" cap="none" normalizeH="0" baseline="0" dirty="0" err="1">
                <a:ln>
                  <a:noFill/>
                </a:ln>
                <a:solidFill>
                  <a:srgbClr val="080808"/>
                </a:solidFill>
                <a:effectLst/>
                <a:latin typeface="JetBrains Mono"/>
              </a:rPr>
              <a:t>.printStackTrace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t</a:t>
            </a:r>
            <a:r>
              <a:rPr kumimoji="0" lang="fr-FR" altLang="fr-FR" b="0" i="0" u="none" strike="noStrike" cap="none" normalizeH="0" baseline="0" dirty="0" err="1">
                <a:ln>
                  <a:noFill/>
                </a:ln>
                <a:solidFill>
                  <a:srgbClr val="080808"/>
                </a:solidFill>
                <a:effectLst/>
                <a:latin typeface="JetBrains Mono"/>
              </a:rPr>
              <a:t>.start</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return </a:t>
            </a:r>
            <a:r>
              <a:rPr kumimoji="0" lang="fr-FR" altLang="fr-FR" b="0" i="0" u="none" strike="noStrike" cap="none" normalizeH="0" baseline="0" dirty="0" err="1">
                <a:ln>
                  <a:noFill/>
                </a:ln>
                <a:solidFill>
                  <a:srgbClr val="0033B3"/>
                </a:solidFill>
                <a:effectLst/>
                <a:latin typeface="JetBrains Mono"/>
              </a:rPr>
              <a:t>super</a:t>
            </a:r>
            <a:r>
              <a:rPr kumimoji="0" lang="fr-FR" altLang="fr-FR" b="0" i="0" u="none" strike="noStrike" cap="none" normalizeH="0" baseline="0" dirty="0" err="1">
                <a:ln>
                  <a:noFill/>
                </a:ln>
                <a:solidFill>
                  <a:srgbClr val="080808"/>
                </a:solidFill>
                <a:effectLst/>
                <a:latin typeface="JetBrains Mono"/>
              </a:rPr>
              <a:t>.onTouchEvent</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event</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902209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Challenge </a:t>
            </a:r>
          </a:p>
        </p:txBody>
      </p:sp>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2</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Dessiner des vues sur Canvas</a:t>
            </a:r>
            <a:endParaRPr lang="fr-FR" dirty="0"/>
          </a:p>
        </p:txBody>
      </p:sp>
      <p:sp>
        <p:nvSpPr>
          <p:cNvPr id="2" name="Content Placeholder 1">
            <a:extLst>
              <a:ext uri="{FF2B5EF4-FFF2-40B4-BE49-F238E27FC236}">
                <a16:creationId xmlns:a16="http://schemas.microsoft.com/office/drawing/2014/main" id="{E0E6A469-5E7F-D0C3-6D37-4B827653704E}"/>
              </a:ext>
            </a:extLst>
          </p:cNvPr>
          <p:cNvSpPr>
            <a:spLocks noGrp="1"/>
          </p:cNvSpPr>
          <p:nvPr>
            <p:ph sz="quarter" idx="12"/>
          </p:nvPr>
        </p:nvSpPr>
        <p:spPr/>
        <p:txBody>
          <a:bodyPr/>
          <a:lstStyle/>
          <a:p>
            <a:r>
              <a:rPr lang="fr-FR" dirty="0">
                <a:solidFill>
                  <a:schemeClr val="tx1"/>
                </a:solidFill>
              </a:rPr>
              <a:t>On demande de modifier le projet existant afin de rendre la boule à son état initial une fois en bas de l’escalier. </a:t>
            </a:r>
          </a:p>
          <a:p>
            <a:endParaRPr lang="fr-FR" dirty="0">
              <a:solidFill>
                <a:schemeClr val="tx1"/>
              </a:solidFill>
            </a:endParaRPr>
          </a:p>
          <a:p>
            <a:r>
              <a:rPr lang="fr-FR" b="1" dirty="0">
                <a:solidFill>
                  <a:schemeClr val="tx1"/>
                </a:solidFill>
              </a:rPr>
              <a:t>Indication </a:t>
            </a:r>
            <a:r>
              <a:rPr lang="fr-FR" b="1" dirty="0"/>
              <a:t>: </a:t>
            </a:r>
          </a:p>
          <a:p>
            <a:r>
              <a:rPr lang="fr-FR" dirty="0">
                <a:solidFill>
                  <a:schemeClr val="tx1"/>
                </a:solidFill>
              </a:rPr>
              <a:t>Ce code permet d’initialiser la boule à son état initial : </a:t>
            </a:r>
          </a:p>
          <a:p>
            <a:pPr algn="l"/>
            <a:r>
              <a:rPr kumimoji="0" lang="fr-FR" altLang="fr-FR" sz="1200" b="0" i="0" u="none" strike="noStrike" cap="none" normalizeH="0" baseline="0" dirty="0" err="1">
                <a:ln>
                  <a:noFill/>
                </a:ln>
                <a:solidFill>
                  <a:srgbClr val="871094"/>
                </a:solidFill>
                <a:effectLst/>
                <a:latin typeface="JetBrains Mono"/>
              </a:rPr>
              <a:t>posX</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100</a:t>
            </a:r>
            <a:br>
              <a:rPr kumimoji="0" lang="fr-FR" altLang="fr-FR" sz="1200" b="0" i="0" u="none" strike="noStrike" cap="none" normalizeH="0" baseline="0" dirty="0">
                <a:ln>
                  <a:noFill/>
                </a:ln>
                <a:solidFill>
                  <a:srgbClr val="1750EB"/>
                </a:solidFill>
                <a:effectLst/>
                <a:latin typeface="JetBrains Mono"/>
              </a:rPr>
            </a:br>
            <a:r>
              <a:rPr kumimoji="0" lang="fr-FR" altLang="fr-FR" sz="1200" b="0" i="0" u="none" strike="noStrike" cap="none" normalizeH="0" baseline="0" dirty="0" err="1">
                <a:ln>
                  <a:noFill/>
                </a:ln>
                <a:solidFill>
                  <a:srgbClr val="871094"/>
                </a:solidFill>
                <a:effectLst/>
                <a:latin typeface="JetBrains Mono"/>
              </a:rPr>
              <a:t>posY</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50</a:t>
            </a:r>
            <a:br>
              <a:rPr kumimoji="0" lang="fr-FR" altLang="fr-FR" sz="1200" b="0" i="0" u="none" strike="noStrike" cap="none" normalizeH="0" baseline="0" dirty="0">
                <a:ln>
                  <a:noFill/>
                </a:ln>
                <a:solidFill>
                  <a:srgbClr val="1750EB"/>
                </a:solidFill>
                <a:effectLst/>
                <a:latin typeface="JetBrains Mono"/>
              </a:rPr>
            </a:br>
            <a:r>
              <a:rPr kumimoji="0" lang="fr-FR" altLang="fr-FR" sz="1200" b="0" i="0" u="none" strike="noStrike" cap="none" normalizeH="0" baseline="0" dirty="0" err="1">
                <a:ln>
                  <a:noFill/>
                </a:ln>
                <a:solidFill>
                  <a:srgbClr val="080808"/>
                </a:solidFill>
                <a:effectLst/>
                <a:latin typeface="JetBrains Mono"/>
              </a:rPr>
              <a:t>invalidate</a:t>
            </a:r>
            <a:r>
              <a:rPr kumimoji="0" lang="fr-FR" altLang="fr-FR" sz="1200"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a:p>
            <a:endParaRPr lang="fr-FR" dirty="0"/>
          </a:p>
          <a:p>
            <a:endParaRPr lang="fr-FR" dirty="0"/>
          </a:p>
        </p:txBody>
      </p:sp>
    </p:spTree>
    <p:extLst>
      <p:ext uri="{BB962C8B-B14F-4D97-AF65-F5344CB8AC3E}">
        <p14:creationId xmlns:p14="http://schemas.microsoft.com/office/powerpoint/2010/main" val="3723457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2</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Dessiner des vues sur Canvas</a:t>
            </a:r>
            <a:endParaRPr lang="fr-FR" dirty="0"/>
          </a:p>
        </p:txBody>
      </p:sp>
      <p:sp>
        <p:nvSpPr>
          <p:cNvPr id="12" name="Content Placeholder 11">
            <a:extLst>
              <a:ext uri="{FF2B5EF4-FFF2-40B4-BE49-F238E27FC236}">
                <a16:creationId xmlns:a16="http://schemas.microsoft.com/office/drawing/2014/main" id="{8E5C6B56-5EE4-3837-D1D1-21E976368FB7}"/>
              </a:ext>
            </a:extLst>
          </p:cNvPr>
          <p:cNvSpPr>
            <a:spLocks noGrp="1"/>
          </p:cNvSpPr>
          <p:nvPr>
            <p:ph sz="quarter" idx="12"/>
          </p:nvPr>
        </p:nvSpPr>
        <p:spPr/>
        <p:txBody>
          <a:bodyPr/>
          <a:lstStyle/>
          <a:p>
            <a:pPr>
              <a:lnSpc>
                <a:spcPct val="107000"/>
              </a:lnSpc>
              <a:spcAft>
                <a:spcPts val="800"/>
              </a:spcAft>
            </a:pPr>
            <a:r>
              <a:rPr lang="fr-FR" b="1" noProof="1">
                <a:solidFill>
                  <a:schemeClr val="tx1"/>
                </a:solidFill>
              </a:rPr>
              <a:t>Créer une application de dessin simple </a:t>
            </a:r>
            <a:r>
              <a:rPr lang="fr-FR" noProof="1">
                <a:solidFill>
                  <a:schemeClr val="tx1"/>
                </a:solidFill>
              </a:rPr>
              <a:t>: Commencer par créer une surface blanche et permettre à l'utilisateur de dessiner dessus avec son doigt. Ensuite, ajouter des fonctions de base comme la modification de la taille et de la couleur du pinceau.</a:t>
            </a: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ea typeface="Times New Roman" panose="02020603050405020304" pitchFamily="18" charset="0"/>
                <a:cs typeface="Segoe UI" panose="020B0502040204020203" pitchFamily="34" charset="0"/>
              </a:rPr>
              <a:t>On demande de créer la</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classe </a:t>
            </a:r>
            <a:r>
              <a:rPr kumimoji="0" lang="fr-FR" altLang="fr-FR" b="1" i="0" u="none" strike="noStrike" cap="none" normalizeH="0" baseline="0" dirty="0" err="1">
                <a:ln>
                  <a:noFill/>
                </a:ln>
                <a:solidFill>
                  <a:schemeClr val="tx1"/>
                </a:solidFill>
                <a:effectLst/>
                <a:ea typeface="Times New Roman" panose="02020603050405020304" pitchFamily="18" charset="0"/>
                <a:cs typeface="Courier New" panose="02070309020205020404" pitchFamily="49" charset="0"/>
              </a:rPr>
              <a:t>DrawLineCanvas</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permet de dessiner des lignes sur un </a:t>
            </a:r>
            <a:r>
              <a:rPr kumimoji="0" lang="fr-FR" altLang="fr-FR" b="0" i="0" u="none" strike="noStrike" cap="none" normalizeH="0" baseline="0" dirty="0" err="1">
                <a:ln>
                  <a:noFill/>
                </a:ln>
                <a:solidFill>
                  <a:schemeClr val="tx1"/>
                </a:solidFill>
                <a:effectLst/>
                <a:ea typeface="Times New Roman" panose="02020603050405020304" pitchFamily="18" charset="0"/>
                <a:cs typeface="Segoe UI" panose="020B0502040204020203" pitchFamily="34" charset="0"/>
              </a:rPr>
              <a:t>canvas</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en utilisant les événements de toucher de l'utilisateur. Lorsqu'un utilisateur touche l'écran et déplace son doigt, une ligne est tracée sur le </a:t>
            </a:r>
            <a:r>
              <a:rPr kumimoji="0" lang="fr-FR" altLang="fr-FR" b="0" i="0" u="none" strike="noStrike" cap="none" normalizeH="0" baseline="0" dirty="0" err="1">
                <a:ln>
                  <a:noFill/>
                </a:ln>
                <a:solidFill>
                  <a:schemeClr val="tx1"/>
                </a:solidFill>
                <a:effectLst/>
                <a:ea typeface="Times New Roman" panose="02020603050405020304" pitchFamily="18" charset="0"/>
                <a:cs typeface="Segoe UI" panose="020B0502040204020203" pitchFamily="34" charset="0"/>
              </a:rPr>
              <a:t>canvas</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en suivant le mouvement de l'utilisateur. Lorsque l'utilisateur relâche son doigt, la ligne est ajoutée au </a:t>
            </a:r>
            <a:r>
              <a:rPr kumimoji="0" lang="fr-FR" altLang="fr-FR" b="0" i="0" u="none" strike="noStrike" cap="none" normalizeH="0" baseline="0" dirty="0" err="1">
                <a:ln>
                  <a:noFill/>
                </a:ln>
                <a:solidFill>
                  <a:schemeClr val="tx1"/>
                </a:solidFill>
                <a:effectLst/>
                <a:ea typeface="Times New Roman" panose="02020603050405020304" pitchFamily="18" charset="0"/>
                <a:cs typeface="Segoe UI" panose="020B0502040204020203" pitchFamily="34" charset="0"/>
              </a:rPr>
              <a:t>canvas</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de manière permanente.</a:t>
            </a:r>
          </a:p>
          <a:p>
            <a:pPr marL="0" marR="0" lvl="0" indent="0"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chemeClr val="tx1"/>
              </a:solidFill>
              <a:effectLst/>
              <a:ea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La classe </a:t>
            </a:r>
            <a:r>
              <a:rPr kumimoji="0" lang="fr-FR" altLang="fr-FR" b="1" i="0" u="none" strike="noStrike" cap="none" normalizeH="0" baseline="0" dirty="0" err="1">
                <a:ln>
                  <a:noFill/>
                </a:ln>
                <a:solidFill>
                  <a:schemeClr val="tx1"/>
                </a:solidFill>
                <a:effectLst/>
                <a:ea typeface="Times New Roman" panose="02020603050405020304" pitchFamily="18" charset="0"/>
                <a:cs typeface="Courier New" panose="02070309020205020404" pitchFamily="49" charset="0"/>
              </a:rPr>
              <a:t>DrawLineCanvas</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étend la classe </a:t>
            </a:r>
            <a:r>
              <a:rPr kumimoji="0" lang="fr-FR" altLang="fr-FR" b="1" i="0" u="none" strike="noStrike" cap="none" normalizeH="0" baseline="0" dirty="0" err="1">
                <a:ln>
                  <a:noFill/>
                </a:ln>
                <a:solidFill>
                  <a:schemeClr val="tx1"/>
                </a:solidFill>
                <a:effectLst/>
                <a:ea typeface="Times New Roman" panose="02020603050405020304" pitchFamily="18" charset="0"/>
                <a:cs typeface="Courier New" panose="02070309020205020404" pitchFamily="49" charset="0"/>
              </a:rPr>
              <a:t>View</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de Android, ce qui lui permet d'afficher du contenu graphique sur l'écran. Elle définit plusieurs constructeurs pour créer une instance de la classe </a:t>
            </a:r>
            <a:r>
              <a:rPr kumimoji="0" lang="fr-FR" altLang="fr-FR" b="1" i="0" u="none" strike="noStrike" cap="none" normalizeH="0" baseline="0" dirty="0" err="1">
                <a:ln>
                  <a:noFill/>
                </a:ln>
                <a:solidFill>
                  <a:schemeClr val="tx1"/>
                </a:solidFill>
                <a:effectLst/>
                <a:ea typeface="Times New Roman" panose="02020603050405020304" pitchFamily="18" charset="0"/>
                <a:cs typeface="Courier New" panose="02070309020205020404" pitchFamily="49" charset="0"/>
              </a:rPr>
              <a:t>DrawLineCanvas</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ainsi que des méthodes pour gérer les événements de toucher de l'utilisateur et pour dessiner sur le </a:t>
            </a:r>
            <a:r>
              <a:rPr kumimoji="0" lang="fr-FR" altLang="fr-FR" b="0" i="0" u="none" strike="noStrike" cap="none" normalizeH="0" baseline="0" dirty="0" err="1">
                <a:ln>
                  <a:noFill/>
                </a:ln>
                <a:solidFill>
                  <a:schemeClr val="tx1"/>
                </a:solidFill>
                <a:effectLst/>
                <a:ea typeface="Times New Roman" panose="02020603050405020304" pitchFamily="18" charset="0"/>
                <a:cs typeface="Segoe UI" panose="020B0502040204020203" pitchFamily="34" charset="0"/>
              </a:rPr>
              <a:t>canvas</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a:t>
            </a:r>
          </a:p>
          <a:p>
            <a:pPr marL="0" marR="0" lvl="0" indent="0"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chemeClr val="tx1"/>
              </a:solidFill>
              <a:effectLst/>
              <a:ea typeface="Times New Roman" panose="02020603050405020304"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La classe utilise également plusieurs objets de la classe </a:t>
            </a:r>
            <a:r>
              <a:rPr kumimoji="0" lang="fr-FR" altLang="fr-FR" b="1" i="0" u="none" strike="noStrike" cap="none" normalizeH="0" baseline="0" dirty="0">
                <a:ln>
                  <a:noFill/>
                </a:ln>
                <a:solidFill>
                  <a:schemeClr val="tx1"/>
                </a:solidFill>
                <a:effectLst/>
                <a:ea typeface="Times New Roman" panose="02020603050405020304" pitchFamily="18" charset="0"/>
                <a:cs typeface="Courier New" panose="02070309020205020404" pitchFamily="49" charset="0"/>
              </a:rPr>
              <a:t>Paint</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pour définir les couleurs et les styles de dessin, ainsi que la classe </a:t>
            </a:r>
            <a:r>
              <a:rPr kumimoji="0" lang="fr-FR" altLang="fr-FR" b="1" i="0" u="none" strike="noStrike" cap="none" normalizeH="0" baseline="0" dirty="0">
                <a:ln>
                  <a:noFill/>
                </a:ln>
                <a:solidFill>
                  <a:schemeClr val="tx1"/>
                </a:solidFill>
                <a:effectLst/>
                <a:ea typeface="Times New Roman" panose="02020603050405020304" pitchFamily="18" charset="0"/>
                <a:cs typeface="Courier New" panose="02070309020205020404" pitchFamily="49" charset="0"/>
              </a:rPr>
              <a:t>Path</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pour tracer les lignes sur le </a:t>
            </a:r>
            <a:r>
              <a:rPr kumimoji="0" lang="fr-FR" altLang="fr-FR" b="0" i="0" u="none" strike="noStrike" cap="none" normalizeH="0" baseline="0" dirty="0" err="1">
                <a:ln>
                  <a:noFill/>
                </a:ln>
                <a:solidFill>
                  <a:schemeClr val="tx1"/>
                </a:solidFill>
                <a:effectLst/>
                <a:ea typeface="Times New Roman" panose="02020603050405020304" pitchFamily="18" charset="0"/>
                <a:cs typeface="Segoe UI" panose="020B0502040204020203" pitchFamily="34" charset="0"/>
              </a:rPr>
              <a:t>canvas</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Elle utilise également la classe </a:t>
            </a:r>
            <a:r>
              <a:rPr kumimoji="0" lang="fr-FR" altLang="fr-FR" b="1" i="0" u="none" strike="noStrike" cap="none" normalizeH="0" baseline="0" dirty="0">
                <a:ln>
                  <a:noFill/>
                </a:ln>
                <a:solidFill>
                  <a:schemeClr val="tx1"/>
                </a:solidFill>
                <a:effectLst/>
                <a:ea typeface="Times New Roman" panose="02020603050405020304" pitchFamily="18" charset="0"/>
                <a:cs typeface="Courier New" panose="02070309020205020404" pitchFamily="49" charset="0"/>
              </a:rPr>
              <a:t>Canvas</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pour dessiner sur le </a:t>
            </a:r>
            <a:r>
              <a:rPr kumimoji="0" lang="fr-FR" altLang="fr-FR" b="0" i="0" u="none" strike="noStrike" cap="none" normalizeH="0" baseline="0" dirty="0" err="1">
                <a:ln>
                  <a:noFill/>
                </a:ln>
                <a:solidFill>
                  <a:schemeClr val="tx1"/>
                </a:solidFill>
                <a:effectLst/>
                <a:ea typeface="Times New Roman" panose="02020603050405020304" pitchFamily="18" charset="0"/>
                <a:cs typeface="Segoe UI" panose="020B0502040204020203" pitchFamily="34" charset="0"/>
              </a:rPr>
              <a:t>canvas</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de manière permanente et la classe </a:t>
            </a:r>
            <a:r>
              <a:rPr kumimoji="0" lang="fr-FR" altLang="fr-FR" b="1" i="0" u="none" strike="noStrike" cap="none" normalizeH="0" baseline="0" dirty="0">
                <a:ln>
                  <a:noFill/>
                </a:ln>
                <a:solidFill>
                  <a:schemeClr val="tx1"/>
                </a:solidFill>
                <a:effectLst/>
                <a:ea typeface="Times New Roman" panose="02020603050405020304" pitchFamily="18" charset="0"/>
                <a:cs typeface="Courier New" panose="02070309020205020404" pitchFamily="49" charset="0"/>
              </a:rPr>
              <a:t>Bitmap</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pour stocker le </a:t>
            </a:r>
            <a:r>
              <a:rPr kumimoji="0" lang="fr-FR" altLang="fr-FR" b="0" i="0" u="none" strike="noStrike" cap="none" normalizeH="0" baseline="0" dirty="0" err="1">
                <a:ln>
                  <a:noFill/>
                </a:ln>
                <a:solidFill>
                  <a:schemeClr val="tx1"/>
                </a:solidFill>
                <a:effectLst/>
                <a:ea typeface="Times New Roman" panose="02020603050405020304" pitchFamily="18" charset="0"/>
                <a:cs typeface="Segoe UI" panose="020B0502040204020203" pitchFamily="34" charset="0"/>
              </a:rPr>
              <a:t>canvas</a:t>
            </a:r>
            <a:r>
              <a:rPr kumimoji="0" lang="fr-FR" altLang="fr-FR" b="0" i="0" u="none" strike="noStrike" cap="none" normalizeH="0" baseline="0" dirty="0">
                <a:ln>
                  <a:noFill/>
                </a:ln>
                <a:solidFill>
                  <a:schemeClr val="tx1"/>
                </a:solidFill>
                <a:effectLst/>
                <a:ea typeface="Times New Roman" panose="02020603050405020304" pitchFamily="18" charset="0"/>
                <a:cs typeface="Segoe UI" panose="020B0502040204020203" pitchFamily="34" charset="0"/>
              </a:rPr>
              <a:t> dessiné afin de pouvoir le réafficher ultérieurement.</a:t>
            </a:r>
            <a:endParaRPr kumimoji="0" lang="fr-FR" altLang="fr-FR" b="0" i="0" u="none" strike="noStrike" cap="none" normalizeH="0" baseline="0" dirty="0">
              <a:ln>
                <a:noFill/>
              </a:ln>
              <a:solidFill>
                <a:schemeClr val="tx1"/>
              </a:solidFill>
              <a:effectLst/>
            </a:endParaRPr>
          </a:p>
          <a:p>
            <a:pPr>
              <a:lnSpc>
                <a:spcPct val="107000"/>
              </a:lnSpc>
              <a:spcAft>
                <a:spcPts val="800"/>
              </a:spcAft>
            </a:pPr>
            <a:endParaRPr lang="fr-FR" noProof="1">
              <a:solidFill>
                <a:schemeClr val="tx1"/>
              </a:solidFill>
            </a:endParaRPr>
          </a:p>
          <a:p>
            <a:pPr>
              <a:lnSpc>
                <a:spcPct val="107000"/>
              </a:lnSpc>
              <a:spcAft>
                <a:spcPts val="800"/>
              </a:spcAft>
            </a:pPr>
            <a:endParaRPr lang="fr-FR" noProof="1">
              <a:solidFill>
                <a:schemeClr val="tx1"/>
              </a:solidFill>
            </a:endParaRPr>
          </a:p>
          <a:p>
            <a:pPr>
              <a:lnSpc>
                <a:spcPct val="107000"/>
              </a:lnSpc>
              <a:spcAft>
                <a:spcPts val="800"/>
              </a:spcAft>
            </a:pPr>
            <a:endParaRPr lang="fr-FR" noProof="1">
              <a:solidFill>
                <a:schemeClr val="tx1"/>
              </a:solidFill>
            </a:endParaRP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TP n° 3 : Enoncé</a:t>
            </a:r>
          </a:p>
        </p:txBody>
      </p:sp>
      <p:pic>
        <p:nvPicPr>
          <p:cNvPr id="15" name="Content Placeholder 14">
            <a:extLst>
              <a:ext uri="{FF2B5EF4-FFF2-40B4-BE49-F238E27FC236}">
                <a16:creationId xmlns:a16="http://schemas.microsoft.com/office/drawing/2014/main" id="{4A440966-6120-116B-FA10-DE8799D00F7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570700" y="1943100"/>
            <a:ext cx="2571926" cy="4514850"/>
          </a:xfrm>
        </p:spPr>
      </p:pic>
    </p:spTree>
    <p:extLst>
      <p:ext uri="{BB962C8B-B14F-4D97-AF65-F5344CB8AC3E}">
        <p14:creationId xmlns:p14="http://schemas.microsoft.com/office/powerpoint/2010/main" val="12245872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2</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Dessiner des vues sur Canvas</a:t>
            </a:r>
            <a:endParaRPr lang="fr-FR" dirty="0"/>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1 : Créer la classe </a:t>
            </a:r>
            <a:r>
              <a:rPr lang="fr-FR" dirty="0" err="1"/>
              <a:t>DrawLineCanvas</a:t>
            </a:r>
            <a:endParaRPr lang="fr-FR" dirty="0"/>
          </a:p>
        </p:txBody>
      </p:sp>
      <p:sp>
        <p:nvSpPr>
          <p:cNvPr id="9" name="Content Placeholder 8">
            <a:extLst>
              <a:ext uri="{FF2B5EF4-FFF2-40B4-BE49-F238E27FC236}">
                <a16:creationId xmlns:a16="http://schemas.microsoft.com/office/drawing/2014/main" id="{1EFD7332-2A8B-DC57-3E68-982D4E888748}"/>
              </a:ext>
            </a:extLst>
          </p:cNvPr>
          <p:cNvSpPr>
            <a:spLocks noGrp="1"/>
          </p:cNvSpPr>
          <p:nvPr>
            <p:ph sz="quarter" idx="14"/>
          </p:nvPr>
        </p:nvSpPr>
        <p:spPr>
          <a:xfrm>
            <a:off x="6354860" y="1999900"/>
            <a:ext cx="5220000" cy="4514894"/>
          </a:xfrm>
        </p:spPr>
        <p:txBody>
          <a:bodyPr/>
          <a:lstStyle/>
          <a:p>
            <a:pPr algn="l">
              <a:lnSpc>
                <a:spcPct val="100000"/>
              </a:lnSpc>
              <a:spcBef>
                <a:spcPts val="0"/>
              </a:spcBef>
            </a:pP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onTouchEvent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event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MotionEvent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touchX</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Float</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event</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x</a:t>
            </a:r>
            <a:br>
              <a:rPr kumimoji="0" lang="fr-FR" altLang="fr-FR" sz="1000" b="0" i="1" u="none" strike="noStrike" cap="none" normalizeH="0" baseline="0" dirty="0">
                <a:ln>
                  <a:noFill/>
                </a:ln>
                <a:solidFill>
                  <a:srgbClr val="871094"/>
                </a:solidFill>
                <a:effectLst/>
                <a:latin typeface="JetBrains Mono"/>
              </a:rPr>
            </a:b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touchY</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Float</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event</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y</a:t>
            </a:r>
            <a:br>
              <a:rPr kumimoji="0" lang="fr-FR" altLang="fr-FR" sz="1000" b="0" i="1" u="none" strike="noStrike" cap="none" normalizeH="0" baseline="0" dirty="0">
                <a:ln>
                  <a:noFill/>
                </a:ln>
                <a:solidFill>
                  <a:srgbClr val="871094"/>
                </a:solidFill>
                <a:effectLst/>
                <a:latin typeface="JetBrains Mono"/>
              </a:rPr>
            </a:b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when</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event</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action</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MotionEvent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ACTION_DOWN</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touchPath</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moveTo</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touchX</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touchY</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MotionEvent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ACTION_MOVE</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touchPath</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lineTo</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touchX</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touchY</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MotionEvent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ACTION_UP</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touchPath</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lineTo</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touchX</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touchY</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871094"/>
                </a:solidFill>
                <a:effectLst/>
                <a:latin typeface="JetBrains Mono"/>
              </a:rPr>
              <a:t>c</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drawPath</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touchPath</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pLine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touchPath</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Path()</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else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invalidate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onDraw</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.onDraw</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drawBitmap</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871094"/>
                </a:solidFill>
                <a:effectLst/>
                <a:latin typeface="JetBrains Mono"/>
              </a:rPr>
              <a:t>b</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1750EB"/>
                </a:solidFill>
                <a:effectLst/>
                <a:latin typeface="JetBrains Mono"/>
              </a:rPr>
              <a:t>0F</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1750EB"/>
                </a:solidFill>
                <a:effectLst/>
                <a:latin typeface="JetBrains Mono"/>
              </a:rPr>
              <a:t>0F</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pBg</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canvas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drawPath</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touchPath</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pLine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a:t>
            </a:r>
            <a:endParaRPr lang="fr-FR" sz="1000" noProof="1">
              <a:solidFill>
                <a:schemeClr val="tx1"/>
              </a:solidFill>
            </a:endParaRPr>
          </a:p>
          <a:p>
            <a:pPr>
              <a:lnSpc>
                <a:spcPct val="100000"/>
              </a:lnSpc>
              <a:spcBef>
                <a:spcPts val="0"/>
              </a:spcBef>
            </a:pPr>
            <a:endParaRPr lang="fr-FR" sz="1000" dirty="0"/>
          </a:p>
        </p:txBody>
      </p:sp>
      <p:sp>
        <p:nvSpPr>
          <p:cNvPr id="2" name="Content Placeholder 1">
            <a:extLst>
              <a:ext uri="{FF2B5EF4-FFF2-40B4-BE49-F238E27FC236}">
                <a16:creationId xmlns:a16="http://schemas.microsoft.com/office/drawing/2014/main" id="{D6C57EC6-3C03-203D-CA9D-6A95A7E97E13}"/>
              </a:ext>
            </a:extLst>
          </p:cNvPr>
          <p:cNvSpPr>
            <a:spLocks noGrp="1" noChangeArrowheads="1"/>
          </p:cNvSpPr>
          <p:nvPr>
            <p:ph sz="quarter" idx="12"/>
          </p:nvPr>
        </p:nvSpPr>
        <p:spPr bwMode="auto">
          <a:xfrm>
            <a:off x="719999" y="1999900"/>
            <a:ext cx="4206601" cy="440120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33B3"/>
                </a:solidFill>
                <a:effectLst/>
                <a:latin typeface="JetBrains Mono"/>
              </a:rPr>
              <a:t>class </a:t>
            </a:r>
            <a:r>
              <a:rPr kumimoji="0" lang="fr-FR" altLang="fr-FR" sz="1000" b="0" i="0" u="none" strike="noStrike" cap="none" normalizeH="0" baseline="0" dirty="0" err="1">
                <a:ln>
                  <a:noFill/>
                </a:ln>
                <a:solidFill>
                  <a:srgbClr val="000000"/>
                </a:solidFill>
                <a:effectLst/>
                <a:latin typeface="JetBrains Mono"/>
              </a:rPr>
              <a:t>DrawLineCanvas</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a:ln>
                  <a:noFill/>
                </a:ln>
                <a:solidFill>
                  <a:srgbClr val="871094"/>
                </a:solidFill>
                <a:effectLst/>
                <a:latin typeface="JetBrains Mono"/>
              </a:rPr>
              <a:t>c</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Canvas</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pLine</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Paint</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pBg</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Paint</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touchPath</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Path</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a:ln>
                  <a:noFill/>
                </a:ln>
                <a:solidFill>
                  <a:srgbClr val="871094"/>
                </a:solidFill>
                <a:effectLst/>
                <a:latin typeface="JetBrains Mono"/>
              </a:rPr>
              <a:t>b</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Bitmap</a:t>
            </a:r>
            <a:br>
              <a:rPr kumimoji="0" lang="fr-FR" altLang="fr-FR" sz="1000" b="0" i="0" u="none" strike="noStrike" cap="none" normalizeH="0" baseline="0" dirty="0">
                <a:ln>
                  <a:noFill/>
                </a:ln>
                <a:solidFill>
                  <a:srgbClr val="000000"/>
                </a:solidFill>
                <a:effectLst/>
                <a:latin typeface="JetBrains Mono"/>
              </a:rPr>
            </a:b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constructor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context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Context</a:t>
            </a:r>
            <a:r>
              <a:rPr kumimoji="0" lang="fr-FR" altLang="fr-FR" sz="1000" b="0" i="0" u="none" strike="noStrike" cap="none" normalizeH="0" baseline="0" dirty="0">
                <a:ln>
                  <a:noFill/>
                </a:ln>
                <a:solidFill>
                  <a:srgbClr val="080808"/>
                </a:solidFill>
                <a:effectLst/>
                <a:latin typeface="JetBrains Mono"/>
              </a:rPr>
              <a:t>?) : </a:t>
            </a:r>
            <a:r>
              <a:rPr kumimoji="0" lang="fr-FR" altLang="fr-FR" sz="1000" b="0" i="0" u="none" strike="noStrike" cap="none" normalizeH="0" baseline="0" dirty="0">
                <a:ln>
                  <a:noFill/>
                </a:ln>
                <a:solidFill>
                  <a:srgbClr val="0033B3"/>
                </a:solidFill>
                <a:effectLst/>
                <a:latin typeface="JetBrains Mono"/>
              </a:rPr>
              <a:t>super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context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constructor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context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Context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attrs</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AttributeSet</a:t>
            </a:r>
            <a:r>
              <a:rPr kumimoji="0" lang="fr-FR" altLang="fr-FR" sz="1000" b="0" i="0" u="none" strike="noStrike" cap="none" normalizeH="0" baseline="0" dirty="0">
                <a:ln>
                  <a:noFill/>
                </a:ln>
                <a:solidFill>
                  <a:srgbClr val="080808"/>
                </a:solidFill>
                <a:effectLst/>
                <a:latin typeface="JetBrains Mono"/>
              </a:rPr>
              <a:t>?) : </a:t>
            </a:r>
            <a:r>
              <a:rPr kumimoji="0" lang="fr-FR" altLang="fr-FR" sz="1000" b="0" i="0" u="none" strike="noStrike" cap="none" normalizeH="0" baseline="0" dirty="0">
                <a:ln>
                  <a:noFill/>
                </a:ln>
                <a:solidFill>
                  <a:srgbClr val="0033B3"/>
                </a:solidFill>
                <a:effectLst/>
                <a:latin typeface="JetBrains Mono"/>
              </a:rPr>
              <a:t>super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context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attrs</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pBg</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Paint()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pBg</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setColor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Color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WHITE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pLine</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Paint()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pLine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setColor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Color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GREEN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pLine</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isAntiAlias</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pLine</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style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Paint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Style</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STROKE</a:t>
            </a:r>
            <a:br>
              <a:rPr kumimoji="0" lang="fr-FR" altLang="fr-FR" sz="1000" b="0" i="1" u="none" strike="noStrike" cap="none" normalizeH="0" baseline="0" dirty="0">
                <a:ln>
                  <a:noFill/>
                </a:ln>
                <a:solidFill>
                  <a:srgbClr val="871094"/>
                </a:solidFill>
                <a:effectLst/>
                <a:latin typeface="JetBrains Mono"/>
              </a:rPr>
            </a:b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pLine</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strokeWidth</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1750EB"/>
                </a:solidFill>
                <a:effectLst/>
                <a:latin typeface="JetBrains Mono"/>
              </a:rPr>
              <a:t>12F</a:t>
            </a:r>
            <a:br>
              <a:rPr kumimoji="0" lang="fr-FR" altLang="fr-FR" sz="1000" b="0" i="0" u="none" strike="noStrike" cap="none" normalizeH="0" baseline="0" dirty="0">
                <a:ln>
                  <a:noFill/>
                </a:ln>
                <a:solidFill>
                  <a:srgbClr val="1750EB"/>
                </a:solidFill>
                <a:effectLst/>
                <a:latin typeface="JetBrains Mono"/>
              </a:rPr>
            </a:br>
            <a:r>
              <a:rPr kumimoji="0" lang="fr-FR" altLang="fr-FR" sz="1000" b="0" i="0" u="none" strike="noStrike" cap="none" normalizeH="0" baseline="0" dirty="0">
                <a:ln>
                  <a:noFill/>
                </a:ln>
                <a:solidFill>
                  <a:srgbClr val="1750EB"/>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touchPath</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Path()</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constructor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context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Context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attrs</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AttributeSet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defStyleAttr</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Int</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super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context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attrs</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defStyleAttr</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onSizeChanged</a:t>
            </a:r>
            <a:r>
              <a:rPr kumimoji="0" lang="fr-FR" altLang="fr-FR" sz="1000" b="0" i="0" u="none" strike="noStrike" cap="none" normalizeH="0" baseline="0" dirty="0">
                <a:ln>
                  <a:noFill/>
                </a:ln>
                <a:solidFill>
                  <a:srgbClr val="080808"/>
                </a:solidFill>
                <a:effectLst/>
                <a:latin typeface="JetBrains Mono"/>
              </a:rPr>
              <a:t>(w: </a:t>
            </a:r>
            <a:r>
              <a:rPr kumimoji="0" lang="fr-FR" altLang="fr-FR" sz="1000" b="0" i="0" u="none" strike="noStrike" cap="none" normalizeH="0" baseline="0" dirty="0">
                <a:ln>
                  <a:noFill/>
                </a:ln>
                <a:solidFill>
                  <a:srgbClr val="000000"/>
                </a:solidFill>
                <a:effectLst/>
                <a:latin typeface="JetBrains Mono"/>
              </a:rPr>
              <a:t>Int</a:t>
            </a:r>
            <a:r>
              <a:rPr kumimoji="0" lang="fr-FR" altLang="fr-FR" sz="1000" b="0" i="0" u="none" strike="noStrike" cap="none" normalizeH="0" baseline="0" dirty="0">
                <a:ln>
                  <a:noFill/>
                </a:ln>
                <a:solidFill>
                  <a:srgbClr val="080808"/>
                </a:solidFill>
                <a:effectLst/>
                <a:latin typeface="JetBrains Mono"/>
              </a:rPr>
              <a:t>, h: </a:t>
            </a:r>
            <a:r>
              <a:rPr kumimoji="0" lang="fr-FR" altLang="fr-FR" sz="1000" b="0" i="0" u="none" strike="noStrike" cap="none" normalizeH="0" baseline="0" dirty="0">
                <a:ln>
                  <a:noFill/>
                </a:ln>
                <a:solidFill>
                  <a:srgbClr val="000000"/>
                </a:solidFill>
                <a:effectLst/>
                <a:latin typeface="JetBrains Mono"/>
              </a:rPr>
              <a:t>Int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oldw</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Int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oldh</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Int</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.onSizeChanged</a:t>
            </a:r>
            <a:r>
              <a:rPr kumimoji="0" lang="fr-FR" altLang="fr-FR" sz="1000" b="0" i="0" u="none" strike="noStrike" cap="none" normalizeH="0" baseline="0" dirty="0">
                <a:ln>
                  <a:noFill/>
                </a:ln>
                <a:solidFill>
                  <a:srgbClr val="080808"/>
                </a:solidFill>
                <a:effectLst/>
                <a:latin typeface="JetBrains Mono"/>
              </a:rPr>
              <a:t>(w, h, </a:t>
            </a:r>
            <a:r>
              <a:rPr kumimoji="0" lang="fr-FR" altLang="fr-FR" sz="1000" b="0" i="0" u="none" strike="noStrike" cap="none" normalizeH="0" baseline="0" dirty="0" err="1">
                <a:ln>
                  <a:noFill/>
                </a:ln>
                <a:solidFill>
                  <a:srgbClr val="080808"/>
                </a:solidFill>
                <a:effectLst/>
                <a:latin typeface="JetBrains Mono"/>
              </a:rPr>
              <a:t>oldw</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oldh</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871094"/>
                </a:solidFill>
                <a:effectLst/>
                <a:latin typeface="JetBrains Mono"/>
              </a:rPr>
              <a:t>b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Bitmap</a:t>
            </a:r>
            <a:r>
              <a:rPr kumimoji="0" lang="fr-FR" altLang="fr-FR" sz="1000" b="0" i="0" u="none" strike="noStrike" cap="none" normalizeH="0" baseline="0" dirty="0" err="1">
                <a:ln>
                  <a:noFill/>
                </a:ln>
                <a:solidFill>
                  <a:srgbClr val="080808"/>
                </a:solidFill>
                <a:effectLst/>
                <a:latin typeface="JetBrains Mono"/>
              </a:rPr>
              <a:t>.createBitmap</a:t>
            </a:r>
            <a:r>
              <a:rPr kumimoji="0" lang="fr-FR" altLang="fr-FR" sz="1000" b="0" i="0" u="none" strike="noStrike" cap="none" normalizeH="0" baseline="0" dirty="0">
                <a:ln>
                  <a:noFill/>
                </a:ln>
                <a:solidFill>
                  <a:srgbClr val="080808"/>
                </a:solidFill>
                <a:effectLst/>
                <a:latin typeface="JetBrains Mono"/>
              </a:rPr>
              <a:t>(w, h, </a:t>
            </a:r>
            <a:r>
              <a:rPr kumimoji="0" lang="fr-FR" altLang="fr-FR" sz="1000" b="0" i="0" u="none" strike="noStrike" cap="none" normalizeH="0" baseline="0" dirty="0">
                <a:ln>
                  <a:noFill/>
                </a:ln>
                <a:solidFill>
                  <a:srgbClr val="000000"/>
                </a:solidFill>
                <a:effectLst/>
                <a:latin typeface="JetBrains Mono"/>
              </a:rPr>
              <a:t>Bitmap</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Config</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ARGB_8888</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871094"/>
                </a:solidFill>
                <a:effectLst/>
                <a:latin typeface="JetBrains Mono"/>
              </a:rPr>
              <a:t>c </a:t>
            </a:r>
            <a:r>
              <a:rPr kumimoji="0" lang="fr-FR" altLang="fr-FR" sz="1000" b="0" i="0" u="none" strike="noStrike" cap="none" normalizeH="0" baseline="0" dirty="0">
                <a:ln>
                  <a:noFill/>
                </a:ln>
                <a:solidFill>
                  <a:srgbClr val="080808"/>
                </a:solidFill>
                <a:effectLst/>
                <a:latin typeface="JetBrains Mono"/>
              </a:rPr>
              <a:t>= Canvas(</a:t>
            </a:r>
            <a:r>
              <a:rPr kumimoji="0" lang="fr-FR" altLang="fr-FR" sz="1000" b="0" i="0" u="none" strike="noStrike" cap="none" normalizeH="0" baseline="0" dirty="0">
                <a:ln>
                  <a:noFill/>
                </a:ln>
                <a:solidFill>
                  <a:srgbClr val="871094"/>
                </a:solidFill>
                <a:effectLst/>
                <a:latin typeface="JetBrains Mono"/>
              </a:rPr>
              <a:t>b</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838734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2</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Dessiner des vues sur Canvas</a:t>
            </a:r>
            <a:endParaRPr lang="fr-FR" dirty="0"/>
          </a:p>
        </p:txBody>
      </p:sp>
      <p:sp>
        <p:nvSpPr>
          <p:cNvPr id="12" name="Content Placeholder 11">
            <a:extLst>
              <a:ext uri="{FF2B5EF4-FFF2-40B4-BE49-F238E27FC236}">
                <a16:creationId xmlns:a16="http://schemas.microsoft.com/office/drawing/2014/main" id="{8E5C6B56-5EE4-3837-D1D1-21E976368FB7}"/>
              </a:ext>
            </a:extLst>
          </p:cNvPr>
          <p:cNvSpPr>
            <a:spLocks noGrp="1"/>
          </p:cNvSpPr>
          <p:nvPr>
            <p:ph sz="quarter" idx="12"/>
          </p:nvPr>
        </p:nvSpPr>
        <p:spPr/>
        <p:txBody>
          <a:bodyPr/>
          <a:lstStyle/>
          <a:p>
            <a:pPr>
              <a:lnSpc>
                <a:spcPct val="107000"/>
              </a:lnSpc>
              <a:spcAft>
                <a:spcPts val="800"/>
              </a:spcAft>
            </a:pPr>
            <a:r>
              <a:rPr lang="fr-FR" noProof="1">
                <a:solidFill>
                  <a:schemeClr val="tx1"/>
                </a:solidFill>
              </a:rPr>
              <a:t>La méthode </a:t>
            </a:r>
            <a:r>
              <a:rPr lang="fr-FR" b="1" noProof="1">
                <a:solidFill>
                  <a:schemeClr val="tx1"/>
                </a:solidFill>
              </a:rPr>
              <a:t>onTouchEvent</a:t>
            </a:r>
            <a:r>
              <a:rPr lang="fr-FR" noProof="1">
                <a:solidFill>
                  <a:schemeClr val="tx1"/>
                </a:solidFill>
              </a:rPr>
              <a:t> est appelée chaque fois que l'utilisateur interagit avec l'écran, et elle enregistre la position du toucher dans un objet Path. Lorsque l'utilisateur retire son doigt de l'écran (</a:t>
            </a:r>
            <a:r>
              <a:rPr lang="fr-FR" b="1" noProof="1">
                <a:solidFill>
                  <a:schemeClr val="tx1"/>
                </a:solidFill>
              </a:rPr>
              <a:t>MotionEvent.ACTION_UP</a:t>
            </a:r>
            <a:r>
              <a:rPr lang="fr-FR" noProof="1">
                <a:solidFill>
                  <a:schemeClr val="tx1"/>
                </a:solidFill>
              </a:rPr>
              <a:t>), le chemin est dessiné sur un objet Canvas, qui est ensuite dessiné sur l'écran par la méthode </a:t>
            </a:r>
            <a:r>
              <a:rPr lang="fr-FR" b="1" noProof="1">
                <a:solidFill>
                  <a:schemeClr val="tx1"/>
                </a:solidFill>
              </a:rPr>
              <a:t>onDraw</a:t>
            </a:r>
            <a:r>
              <a:rPr lang="fr-FR" noProof="1">
                <a:solidFill>
                  <a:schemeClr val="tx1"/>
                </a:solidFill>
              </a:rPr>
              <a:t>. Les objets </a:t>
            </a:r>
            <a:r>
              <a:rPr lang="fr-FR" b="1" noProof="1">
                <a:solidFill>
                  <a:schemeClr val="tx1"/>
                </a:solidFill>
              </a:rPr>
              <a:t>Paint</a:t>
            </a:r>
            <a:r>
              <a:rPr lang="fr-FR" noProof="1">
                <a:solidFill>
                  <a:schemeClr val="tx1"/>
                </a:solidFill>
              </a:rPr>
              <a:t> sont utilisés pour personnaliser l'apparence des lignes et de l'arrière-plan de la vue.</a:t>
            </a:r>
          </a:p>
          <a:p>
            <a:pPr>
              <a:lnSpc>
                <a:spcPct val="107000"/>
              </a:lnSpc>
              <a:spcAft>
                <a:spcPts val="800"/>
              </a:spcAft>
            </a:pPr>
            <a:endParaRPr lang="fr-FR" noProof="1">
              <a:solidFill>
                <a:schemeClr val="tx1"/>
              </a:solidFill>
            </a:endParaRP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1 : Créer la classe </a:t>
            </a:r>
            <a:r>
              <a:rPr lang="fr-FR" dirty="0" err="1"/>
              <a:t>DrawLineCanvas</a:t>
            </a:r>
            <a:endParaRPr lang="fr-FR" dirty="0"/>
          </a:p>
        </p:txBody>
      </p:sp>
      <p:sp>
        <p:nvSpPr>
          <p:cNvPr id="2" name="Content Placeholder 1">
            <a:extLst>
              <a:ext uri="{FF2B5EF4-FFF2-40B4-BE49-F238E27FC236}">
                <a16:creationId xmlns:a16="http://schemas.microsoft.com/office/drawing/2014/main" id="{FAF1A365-B24B-C396-51F7-2173CDB9118F}"/>
              </a:ext>
            </a:extLst>
          </p:cNvPr>
          <p:cNvSpPr>
            <a:spLocks noGrp="1"/>
          </p:cNvSpPr>
          <p:nvPr>
            <p:ph sz="quarter" idx="14"/>
          </p:nvPr>
        </p:nvSpPr>
        <p:spPr>
          <a:xfrm>
            <a:off x="720000" y="2997049"/>
            <a:ext cx="10746576" cy="1980000"/>
          </a:xfrm>
        </p:spPr>
        <p:txBody>
          <a:bodyPr/>
          <a:lstStyle/>
          <a:p>
            <a:pPr algn="l" eaLnBrk="0" fontAlgn="base" hangingPunct="0">
              <a:lnSpc>
                <a:spcPct val="100000"/>
              </a:lnSpc>
              <a:spcBef>
                <a:spcPct val="0"/>
              </a:spcBef>
              <a:spcAft>
                <a:spcPct val="0"/>
              </a:spcAft>
              <a:buClrTx/>
            </a:pPr>
            <a:r>
              <a:rPr kumimoji="0" lang="fr-FR" altLang="fr-FR" sz="1100" b="0" i="1"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174AD4"/>
                </a:solidFill>
                <a:effectLst/>
                <a:latin typeface="JetBrains Mono"/>
              </a:rPr>
              <a:t>xml version</a:t>
            </a:r>
            <a:r>
              <a:rPr kumimoji="0" lang="fr-FR" altLang="fr-FR" sz="1100" b="0" i="0" u="none" strike="noStrike" cap="none" normalizeH="0" baseline="0" dirty="0">
                <a:ln>
                  <a:noFill/>
                </a:ln>
                <a:solidFill>
                  <a:srgbClr val="067D17"/>
                </a:solidFill>
                <a:effectLst/>
                <a:latin typeface="JetBrains Mono"/>
              </a:rPr>
              <a:t>="1.0" </a:t>
            </a:r>
            <a:r>
              <a:rPr kumimoji="0" lang="fr-FR" altLang="fr-FR" sz="1100" b="0" i="0" u="none" strike="noStrike" cap="none" normalizeH="0" baseline="0" dirty="0" err="1">
                <a:ln>
                  <a:noFill/>
                </a:ln>
                <a:solidFill>
                  <a:srgbClr val="174AD4"/>
                </a:solidFill>
                <a:effectLst/>
                <a:latin typeface="JetBrains Mono"/>
              </a:rPr>
              <a:t>encoding</a:t>
            </a:r>
            <a:r>
              <a:rPr kumimoji="0" lang="fr-FR" altLang="fr-FR" sz="1100" b="0" i="0" u="none" strike="noStrike" cap="none" normalizeH="0" baseline="0" dirty="0">
                <a:ln>
                  <a:noFill/>
                </a:ln>
                <a:solidFill>
                  <a:srgbClr val="067D17"/>
                </a:solidFill>
                <a:effectLst/>
                <a:latin typeface="JetBrains Mono"/>
              </a:rPr>
              <a:t>="utf-8"</a:t>
            </a:r>
            <a:r>
              <a:rPr kumimoji="0" lang="fr-FR" altLang="fr-FR" sz="1100" b="0" i="1" u="none" strike="noStrike" cap="none" normalizeH="0" baseline="0" dirty="0">
                <a:ln>
                  <a:noFill/>
                </a:ln>
                <a:solidFill>
                  <a:srgbClr val="080808"/>
                </a:solidFill>
                <a:effectLst/>
                <a:latin typeface="JetBrains Mono"/>
              </a:rPr>
              <a:t>?&gt;</a:t>
            </a:r>
            <a:br>
              <a:rPr kumimoji="0" lang="fr-FR" altLang="fr-FR" sz="1100" b="0" i="1"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err="1">
                <a:ln>
                  <a:noFill/>
                </a:ln>
                <a:solidFill>
                  <a:srgbClr val="0033B3"/>
                </a:solidFill>
                <a:effectLst/>
                <a:latin typeface="JetBrains Mono"/>
              </a:rPr>
              <a:t>androidx.constraintlayout.widget.ConstraintLayout</a:t>
            </a: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-auto"</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tools</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err="1">
                <a:ln>
                  <a:noFill/>
                </a:ln>
                <a:solidFill>
                  <a:srgbClr val="174AD4"/>
                </a:solidFill>
                <a:effectLst/>
                <a:latin typeface="JetBrains Mono"/>
              </a:rPr>
              <a:t>:context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MainActivity</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err="1">
                <a:ln>
                  <a:noFill/>
                </a:ln>
                <a:solidFill>
                  <a:srgbClr val="0033B3"/>
                </a:solidFill>
                <a:effectLst/>
                <a:latin typeface="JetBrains Mono"/>
              </a:rPr>
              <a:t>ma.projet.finger.DrawLineCanvas</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err="1">
                <a:ln>
                  <a:noFill/>
                </a:ln>
                <a:solidFill>
                  <a:srgbClr val="0033B3"/>
                </a:solidFill>
                <a:effectLst/>
                <a:latin typeface="JetBrains Mono"/>
              </a:rPr>
              <a:t>androidx.constraintlayout.widget.ConstraintLayout</a:t>
            </a:r>
            <a:r>
              <a:rPr kumimoji="0" lang="fr-FR" altLang="fr-FR" sz="1100" b="0" i="0" u="none" strike="noStrike" cap="none" normalizeH="0" baseline="0" dirty="0">
                <a:ln>
                  <a:noFill/>
                </a:ln>
                <a:solidFill>
                  <a:srgbClr val="080808"/>
                </a:solidFill>
                <a:effectLst/>
                <a:latin typeface="JetBrains Mono"/>
              </a:rPr>
              <a:t>&gt;</a:t>
            </a:r>
            <a:endParaRPr kumimoji="0" lang="fr-FR" altLang="fr-FR" sz="24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lang="fr-FR" altLang="fr-FR" dirty="0">
              <a:solidFill>
                <a:schemeClr val="tx1"/>
              </a:solidFill>
            </a:endParaRP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Le code</a:t>
            </a:r>
            <a:r>
              <a:rPr kumimoji="0" lang="fr-FR" altLang="fr-FR" b="0" i="0" u="none" strike="noStrike" cap="none" normalizeH="0" baseline="0" dirty="0">
                <a:ln>
                  <a:noFill/>
                </a:ln>
                <a:solidFill>
                  <a:schemeClr val="tx1"/>
                </a:solidFill>
                <a:effectLst/>
              </a:rPr>
              <a:t> XML qui représente la mise en page de l'interface utilisateur de l'application Android. Il utilise la vue </a:t>
            </a:r>
            <a:r>
              <a:rPr kumimoji="0" lang="fr-FR" altLang="fr-FR" b="1" i="0" u="none" strike="noStrike" cap="none" normalizeH="0" baseline="0" dirty="0" err="1">
                <a:ln>
                  <a:noFill/>
                </a:ln>
                <a:solidFill>
                  <a:schemeClr val="tx1"/>
                </a:solidFill>
                <a:effectLst/>
              </a:rPr>
              <a:t>DrawLineCanvas</a:t>
            </a:r>
            <a:r>
              <a:rPr kumimoji="0" lang="fr-FR" altLang="fr-FR" b="0" i="0" u="none" strike="noStrike" cap="none" normalizeH="0" baseline="0" dirty="0">
                <a:ln>
                  <a:noFill/>
                </a:ln>
                <a:solidFill>
                  <a:schemeClr val="tx1"/>
                </a:solidFill>
                <a:effectLst/>
              </a:rPr>
              <a:t> décrite précédemment pour afficher une zone de dessin sur l'écran. La vue </a:t>
            </a:r>
            <a:r>
              <a:rPr kumimoji="0" lang="fr-FR" altLang="fr-FR" b="1" i="0" u="none" strike="noStrike" cap="none" normalizeH="0" baseline="0" dirty="0" err="1">
                <a:ln>
                  <a:noFill/>
                </a:ln>
                <a:solidFill>
                  <a:schemeClr val="tx1"/>
                </a:solidFill>
                <a:effectLst/>
              </a:rPr>
              <a:t>DrawLineCanvas</a:t>
            </a:r>
            <a:r>
              <a:rPr kumimoji="0" lang="fr-FR" altLang="fr-FR" b="0" i="0" u="none" strike="noStrike" cap="none" normalizeH="0" baseline="0" dirty="0">
                <a:ln>
                  <a:noFill/>
                </a:ln>
                <a:solidFill>
                  <a:schemeClr val="tx1"/>
                </a:solidFill>
                <a:effectLst/>
              </a:rPr>
              <a:t> occupe toute la largeur et la hauteur de l'écran grâce aux attributs </a:t>
            </a:r>
            <a:r>
              <a:rPr kumimoji="0" lang="fr-FR" altLang="fr-FR" b="1" i="0" u="none" strike="noStrike" cap="none" normalizeH="0" baseline="0" dirty="0" err="1">
                <a:ln>
                  <a:noFill/>
                </a:ln>
                <a:solidFill>
                  <a:schemeClr val="tx1"/>
                </a:solidFill>
                <a:effectLst/>
              </a:rPr>
              <a:t>layout_width</a:t>
            </a:r>
            <a:r>
              <a:rPr kumimoji="0" lang="fr-FR" altLang="fr-FR" b="0" i="0" u="none" strike="noStrike" cap="none" normalizeH="0" baseline="0" dirty="0">
                <a:ln>
                  <a:noFill/>
                </a:ln>
                <a:solidFill>
                  <a:schemeClr val="tx1"/>
                </a:solidFill>
                <a:effectLst/>
              </a:rPr>
              <a:t> et </a:t>
            </a:r>
            <a:r>
              <a:rPr kumimoji="0" lang="fr-FR" altLang="fr-FR" b="1" i="0" u="none" strike="noStrike" cap="none" normalizeH="0" baseline="0" dirty="0" err="1">
                <a:ln>
                  <a:noFill/>
                </a:ln>
                <a:solidFill>
                  <a:schemeClr val="tx1"/>
                </a:solidFill>
                <a:effectLst/>
              </a:rPr>
              <a:t>layout_height</a:t>
            </a:r>
            <a:r>
              <a:rPr kumimoji="0" lang="fr-FR" altLang="fr-FR" b="0" i="0" u="none" strike="noStrike" cap="none" normalizeH="0" baseline="0" dirty="0">
                <a:ln>
                  <a:noFill/>
                </a:ln>
                <a:solidFill>
                  <a:schemeClr val="tx1"/>
                </a:solidFill>
                <a:effectLst/>
              </a:rPr>
              <a:t> qui ont la valeur </a:t>
            </a:r>
            <a:r>
              <a:rPr kumimoji="0" lang="fr-FR" altLang="fr-FR" b="1" i="0" u="none" strike="noStrike" cap="none" normalizeH="0" baseline="0" dirty="0" err="1">
                <a:ln>
                  <a:noFill/>
                </a:ln>
                <a:solidFill>
                  <a:schemeClr val="tx1"/>
                </a:solidFill>
                <a:effectLst/>
              </a:rPr>
              <a:t>match_parent</a:t>
            </a:r>
            <a:r>
              <a:rPr kumimoji="0" lang="fr-FR" altLang="fr-FR" b="0" i="0" u="none" strike="noStrike" cap="none" normalizeH="0" baseline="0" dirty="0">
                <a:ln>
                  <a:noFill/>
                </a:ln>
                <a:solidFill>
                  <a:schemeClr val="tx1"/>
                </a:solidFill>
                <a:effectLst/>
              </a:rPr>
              <a:t>.</a:t>
            </a: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rPr>
              <a:t>La vue </a:t>
            </a:r>
            <a:r>
              <a:rPr kumimoji="0" lang="fr-FR" altLang="fr-FR" b="1" i="0" u="none" strike="noStrike" cap="none" normalizeH="0" baseline="0" dirty="0" err="1">
                <a:ln>
                  <a:noFill/>
                </a:ln>
                <a:solidFill>
                  <a:schemeClr val="tx1"/>
                </a:solidFill>
                <a:effectLst/>
              </a:rPr>
              <a:t>DrawLineCanvas</a:t>
            </a:r>
            <a:r>
              <a:rPr kumimoji="0" lang="fr-FR" altLang="fr-FR" b="0" i="0" u="none" strike="noStrike" cap="none" normalizeH="0" baseline="0" dirty="0">
                <a:ln>
                  <a:noFill/>
                </a:ln>
                <a:solidFill>
                  <a:schemeClr val="tx1"/>
                </a:solidFill>
                <a:effectLst/>
              </a:rPr>
              <a:t> est contenue dans un </a:t>
            </a:r>
            <a:r>
              <a:rPr kumimoji="0" lang="fr-FR" altLang="fr-FR" b="0" i="0" u="none" strike="noStrike" cap="none" normalizeH="0" baseline="0" dirty="0" err="1">
                <a:ln>
                  <a:noFill/>
                </a:ln>
                <a:solidFill>
                  <a:schemeClr val="tx1"/>
                </a:solidFill>
                <a:effectLst/>
              </a:rPr>
              <a:t>layout</a:t>
            </a:r>
            <a:r>
              <a:rPr kumimoji="0" lang="fr-FR" altLang="fr-FR" b="0" i="0" u="none" strike="noStrike" cap="none" normalizeH="0" baseline="0" dirty="0">
                <a:ln>
                  <a:noFill/>
                </a:ln>
                <a:solidFill>
                  <a:schemeClr val="tx1"/>
                </a:solidFill>
                <a:effectLst/>
              </a:rPr>
              <a:t> de type </a:t>
            </a:r>
            <a:r>
              <a:rPr kumimoji="0" lang="fr-FR" altLang="fr-FR" b="1" i="0" u="none" strike="noStrike" cap="none" normalizeH="0" baseline="0" dirty="0" err="1">
                <a:ln>
                  <a:noFill/>
                </a:ln>
                <a:solidFill>
                  <a:schemeClr val="tx1"/>
                </a:solidFill>
                <a:effectLst/>
              </a:rPr>
              <a:t>ConstraintLayout</a:t>
            </a:r>
            <a:r>
              <a:rPr kumimoji="0" lang="fr-FR" altLang="fr-FR" b="0" i="0" u="none" strike="noStrike" cap="none" normalizeH="0" baseline="0" dirty="0">
                <a:ln>
                  <a:noFill/>
                </a:ln>
                <a:solidFill>
                  <a:schemeClr val="tx1"/>
                </a:solidFill>
                <a:effectLst/>
              </a:rPr>
              <a:t>, qui est un type de </a:t>
            </a:r>
            <a:r>
              <a:rPr kumimoji="0" lang="fr-FR" altLang="fr-FR" b="0" i="0" u="none" strike="noStrike" cap="none" normalizeH="0" baseline="0" dirty="0" err="1">
                <a:ln>
                  <a:noFill/>
                </a:ln>
                <a:solidFill>
                  <a:schemeClr val="tx1"/>
                </a:solidFill>
                <a:effectLst/>
              </a:rPr>
              <a:t>layout</a:t>
            </a:r>
            <a:r>
              <a:rPr kumimoji="0" lang="fr-FR" altLang="fr-FR" b="0" i="0" u="none" strike="noStrike" cap="none" normalizeH="0" baseline="0" dirty="0">
                <a:ln>
                  <a:noFill/>
                </a:ln>
                <a:solidFill>
                  <a:schemeClr val="tx1"/>
                </a:solidFill>
                <a:effectLst/>
              </a:rPr>
              <a:t> flexible et performant qui permet de définir des contraintes entre les vues pour créer des mises en page complexes. Le </a:t>
            </a:r>
            <a:r>
              <a:rPr kumimoji="0" lang="fr-FR" altLang="fr-FR" b="0" i="0" u="none" strike="noStrike" cap="none" normalizeH="0" baseline="0" dirty="0" err="1">
                <a:ln>
                  <a:noFill/>
                </a:ln>
                <a:solidFill>
                  <a:schemeClr val="tx1"/>
                </a:solidFill>
                <a:effectLst/>
              </a:rPr>
              <a:t>layout</a:t>
            </a:r>
            <a:r>
              <a:rPr kumimoji="0" lang="fr-FR" altLang="fr-FR" b="0" i="0" u="none" strike="noStrike" cap="none" normalizeH="0" baseline="0" dirty="0">
                <a:ln>
                  <a:noFill/>
                </a:ln>
                <a:solidFill>
                  <a:schemeClr val="tx1"/>
                </a:solidFill>
                <a:effectLst/>
              </a:rPr>
              <a:t> </a:t>
            </a:r>
            <a:r>
              <a:rPr kumimoji="0" lang="fr-FR" altLang="fr-FR" b="1" i="0" u="none" strike="noStrike" cap="none" normalizeH="0" baseline="0" dirty="0" err="1">
                <a:ln>
                  <a:noFill/>
                </a:ln>
                <a:solidFill>
                  <a:schemeClr val="tx1"/>
                </a:solidFill>
                <a:effectLst/>
              </a:rPr>
              <a:t>ConstraintLayout</a:t>
            </a:r>
            <a:r>
              <a:rPr kumimoji="0" lang="fr-FR" altLang="fr-FR" b="0" i="0" u="none" strike="noStrike" cap="none" normalizeH="0" baseline="0" dirty="0">
                <a:ln>
                  <a:noFill/>
                </a:ln>
                <a:solidFill>
                  <a:schemeClr val="tx1"/>
                </a:solidFill>
                <a:effectLst/>
              </a:rPr>
              <a:t> est défini par l'élément </a:t>
            </a:r>
            <a:r>
              <a:rPr kumimoji="0" lang="fr-FR" altLang="fr-FR" b="1" i="0" u="none" strike="noStrike" cap="none" normalizeH="0" baseline="0" dirty="0" err="1">
                <a:ln>
                  <a:noFill/>
                </a:ln>
                <a:solidFill>
                  <a:schemeClr val="tx1"/>
                </a:solidFill>
                <a:effectLst/>
              </a:rPr>
              <a:t>androidx.constraintlayout.widget.ConstraintLayout</a:t>
            </a:r>
            <a:r>
              <a:rPr kumimoji="0" lang="fr-FR" altLang="fr-FR" b="0" i="0" u="none" strike="noStrike" cap="none" normalizeH="0" baseline="0" dirty="0">
                <a:ln>
                  <a:noFill/>
                </a:ln>
                <a:solidFill>
                  <a:schemeClr val="tx1"/>
                </a:solidFill>
                <a:effectLst/>
              </a:rPr>
              <a:t> et a les attributs </a:t>
            </a:r>
            <a:r>
              <a:rPr kumimoji="0" lang="fr-FR" altLang="fr-FR" b="1" i="0" u="none" strike="noStrike" cap="none" normalizeH="0" baseline="0" dirty="0" err="1">
                <a:ln>
                  <a:noFill/>
                </a:ln>
                <a:solidFill>
                  <a:schemeClr val="tx1"/>
                </a:solidFill>
                <a:effectLst/>
              </a:rPr>
              <a:t>layout_width</a:t>
            </a:r>
            <a:r>
              <a:rPr kumimoji="0" lang="fr-FR" altLang="fr-FR" b="0" i="0" u="none" strike="noStrike" cap="none" normalizeH="0" baseline="0" dirty="0">
                <a:ln>
                  <a:noFill/>
                </a:ln>
                <a:solidFill>
                  <a:schemeClr val="tx1"/>
                </a:solidFill>
                <a:effectLst/>
              </a:rPr>
              <a:t> et </a:t>
            </a:r>
            <a:r>
              <a:rPr kumimoji="0" lang="fr-FR" altLang="fr-FR" b="1" i="0" u="none" strike="noStrike" cap="none" normalizeH="0" baseline="0" dirty="0" err="1">
                <a:ln>
                  <a:noFill/>
                </a:ln>
                <a:solidFill>
                  <a:schemeClr val="tx1"/>
                </a:solidFill>
                <a:effectLst/>
              </a:rPr>
              <a:t>layout_height</a:t>
            </a:r>
            <a:r>
              <a:rPr kumimoji="0" lang="fr-FR" altLang="fr-FR" b="0" i="0" u="none" strike="noStrike" cap="none" normalizeH="0" baseline="0" dirty="0">
                <a:ln>
                  <a:noFill/>
                </a:ln>
                <a:solidFill>
                  <a:schemeClr val="tx1"/>
                </a:solidFill>
                <a:effectLst/>
              </a:rPr>
              <a:t> qui indiquent qu'il doit occuper toute la largeur et la hauteur de l'écran.</a:t>
            </a:r>
          </a:p>
          <a:p>
            <a:endParaRPr lang="fr-FR" dirty="0">
              <a:solidFill>
                <a:schemeClr val="tx1"/>
              </a:solidFill>
            </a:endParaRPr>
          </a:p>
        </p:txBody>
      </p:sp>
      <p:sp>
        <p:nvSpPr>
          <p:cNvPr id="3" name="Content Placeholder 2">
            <a:extLst>
              <a:ext uri="{FF2B5EF4-FFF2-40B4-BE49-F238E27FC236}">
                <a16:creationId xmlns:a16="http://schemas.microsoft.com/office/drawing/2014/main" id="{F96D0F1E-FADD-866B-FBDC-29230E7BEA28}"/>
              </a:ext>
            </a:extLst>
          </p:cNvPr>
          <p:cNvSpPr>
            <a:spLocks noGrp="1"/>
          </p:cNvSpPr>
          <p:nvPr>
            <p:ph sz="quarter" idx="15"/>
          </p:nvPr>
        </p:nvSpPr>
        <p:spPr>
          <a:xfrm>
            <a:off x="720000" y="2670651"/>
            <a:ext cx="10746576" cy="319714"/>
          </a:xfrm>
        </p:spPr>
        <p:txBody>
          <a:bodyPr/>
          <a:lstStyle/>
          <a:p>
            <a:r>
              <a:rPr lang="fr-FR" dirty="0"/>
              <a:t>Etape 2 : Création de </a:t>
            </a:r>
            <a:r>
              <a:rPr lang="fr-FR" dirty="0" err="1"/>
              <a:t>layout</a:t>
            </a:r>
            <a:endParaRPr lang="fr-FR" dirty="0"/>
          </a:p>
        </p:txBody>
      </p:sp>
    </p:spTree>
    <p:extLst>
      <p:ext uri="{BB962C8B-B14F-4D97-AF65-F5344CB8AC3E}">
        <p14:creationId xmlns:p14="http://schemas.microsoft.com/office/powerpoint/2010/main" val="23442111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Challenge</a:t>
            </a:r>
          </a:p>
        </p:txBody>
      </p:sp>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2</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Dessiner des vues sur Canvas</a:t>
            </a:r>
            <a:endParaRPr lang="fr-FR" dirty="0"/>
          </a:p>
        </p:txBody>
      </p:sp>
      <p:sp>
        <p:nvSpPr>
          <p:cNvPr id="4" name="Content Placeholder 3">
            <a:extLst>
              <a:ext uri="{FF2B5EF4-FFF2-40B4-BE49-F238E27FC236}">
                <a16:creationId xmlns:a16="http://schemas.microsoft.com/office/drawing/2014/main" id="{7E7B07E7-D663-0A42-9D47-D4E524C6DAF5}"/>
              </a:ext>
            </a:extLst>
          </p:cNvPr>
          <p:cNvSpPr>
            <a:spLocks noGrp="1"/>
          </p:cNvSpPr>
          <p:nvPr>
            <p:ph sz="quarter" idx="12"/>
          </p:nvPr>
        </p:nvSpPr>
        <p:spPr/>
        <p:txBody>
          <a:bodyPr/>
          <a:lstStyle/>
          <a:p>
            <a:r>
              <a:rPr lang="fr-FR" dirty="0">
                <a:solidFill>
                  <a:schemeClr val="tx1"/>
                </a:solidFill>
              </a:rPr>
              <a:t>On demande d’ajouter les fonctionnalités suivantes  :</a:t>
            </a:r>
          </a:p>
          <a:p>
            <a:pPr marL="171450" indent="-171450">
              <a:buFont typeface="Arial" panose="020B0604020202020204" pitchFamily="34" charset="0"/>
              <a:buChar char="•"/>
            </a:pPr>
            <a:r>
              <a:rPr lang="fr-FR" dirty="0">
                <a:solidFill>
                  <a:schemeClr val="tx1"/>
                </a:solidFill>
              </a:rPr>
              <a:t>Ajouter un bouton pour afficher un popup pour configurer </a:t>
            </a:r>
            <a:r>
              <a:rPr lang="fr-FR" noProof="1">
                <a:solidFill>
                  <a:schemeClr val="tx1"/>
                </a:solidFill>
              </a:rPr>
              <a:t>la taille et de la couleur du pinceau ;</a:t>
            </a:r>
          </a:p>
          <a:p>
            <a:pPr marL="171450" indent="-171450">
              <a:buFont typeface="Arial" panose="020B0604020202020204" pitchFamily="34" charset="0"/>
              <a:buChar char="•"/>
            </a:pPr>
            <a:r>
              <a:rPr lang="fr-FR" dirty="0">
                <a:solidFill>
                  <a:schemeClr val="tx1"/>
                </a:solidFill>
              </a:rPr>
              <a:t>Ajouter un bouton pour effacer le contenu </a:t>
            </a:r>
            <a:r>
              <a:rPr lang="fr-FR" noProof="1">
                <a:solidFill>
                  <a:schemeClr val="tx1"/>
                </a:solidFill>
              </a:rPr>
              <a:t>de la  surface blanche ; </a:t>
            </a:r>
            <a:endParaRPr lang="fr-FR" dirty="0">
              <a:solidFill>
                <a:schemeClr val="tx1"/>
              </a:solidFill>
            </a:endParaRPr>
          </a:p>
        </p:txBody>
      </p:sp>
    </p:spTree>
    <p:extLst>
      <p:ext uri="{BB962C8B-B14F-4D97-AF65-F5344CB8AC3E}">
        <p14:creationId xmlns:p14="http://schemas.microsoft.com/office/powerpoint/2010/main" val="12136254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0208CC9-E1E4-44DF-915E-B56B4E0E30EE}"/>
              </a:ext>
            </a:extLst>
          </p:cNvPr>
          <p:cNvSpPr>
            <a:spLocks noGrp="1"/>
          </p:cNvSpPr>
          <p:nvPr>
            <p:ph type="body" sz="quarter" idx="12"/>
          </p:nvPr>
        </p:nvSpPr>
        <p:spPr/>
        <p:txBody>
          <a:bodyPr/>
          <a:lstStyle/>
          <a:p>
            <a:r>
              <a:rPr lang="fr-FR" dirty="0"/>
              <a:t>ACTIVITÉ n° 3</a:t>
            </a:r>
          </a:p>
        </p:txBody>
      </p:sp>
      <p:sp>
        <p:nvSpPr>
          <p:cNvPr id="3" name="Espace réservé du texte 2">
            <a:extLst>
              <a:ext uri="{FF2B5EF4-FFF2-40B4-BE49-F238E27FC236}">
                <a16:creationId xmlns:a16="http://schemas.microsoft.com/office/drawing/2014/main" id="{D1A40CDF-EF3E-4F85-BFCB-089073799E0D}"/>
              </a:ext>
            </a:extLst>
          </p:cNvPr>
          <p:cNvSpPr>
            <a:spLocks noGrp="1"/>
          </p:cNvSpPr>
          <p:nvPr>
            <p:ph type="body" sz="quarter" idx="13"/>
          </p:nvPr>
        </p:nvSpPr>
        <p:spPr/>
        <p:txBody>
          <a:bodyPr/>
          <a:lstStyle/>
          <a:p>
            <a:r>
              <a:rPr lang="fr-FR" sz="1800" dirty="0">
                <a:effectLst/>
                <a:latin typeface="Calibri" panose="020F0502020204030204" pitchFamily="34" charset="0"/>
                <a:ea typeface="Liberation Sans Narrow"/>
              </a:rPr>
              <a:t>Création de plusieurs animations entre plusieurs activités</a:t>
            </a:r>
            <a:endParaRPr lang="fr-FR" dirty="0"/>
          </a:p>
        </p:txBody>
      </p:sp>
      <p:sp>
        <p:nvSpPr>
          <p:cNvPr id="4" name="Espace réservé du texte 3">
            <a:extLst>
              <a:ext uri="{FF2B5EF4-FFF2-40B4-BE49-F238E27FC236}">
                <a16:creationId xmlns:a16="http://schemas.microsoft.com/office/drawing/2014/main" id="{F66D2114-B667-40C7-B7CD-56E591B8CEBD}"/>
              </a:ext>
            </a:extLst>
          </p:cNvPr>
          <p:cNvSpPr>
            <a:spLocks noGrp="1"/>
          </p:cNvSpPr>
          <p:nvPr>
            <p:ph type="body" sz="quarter" idx="14"/>
          </p:nvPr>
        </p:nvSpPr>
        <p:spPr/>
        <p:txBody>
          <a:bodyPr/>
          <a:lstStyle/>
          <a:p>
            <a:r>
              <a:rPr lang="fr-FR" sz="1200" dirty="0">
                <a:solidFill>
                  <a:schemeClr val="tx1"/>
                </a:solidFill>
              </a:rPr>
              <a:t>Appliquer des transitions animées entre les activités ; </a:t>
            </a:r>
          </a:p>
        </p:txBody>
      </p:sp>
      <p:sp>
        <p:nvSpPr>
          <p:cNvPr id="5" name="Espace réservé du texte 4">
            <a:extLst>
              <a:ext uri="{FF2B5EF4-FFF2-40B4-BE49-F238E27FC236}">
                <a16:creationId xmlns:a16="http://schemas.microsoft.com/office/drawing/2014/main" id="{7B4EFB2E-CE3A-48FB-B655-BB006A57CE93}"/>
              </a:ext>
            </a:extLst>
          </p:cNvPr>
          <p:cNvSpPr>
            <a:spLocks noGrp="1"/>
          </p:cNvSpPr>
          <p:nvPr>
            <p:ph type="body" sz="quarter" idx="15"/>
          </p:nvPr>
        </p:nvSpPr>
        <p:spPr/>
        <p:txBody>
          <a:bodyPr/>
          <a:lstStyle/>
          <a:p>
            <a:r>
              <a:rPr lang="fr-FR" dirty="0"/>
              <a:t>5 heures</a:t>
            </a:r>
          </a:p>
        </p:txBody>
      </p:sp>
      <p:sp>
        <p:nvSpPr>
          <p:cNvPr id="11" name="Espace réservé du texte 10">
            <a:extLst>
              <a:ext uri="{FF2B5EF4-FFF2-40B4-BE49-F238E27FC236}">
                <a16:creationId xmlns:a16="http://schemas.microsoft.com/office/drawing/2014/main" id="{4C3AAB3A-859E-41F9-B4FC-892E976D8F22}"/>
              </a:ext>
            </a:extLst>
          </p:cNvPr>
          <p:cNvSpPr>
            <a:spLocks noGrp="1"/>
          </p:cNvSpPr>
          <p:nvPr>
            <p:ph type="body" sz="quarter" idx="16"/>
          </p:nvPr>
        </p:nvSpPr>
        <p:spPr/>
        <p:txBody>
          <a:bodyPr/>
          <a:lstStyle/>
          <a:p>
            <a:r>
              <a:rPr lang="fr-FR" sz="1200" dirty="0">
                <a:solidFill>
                  <a:schemeClr val="tx1"/>
                </a:solidFill>
              </a:rPr>
              <a:t>Révision générale du résumé théorique ;</a:t>
            </a:r>
          </a:p>
          <a:p>
            <a:r>
              <a:rPr lang="fr-FR" sz="1200" dirty="0">
                <a:solidFill>
                  <a:schemeClr val="tx1"/>
                </a:solidFill>
              </a:rPr>
              <a:t>Suivre les instructions du TP et organiser le dossier de travail.</a:t>
            </a:r>
          </a:p>
        </p:txBody>
      </p:sp>
    </p:spTree>
    <p:extLst>
      <p:ext uri="{BB962C8B-B14F-4D97-AF65-F5344CB8AC3E}">
        <p14:creationId xmlns:p14="http://schemas.microsoft.com/office/powerpoint/2010/main" val="3373049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dirty="0"/>
              <a:t>Création de plusieurs interfaces graphiques et gestion des évènements</a:t>
            </a:r>
          </a:p>
        </p:txBody>
      </p:sp>
      <p:sp>
        <p:nvSpPr>
          <p:cNvPr id="10" name="Content Placeholder 9">
            <a:extLst>
              <a:ext uri="{FF2B5EF4-FFF2-40B4-BE49-F238E27FC236}">
                <a16:creationId xmlns:a16="http://schemas.microsoft.com/office/drawing/2014/main" id="{4D870764-1E45-A808-73AA-2DF0F76CAF10}"/>
              </a:ext>
            </a:extLst>
          </p:cNvPr>
          <p:cNvSpPr>
            <a:spLocks noGrp="1"/>
          </p:cNvSpPr>
          <p:nvPr>
            <p:ph sz="quarter" idx="12"/>
          </p:nvPr>
        </p:nvSpPr>
        <p:spPr/>
        <p:txBody>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rPr>
              <a:t>Ce code définit une classe appelée </a:t>
            </a:r>
            <a:r>
              <a:rPr kumimoji="0" lang="fr-FR" altLang="fr-FR" b="1" i="0" u="none" strike="noStrike" cap="none" normalizeH="0" baseline="0" dirty="0" err="1">
                <a:ln>
                  <a:noFill/>
                </a:ln>
                <a:solidFill>
                  <a:schemeClr val="tx1"/>
                </a:solidFill>
                <a:effectLst/>
              </a:rPr>
              <a:t>OnSwipeTouchListener</a:t>
            </a:r>
            <a:r>
              <a:rPr kumimoji="0" lang="fr-FR" altLang="fr-FR" b="0" i="0" u="none" strike="noStrike" cap="none" normalizeH="0" baseline="0" dirty="0">
                <a:ln>
                  <a:noFill/>
                </a:ln>
                <a:solidFill>
                  <a:schemeClr val="tx1"/>
                </a:solidFill>
                <a:effectLst/>
              </a:rPr>
              <a:t> qui implémente l'interface </a:t>
            </a:r>
            <a:r>
              <a:rPr kumimoji="0" lang="fr-FR" altLang="fr-FR" b="1" i="0" u="none" strike="noStrike" cap="none" normalizeH="0" baseline="0" dirty="0" err="1">
                <a:ln>
                  <a:noFill/>
                </a:ln>
                <a:solidFill>
                  <a:schemeClr val="tx1"/>
                </a:solidFill>
                <a:effectLst/>
              </a:rPr>
              <a:t>View.OnTouchListener</a:t>
            </a:r>
            <a:r>
              <a:rPr kumimoji="0" lang="fr-FR" altLang="fr-FR" b="0" i="0" u="none" strike="noStrike" cap="none" normalizeH="0" baseline="0" dirty="0">
                <a:ln>
                  <a:noFill/>
                </a:ln>
                <a:solidFill>
                  <a:schemeClr val="tx1"/>
                </a:solidFill>
                <a:effectLst/>
              </a:rPr>
              <a:t>. La classe contient une </a:t>
            </a:r>
            <a:r>
              <a:rPr kumimoji="0" lang="fr-FR" altLang="fr-FR" b="0" i="0" u="none" strike="noStrike" cap="none" normalizeH="0" baseline="0" dirty="0" err="1">
                <a:ln>
                  <a:noFill/>
                </a:ln>
                <a:solidFill>
                  <a:schemeClr val="tx1"/>
                </a:solidFill>
                <a:effectLst/>
              </a:rPr>
              <a:t>companion</a:t>
            </a:r>
            <a:r>
              <a:rPr kumimoji="0" lang="fr-FR" altLang="fr-FR" b="0" i="0" u="none" strike="noStrike" cap="none" normalizeH="0" baseline="0" dirty="0">
                <a:ln>
                  <a:noFill/>
                </a:ln>
                <a:solidFill>
                  <a:schemeClr val="tx1"/>
                </a:solidFill>
                <a:effectLst/>
              </a:rPr>
              <a:t> </a:t>
            </a:r>
            <a:r>
              <a:rPr kumimoji="0" lang="fr-FR" altLang="fr-FR" b="0" i="0" u="none" strike="noStrike" cap="none" normalizeH="0" baseline="0" dirty="0" err="1">
                <a:ln>
                  <a:noFill/>
                </a:ln>
                <a:solidFill>
                  <a:schemeClr val="tx1"/>
                </a:solidFill>
                <a:effectLst/>
              </a:rPr>
              <a:t>object</a:t>
            </a:r>
            <a:r>
              <a:rPr kumimoji="0" lang="fr-FR" altLang="fr-FR" b="0" i="0" u="none" strike="noStrike" cap="none" normalizeH="0" baseline="0" dirty="0">
                <a:ln>
                  <a:noFill/>
                </a:ln>
                <a:solidFill>
                  <a:schemeClr val="tx1"/>
                </a:solidFill>
                <a:effectLst/>
              </a:rPr>
              <a:t> qui définit deux constantes, </a:t>
            </a:r>
            <a:r>
              <a:rPr kumimoji="0" lang="fr-FR" altLang="fr-FR" b="1" i="0" u="none" strike="noStrike" cap="none" normalizeH="0" baseline="0" dirty="0" err="1">
                <a:ln>
                  <a:noFill/>
                </a:ln>
                <a:solidFill>
                  <a:schemeClr val="tx1"/>
                </a:solidFill>
                <a:effectLst/>
              </a:rPr>
              <a:t>SwipeThreshold</a:t>
            </a:r>
            <a:r>
              <a:rPr kumimoji="0" lang="fr-FR" altLang="fr-FR" b="0" i="0" u="none" strike="noStrike" cap="none" normalizeH="0" baseline="0" dirty="0">
                <a:ln>
                  <a:noFill/>
                </a:ln>
                <a:solidFill>
                  <a:schemeClr val="tx1"/>
                </a:solidFill>
                <a:effectLst/>
              </a:rPr>
              <a:t> et </a:t>
            </a:r>
            <a:r>
              <a:rPr kumimoji="0" lang="fr-FR" altLang="fr-FR" b="1" i="0" u="none" strike="noStrike" cap="none" normalizeH="0" baseline="0" dirty="0" err="1">
                <a:ln>
                  <a:noFill/>
                </a:ln>
                <a:solidFill>
                  <a:schemeClr val="tx1"/>
                </a:solidFill>
                <a:effectLst/>
              </a:rPr>
              <a:t>SwipeVelocityThreshold</a:t>
            </a:r>
            <a:r>
              <a:rPr kumimoji="0" lang="fr-FR" altLang="fr-FR" b="0" i="0" u="none" strike="noStrike" cap="none" normalizeH="0" baseline="0" dirty="0">
                <a:ln>
                  <a:noFill/>
                </a:ln>
                <a:solidFill>
                  <a:schemeClr val="tx1"/>
                </a:solidFill>
                <a:effectLst/>
              </a:rPr>
              <a:t>, ainsi qu'une instance de </a:t>
            </a:r>
            <a:r>
              <a:rPr kumimoji="0" lang="fr-FR" altLang="fr-FR" b="1" i="0" u="none" strike="noStrike" cap="none" normalizeH="0" baseline="0" dirty="0" err="1">
                <a:ln>
                  <a:noFill/>
                </a:ln>
                <a:solidFill>
                  <a:schemeClr val="tx1"/>
                </a:solidFill>
                <a:effectLst/>
              </a:rPr>
              <a:t>GestureDetector</a:t>
            </a:r>
            <a:r>
              <a:rPr kumimoji="0" lang="fr-FR" altLang="fr-FR" b="0" i="0" u="none" strike="noStrike" cap="none" normalizeH="0" baseline="0" dirty="0">
                <a:ln>
                  <a:noFill/>
                </a:ln>
                <a:solidFill>
                  <a:schemeClr val="tx1"/>
                </a:solidFill>
                <a:effectLst/>
              </a:rPr>
              <a:t> appelée </a:t>
            </a:r>
            <a:r>
              <a:rPr kumimoji="0" lang="fr-FR" altLang="fr-FR" b="1" i="0" u="none" strike="noStrike" cap="none" normalizeH="0" baseline="0" dirty="0" err="1">
                <a:ln>
                  <a:noFill/>
                </a:ln>
                <a:solidFill>
                  <a:schemeClr val="tx1"/>
                </a:solidFill>
                <a:effectLst/>
              </a:rPr>
              <a:t>gestureDetector</a:t>
            </a:r>
            <a:r>
              <a:rPr kumimoji="0" lang="fr-FR" altLang="fr-FR" b="0" i="0" u="none" strike="noStrike" cap="none" normalizeH="0" baseline="0" dirty="0">
                <a:ln>
                  <a:noFill/>
                </a:ln>
                <a:solidFill>
                  <a:schemeClr val="tx1"/>
                </a:solidFill>
                <a:effectLst/>
              </a:rPr>
              <a:t>. La classe contient également une série de méthodes vides, </a:t>
            </a:r>
            <a:r>
              <a:rPr kumimoji="0" lang="fr-FR" altLang="fr-FR" b="1" i="0" u="none" strike="noStrike" cap="none" normalizeH="0" baseline="0" dirty="0" err="1">
                <a:ln>
                  <a:noFill/>
                </a:ln>
                <a:solidFill>
                  <a:schemeClr val="tx1"/>
                </a:solidFill>
                <a:effectLst/>
              </a:rPr>
              <a:t>onSwipeRight</a:t>
            </a:r>
            <a:r>
              <a:rPr kumimoji="0" lang="fr-FR" altLang="fr-FR" b="0" i="0" u="none" strike="noStrike" cap="none" normalizeH="0" baseline="0" dirty="0">
                <a:ln>
                  <a:noFill/>
                </a:ln>
                <a:solidFill>
                  <a:schemeClr val="tx1"/>
                </a:solidFill>
                <a:effectLst/>
              </a:rPr>
              <a:t>, </a:t>
            </a:r>
            <a:r>
              <a:rPr kumimoji="0" lang="fr-FR" altLang="fr-FR" b="1" i="0" u="none" strike="noStrike" cap="none" normalizeH="0" baseline="0" dirty="0" err="1">
                <a:ln>
                  <a:noFill/>
                </a:ln>
                <a:solidFill>
                  <a:schemeClr val="tx1"/>
                </a:solidFill>
                <a:effectLst/>
              </a:rPr>
              <a:t>onSwipeLeft</a:t>
            </a:r>
            <a:r>
              <a:rPr kumimoji="0" lang="fr-FR" altLang="fr-FR" b="0" i="0" u="none" strike="noStrike" cap="none" normalizeH="0" baseline="0" dirty="0">
                <a:ln>
                  <a:noFill/>
                </a:ln>
                <a:solidFill>
                  <a:schemeClr val="tx1"/>
                </a:solidFill>
                <a:effectLst/>
              </a:rPr>
              <a:t>, </a:t>
            </a:r>
            <a:r>
              <a:rPr kumimoji="0" lang="fr-FR" altLang="fr-FR" b="1" i="0" u="none" strike="noStrike" cap="none" normalizeH="0" baseline="0" dirty="0" err="1">
                <a:ln>
                  <a:noFill/>
                </a:ln>
                <a:solidFill>
                  <a:schemeClr val="tx1"/>
                </a:solidFill>
                <a:effectLst/>
              </a:rPr>
              <a:t>onSwipeUp</a:t>
            </a:r>
            <a:r>
              <a:rPr kumimoji="0" lang="fr-FR" altLang="fr-FR" b="0" i="0" u="none" strike="noStrike" cap="none" normalizeH="0" baseline="0" dirty="0">
                <a:ln>
                  <a:noFill/>
                </a:ln>
                <a:solidFill>
                  <a:schemeClr val="tx1"/>
                </a:solidFill>
                <a:effectLst/>
              </a:rPr>
              <a:t>, et </a:t>
            </a:r>
            <a:r>
              <a:rPr kumimoji="0" lang="fr-FR" altLang="fr-FR" b="1" i="0" u="none" strike="noStrike" cap="none" normalizeH="0" baseline="0" dirty="0" err="1">
                <a:ln>
                  <a:noFill/>
                </a:ln>
                <a:solidFill>
                  <a:schemeClr val="tx1"/>
                </a:solidFill>
                <a:effectLst/>
              </a:rPr>
              <a:t>onSwipeDown</a:t>
            </a:r>
            <a:r>
              <a:rPr kumimoji="0" lang="fr-FR" altLang="fr-FR" b="0" i="0" u="none" strike="noStrike" cap="none" normalizeH="0" baseline="0" dirty="0">
                <a:ln>
                  <a:noFill/>
                </a:ln>
                <a:solidFill>
                  <a:schemeClr val="tx1"/>
                </a:solidFill>
                <a:effectLst/>
              </a:rPr>
              <a:t>, qui seront appelées lorsque l'utilisateur effectue un "swipe" (un geste de glissement) vers la droite, vers la gauche, vers le haut ou vers le bas respectivement.</a:t>
            </a:r>
          </a:p>
          <a:p>
            <a:pPr marL="0" marR="0" lvl="0" indent="0" defTabSz="914400" rtl="0" eaLnBrk="0" fontAlgn="base" latinLnBrk="0" hangingPunct="0">
              <a:lnSpc>
                <a:spcPct val="150000"/>
              </a:lnSpc>
              <a:spcBef>
                <a:spcPct val="0"/>
              </a:spcBef>
              <a:spcAft>
                <a:spcPct val="0"/>
              </a:spcAft>
              <a:buClrTx/>
              <a:buSzTx/>
              <a:buFontTx/>
              <a:buNone/>
              <a:tabLst/>
            </a:pPr>
            <a:endParaRPr kumimoji="0" lang="fr-FR" altLang="fr-FR"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rPr>
              <a:t>La méthode </a:t>
            </a:r>
            <a:r>
              <a:rPr kumimoji="0" lang="fr-FR" altLang="fr-FR" b="1" i="0" u="none" strike="noStrike" cap="none" normalizeH="0" baseline="0" dirty="0" err="1">
                <a:ln>
                  <a:noFill/>
                </a:ln>
                <a:solidFill>
                  <a:schemeClr val="tx1"/>
                </a:solidFill>
                <a:effectLst/>
              </a:rPr>
              <a:t>onTouch</a:t>
            </a:r>
            <a:r>
              <a:rPr kumimoji="0" lang="fr-FR" altLang="fr-FR" b="0" i="0" u="none" strike="noStrike" cap="none" normalizeH="0" baseline="0" dirty="0">
                <a:ln>
                  <a:noFill/>
                </a:ln>
                <a:solidFill>
                  <a:schemeClr val="tx1"/>
                </a:solidFill>
                <a:effectLst/>
              </a:rPr>
              <a:t> de </a:t>
            </a:r>
            <a:r>
              <a:rPr kumimoji="0" lang="fr-FR" altLang="fr-FR" b="1" i="0" u="none" strike="noStrike" cap="none" normalizeH="0" baseline="0" dirty="0" err="1">
                <a:ln>
                  <a:noFill/>
                </a:ln>
                <a:solidFill>
                  <a:schemeClr val="tx1"/>
                </a:solidFill>
                <a:effectLst/>
              </a:rPr>
              <a:t>OnSwipeTouchListener</a:t>
            </a:r>
            <a:r>
              <a:rPr kumimoji="0" lang="fr-FR" altLang="fr-FR" b="0" i="0" u="none" strike="noStrike" cap="none" normalizeH="0" baseline="0" dirty="0">
                <a:ln>
                  <a:noFill/>
                </a:ln>
                <a:solidFill>
                  <a:schemeClr val="tx1"/>
                </a:solidFill>
                <a:effectLst/>
              </a:rPr>
              <a:t> est appelée lorsqu'un événement de toucher est détecté sur une vue. Elle appelle la méthode </a:t>
            </a:r>
            <a:r>
              <a:rPr kumimoji="0" lang="fr-FR" altLang="fr-FR" b="1" i="0" u="none" strike="noStrike" cap="none" normalizeH="0" baseline="0" dirty="0" err="1">
                <a:ln>
                  <a:noFill/>
                </a:ln>
                <a:solidFill>
                  <a:schemeClr val="tx1"/>
                </a:solidFill>
                <a:effectLst/>
              </a:rPr>
              <a:t>onTouchEvent</a:t>
            </a:r>
            <a:r>
              <a:rPr kumimoji="0" lang="fr-FR" altLang="fr-FR" b="0" i="0" u="none" strike="noStrike" cap="none" normalizeH="0" baseline="0" dirty="0">
                <a:ln>
                  <a:noFill/>
                </a:ln>
                <a:solidFill>
                  <a:schemeClr val="tx1"/>
                </a:solidFill>
                <a:effectLst/>
              </a:rPr>
              <a:t> de </a:t>
            </a:r>
            <a:r>
              <a:rPr kumimoji="0" lang="fr-FR" altLang="fr-FR" b="1" i="0" u="none" strike="noStrike" cap="none" normalizeH="0" baseline="0" dirty="0" err="1">
                <a:ln>
                  <a:noFill/>
                </a:ln>
                <a:solidFill>
                  <a:schemeClr val="tx1"/>
                </a:solidFill>
                <a:effectLst/>
              </a:rPr>
              <a:t>gestureDetector</a:t>
            </a:r>
            <a:r>
              <a:rPr kumimoji="0" lang="fr-FR" altLang="fr-FR" b="0" i="0" u="none" strike="noStrike" cap="none" normalizeH="0" baseline="0" dirty="0">
                <a:ln>
                  <a:noFill/>
                </a:ln>
                <a:solidFill>
                  <a:schemeClr val="tx1"/>
                </a:solidFill>
                <a:effectLst/>
              </a:rPr>
              <a:t> avec l'événement de toucher en tant qu'argument, et renvoie le résultat de cet appel.</a:t>
            </a:r>
          </a:p>
          <a:p>
            <a:pPr marL="0" marR="0" lvl="0" indent="0" defTabSz="914400" rtl="0" eaLnBrk="0" fontAlgn="base" latinLnBrk="0" hangingPunct="0">
              <a:lnSpc>
                <a:spcPct val="150000"/>
              </a:lnSpc>
              <a:spcBef>
                <a:spcPct val="0"/>
              </a:spcBef>
              <a:spcAft>
                <a:spcPct val="0"/>
              </a:spcAft>
              <a:buClrTx/>
              <a:buSzTx/>
              <a:buFontTx/>
              <a:buNone/>
              <a:tabLst/>
            </a:pPr>
            <a:endParaRPr kumimoji="0" lang="fr-FR" altLang="fr-FR" b="0" i="0" u="none" strike="noStrike" cap="none" normalizeH="0" baseline="0" dirty="0">
              <a:ln>
                <a:noFill/>
              </a:ln>
              <a:solidFill>
                <a:schemeClr val="tx1"/>
              </a:solidFill>
              <a:effectLst/>
            </a:endParaRPr>
          </a:p>
          <a:p>
            <a:pPr marL="0" marR="0" lvl="0" indent="0" defTabSz="914400" rtl="0" eaLnBrk="0" fontAlgn="base" latinLnBrk="0" hangingPunct="0">
              <a:lnSpc>
                <a:spcPct val="15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rPr>
              <a:t>La classe interne </a:t>
            </a:r>
            <a:r>
              <a:rPr kumimoji="0" lang="fr-FR" altLang="fr-FR" b="1" i="0" u="none" strike="noStrike" cap="none" normalizeH="0" baseline="0" dirty="0" err="1">
                <a:ln>
                  <a:noFill/>
                </a:ln>
                <a:solidFill>
                  <a:schemeClr val="tx1"/>
                </a:solidFill>
                <a:effectLst/>
              </a:rPr>
              <a:t>GestureListener</a:t>
            </a:r>
            <a:r>
              <a:rPr kumimoji="0" lang="fr-FR" altLang="fr-FR" b="0" i="0" u="none" strike="noStrike" cap="none" normalizeH="0" baseline="0" dirty="0">
                <a:ln>
                  <a:noFill/>
                </a:ln>
                <a:solidFill>
                  <a:schemeClr val="tx1"/>
                </a:solidFill>
                <a:effectLst/>
              </a:rPr>
              <a:t> est une sous-classe de </a:t>
            </a:r>
            <a:r>
              <a:rPr kumimoji="0" lang="fr-FR" altLang="fr-FR" b="1" i="0" u="none" strike="noStrike" cap="none" normalizeH="0" baseline="0" dirty="0" err="1">
                <a:ln>
                  <a:noFill/>
                </a:ln>
                <a:solidFill>
                  <a:schemeClr val="tx1"/>
                </a:solidFill>
                <a:effectLst/>
              </a:rPr>
              <a:t>GestureDetector.SimpleOnGestureListener</a:t>
            </a:r>
            <a:r>
              <a:rPr kumimoji="0" lang="fr-FR" altLang="fr-FR" b="0" i="0" u="none" strike="noStrike" cap="none" normalizeH="0" baseline="0" dirty="0">
                <a:ln>
                  <a:noFill/>
                </a:ln>
                <a:solidFill>
                  <a:schemeClr val="tx1"/>
                </a:solidFill>
                <a:effectLst/>
              </a:rPr>
              <a:t> qui surcharge la méthode </a:t>
            </a:r>
            <a:r>
              <a:rPr kumimoji="0" lang="fr-FR" altLang="fr-FR" b="1" i="0" u="none" strike="noStrike" cap="none" normalizeH="0" baseline="0" dirty="0" err="1">
                <a:ln>
                  <a:noFill/>
                </a:ln>
                <a:solidFill>
                  <a:schemeClr val="tx1"/>
                </a:solidFill>
                <a:effectLst/>
              </a:rPr>
              <a:t>onFling</a:t>
            </a:r>
            <a:r>
              <a:rPr kumimoji="0" lang="fr-FR" altLang="fr-FR" b="0" i="0" u="none" strike="noStrike" cap="none" normalizeH="0" baseline="0" dirty="0">
                <a:ln>
                  <a:noFill/>
                </a:ln>
                <a:solidFill>
                  <a:schemeClr val="tx1"/>
                </a:solidFill>
                <a:effectLst/>
              </a:rPr>
              <a:t>. Cette méthode est appelée lorsqu'un mouvement de glissement (un "swipe") est détecté. Elle calcule la différence entre la position de toucher initiale (</a:t>
            </a:r>
            <a:r>
              <a:rPr kumimoji="0" lang="fr-FR" altLang="fr-FR" b="1" i="0" u="none" strike="noStrike" cap="none" normalizeH="0" baseline="0" dirty="0">
                <a:ln>
                  <a:noFill/>
                </a:ln>
                <a:solidFill>
                  <a:schemeClr val="tx1"/>
                </a:solidFill>
                <a:effectLst/>
              </a:rPr>
              <a:t>e1</a:t>
            </a:r>
            <a:r>
              <a:rPr kumimoji="0" lang="fr-FR" altLang="fr-FR" b="0" i="0" u="none" strike="noStrike" cap="none" normalizeH="0" baseline="0" dirty="0">
                <a:ln>
                  <a:noFill/>
                </a:ln>
                <a:solidFill>
                  <a:schemeClr val="tx1"/>
                </a:solidFill>
                <a:effectLst/>
              </a:rPr>
              <a:t>) et la position de toucher finale (</a:t>
            </a:r>
            <a:r>
              <a:rPr kumimoji="0" lang="fr-FR" altLang="fr-FR" b="1" i="0" u="none" strike="noStrike" cap="none" normalizeH="0" baseline="0" dirty="0">
                <a:ln>
                  <a:noFill/>
                </a:ln>
                <a:solidFill>
                  <a:schemeClr val="tx1"/>
                </a:solidFill>
                <a:effectLst/>
              </a:rPr>
              <a:t>e2</a:t>
            </a:r>
            <a:r>
              <a:rPr kumimoji="0" lang="fr-FR" altLang="fr-FR" b="0" i="0" u="none" strike="noStrike" cap="none" normalizeH="0" baseline="0" dirty="0">
                <a:ln>
                  <a:noFill/>
                </a:ln>
                <a:solidFill>
                  <a:schemeClr val="tx1"/>
                </a:solidFill>
                <a:effectLst/>
              </a:rPr>
              <a:t>) en utilisant les coordonnées </a:t>
            </a:r>
            <a:r>
              <a:rPr kumimoji="0" lang="fr-FR" altLang="fr-FR" b="1" i="0" u="none" strike="noStrike" cap="none" normalizeH="0" baseline="0" dirty="0">
                <a:ln>
                  <a:noFill/>
                </a:ln>
                <a:solidFill>
                  <a:schemeClr val="tx1"/>
                </a:solidFill>
                <a:effectLst/>
              </a:rPr>
              <a:t>x</a:t>
            </a:r>
            <a:r>
              <a:rPr kumimoji="0" lang="fr-FR" altLang="fr-FR" b="0" i="0" u="none" strike="noStrike" cap="none" normalizeH="0" baseline="0" dirty="0">
                <a:ln>
                  <a:noFill/>
                </a:ln>
                <a:solidFill>
                  <a:schemeClr val="tx1"/>
                </a:solidFill>
                <a:effectLst/>
              </a:rPr>
              <a:t> et </a:t>
            </a:r>
            <a:r>
              <a:rPr kumimoji="0" lang="fr-FR" altLang="fr-FR" b="1" i="0" u="none" strike="noStrike" cap="none" normalizeH="0" baseline="0" dirty="0">
                <a:ln>
                  <a:noFill/>
                </a:ln>
                <a:solidFill>
                  <a:schemeClr val="tx1"/>
                </a:solidFill>
                <a:effectLst/>
              </a:rPr>
              <a:t>y</a:t>
            </a:r>
            <a:r>
              <a:rPr kumimoji="0" lang="fr-FR" altLang="fr-FR" b="0" i="0" u="none" strike="noStrike" cap="none" normalizeH="0" baseline="0" dirty="0">
                <a:ln>
                  <a:noFill/>
                </a:ln>
                <a:solidFill>
                  <a:schemeClr val="tx1"/>
                </a:solidFill>
                <a:effectLst/>
              </a:rPr>
              <a:t> de chacun. Si la différence en </a:t>
            </a:r>
            <a:r>
              <a:rPr kumimoji="0" lang="fr-FR" altLang="fr-FR" b="1" i="0" u="none" strike="noStrike" cap="none" normalizeH="0" baseline="0" dirty="0">
                <a:ln>
                  <a:noFill/>
                </a:ln>
                <a:solidFill>
                  <a:schemeClr val="tx1"/>
                </a:solidFill>
                <a:effectLst/>
              </a:rPr>
              <a:t>x</a:t>
            </a:r>
            <a:r>
              <a:rPr kumimoji="0" lang="fr-FR" altLang="fr-FR" b="0" i="0" u="none" strike="noStrike" cap="none" normalizeH="0" baseline="0" dirty="0">
                <a:ln>
                  <a:noFill/>
                </a:ln>
                <a:solidFill>
                  <a:schemeClr val="tx1"/>
                </a:solidFill>
                <a:effectLst/>
              </a:rPr>
              <a:t> est supérieure à la différence en </a:t>
            </a:r>
            <a:r>
              <a:rPr kumimoji="0" lang="fr-FR" altLang="fr-FR" b="1" i="0" u="none" strike="noStrike" cap="none" normalizeH="0" baseline="0" dirty="0">
                <a:ln>
                  <a:noFill/>
                </a:ln>
                <a:solidFill>
                  <a:schemeClr val="tx1"/>
                </a:solidFill>
                <a:effectLst/>
              </a:rPr>
              <a:t>y</a:t>
            </a:r>
            <a:r>
              <a:rPr kumimoji="0" lang="fr-FR" altLang="fr-FR" b="0" i="0" u="none" strike="noStrike" cap="none" normalizeH="0" baseline="0" dirty="0">
                <a:ln>
                  <a:noFill/>
                </a:ln>
                <a:solidFill>
                  <a:schemeClr val="tx1"/>
                </a:solidFill>
                <a:effectLst/>
              </a:rPr>
              <a:t>, cela signifie que l'utilisateur a effectué un swipe horizontal. Dans ce cas, la méthode vérifie si la différence en </a:t>
            </a:r>
            <a:r>
              <a:rPr kumimoji="0" lang="fr-FR" altLang="fr-FR" b="1" i="0" u="none" strike="noStrike" cap="none" normalizeH="0" baseline="0" dirty="0">
                <a:ln>
                  <a:noFill/>
                </a:ln>
                <a:solidFill>
                  <a:schemeClr val="tx1"/>
                </a:solidFill>
                <a:effectLst/>
              </a:rPr>
              <a:t>x</a:t>
            </a:r>
            <a:r>
              <a:rPr kumimoji="0" lang="fr-FR" altLang="fr-FR" b="0" i="0" u="none" strike="noStrike" cap="none" normalizeH="0" baseline="0" dirty="0">
                <a:ln>
                  <a:noFill/>
                </a:ln>
                <a:solidFill>
                  <a:schemeClr val="tx1"/>
                </a:solidFill>
                <a:effectLst/>
              </a:rPr>
              <a:t> est supérieure à </a:t>
            </a:r>
            <a:r>
              <a:rPr kumimoji="0" lang="fr-FR" altLang="fr-FR" b="1" i="0" u="none" strike="noStrike" cap="none" normalizeH="0" baseline="0" dirty="0" err="1">
                <a:ln>
                  <a:noFill/>
                </a:ln>
                <a:solidFill>
                  <a:schemeClr val="tx1"/>
                </a:solidFill>
                <a:effectLst/>
              </a:rPr>
              <a:t>SwipeThreshold</a:t>
            </a:r>
            <a:r>
              <a:rPr kumimoji="0" lang="fr-FR" altLang="fr-FR" b="0" i="0" u="none" strike="noStrike" cap="none" normalizeH="0" baseline="0" dirty="0">
                <a:ln>
                  <a:noFill/>
                </a:ln>
                <a:solidFill>
                  <a:schemeClr val="tx1"/>
                </a:solidFill>
                <a:effectLst/>
              </a:rPr>
              <a:t> et si la vitesse en </a:t>
            </a:r>
            <a:r>
              <a:rPr kumimoji="0" lang="fr-FR" altLang="fr-FR" b="1" i="0" u="none" strike="noStrike" cap="none" normalizeH="0" baseline="0" dirty="0">
                <a:ln>
                  <a:noFill/>
                </a:ln>
                <a:solidFill>
                  <a:schemeClr val="tx1"/>
                </a:solidFill>
                <a:effectLst/>
              </a:rPr>
              <a:t>x</a:t>
            </a:r>
            <a:r>
              <a:rPr kumimoji="0" lang="fr-FR" altLang="fr-FR" b="0" i="0" u="none" strike="noStrike" cap="none" normalizeH="0" baseline="0" dirty="0">
                <a:ln>
                  <a:noFill/>
                </a:ln>
                <a:solidFill>
                  <a:schemeClr val="tx1"/>
                </a:solidFill>
                <a:effectLst/>
              </a:rPr>
              <a:t> (</a:t>
            </a:r>
            <a:r>
              <a:rPr kumimoji="0" lang="fr-FR" altLang="fr-FR" b="1" i="0" u="none" strike="noStrike" cap="none" normalizeH="0" baseline="0" dirty="0" err="1">
                <a:ln>
                  <a:noFill/>
                </a:ln>
                <a:solidFill>
                  <a:schemeClr val="tx1"/>
                </a:solidFill>
                <a:effectLst/>
              </a:rPr>
              <a:t>velocityX</a:t>
            </a:r>
            <a:r>
              <a:rPr kumimoji="0" lang="fr-FR" altLang="fr-FR" b="0" i="0" u="none" strike="noStrike" cap="none" normalizeH="0" baseline="0" dirty="0">
                <a:ln>
                  <a:noFill/>
                </a:ln>
                <a:solidFill>
                  <a:schemeClr val="tx1"/>
                </a:solidFill>
                <a:effectLst/>
              </a:rPr>
              <a:t>) est supérieure à </a:t>
            </a:r>
            <a:r>
              <a:rPr kumimoji="0" lang="fr-FR" altLang="fr-FR" b="1" i="0" u="none" strike="noStrike" cap="none" normalizeH="0" baseline="0" dirty="0" err="1">
                <a:ln>
                  <a:noFill/>
                </a:ln>
                <a:solidFill>
                  <a:schemeClr val="tx1"/>
                </a:solidFill>
                <a:effectLst/>
              </a:rPr>
              <a:t>SwipeVelocityThreshold</a:t>
            </a:r>
            <a:r>
              <a:rPr kumimoji="0" lang="fr-FR" altLang="fr-FR" b="0" i="0" u="none" strike="noStrike" cap="none" normalizeH="0" baseline="0" dirty="0">
                <a:ln>
                  <a:noFill/>
                </a:ln>
                <a:solidFill>
                  <a:schemeClr val="tx1"/>
                </a:solidFill>
                <a:effectLst/>
              </a:rPr>
              <a:t>. Si ces conditions sont remplies, la méthode appelle </a:t>
            </a:r>
            <a:r>
              <a:rPr kumimoji="0" lang="fr-FR" altLang="fr-FR" b="1" i="0" u="none" strike="noStrike" cap="none" normalizeH="0" baseline="0" dirty="0" err="1">
                <a:ln>
                  <a:noFill/>
                </a:ln>
                <a:solidFill>
                  <a:schemeClr val="tx1"/>
                </a:solidFill>
                <a:effectLst/>
              </a:rPr>
              <a:t>onSwipeRight</a:t>
            </a:r>
            <a:r>
              <a:rPr kumimoji="0" lang="fr-FR" altLang="fr-FR" b="0" i="0" u="none" strike="noStrike" cap="none" normalizeH="0" baseline="0" dirty="0">
                <a:ln>
                  <a:noFill/>
                </a:ln>
                <a:solidFill>
                  <a:schemeClr val="tx1"/>
                </a:solidFill>
                <a:effectLst/>
              </a:rPr>
              <a:t> ou </a:t>
            </a:r>
            <a:r>
              <a:rPr kumimoji="0" lang="fr-FR" altLang="fr-FR" b="1" i="0" u="none" strike="noStrike" cap="none" normalizeH="0" baseline="0" dirty="0" err="1">
                <a:ln>
                  <a:noFill/>
                </a:ln>
                <a:solidFill>
                  <a:schemeClr val="tx1"/>
                </a:solidFill>
                <a:effectLst/>
              </a:rPr>
              <a:t>onSwipeLeft</a:t>
            </a:r>
            <a:r>
              <a:rPr kumimoji="0" lang="fr-FR" altLang="fr-FR" b="0" i="0" u="none" strike="noStrike" cap="none" normalizeH="0" baseline="0" dirty="0">
                <a:ln>
                  <a:noFill/>
                </a:ln>
                <a:solidFill>
                  <a:schemeClr val="tx1"/>
                </a:solidFill>
                <a:effectLst/>
              </a:rPr>
              <a:t> en fonction de la direction du swipe. Si la différence en </a:t>
            </a:r>
            <a:r>
              <a:rPr kumimoji="0" lang="fr-FR" altLang="fr-FR" b="1" i="0" u="none" strike="noStrike" cap="none" normalizeH="0" baseline="0" dirty="0">
                <a:ln>
                  <a:noFill/>
                </a:ln>
                <a:solidFill>
                  <a:schemeClr val="tx1"/>
                </a:solidFill>
                <a:effectLst/>
              </a:rPr>
              <a:t>y</a:t>
            </a:r>
            <a:r>
              <a:rPr kumimoji="0" lang="fr-FR" altLang="fr-FR" b="0" i="0" u="none" strike="noStrike" cap="none" normalizeH="0" baseline="0" dirty="0">
                <a:ln>
                  <a:noFill/>
                </a:ln>
                <a:solidFill>
                  <a:schemeClr val="tx1"/>
                </a:solidFill>
                <a:effectLst/>
              </a:rPr>
              <a:t> est supérieure à la différence en </a:t>
            </a:r>
            <a:r>
              <a:rPr kumimoji="0" lang="fr-FR" altLang="fr-FR" b="1" i="0" u="none" strike="noStrike" cap="none" normalizeH="0" baseline="0" dirty="0">
                <a:ln>
                  <a:noFill/>
                </a:ln>
                <a:solidFill>
                  <a:schemeClr val="tx1"/>
                </a:solidFill>
                <a:effectLst/>
              </a:rPr>
              <a:t>x</a:t>
            </a:r>
            <a:r>
              <a:rPr kumimoji="0" lang="fr-FR" altLang="fr-FR" b="0" i="0" u="none" strike="noStrike" cap="none" normalizeH="0" baseline="0" dirty="0">
                <a:ln>
                  <a:noFill/>
                </a:ln>
                <a:solidFill>
                  <a:schemeClr val="tx1"/>
                </a:solidFill>
                <a:effectLst/>
              </a:rPr>
              <a:t>, cela signifie que l'utilisateur a effectué un swipe vertical. Dans ce cas, la méthode vérifie si la différence en </a:t>
            </a:r>
            <a:r>
              <a:rPr kumimoji="0" lang="fr-FR" altLang="fr-FR" b="1" i="0" u="none" strike="noStrike" cap="none" normalizeH="0" baseline="0" dirty="0">
                <a:ln>
                  <a:noFill/>
                </a:ln>
                <a:solidFill>
                  <a:schemeClr val="tx1"/>
                </a:solidFill>
                <a:effectLst/>
              </a:rPr>
              <a:t>y</a:t>
            </a:r>
            <a:r>
              <a:rPr kumimoji="0" lang="fr-FR" altLang="fr-FR" b="0" i="0" u="none" strike="noStrike" cap="none" normalizeH="0" baseline="0" dirty="0">
                <a:ln>
                  <a:noFill/>
                </a:ln>
                <a:solidFill>
                  <a:schemeClr val="tx1"/>
                </a:solidFill>
                <a:effectLst/>
              </a:rPr>
              <a:t> est supérieure à </a:t>
            </a:r>
            <a:r>
              <a:rPr kumimoji="0" lang="fr-FR" altLang="fr-FR" b="1" i="0" u="none" strike="noStrike" cap="none" normalizeH="0" baseline="0" dirty="0" err="1">
                <a:ln>
                  <a:noFill/>
                </a:ln>
                <a:solidFill>
                  <a:schemeClr val="tx1"/>
                </a:solidFill>
                <a:effectLst/>
              </a:rPr>
              <a:t>SwipeThreshold</a:t>
            </a:r>
            <a:r>
              <a:rPr kumimoji="0" lang="fr-FR" altLang="fr-FR" b="0" i="0" u="none" strike="noStrike" cap="none" normalizeH="0" baseline="0" dirty="0">
                <a:ln>
                  <a:noFill/>
                </a:ln>
                <a:solidFill>
                  <a:schemeClr val="tx1"/>
                </a:solidFill>
                <a:effectLst/>
              </a:rPr>
              <a:t> et si la vitesse en </a:t>
            </a:r>
            <a:r>
              <a:rPr kumimoji="0" lang="fr-FR" altLang="fr-FR" b="1" i="0" u="none" strike="noStrike" cap="none" normalizeH="0" baseline="0" dirty="0">
                <a:ln>
                  <a:noFill/>
                </a:ln>
                <a:solidFill>
                  <a:schemeClr val="tx1"/>
                </a:solidFill>
                <a:effectLst/>
              </a:rPr>
              <a:t>y</a:t>
            </a:r>
            <a:r>
              <a:rPr kumimoji="0" lang="fr-FR" altLang="fr-FR" b="0" i="0" u="none" strike="noStrike" cap="none" normalizeH="0" baseline="0" dirty="0">
                <a:ln>
                  <a:noFill/>
                </a:ln>
                <a:solidFill>
                  <a:schemeClr val="tx1"/>
                </a:solidFill>
                <a:effectLst/>
              </a:rPr>
              <a:t> (</a:t>
            </a:r>
            <a:r>
              <a:rPr kumimoji="0" lang="fr-FR" altLang="fr-FR" b="1" i="0" u="none" strike="noStrike" cap="none" normalizeH="0" baseline="0" dirty="0" err="1">
                <a:ln>
                  <a:noFill/>
                </a:ln>
                <a:solidFill>
                  <a:schemeClr val="tx1"/>
                </a:solidFill>
                <a:effectLst/>
              </a:rPr>
              <a:t>velocityY</a:t>
            </a:r>
            <a:r>
              <a:rPr kumimoji="0" lang="fr-FR" altLang="fr-FR" b="0" i="0" u="none" strike="noStrike" cap="none" normalizeH="0" baseline="0" dirty="0">
                <a:ln>
                  <a:noFill/>
                </a:ln>
                <a:solidFill>
                  <a:schemeClr val="tx1"/>
                </a:solidFill>
                <a:effectLst/>
              </a:rPr>
              <a:t>) est supérieure à </a:t>
            </a:r>
            <a:r>
              <a:rPr kumimoji="0" lang="fr-FR" altLang="fr-FR" b="1" i="0" u="none" strike="noStrike" cap="none" normalizeH="0" baseline="0" dirty="0" err="1">
                <a:ln>
                  <a:noFill/>
                </a:ln>
                <a:solidFill>
                  <a:schemeClr val="tx1"/>
                </a:solidFill>
                <a:effectLst/>
              </a:rPr>
              <a:t>SwipeVelocityThreshold</a:t>
            </a:r>
            <a:r>
              <a:rPr kumimoji="0" lang="fr-FR" altLang="fr-FR" b="0" i="0" u="none" strike="noStrike" cap="none" normalizeH="0" baseline="0" dirty="0">
                <a:ln>
                  <a:noFill/>
                </a:ln>
                <a:solidFill>
                  <a:schemeClr val="tx1"/>
                </a:solidFill>
                <a:effectLst/>
              </a:rPr>
              <a:t>. Si ces conditions sont remplies, la méthode appelle </a:t>
            </a:r>
            <a:r>
              <a:rPr kumimoji="0" lang="fr-FR" altLang="fr-FR" b="1" i="0" u="none" strike="noStrike" cap="none" normalizeH="0" baseline="0" dirty="0" err="1">
                <a:ln>
                  <a:noFill/>
                </a:ln>
                <a:solidFill>
                  <a:schemeClr val="tx1"/>
                </a:solidFill>
                <a:effectLst/>
              </a:rPr>
              <a:t>onSwipeUp</a:t>
            </a:r>
            <a:r>
              <a:rPr kumimoji="0" lang="fr-FR" altLang="fr-FR" b="0" i="0" u="none" strike="noStrike" cap="none" normalizeH="0" baseline="0" dirty="0">
                <a:ln>
                  <a:noFill/>
                </a:ln>
                <a:solidFill>
                  <a:schemeClr val="tx1"/>
                </a:solidFill>
                <a:effectLst/>
              </a:rPr>
              <a:t> ou </a:t>
            </a:r>
            <a:r>
              <a:rPr kumimoji="0" lang="fr-FR" altLang="fr-FR" b="1" i="0" u="none" strike="noStrike" cap="none" normalizeH="0" baseline="0" dirty="0" err="1">
                <a:ln>
                  <a:noFill/>
                </a:ln>
                <a:solidFill>
                  <a:schemeClr val="tx1"/>
                </a:solidFill>
                <a:effectLst/>
              </a:rPr>
              <a:t>onSwipeDown</a:t>
            </a:r>
            <a:r>
              <a:rPr kumimoji="0" lang="fr-FR" altLang="fr-FR" b="0" i="0" u="none" strike="noStrike" cap="none" normalizeH="0" baseline="0" dirty="0">
                <a:ln>
                  <a:noFill/>
                </a:ln>
                <a:solidFill>
                  <a:schemeClr val="tx1"/>
                </a:solidFill>
                <a:effectLst/>
              </a:rPr>
              <a:t> en fonction de la direction du swipe. Si aucun de ces cas n'est vrai, la méthode renvoie </a:t>
            </a:r>
            <a:r>
              <a:rPr kumimoji="0" lang="fr-FR" altLang="fr-FR" b="1" i="0" u="none" strike="noStrike" cap="none" normalizeH="0" baseline="0" dirty="0">
                <a:ln>
                  <a:noFill/>
                </a:ln>
                <a:solidFill>
                  <a:schemeClr val="tx1"/>
                </a:solidFill>
                <a:effectLst/>
              </a:rPr>
              <a:t>false</a:t>
            </a:r>
            <a:r>
              <a:rPr kumimoji="0" lang="fr-FR" altLang="fr-FR" b="0" i="0" u="none" strike="noStrike" cap="none" normalizeH="0" baseline="0" dirty="0">
                <a:ln>
                  <a:noFill/>
                </a:ln>
                <a:solidFill>
                  <a:schemeClr val="tx1"/>
                </a:solidFill>
                <a:effectLst/>
              </a:rPr>
              <a:t>.</a:t>
            </a:r>
          </a:p>
          <a:p>
            <a:pPr>
              <a:lnSpc>
                <a:spcPct val="150000"/>
              </a:lnSpc>
            </a:pPr>
            <a:endParaRPr lang="fr-FR" dirty="0">
              <a:solidFill>
                <a:schemeClr val="tx1"/>
              </a:solidFill>
            </a:endParaRP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3 : Créer la classe </a:t>
            </a:r>
            <a:r>
              <a:rPr lang="fr-FR" altLang="fr-FR" dirty="0" err="1"/>
              <a:t>OnSwipeTouchListener</a:t>
            </a:r>
            <a:endParaRPr lang="fr-FR" dirty="0"/>
          </a:p>
        </p:txBody>
      </p:sp>
    </p:spTree>
    <p:extLst>
      <p:ext uri="{BB962C8B-B14F-4D97-AF65-F5344CB8AC3E}">
        <p14:creationId xmlns:p14="http://schemas.microsoft.com/office/powerpoint/2010/main" val="16779094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326D2C77-F9EB-4A77-8209-F0ECAFC7E180}"/>
              </a:ext>
            </a:extLst>
          </p:cNvPr>
          <p:cNvSpPr>
            <a:spLocks noGrp="1"/>
          </p:cNvSpPr>
          <p:nvPr>
            <p:ph type="body" sz="quarter" idx="14"/>
          </p:nvPr>
        </p:nvSpPr>
        <p:spPr/>
        <p:txBody>
          <a:bodyPr/>
          <a:lstStyle/>
          <a:p>
            <a:r>
              <a:rPr lang="fr-FR" dirty="0">
                <a:solidFill>
                  <a:schemeClr val="tx1"/>
                </a:solidFill>
              </a:rPr>
              <a:t>Rappeler les étapes à suivre pour appliquer des transitions animées entres les activités ; </a:t>
            </a:r>
          </a:p>
          <a:p>
            <a:r>
              <a:rPr lang="fr-FR" dirty="0">
                <a:solidFill>
                  <a:schemeClr val="tx1"/>
                </a:solidFill>
              </a:rPr>
              <a:t>Demander aux apprenants de suivre les étapes décrites dans l’activité.</a:t>
            </a:r>
          </a:p>
        </p:txBody>
      </p:sp>
      <p:sp>
        <p:nvSpPr>
          <p:cNvPr id="12" name="Espace réservé du texte 11">
            <a:extLst>
              <a:ext uri="{FF2B5EF4-FFF2-40B4-BE49-F238E27FC236}">
                <a16:creationId xmlns:a16="http://schemas.microsoft.com/office/drawing/2014/main" id="{FE871939-AADD-4640-9FF7-C923810401DF}"/>
              </a:ext>
            </a:extLst>
          </p:cNvPr>
          <p:cNvSpPr>
            <a:spLocks noGrp="1"/>
          </p:cNvSpPr>
          <p:nvPr>
            <p:ph type="body" sz="quarter" idx="15"/>
          </p:nvPr>
        </p:nvSpPr>
        <p:spPr/>
        <p:txBody>
          <a:bodyPr/>
          <a:lstStyle/>
          <a:p>
            <a:r>
              <a:rPr lang="fr-FR" dirty="0">
                <a:solidFill>
                  <a:schemeClr val="tx1"/>
                </a:solidFill>
              </a:rPr>
              <a:t>Suivre les étapes indiquées dans l’activité.</a:t>
            </a:r>
          </a:p>
        </p:txBody>
      </p:sp>
      <p:sp>
        <p:nvSpPr>
          <p:cNvPr id="13" name="Espace réservé du texte 12">
            <a:extLst>
              <a:ext uri="{FF2B5EF4-FFF2-40B4-BE49-F238E27FC236}">
                <a16:creationId xmlns:a16="http://schemas.microsoft.com/office/drawing/2014/main" id="{EE3D289B-B5E1-4A06-94F4-7649EBAA0425}"/>
              </a:ext>
            </a:extLst>
          </p:cNvPr>
          <p:cNvSpPr>
            <a:spLocks noGrp="1"/>
          </p:cNvSpPr>
          <p:nvPr>
            <p:ph type="body" sz="quarter" idx="16"/>
          </p:nvPr>
        </p:nvSpPr>
        <p:spPr/>
        <p:txBody>
          <a:bodyPr/>
          <a:lstStyle/>
          <a:p>
            <a:r>
              <a:rPr lang="fr-FR" dirty="0">
                <a:solidFill>
                  <a:schemeClr val="tx1"/>
                </a:solidFill>
              </a:rPr>
              <a:t>Support de résumé théorique accompagnant ;</a:t>
            </a:r>
          </a:p>
          <a:p>
            <a:r>
              <a:rPr lang="fr-FR" dirty="0">
                <a:solidFill>
                  <a:schemeClr val="tx1"/>
                </a:solidFill>
              </a:rPr>
              <a:t>Un ordinateur sur lequel est installée la dernière version stable d'Android Studio.</a:t>
            </a:r>
          </a:p>
          <a:p>
            <a:endParaRPr lang="fr-FR" dirty="0">
              <a:solidFill>
                <a:schemeClr val="tx1"/>
              </a:solidFill>
            </a:endParaRPr>
          </a:p>
        </p:txBody>
      </p:sp>
      <p:sp>
        <p:nvSpPr>
          <p:cNvPr id="26" name="Espace réservé du texte 25">
            <a:extLst>
              <a:ext uri="{FF2B5EF4-FFF2-40B4-BE49-F238E27FC236}">
                <a16:creationId xmlns:a16="http://schemas.microsoft.com/office/drawing/2014/main" id="{0D5EC287-2861-4AF1-958B-728A2857FF37}"/>
              </a:ext>
            </a:extLst>
          </p:cNvPr>
          <p:cNvSpPr>
            <a:spLocks noGrp="1"/>
          </p:cNvSpPr>
          <p:nvPr>
            <p:ph type="body" sz="quarter" idx="17"/>
          </p:nvPr>
        </p:nvSpPr>
        <p:spPr/>
        <p:txBody>
          <a:bodyPr/>
          <a:lstStyle/>
          <a:p>
            <a:r>
              <a:rPr lang="fr-FR" dirty="0">
                <a:solidFill>
                  <a:schemeClr val="tx1"/>
                </a:solidFill>
              </a:rPr>
              <a:t>Le stagiaire doit être capable de : </a:t>
            </a:r>
          </a:p>
          <a:p>
            <a:pPr lvl="1"/>
            <a:r>
              <a:rPr lang="fr-FR" dirty="0">
                <a:solidFill>
                  <a:schemeClr val="tx1"/>
                </a:solidFill>
              </a:rPr>
              <a:t>appliquer des transitions animées entre les activités ; </a:t>
            </a:r>
          </a:p>
          <a:p>
            <a:pPr lvl="1"/>
            <a:endParaRPr lang="fr-FR" dirty="0">
              <a:solidFill>
                <a:schemeClr val="tx1"/>
              </a:solidFill>
            </a:endParaRPr>
          </a:p>
        </p:txBody>
      </p:sp>
      <p:sp>
        <p:nvSpPr>
          <p:cNvPr id="10" name="Espace réservé du texte 9">
            <a:extLst>
              <a:ext uri="{FF2B5EF4-FFF2-40B4-BE49-F238E27FC236}">
                <a16:creationId xmlns:a16="http://schemas.microsoft.com/office/drawing/2014/main" id="{E01E46B8-D1C6-4AEE-9F4D-01929462681F}"/>
              </a:ext>
            </a:extLst>
          </p:cNvPr>
          <p:cNvSpPr>
            <a:spLocks noGrp="1"/>
          </p:cNvSpPr>
          <p:nvPr>
            <p:ph type="body" sz="quarter" idx="13"/>
          </p:nvPr>
        </p:nvSpPr>
        <p:spPr/>
        <p:txBody>
          <a:bodyPr/>
          <a:lstStyle/>
          <a:p>
            <a:pPr marL="342900" indent="-342900">
              <a:buFont typeface="+mj-lt"/>
              <a:buAutoNum type="arabicPeriod"/>
            </a:pPr>
            <a:r>
              <a:rPr lang="fr-FR" dirty="0"/>
              <a:t>Pour le formateur</a:t>
            </a:r>
          </a:p>
        </p:txBody>
      </p:sp>
      <p:sp>
        <p:nvSpPr>
          <p:cNvPr id="27" name="Espace réservé du texte 26">
            <a:extLst>
              <a:ext uri="{FF2B5EF4-FFF2-40B4-BE49-F238E27FC236}">
                <a16:creationId xmlns:a16="http://schemas.microsoft.com/office/drawing/2014/main" id="{28AF38AD-7207-4A77-B410-2DAF2CA1D6D3}"/>
              </a:ext>
            </a:extLst>
          </p:cNvPr>
          <p:cNvSpPr>
            <a:spLocks noGrp="1"/>
          </p:cNvSpPr>
          <p:nvPr>
            <p:ph type="body" sz="quarter" idx="18"/>
          </p:nvPr>
        </p:nvSpPr>
        <p:spPr/>
        <p:txBody>
          <a:bodyPr/>
          <a:lstStyle/>
          <a:p>
            <a:pPr marL="342900" indent="-342900">
              <a:buFont typeface="+mj-lt"/>
              <a:buAutoNum type="arabicPeriod" startAt="2"/>
            </a:pPr>
            <a:r>
              <a:rPr lang="fr-FR" dirty="0"/>
              <a:t>Pour l’apprenant</a:t>
            </a:r>
          </a:p>
        </p:txBody>
      </p:sp>
      <p:sp>
        <p:nvSpPr>
          <p:cNvPr id="28" name="Espace réservé du texte 27">
            <a:extLst>
              <a:ext uri="{FF2B5EF4-FFF2-40B4-BE49-F238E27FC236}">
                <a16:creationId xmlns:a16="http://schemas.microsoft.com/office/drawing/2014/main" id="{DCBCF178-FFDC-4CF8-8B68-DAC515EB2525}"/>
              </a:ext>
            </a:extLst>
          </p:cNvPr>
          <p:cNvSpPr>
            <a:spLocks noGrp="1"/>
          </p:cNvSpPr>
          <p:nvPr>
            <p:ph type="body" sz="quarter" idx="19"/>
          </p:nvPr>
        </p:nvSpPr>
        <p:spPr/>
        <p:txBody>
          <a:bodyPr/>
          <a:lstStyle/>
          <a:p>
            <a:pPr marL="342900" indent="-342900">
              <a:buFont typeface="+mj-lt"/>
              <a:buAutoNum type="arabicPeriod" startAt="3"/>
            </a:pPr>
            <a:r>
              <a:rPr lang="en-US" sz="1600" b="1" u="none" kern="1200" dirty="0">
                <a:latin typeface="+mn-lt"/>
                <a:ea typeface="맑은 고딕" pitchFamily="34"/>
                <a:cs typeface="Calibri" panose="020F0502020204030204" pitchFamily="34" charset="0"/>
              </a:rPr>
              <a:t>Conditions de </a:t>
            </a:r>
            <a:r>
              <a:rPr lang="en-US" sz="1600" b="1" u="none" kern="1200" dirty="0" err="1">
                <a:latin typeface="+mn-lt"/>
                <a:ea typeface="맑은 고딕" pitchFamily="34"/>
                <a:cs typeface="Calibri" panose="020F0502020204030204" pitchFamily="34" charset="0"/>
              </a:rPr>
              <a:t>réalisation</a:t>
            </a:r>
            <a:r>
              <a:rPr lang="en-US" sz="1600" b="1" u="none" kern="1200" dirty="0">
                <a:latin typeface="+mn-lt"/>
                <a:ea typeface="맑은 고딕" pitchFamily="34"/>
                <a:cs typeface="Calibri" panose="020F0502020204030204" pitchFamily="34" charset="0"/>
              </a:rPr>
              <a:t> :</a:t>
            </a:r>
          </a:p>
        </p:txBody>
      </p:sp>
      <p:sp>
        <p:nvSpPr>
          <p:cNvPr id="29" name="Espace réservé du texte 28">
            <a:extLst>
              <a:ext uri="{FF2B5EF4-FFF2-40B4-BE49-F238E27FC236}">
                <a16:creationId xmlns:a16="http://schemas.microsoft.com/office/drawing/2014/main" id="{063F7AAB-3F42-46C7-88E2-1F817C02577F}"/>
              </a:ext>
            </a:extLst>
          </p:cNvPr>
          <p:cNvSpPr>
            <a:spLocks noGrp="1"/>
          </p:cNvSpPr>
          <p:nvPr>
            <p:ph type="body" sz="quarter" idx="20"/>
          </p:nvPr>
        </p:nvSpPr>
        <p:spPr/>
        <p:txBody>
          <a:bodyPr/>
          <a:lstStyle/>
          <a:p>
            <a:pPr marL="342900" indent="-342900">
              <a:buFont typeface="+mj-lt"/>
              <a:buAutoNum type="arabicPeriod" startAt="4"/>
            </a:pPr>
            <a:r>
              <a:rPr lang="en-US" sz="1600" b="1" u="none" kern="1200" dirty="0" err="1">
                <a:latin typeface="+mn-lt"/>
                <a:ea typeface="맑은 고딕" pitchFamily="34"/>
                <a:cs typeface="Calibri" panose="020F0502020204030204" pitchFamily="34" charset="0"/>
              </a:rPr>
              <a:t>Critères</a:t>
            </a:r>
            <a:r>
              <a:rPr lang="en-US" sz="1600" b="1" u="none" kern="1200" dirty="0">
                <a:latin typeface="+mn-lt"/>
                <a:ea typeface="맑은 고딕" pitchFamily="34"/>
                <a:cs typeface="Calibri" panose="020F0502020204030204" pitchFamily="34" charset="0"/>
              </a:rPr>
              <a:t> de </a:t>
            </a:r>
            <a:r>
              <a:rPr lang="en-US" sz="1600" b="1" u="none" kern="1200" dirty="0" err="1">
                <a:latin typeface="+mn-lt"/>
                <a:ea typeface="맑은 고딕" pitchFamily="34"/>
                <a:cs typeface="Calibri" panose="020F0502020204030204" pitchFamily="34" charset="0"/>
              </a:rPr>
              <a:t>réussite</a:t>
            </a:r>
            <a:r>
              <a:rPr lang="en-US" sz="1600" b="1" u="none" kern="1200" dirty="0">
                <a:latin typeface="+mn-lt"/>
                <a:ea typeface="맑은 고딕" pitchFamily="34"/>
                <a:cs typeface="Calibri" panose="020F0502020204030204" pitchFamily="34" charset="0"/>
              </a:rPr>
              <a:t> :</a:t>
            </a:r>
          </a:p>
        </p:txBody>
      </p:sp>
    </p:spTree>
    <p:extLst>
      <p:ext uri="{BB962C8B-B14F-4D97-AF65-F5344CB8AC3E}">
        <p14:creationId xmlns:p14="http://schemas.microsoft.com/office/powerpoint/2010/main" val="16039722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3</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Création de plusieurs animations entre plusieurs activités</a:t>
            </a:r>
            <a:endParaRPr lang="fr-FR" dirty="0"/>
          </a:p>
        </p:txBody>
      </p:sp>
      <p:sp>
        <p:nvSpPr>
          <p:cNvPr id="12" name="Content Placeholder 11">
            <a:extLst>
              <a:ext uri="{FF2B5EF4-FFF2-40B4-BE49-F238E27FC236}">
                <a16:creationId xmlns:a16="http://schemas.microsoft.com/office/drawing/2014/main" id="{8E5C6B56-5EE4-3837-D1D1-21E976368FB7}"/>
              </a:ext>
            </a:extLst>
          </p:cNvPr>
          <p:cNvSpPr>
            <a:spLocks noGrp="1"/>
          </p:cNvSpPr>
          <p:nvPr>
            <p:ph sz="quarter" idx="12"/>
          </p:nvPr>
        </p:nvSpPr>
        <p:spPr/>
        <p:txBody>
          <a:bodyPr/>
          <a:lstStyle/>
          <a:p>
            <a:pPr>
              <a:lnSpc>
                <a:spcPct val="200000"/>
              </a:lnSpc>
            </a:pPr>
            <a:r>
              <a:rPr lang="fr-FR" dirty="0">
                <a:solidFill>
                  <a:schemeClr val="tx1"/>
                </a:solidFill>
              </a:rPr>
              <a:t>Dans cette activité, on demande de </a:t>
            </a:r>
            <a:r>
              <a:rPr lang="fr-FR" b="0" i="0" dirty="0">
                <a:solidFill>
                  <a:schemeClr val="tx1"/>
                </a:solidFill>
                <a:effectLst/>
                <a:latin typeface="Söhne"/>
              </a:rPr>
              <a:t>créer une transition animée entre deux activités dans une application Android. Lorsque l'utilisateur clique sur le bouton défini dans la première activité (</a:t>
            </a:r>
            <a:r>
              <a:rPr lang="fr-FR" b="0" i="0" dirty="0" err="1">
                <a:solidFill>
                  <a:schemeClr val="tx1"/>
                </a:solidFill>
                <a:effectLst/>
                <a:latin typeface="Söhne"/>
              </a:rPr>
              <a:t>MainActivity</a:t>
            </a:r>
            <a:r>
              <a:rPr lang="fr-FR" b="0" i="0" dirty="0">
                <a:solidFill>
                  <a:schemeClr val="tx1"/>
                </a:solidFill>
                <a:effectLst/>
                <a:latin typeface="Söhne"/>
              </a:rPr>
              <a:t>), il est redirigé vers la seconde activité (</a:t>
            </a:r>
            <a:r>
              <a:rPr lang="fr-FR" b="0" i="0" dirty="0" err="1">
                <a:solidFill>
                  <a:schemeClr val="tx1"/>
                </a:solidFill>
                <a:effectLst/>
                <a:latin typeface="Söhne"/>
              </a:rPr>
              <a:t>SecondActivity</a:t>
            </a:r>
            <a:r>
              <a:rPr lang="fr-FR" b="0" i="0" dirty="0">
                <a:solidFill>
                  <a:schemeClr val="tx1"/>
                </a:solidFill>
                <a:effectLst/>
                <a:latin typeface="Söhne"/>
              </a:rPr>
              <a:t>) avec une animation de "slide up". Lorsque l'utilisateur clique sur le bouton défini dans la seconde activité, il est ramené à la première activité avec une animation de "slide down".</a:t>
            </a:r>
            <a:endParaRPr lang="fr-FR" dirty="0">
              <a:solidFill>
                <a:schemeClr val="tx1"/>
              </a:solidFill>
            </a:endParaRP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TP n° 1 : Enoncé</a:t>
            </a:r>
          </a:p>
        </p:txBody>
      </p:sp>
      <p:pic>
        <p:nvPicPr>
          <p:cNvPr id="4" name="Content Placeholder 3">
            <a:extLst>
              <a:ext uri="{FF2B5EF4-FFF2-40B4-BE49-F238E27FC236}">
                <a16:creationId xmlns:a16="http://schemas.microsoft.com/office/drawing/2014/main" id="{0CC1108B-8C17-EC8E-9140-F17ADB14C278}"/>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596494" y="1943100"/>
            <a:ext cx="2520337" cy="4514850"/>
          </a:xfrm>
          <a:ln>
            <a:solidFill>
              <a:schemeClr val="tx1"/>
            </a:solidFill>
          </a:ln>
        </p:spPr>
      </p:pic>
    </p:spTree>
    <p:extLst>
      <p:ext uri="{BB962C8B-B14F-4D97-AF65-F5344CB8AC3E}">
        <p14:creationId xmlns:p14="http://schemas.microsoft.com/office/powerpoint/2010/main" val="23211794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3</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Création de plusieurs animations entre plusieurs activités</a:t>
            </a:r>
            <a:endParaRPr lang="fr-FR" dirty="0"/>
          </a:p>
        </p:txBody>
      </p:sp>
      <p:sp>
        <p:nvSpPr>
          <p:cNvPr id="2" name="Content Placeholder 1">
            <a:extLst>
              <a:ext uri="{FF2B5EF4-FFF2-40B4-BE49-F238E27FC236}">
                <a16:creationId xmlns:a16="http://schemas.microsoft.com/office/drawing/2014/main" id="{B594D6EE-D8E1-B505-81FA-DC419A04945B}"/>
              </a:ext>
            </a:extLst>
          </p:cNvPr>
          <p:cNvSpPr>
            <a:spLocks noGrp="1"/>
          </p:cNvSpPr>
          <p:nvPr>
            <p:ph sz="quarter" idx="12"/>
          </p:nvPr>
        </p:nvSpPr>
        <p:spPr/>
        <p:txBody>
          <a:bodyPr/>
          <a:lstStyle/>
          <a:p>
            <a:pPr marR="0" lvl="0" defTabSz="914400" rtl="0" eaLnBrk="0" fontAlgn="base" latinLnBrk="0" hangingPunct="0">
              <a:lnSpc>
                <a:spcPct val="100000"/>
              </a:lnSpc>
              <a:spcBef>
                <a:spcPct val="0"/>
              </a:spcBef>
              <a:spcAft>
                <a:spcPct val="0"/>
              </a:spcAft>
              <a:buClrTx/>
              <a:buSzTx/>
              <a:tabLst/>
            </a:pPr>
            <a:r>
              <a:rPr lang="fr-FR" altLang="fr-FR" dirty="0">
                <a:solidFill>
                  <a:schemeClr val="tx1"/>
                </a:solidFill>
                <a:latin typeface="Söhne"/>
              </a:rPr>
              <a:t>D</a:t>
            </a:r>
            <a:r>
              <a:rPr kumimoji="0" lang="fr-FR" altLang="fr-FR" sz="1200" b="0" i="0" u="none" strike="noStrike" cap="none" normalizeH="0" baseline="0" dirty="0">
                <a:ln>
                  <a:noFill/>
                </a:ln>
                <a:solidFill>
                  <a:schemeClr val="tx1"/>
                </a:solidFill>
                <a:effectLst/>
                <a:latin typeface="Söhne"/>
              </a:rPr>
              <a:t>éfinir les ressources d'animation à utiliser pour l'animation de glissement. Pour cela, créer deux fichiers de ressources d'animation XML dans le répertoire </a:t>
            </a:r>
            <a:r>
              <a:rPr kumimoji="0" lang="fr-FR" altLang="fr-FR" b="1" i="0" u="none" strike="noStrike" cap="none" normalizeH="0" baseline="0" dirty="0" err="1">
                <a:ln>
                  <a:noFill/>
                </a:ln>
                <a:solidFill>
                  <a:schemeClr val="tx1"/>
                </a:solidFill>
                <a:effectLst/>
                <a:latin typeface="Söhne Mono"/>
              </a:rPr>
              <a:t>res</a:t>
            </a:r>
            <a:r>
              <a:rPr kumimoji="0" lang="fr-FR" altLang="fr-FR" b="1" i="0" u="none" strike="noStrike" cap="none" normalizeH="0" baseline="0" dirty="0">
                <a:ln>
                  <a:noFill/>
                </a:ln>
                <a:solidFill>
                  <a:schemeClr val="tx1"/>
                </a:solidFill>
                <a:effectLst/>
                <a:latin typeface="Söhne Mono"/>
              </a:rPr>
              <a:t>/</a:t>
            </a:r>
            <a:r>
              <a:rPr kumimoji="0" lang="fr-FR" altLang="fr-FR" b="1" i="0" u="none" strike="noStrike" cap="none" normalizeH="0" baseline="0" dirty="0" err="1">
                <a:ln>
                  <a:noFill/>
                </a:ln>
                <a:solidFill>
                  <a:schemeClr val="tx1"/>
                </a:solidFill>
                <a:effectLst/>
                <a:latin typeface="Söhne Mono"/>
              </a:rPr>
              <a:t>anim</a:t>
            </a:r>
            <a:r>
              <a:rPr kumimoji="0" lang="fr-FR" altLang="fr-FR" sz="1200" b="0" i="0" u="none" strike="noStrike" cap="none" normalizeH="0" baseline="0" dirty="0">
                <a:ln>
                  <a:noFill/>
                </a:ln>
                <a:solidFill>
                  <a:schemeClr val="tx1"/>
                </a:solidFill>
                <a:effectLst/>
                <a:latin typeface="Söhne"/>
              </a:rPr>
              <a:t> de projet. Le premier fichier définira l'animation de glissement vers le haut (par exemple, </a:t>
            </a:r>
            <a:r>
              <a:rPr kumimoji="0" lang="fr-FR" altLang="fr-FR" b="1" i="0" u="none" strike="noStrike" cap="none" normalizeH="0" baseline="0" dirty="0">
                <a:ln>
                  <a:noFill/>
                </a:ln>
                <a:solidFill>
                  <a:schemeClr val="tx1"/>
                </a:solidFill>
                <a:effectLst/>
                <a:latin typeface="Söhne Mono"/>
              </a:rPr>
              <a:t>slide_up.xml</a:t>
            </a:r>
            <a:r>
              <a:rPr kumimoji="0" lang="fr-FR" altLang="fr-FR" sz="1200" b="0" i="0" u="none" strike="noStrike" cap="none" normalizeH="0" baseline="0" dirty="0">
                <a:ln>
                  <a:noFill/>
                </a:ln>
                <a:solidFill>
                  <a:schemeClr val="tx1"/>
                </a:solidFill>
                <a:effectLst/>
                <a:latin typeface="Söhne"/>
              </a:rPr>
              <a:t>) et le second définira l'animation de glissement vers le bas (par exemple, </a:t>
            </a:r>
            <a:r>
              <a:rPr kumimoji="0" lang="fr-FR" altLang="fr-FR" b="1" i="0" u="none" strike="noStrike" cap="none" normalizeH="0" baseline="0" dirty="0">
                <a:ln>
                  <a:noFill/>
                </a:ln>
                <a:solidFill>
                  <a:schemeClr val="tx1"/>
                </a:solidFill>
                <a:effectLst/>
                <a:latin typeface="Söhne Mono"/>
              </a:rPr>
              <a:t>slide_down.xml</a:t>
            </a:r>
            <a:r>
              <a:rPr kumimoji="0" lang="fr-FR" altLang="fr-FR" sz="1200" b="0" i="0" u="none" strike="noStrike" cap="none" normalizeH="0" baseline="0" dirty="0">
                <a:ln>
                  <a:noFill/>
                </a:ln>
                <a:solidFill>
                  <a:schemeClr val="tx1"/>
                </a:solidFill>
                <a:effectLst/>
                <a:latin typeface="Söhne"/>
              </a:rPr>
              <a:t>). Voici un exemple de code pour l'animation de glissement vers le haut :</a:t>
            </a:r>
          </a:p>
          <a:p>
            <a:pPr marL="228600" marR="0" lvl="0" indent="-228600" defTabSz="914400" rtl="0" eaLnBrk="0" fontAlgn="base" latinLnBrk="0" hangingPunct="0">
              <a:lnSpc>
                <a:spcPct val="100000"/>
              </a:lnSpc>
              <a:spcBef>
                <a:spcPct val="0"/>
              </a:spcBef>
              <a:spcAft>
                <a:spcPct val="0"/>
              </a:spcAft>
              <a:buClrTx/>
              <a:buSzTx/>
              <a:buFont typeface="+mj-lt"/>
              <a:buAutoNum type="arabicPeriod"/>
              <a:tabLst/>
            </a:pPr>
            <a:endParaRPr kumimoji="0" lang="fr-FR" altLang="fr-FR" sz="1200" b="0" i="0" u="none" strike="noStrike" cap="none" normalizeH="0" baseline="0" dirty="0">
              <a:ln>
                <a:noFill/>
              </a:ln>
              <a:solidFill>
                <a:schemeClr val="tx1"/>
              </a:solidFill>
              <a:effectLst/>
              <a:latin typeface="Söhne"/>
            </a:endParaRPr>
          </a:p>
          <a:p>
            <a:pPr marL="0" marR="0" lvl="0" indent="0" defTabSz="914400" rtl="0" eaLnBrk="0" fontAlgn="base" latinLnBrk="0" hangingPunct="0">
              <a:lnSpc>
                <a:spcPct val="100000"/>
              </a:lnSpc>
              <a:spcBef>
                <a:spcPct val="0"/>
              </a:spcBef>
              <a:spcAft>
                <a:spcPct val="0"/>
              </a:spcAft>
              <a:buClrTx/>
              <a:buSzTx/>
              <a:buFontTx/>
              <a:buNone/>
              <a:tabLst/>
            </a:pPr>
            <a:r>
              <a:rPr lang="fr-FR" altLang="fr-FR" b="1" dirty="0">
                <a:solidFill>
                  <a:schemeClr val="tx1"/>
                </a:solidFill>
              </a:rPr>
              <a:t>&lt;!-- slide_up.xml --&gt;</a:t>
            </a: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&lt;set </a:t>
            </a:r>
            <a:r>
              <a:rPr lang="fr-FR" altLang="fr-FR" dirty="0" err="1">
                <a:solidFill>
                  <a:schemeClr val="tx1"/>
                </a:solidFill>
              </a:rPr>
              <a:t>xmlns:android</a:t>
            </a:r>
            <a:r>
              <a:rPr lang="fr-FR" altLang="fr-FR" dirty="0">
                <a:solidFill>
                  <a:schemeClr val="tx1"/>
                </a:solidFill>
              </a:rPr>
              <a:t>="http://schemas.android.com/</a:t>
            </a:r>
            <a:r>
              <a:rPr lang="fr-FR" altLang="fr-FR" dirty="0" err="1">
                <a:solidFill>
                  <a:schemeClr val="tx1"/>
                </a:solidFill>
              </a:rPr>
              <a:t>apk</a:t>
            </a:r>
            <a:r>
              <a:rPr lang="fr-FR" altLang="fr-FR" dirty="0">
                <a:solidFill>
                  <a:schemeClr val="tx1"/>
                </a:solidFill>
              </a:rPr>
              <a:t>/</a:t>
            </a:r>
            <a:r>
              <a:rPr lang="fr-FR" altLang="fr-FR" dirty="0" err="1">
                <a:solidFill>
                  <a:schemeClr val="tx1"/>
                </a:solidFill>
              </a:rPr>
              <a:t>res</a:t>
            </a:r>
            <a:r>
              <a:rPr lang="fr-FR" altLang="fr-FR" dirty="0">
                <a:solidFill>
                  <a:schemeClr val="tx1"/>
                </a:solidFill>
              </a:rPr>
              <a:t>/</a:t>
            </a:r>
            <a:r>
              <a:rPr lang="fr-FR" altLang="fr-FR" dirty="0" err="1">
                <a:solidFill>
                  <a:schemeClr val="tx1"/>
                </a:solidFill>
              </a:rPr>
              <a:t>android</a:t>
            </a:r>
            <a:r>
              <a:rPr lang="fr-FR" altLang="fr-FR" dirty="0">
                <a:solidFill>
                  <a:schemeClr val="tx1"/>
                </a:solidFill>
              </a:rPr>
              <a:t>"&gt;</a:t>
            </a: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    &lt;translate</a:t>
            </a: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        </a:t>
            </a:r>
            <a:r>
              <a:rPr lang="fr-FR" altLang="fr-FR" dirty="0" err="1">
                <a:solidFill>
                  <a:schemeClr val="tx1"/>
                </a:solidFill>
              </a:rPr>
              <a:t>android:fromYDelta</a:t>
            </a:r>
            <a:r>
              <a:rPr lang="fr-FR" altLang="fr-FR" dirty="0">
                <a:solidFill>
                  <a:schemeClr val="tx1"/>
                </a:solidFill>
              </a:rPr>
              <a:t>="100%p"</a:t>
            </a: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        </a:t>
            </a:r>
            <a:r>
              <a:rPr lang="fr-FR" altLang="fr-FR" dirty="0" err="1">
                <a:solidFill>
                  <a:schemeClr val="tx1"/>
                </a:solidFill>
              </a:rPr>
              <a:t>android:toYDelta</a:t>
            </a:r>
            <a:r>
              <a:rPr lang="fr-FR" altLang="fr-FR" dirty="0">
                <a:solidFill>
                  <a:schemeClr val="tx1"/>
                </a:solidFill>
              </a:rPr>
              <a:t>="0"</a:t>
            </a: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        </a:t>
            </a:r>
            <a:r>
              <a:rPr lang="fr-FR" altLang="fr-FR" dirty="0" err="1">
                <a:solidFill>
                  <a:schemeClr val="tx1"/>
                </a:solidFill>
              </a:rPr>
              <a:t>android:duration</a:t>
            </a:r>
            <a:r>
              <a:rPr lang="fr-FR" altLang="fr-FR" dirty="0">
                <a:solidFill>
                  <a:schemeClr val="tx1"/>
                </a:solidFill>
              </a:rPr>
              <a:t>="@</a:t>
            </a:r>
            <a:r>
              <a:rPr lang="fr-FR" altLang="fr-FR" dirty="0" err="1">
                <a:solidFill>
                  <a:schemeClr val="tx1"/>
                </a:solidFill>
              </a:rPr>
              <a:t>android:integer</a:t>
            </a:r>
            <a:r>
              <a:rPr lang="fr-FR" altLang="fr-FR" dirty="0">
                <a:solidFill>
                  <a:schemeClr val="tx1"/>
                </a:solidFill>
              </a:rPr>
              <a:t>/</a:t>
            </a:r>
            <a:r>
              <a:rPr lang="fr-FR" altLang="fr-FR" dirty="0" err="1">
                <a:solidFill>
                  <a:schemeClr val="tx1"/>
                </a:solidFill>
              </a:rPr>
              <a:t>config_shortAnimTime</a:t>
            </a:r>
            <a:r>
              <a:rPr lang="fr-FR" altLang="fr-FR" dirty="0">
                <a:solidFill>
                  <a:schemeClr val="tx1"/>
                </a:solidFill>
              </a:rPr>
              <a:t>" /&gt;</a:t>
            </a: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&lt;/set&gt;</a:t>
            </a:r>
          </a:p>
          <a:p>
            <a:pPr marL="0" marR="0" lvl="0" indent="0" defTabSz="914400" rtl="0" eaLnBrk="0" fontAlgn="base" latinLnBrk="0" hangingPunct="0">
              <a:lnSpc>
                <a:spcPct val="100000"/>
              </a:lnSpc>
              <a:spcBef>
                <a:spcPct val="0"/>
              </a:spcBef>
              <a:spcAft>
                <a:spcPct val="0"/>
              </a:spcAft>
              <a:buClrTx/>
              <a:buSzTx/>
              <a:buFontTx/>
              <a:buNone/>
              <a:tabLst/>
            </a:pPr>
            <a:endParaRPr lang="fr-FR" altLang="fr-FR" dirty="0">
              <a:solidFill>
                <a:schemeClr val="tx1"/>
              </a:solidFill>
            </a:endParaRP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Et voici un exemple de code pour l'animation de glissement vers le bas :</a:t>
            </a:r>
          </a:p>
          <a:p>
            <a:pPr marL="0" marR="0" lvl="0" indent="0" defTabSz="914400" rtl="0" eaLnBrk="0" fontAlgn="base" latinLnBrk="0" hangingPunct="0">
              <a:lnSpc>
                <a:spcPct val="100000"/>
              </a:lnSpc>
              <a:spcBef>
                <a:spcPct val="0"/>
              </a:spcBef>
              <a:spcAft>
                <a:spcPct val="0"/>
              </a:spcAft>
              <a:buClrTx/>
              <a:buSzTx/>
              <a:buFontTx/>
              <a:buNone/>
              <a:tabLst/>
            </a:pPr>
            <a:endParaRPr lang="fr-FR" altLang="fr-FR" dirty="0">
              <a:solidFill>
                <a:schemeClr val="tx1"/>
              </a:solidFill>
            </a:endParaRPr>
          </a:p>
          <a:p>
            <a:pPr marL="0" marR="0" lvl="0" indent="0" defTabSz="914400" rtl="0" eaLnBrk="0" fontAlgn="base" latinLnBrk="0" hangingPunct="0">
              <a:lnSpc>
                <a:spcPct val="100000"/>
              </a:lnSpc>
              <a:spcBef>
                <a:spcPct val="0"/>
              </a:spcBef>
              <a:spcAft>
                <a:spcPct val="0"/>
              </a:spcAft>
              <a:buClrTx/>
              <a:buSzTx/>
              <a:buFontTx/>
              <a:buNone/>
              <a:tabLst/>
            </a:pPr>
            <a:r>
              <a:rPr lang="fr-FR" altLang="fr-FR" b="1" dirty="0">
                <a:solidFill>
                  <a:schemeClr val="tx1"/>
                </a:solidFill>
              </a:rPr>
              <a:t>&lt;!-- slide_down.xml --&gt;</a:t>
            </a: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&lt;set </a:t>
            </a:r>
            <a:r>
              <a:rPr lang="fr-FR" altLang="fr-FR" dirty="0" err="1">
                <a:solidFill>
                  <a:schemeClr val="tx1"/>
                </a:solidFill>
              </a:rPr>
              <a:t>xmlns:android</a:t>
            </a:r>
            <a:r>
              <a:rPr lang="fr-FR" altLang="fr-FR" dirty="0">
                <a:solidFill>
                  <a:schemeClr val="tx1"/>
                </a:solidFill>
              </a:rPr>
              <a:t>="http://schemas.android.com/</a:t>
            </a:r>
            <a:r>
              <a:rPr lang="fr-FR" altLang="fr-FR" dirty="0" err="1">
                <a:solidFill>
                  <a:schemeClr val="tx1"/>
                </a:solidFill>
              </a:rPr>
              <a:t>apk</a:t>
            </a:r>
            <a:r>
              <a:rPr lang="fr-FR" altLang="fr-FR" dirty="0">
                <a:solidFill>
                  <a:schemeClr val="tx1"/>
                </a:solidFill>
              </a:rPr>
              <a:t>/</a:t>
            </a:r>
            <a:r>
              <a:rPr lang="fr-FR" altLang="fr-FR" dirty="0" err="1">
                <a:solidFill>
                  <a:schemeClr val="tx1"/>
                </a:solidFill>
              </a:rPr>
              <a:t>res</a:t>
            </a:r>
            <a:r>
              <a:rPr lang="fr-FR" altLang="fr-FR" dirty="0">
                <a:solidFill>
                  <a:schemeClr val="tx1"/>
                </a:solidFill>
              </a:rPr>
              <a:t>/</a:t>
            </a:r>
            <a:r>
              <a:rPr lang="fr-FR" altLang="fr-FR" dirty="0" err="1">
                <a:solidFill>
                  <a:schemeClr val="tx1"/>
                </a:solidFill>
              </a:rPr>
              <a:t>android</a:t>
            </a:r>
            <a:r>
              <a:rPr lang="fr-FR" altLang="fr-FR" dirty="0">
                <a:solidFill>
                  <a:schemeClr val="tx1"/>
                </a:solidFill>
              </a:rPr>
              <a:t>"&gt;</a:t>
            </a: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    &lt;translate</a:t>
            </a: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        </a:t>
            </a:r>
            <a:r>
              <a:rPr lang="fr-FR" altLang="fr-FR" dirty="0" err="1">
                <a:solidFill>
                  <a:schemeClr val="tx1"/>
                </a:solidFill>
              </a:rPr>
              <a:t>android:fromYDelta</a:t>
            </a:r>
            <a:r>
              <a:rPr lang="fr-FR" altLang="fr-FR" dirty="0">
                <a:solidFill>
                  <a:schemeClr val="tx1"/>
                </a:solidFill>
              </a:rPr>
              <a:t>="0"</a:t>
            </a: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        </a:t>
            </a:r>
            <a:r>
              <a:rPr lang="fr-FR" altLang="fr-FR" dirty="0" err="1">
                <a:solidFill>
                  <a:schemeClr val="tx1"/>
                </a:solidFill>
              </a:rPr>
              <a:t>android:toYDelta</a:t>
            </a:r>
            <a:r>
              <a:rPr lang="fr-FR" altLang="fr-FR" dirty="0">
                <a:solidFill>
                  <a:schemeClr val="tx1"/>
                </a:solidFill>
              </a:rPr>
              <a:t>="100%p"</a:t>
            </a: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        </a:t>
            </a:r>
            <a:r>
              <a:rPr lang="fr-FR" altLang="fr-FR" dirty="0" err="1">
                <a:solidFill>
                  <a:schemeClr val="tx1"/>
                </a:solidFill>
              </a:rPr>
              <a:t>android:duration</a:t>
            </a:r>
            <a:r>
              <a:rPr lang="fr-FR" altLang="fr-FR" dirty="0">
                <a:solidFill>
                  <a:schemeClr val="tx1"/>
                </a:solidFill>
              </a:rPr>
              <a:t>="@</a:t>
            </a:r>
            <a:r>
              <a:rPr lang="fr-FR" altLang="fr-FR" dirty="0" err="1">
                <a:solidFill>
                  <a:schemeClr val="tx1"/>
                </a:solidFill>
              </a:rPr>
              <a:t>android:integer</a:t>
            </a:r>
            <a:r>
              <a:rPr lang="fr-FR" altLang="fr-FR" dirty="0">
                <a:solidFill>
                  <a:schemeClr val="tx1"/>
                </a:solidFill>
              </a:rPr>
              <a:t>/</a:t>
            </a:r>
            <a:r>
              <a:rPr lang="fr-FR" altLang="fr-FR" dirty="0" err="1">
                <a:solidFill>
                  <a:schemeClr val="tx1"/>
                </a:solidFill>
              </a:rPr>
              <a:t>config_shortAnimTime</a:t>
            </a:r>
            <a:r>
              <a:rPr lang="fr-FR" altLang="fr-FR" dirty="0">
                <a:solidFill>
                  <a:schemeClr val="tx1"/>
                </a:solidFill>
              </a:rPr>
              <a:t>" /&gt;</a:t>
            </a: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&lt;/set&gt;</a:t>
            </a:r>
          </a:p>
          <a:p>
            <a:pPr marL="0" marR="0" lvl="0" indent="0"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a:p>
            <a:endParaRPr lang="fr-FR" dirty="0">
              <a:solidFill>
                <a:schemeClr val="tx1"/>
              </a:solidFill>
            </a:endParaRP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1</a:t>
            </a:r>
          </a:p>
        </p:txBody>
      </p:sp>
      <p:sp>
        <p:nvSpPr>
          <p:cNvPr id="5" name="Content Placeholder 4">
            <a:extLst>
              <a:ext uri="{FF2B5EF4-FFF2-40B4-BE49-F238E27FC236}">
                <a16:creationId xmlns:a16="http://schemas.microsoft.com/office/drawing/2014/main" id="{D6607802-F906-DEE9-5C60-CB9A34EC5DA7}"/>
              </a:ext>
            </a:extLst>
          </p:cNvPr>
          <p:cNvSpPr>
            <a:spLocks noGrp="1"/>
          </p:cNvSpPr>
          <p:nvPr>
            <p:ph sz="quarter" idx="14"/>
          </p:nvPr>
        </p:nvSpPr>
        <p:spPr/>
        <p:txBody>
          <a:bodyPr/>
          <a:lstStyle/>
          <a:p>
            <a:pPr marL="0" marR="0" lvl="0" indent="0"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chemeClr val="tx1"/>
                </a:solidFill>
                <a:effectLst/>
              </a:rPr>
              <a:t>Lancer une nouvelle activité avec une animation de glissement, utiliser la méthode </a:t>
            </a:r>
            <a:r>
              <a:rPr kumimoji="0" lang="fr-FR" altLang="fr-FR" b="1" i="0" u="none" strike="noStrike" cap="none" normalizeH="0" baseline="0" dirty="0" err="1">
                <a:ln>
                  <a:noFill/>
                </a:ln>
                <a:solidFill>
                  <a:schemeClr val="tx1"/>
                </a:solidFill>
                <a:effectLst/>
              </a:rPr>
              <a:t>startActivity</a:t>
            </a:r>
            <a:r>
              <a:rPr kumimoji="0" lang="fr-FR" altLang="fr-FR" sz="1200" b="0" i="0" u="none" strike="noStrike" cap="none" normalizeH="0" baseline="0" dirty="0">
                <a:ln>
                  <a:noFill/>
                </a:ln>
                <a:solidFill>
                  <a:schemeClr val="tx1"/>
                </a:solidFill>
                <a:effectLst/>
              </a:rPr>
              <a:t> de l'objet </a:t>
            </a:r>
            <a:r>
              <a:rPr kumimoji="0" lang="fr-FR" altLang="fr-FR" b="1" i="0" u="none" strike="noStrike" cap="none" normalizeH="0" baseline="0" dirty="0" err="1">
                <a:ln>
                  <a:noFill/>
                </a:ln>
                <a:solidFill>
                  <a:schemeClr val="tx1"/>
                </a:solidFill>
                <a:effectLst/>
              </a:rPr>
              <a:t>Context</a:t>
            </a:r>
            <a:r>
              <a:rPr kumimoji="0" lang="fr-FR" altLang="fr-FR" sz="1200" b="0" i="0" u="none" strike="noStrike" cap="none" normalizeH="0" baseline="0" dirty="0">
                <a:ln>
                  <a:noFill/>
                </a:ln>
                <a:solidFill>
                  <a:schemeClr val="tx1"/>
                </a:solidFill>
                <a:effectLst/>
              </a:rPr>
              <a:t> pour lancer l'activité, puis appeler la méthode </a:t>
            </a:r>
            <a:r>
              <a:rPr kumimoji="0" lang="fr-FR" altLang="fr-FR" b="1" i="0" u="none" strike="noStrike" cap="none" normalizeH="0" baseline="0" dirty="0" err="1">
                <a:ln>
                  <a:noFill/>
                </a:ln>
                <a:solidFill>
                  <a:schemeClr val="tx1"/>
                </a:solidFill>
                <a:effectLst/>
              </a:rPr>
              <a:t>overridePendingTransition</a:t>
            </a:r>
            <a:r>
              <a:rPr kumimoji="0" lang="fr-FR" altLang="fr-FR" sz="1200" b="0" i="0" u="none" strike="noStrike" cap="none" normalizeH="0" baseline="0" dirty="0">
                <a:ln>
                  <a:noFill/>
                </a:ln>
                <a:solidFill>
                  <a:schemeClr val="tx1"/>
                </a:solidFill>
                <a:effectLst/>
              </a:rPr>
              <a:t> sur l'objet </a:t>
            </a:r>
            <a:r>
              <a:rPr kumimoji="0" lang="fr-FR" altLang="fr-FR" b="1" i="0" u="none" strike="noStrike" cap="none" normalizeH="0" baseline="0" dirty="0">
                <a:ln>
                  <a:noFill/>
                </a:ln>
                <a:solidFill>
                  <a:schemeClr val="tx1"/>
                </a:solidFill>
                <a:effectLst/>
              </a:rPr>
              <a:t>Activity</a:t>
            </a:r>
            <a:r>
              <a:rPr kumimoji="0" lang="fr-FR" altLang="fr-FR" sz="1200" b="0" i="0" u="none" strike="noStrike" cap="none" normalizeH="0" baseline="0" dirty="0">
                <a:ln>
                  <a:noFill/>
                </a:ln>
                <a:solidFill>
                  <a:schemeClr val="tx1"/>
                </a:solidFill>
                <a:effectLst/>
              </a:rPr>
              <a:t> courant pour définir l'animation à utiliser. Voici un exemple de code qui lance une nouvelle activité avec une animation de glissement vers le haut :</a:t>
            </a:r>
            <a:endParaRPr lang="fr-FR" altLang="fr-FR" dirty="0">
              <a:solidFill>
                <a:schemeClr val="tx1"/>
              </a:solidFill>
            </a:endParaRPr>
          </a:p>
          <a:p>
            <a:pPr marL="0" marR="0" lvl="0" indent="0" defTabSz="914400" rtl="0" eaLnBrk="0" fontAlgn="base" latinLnBrk="0" hangingPunct="0">
              <a:lnSpc>
                <a:spcPct val="100000"/>
              </a:lnSpc>
              <a:spcBef>
                <a:spcPct val="0"/>
              </a:spcBef>
              <a:spcAft>
                <a:spcPct val="0"/>
              </a:spcAft>
              <a:buClrTx/>
              <a:buSzTx/>
              <a:tabLst/>
            </a:pPr>
            <a:r>
              <a:rPr lang="fr-FR" altLang="fr-FR" b="1" dirty="0">
                <a:solidFill>
                  <a:schemeClr val="tx1"/>
                </a:solidFill>
              </a:rPr>
              <a:t>// Lancer l'activité avec l'animation de glissement vers le haut</a:t>
            </a:r>
          </a:p>
          <a:p>
            <a:pPr marL="0" marR="0" lvl="0" indent="0" defTabSz="914400" rtl="0" eaLnBrk="0" fontAlgn="base" latinLnBrk="0" hangingPunct="0">
              <a:lnSpc>
                <a:spcPct val="100000"/>
              </a:lnSpc>
              <a:spcBef>
                <a:spcPct val="0"/>
              </a:spcBef>
              <a:spcAft>
                <a:spcPct val="0"/>
              </a:spcAft>
              <a:buClrTx/>
              <a:buSzTx/>
              <a:tabLst/>
            </a:pPr>
            <a:r>
              <a:rPr lang="fr-FR" altLang="fr-FR" b="1" dirty="0">
                <a:solidFill>
                  <a:schemeClr val="tx1"/>
                </a:solidFill>
              </a:rPr>
              <a:t>val </a:t>
            </a:r>
            <a:r>
              <a:rPr lang="fr-FR" altLang="fr-FR" b="1" dirty="0" err="1">
                <a:solidFill>
                  <a:schemeClr val="tx1"/>
                </a:solidFill>
              </a:rPr>
              <a:t>intent</a:t>
            </a:r>
            <a:r>
              <a:rPr lang="fr-FR" altLang="fr-FR" b="1" dirty="0">
                <a:solidFill>
                  <a:schemeClr val="tx1"/>
                </a:solidFill>
              </a:rPr>
              <a:t> = Intent(</a:t>
            </a:r>
            <a:r>
              <a:rPr lang="fr-FR" altLang="fr-FR" b="1" dirty="0" err="1">
                <a:solidFill>
                  <a:schemeClr val="tx1"/>
                </a:solidFill>
              </a:rPr>
              <a:t>this</a:t>
            </a:r>
            <a:r>
              <a:rPr lang="fr-FR" altLang="fr-FR" b="1" dirty="0">
                <a:solidFill>
                  <a:schemeClr val="tx1"/>
                </a:solidFill>
              </a:rPr>
              <a:t>, </a:t>
            </a:r>
            <a:r>
              <a:rPr lang="fr-FR" altLang="fr-FR" b="1" dirty="0" err="1">
                <a:solidFill>
                  <a:schemeClr val="tx1"/>
                </a:solidFill>
              </a:rPr>
              <a:t>SecondActivity</a:t>
            </a:r>
            <a:r>
              <a:rPr lang="fr-FR" altLang="fr-FR" b="1" dirty="0">
                <a:solidFill>
                  <a:schemeClr val="tx1"/>
                </a:solidFill>
              </a:rPr>
              <a:t>::class.java)</a:t>
            </a:r>
          </a:p>
          <a:p>
            <a:pPr marL="0" marR="0" lvl="0" indent="0" defTabSz="914400" rtl="0" eaLnBrk="0" fontAlgn="base" latinLnBrk="0" hangingPunct="0">
              <a:lnSpc>
                <a:spcPct val="100000"/>
              </a:lnSpc>
              <a:spcBef>
                <a:spcPct val="0"/>
              </a:spcBef>
              <a:spcAft>
                <a:spcPct val="0"/>
              </a:spcAft>
              <a:buClrTx/>
              <a:buSzTx/>
              <a:tabLst/>
            </a:pPr>
            <a:r>
              <a:rPr lang="fr-FR" altLang="fr-FR" b="1" dirty="0" err="1">
                <a:solidFill>
                  <a:schemeClr val="tx1"/>
                </a:solidFill>
              </a:rPr>
              <a:t>startActivity</a:t>
            </a:r>
            <a:r>
              <a:rPr lang="fr-FR" altLang="fr-FR" b="1" dirty="0">
                <a:solidFill>
                  <a:schemeClr val="tx1"/>
                </a:solidFill>
              </a:rPr>
              <a:t>(</a:t>
            </a:r>
            <a:r>
              <a:rPr lang="fr-FR" altLang="fr-FR" b="1" dirty="0" err="1">
                <a:solidFill>
                  <a:schemeClr val="tx1"/>
                </a:solidFill>
              </a:rPr>
              <a:t>intent</a:t>
            </a:r>
            <a:r>
              <a:rPr lang="fr-FR" altLang="fr-FR" b="1" dirty="0">
                <a:solidFill>
                  <a:schemeClr val="tx1"/>
                </a:solidFill>
              </a:rPr>
              <a:t>)</a:t>
            </a:r>
          </a:p>
          <a:p>
            <a:pPr marL="0" marR="0" lvl="0" indent="0" defTabSz="914400" rtl="0" eaLnBrk="0" fontAlgn="base" latinLnBrk="0" hangingPunct="0">
              <a:lnSpc>
                <a:spcPct val="100000"/>
              </a:lnSpc>
              <a:spcBef>
                <a:spcPct val="0"/>
              </a:spcBef>
              <a:spcAft>
                <a:spcPct val="0"/>
              </a:spcAft>
              <a:buClrTx/>
              <a:buSzTx/>
              <a:tabLst/>
            </a:pPr>
            <a:r>
              <a:rPr lang="fr-FR" altLang="fr-FR" b="1" dirty="0" err="1">
                <a:solidFill>
                  <a:schemeClr val="tx1"/>
                </a:solidFill>
              </a:rPr>
              <a:t>overridePendingTransition</a:t>
            </a:r>
            <a:r>
              <a:rPr lang="fr-FR" altLang="fr-FR" b="1" dirty="0">
                <a:solidFill>
                  <a:schemeClr val="tx1"/>
                </a:solidFill>
              </a:rPr>
              <a:t>(</a:t>
            </a:r>
            <a:r>
              <a:rPr lang="fr-FR" altLang="fr-FR" b="1" dirty="0" err="1">
                <a:solidFill>
                  <a:schemeClr val="tx1"/>
                </a:solidFill>
              </a:rPr>
              <a:t>R.anim.slide_up</a:t>
            </a:r>
            <a:r>
              <a:rPr lang="fr-FR" altLang="fr-FR" b="1" dirty="0">
                <a:solidFill>
                  <a:schemeClr val="tx1"/>
                </a:solidFill>
              </a:rPr>
              <a:t>, </a:t>
            </a:r>
            <a:r>
              <a:rPr lang="fr-FR" altLang="fr-FR" b="1" dirty="0" err="1">
                <a:solidFill>
                  <a:schemeClr val="tx1"/>
                </a:solidFill>
              </a:rPr>
              <a:t>R.anim.slide_up</a:t>
            </a:r>
            <a:r>
              <a:rPr lang="fr-FR" altLang="fr-FR" b="1" dirty="0">
                <a:solidFill>
                  <a:schemeClr val="tx1"/>
                </a:solidFill>
              </a:rPr>
              <a:t>)</a:t>
            </a:r>
          </a:p>
          <a:p>
            <a:pPr marL="0" marR="0" lvl="0" indent="0"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dirty="0">
              <a:ln>
                <a:noFill/>
              </a:ln>
              <a:solidFill>
                <a:schemeClr val="tx1"/>
              </a:solidFill>
              <a:effectLst/>
            </a:endParaRPr>
          </a:p>
          <a:p>
            <a:pPr eaLnBrk="0" fontAlgn="base" hangingPunct="0">
              <a:lnSpc>
                <a:spcPct val="100000"/>
              </a:lnSpc>
              <a:spcBef>
                <a:spcPct val="0"/>
              </a:spcBef>
              <a:spcAft>
                <a:spcPct val="0"/>
              </a:spcAft>
              <a:buClrTx/>
            </a:pPr>
            <a:r>
              <a:rPr lang="fr-FR" dirty="0">
                <a:solidFill>
                  <a:schemeClr val="tx1"/>
                </a:solidFill>
              </a:rPr>
              <a:t>Et voici un exemple de code qui lance une nouvelle activité avec une animation de glissement vers le bas :</a:t>
            </a:r>
          </a:p>
          <a:p>
            <a:pPr algn="l" eaLnBrk="0" fontAlgn="base" hangingPunct="0">
              <a:lnSpc>
                <a:spcPct val="100000"/>
              </a:lnSpc>
              <a:spcBef>
                <a:spcPct val="0"/>
              </a:spcBef>
              <a:spcAft>
                <a:spcPct val="0"/>
              </a:spcAft>
              <a:buClrTx/>
            </a:pPr>
            <a:r>
              <a:rPr lang="fr-FR" b="1" dirty="0">
                <a:solidFill>
                  <a:schemeClr val="tx1"/>
                </a:solidFill>
              </a:rPr>
              <a:t>// Lancer l'activité avec l'animation de glissement vers le bas </a:t>
            </a:r>
          </a:p>
          <a:p>
            <a:pPr algn="l" eaLnBrk="0" fontAlgn="base" hangingPunct="0">
              <a:lnSpc>
                <a:spcPct val="100000"/>
              </a:lnSpc>
              <a:spcBef>
                <a:spcPct val="0"/>
              </a:spcBef>
              <a:spcAft>
                <a:spcPct val="0"/>
              </a:spcAft>
              <a:buClrTx/>
            </a:pPr>
            <a:r>
              <a:rPr lang="fr-FR" b="1" dirty="0">
                <a:solidFill>
                  <a:schemeClr val="tx1"/>
                </a:solidFill>
              </a:rPr>
              <a:t>val </a:t>
            </a:r>
            <a:r>
              <a:rPr lang="fr-FR" b="1" dirty="0" err="1">
                <a:solidFill>
                  <a:schemeClr val="tx1"/>
                </a:solidFill>
              </a:rPr>
              <a:t>intent</a:t>
            </a:r>
            <a:r>
              <a:rPr lang="fr-FR" b="1" dirty="0">
                <a:solidFill>
                  <a:schemeClr val="tx1"/>
                </a:solidFill>
              </a:rPr>
              <a:t> = Intent(</a:t>
            </a:r>
            <a:r>
              <a:rPr lang="fr-FR" b="1" dirty="0" err="1">
                <a:solidFill>
                  <a:schemeClr val="tx1"/>
                </a:solidFill>
              </a:rPr>
              <a:t>this</a:t>
            </a:r>
            <a:r>
              <a:rPr lang="fr-FR" b="1" dirty="0">
                <a:solidFill>
                  <a:schemeClr val="tx1"/>
                </a:solidFill>
              </a:rPr>
              <a:t>, </a:t>
            </a:r>
            <a:r>
              <a:rPr lang="fr-FR" b="1" dirty="0" err="1">
                <a:solidFill>
                  <a:schemeClr val="tx1"/>
                </a:solidFill>
              </a:rPr>
              <a:t>SecondActivity</a:t>
            </a:r>
            <a:r>
              <a:rPr lang="fr-FR" b="1" dirty="0">
                <a:solidFill>
                  <a:schemeClr val="tx1"/>
                </a:solidFill>
              </a:rPr>
              <a:t>::class.java) </a:t>
            </a:r>
          </a:p>
          <a:p>
            <a:pPr algn="l" eaLnBrk="0" fontAlgn="base" hangingPunct="0">
              <a:lnSpc>
                <a:spcPct val="100000"/>
              </a:lnSpc>
              <a:spcBef>
                <a:spcPct val="0"/>
              </a:spcBef>
              <a:spcAft>
                <a:spcPct val="0"/>
              </a:spcAft>
              <a:buClrTx/>
            </a:pPr>
            <a:r>
              <a:rPr lang="fr-FR" b="1" dirty="0" err="1">
                <a:solidFill>
                  <a:schemeClr val="tx1"/>
                </a:solidFill>
              </a:rPr>
              <a:t>startActivity</a:t>
            </a:r>
            <a:r>
              <a:rPr lang="fr-FR" b="1" dirty="0">
                <a:solidFill>
                  <a:schemeClr val="tx1"/>
                </a:solidFill>
              </a:rPr>
              <a:t>(</a:t>
            </a:r>
            <a:r>
              <a:rPr lang="fr-FR" b="1" dirty="0" err="1">
                <a:solidFill>
                  <a:schemeClr val="tx1"/>
                </a:solidFill>
              </a:rPr>
              <a:t>intent</a:t>
            </a:r>
            <a:r>
              <a:rPr lang="fr-FR" b="1" dirty="0">
                <a:solidFill>
                  <a:schemeClr val="tx1"/>
                </a:solidFill>
              </a:rPr>
              <a:t>) </a:t>
            </a:r>
          </a:p>
          <a:p>
            <a:pPr algn="l" eaLnBrk="0" fontAlgn="base" hangingPunct="0">
              <a:lnSpc>
                <a:spcPct val="100000"/>
              </a:lnSpc>
              <a:spcBef>
                <a:spcPct val="0"/>
              </a:spcBef>
              <a:spcAft>
                <a:spcPct val="0"/>
              </a:spcAft>
              <a:buClrTx/>
            </a:pPr>
            <a:r>
              <a:rPr lang="fr-FR" b="1" dirty="0" err="1">
                <a:solidFill>
                  <a:schemeClr val="tx1"/>
                </a:solidFill>
              </a:rPr>
              <a:t>overridePendingTransition</a:t>
            </a:r>
            <a:r>
              <a:rPr lang="fr-FR" b="1" dirty="0">
                <a:solidFill>
                  <a:schemeClr val="tx1"/>
                </a:solidFill>
              </a:rPr>
              <a:t>(</a:t>
            </a:r>
            <a:r>
              <a:rPr lang="fr-FR" b="1" dirty="0" err="1">
                <a:solidFill>
                  <a:schemeClr val="tx1"/>
                </a:solidFill>
              </a:rPr>
              <a:t>R.anim.slide_down</a:t>
            </a:r>
            <a:r>
              <a:rPr lang="fr-FR" b="1" dirty="0">
                <a:solidFill>
                  <a:schemeClr val="tx1"/>
                </a:solidFill>
              </a:rPr>
              <a:t>, </a:t>
            </a:r>
            <a:r>
              <a:rPr lang="fr-FR" b="1" dirty="0" err="1">
                <a:solidFill>
                  <a:schemeClr val="tx1"/>
                </a:solidFill>
              </a:rPr>
              <a:t>R.anim.slide_down</a:t>
            </a:r>
            <a:r>
              <a:rPr lang="fr-FR" b="1" dirty="0">
                <a:solidFill>
                  <a:schemeClr val="tx1"/>
                </a:solidFill>
              </a:rPr>
              <a:t>)</a:t>
            </a:r>
            <a:endParaRPr lang="fr-FR" altLang="fr-FR" dirty="0">
              <a:solidFill>
                <a:schemeClr val="tx1"/>
              </a:solidFill>
            </a:endParaRPr>
          </a:p>
          <a:p>
            <a:pPr marL="0" marR="0" lvl="0" indent="0" defTabSz="914400" rtl="0" eaLnBrk="0" fontAlgn="base" latinLnBrk="0" hangingPunct="0">
              <a:lnSpc>
                <a:spcPct val="100000"/>
              </a:lnSpc>
              <a:spcBef>
                <a:spcPct val="0"/>
              </a:spcBef>
              <a:spcAft>
                <a:spcPct val="0"/>
              </a:spcAft>
              <a:buClrTx/>
              <a:buSzTx/>
              <a:buFontTx/>
              <a:buNone/>
              <a:tabLst/>
            </a:pPr>
            <a:r>
              <a:rPr lang="fr-FR" altLang="fr-FR" dirty="0">
                <a:solidFill>
                  <a:schemeClr val="tx1"/>
                </a:solidFill>
              </a:rPr>
              <a:t>L</a:t>
            </a:r>
            <a:r>
              <a:rPr kumimoji="0" lang="fr-FR" altLang="fr-FR" b="0" i="0" u="none" strike="noStrike" cap="none" normalizeH="0" baseline="0" dirty="0">
                <a:ln>
                  <a:noFill/>
                </a:ln>
                <a:solidFill>
                  <a:schemeClr val="tx1"/>
                </a:solidFill>
                <a:effectLst/>
              </a:rPr>
              <a:t>a méthode </a:t>
            </a:r>
            <a:r>
              <a:rPr kumimoji="0" lang="fr-FR" altLang="fr-FR" b="1" i="0" u="none" strike="noStrike" cap="none" normalizeH="0" baseline="0" dirty="0" err="1">
                <a:ln>
                  <a:noFill/>
                </a:ln>
                <a:solidFill>
                  <a:schemeClr val="tx1"/>
                </a:solidFill>
                <a:effectLst/>
              </a:rPr>
              <a:t>overridePendingTransition</a:t>
            </a:r>
            <a:r>
              <a:rPr kumimoji="0" lang="fr-FR" altLang="fr-FR" b="0" i="0" u="none" strike="noStrike" cap="none" normalizeH="0" baseline="0" dirty="0">
                <a:ln>
                  <a:noFill/>
                </a:ln>
                <a:solidFill>
                  <a:schemeClr val="tx1"/>
                </a:solidFill>
                <a:effectLst/>
              </a:rPr>
              <a:t> prend en paramètre deux entiers qui représentent les ressources d'animation à utiliser pour l'entrée et la sortie de l'activité. Dans les exemples ci-dessus, les mêmes ressources d'animation sont utilisées pour l'entrée et la sortie de l'activité, mais il est possible également d’utiliser des ressources d'animation différentes.</a:t>
            </a:r>
          </a:p>
          <a:p>
            <a:pPr marL="0" marR="0" lvl="0" indent="0"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rPr>
              <a:t>Il est important de noter que cette méthode ne fonctionnera que si l'animation a été définie avant l'appel à </a:t>
            </a:r>
            <a:r>
              <a:rPr kumimoji="0" lang="fr-FR" altLang="fr-FR" b="1" i="0" u="none" strike="noStrike" cap="none" normalizeH="0" baseline="0" dirty="0" err="1">
                <a:ln>
                  <a:noFill/>
                </a:ln>
                <a:solidFill>
                  <a:schemeClr val="tx1"/>
                </a:solidFill>
                <a:effectLst/>
              </a:rPr>
              <a:t>startActivity</a:t>
            </a:r>
            <a:r>
              <a:rPr kumimoji="0" lang="fr-FR" altLang="fr-FR" b="0" i="0" u="none" strike="noStrike" cap="none" normalizeH="0" baseline="0" dirty="0">
                <a:ln>
                  <a:noFill/>
                </a:ln>
                <a:solidFill>
                  <a:schemeClr val="tx1"/>
                </a:solidFill>
                <a:effectLst/>
              </a:rPr>
              <a:t>. Si </a:t>
            </a:r>
            <a:r>
              <a:rPr kumimoji="0" lang="fr-FR" altLang="fr-FR" b="1" i="0" u="none" strike="noStrike" cap="none" normalizeH="0" baseline="0" dirty="0" err="1">
                <a:ln>
                  <a:noFill/>
                </a:ln>
                <a:solidFill>
                  <a:schemeClr val="tx1"/>
                </a:solidFill>
                <a:effectLst/>
              </a:rPr>
              <a:t>startActivity</a:t>
            </a:r>
            <a:r>
              <a:rPr kumimoji="0" lang="fr-FR" altLang="fr-FR" b="1" i="0" u="none" strike="noStrike" cap="none" normalizeH="0" baseline="0" dirty="0">
                <a:ln>
                  <a:noFill/>
                </a:ln>
                <a:solidFill>
                  <a:schemeClr val="tx1"/>
                </a:solidFill>
                <a:effectLst/>
              </a:rPr>
              <a:t> est appelée</a:t>
            </a:r>
            <a:r>
              <a:rPr kumimoji="0" lang="fr-FR" altLang="fr-FR" b="0" i="0" u="none" strike="noStrike" cap="none" normalizeH="0" baseline="0" dirty="0">
                <a:ln>
                  <a:noFill/>
                </a:ln>
                <a:solidFill>
                  <a:schemeClr val="tx1"/>
                </a:solidFill>
                <a:effectLst/>
              </a:rPr>
              <a:t> avant d'appeler </a:t>
            </a:r>
            <a:r>
              <a:rPr kumimoji="0" lang="fr-FR" altLang="fr-FR" b="1" i="0" u="none" strike="noStrike" cap="none" normalizeH="0" baseline="0" dirty="0" err="1">
                <a:ln>
                  <a:noFill/>
                </a:ln>
                <a:solidFill>
                  <a:schemeClr val="tx1"/>
                </a:solidFill>
                <a:effectLst/>
              </a:rPr>
              <a:t>overridePendingTransition</a:t>
            </a:r>
            <a:r>
              <a:rPr kumimoji="0" lang="fr-FR" altLang="fr-FR" b="0" i="0" u="none" strike="noStrike" cap="none" normalizeH="0" baseline="0" dirty="0">
                <a:ln>
                  <a:noFill/>
                </a:ln>
                <a:solidFill>
                  <a:schemeClr val="tx1"/>
                </a:solidFill>
                <a:effectLst/>
              </a:rPr>
              <a:t>, l'animation ne sera pas prise en compte et l'activité sera simplement lancée sans animation.</a:t>
            </a:r>
          </a:p>
          <a:p>
            <a:pPr algn="l" eaLnBrk="0" fontAlgn="base" hangingPunct="0">
              <a:lnSpc>
                <a:spcPct val="100000"/>
              </a:lnSpc>
              <a:spcBef>
                <a:spcPct val="0"/>
              </a:spcBef>
              <a:spcAft>
                <a:spcPct val="0"/>
              </a:spcAft>
              <a:buClrTx/>
            </a:pPr>
            <a:endParaRPr lang="fr-FR" dirty="0">
              <a:solidFill>
                <a:schemeClr val="tx1"/>
              </a:solidFill>
            </a:endParaRPr>
          </a:p>
          <a:p>
            <a:pPr algn="l" eaLnBrk="0" fontAlgn="base" hangingPunct="0">
              <a:lnSpc>
                <a:spcPct val="100000"/>
              </a:lnSpc>
              <a:spcBef>
                <a:spcPct val="0"/>
              </a:spcBef>
              <a:spcAft>
                <a:spcPct val="0"/>
              </a:spcAft>
              <a:buClrTx/>
            </a:pPr>
            <a:endParaRPr lang="fr-FR" dirty="0">
              <a:solidFill>
                <a:schemeClr val="tx1"/>
              </a:solidFill>
            </a:endParaRPr>
          </a:p>
          <a:p>
            <a:pPr marL="0" marR="0" lvl="0" indent="0" defTabSz="914400" rtl="0" eaLnBrk="0" fontAlgn="base" latinLnBrk="0" hangingPunct="0">
              <a:lnSpc>
                <a:spcPct val="100000"/>
              </a:lnSpc>
              <a:spcBef>
                <a:spcPct val="0"/>
              </a:spcBef>
              <a:spcAft>
                <a:spcPct val="0"/>
              </a:spcAft>
              <a:buClrTx/>
              <a:buSzTx/>
              <a:tabLst/>
            </a:pPr>
            <a:endParaRPr lang="fr-FR" altLang="fr-FR" dirty="0">
              <a:solidFill>
                <a:schemeClr val="tx1"/>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solidFill>
                <a:schemeClr val="tx1"/>
              </a:solidFill>
            </a:endParaRPr>
          </a:p>
          <a:p>
            <a:endParaRPr lang="fr-FR" dirty="0">
              <a:solidFill>
                <a:schemeClr val="tx1"/>
              </a:solidFill>
            </a:endParaRPr>
          </a:p>
        </p:txBody>
      </p:sp>
      <p:sp>
        <p:nvSpPr>
          <p:cNvPr id="6" name="Content Placeholder 5">
            <a:extLst>
              <a:ext uri="{FF2B5EF4-FFF2-40B4-BE49-F238E27FC236}">
                <a16:creationId xmlns:a16="http://schemas.microsoft.com/office/drawing/2014/main" id="{73B0EDEF-E9FE-3088-B59E-0FA8496DF7E9}"/>
              </a:ext>
            </a:extLst>
          </p:cNvPr>
          <p:cNvSpPr>
            <a:spLocks noGrp="1"/>
          </p:cNvSpPr>
          <p:nvPr>
            <p:ph sz="quarter" idx="15"/>
          </p:nvPr>
        </p:nvSpPr>
        <p:spPr/>
        <p:txBody>
          <a:bodyPr/>
          <a:lstStyle/>
          <a:p>
            <a:r>
              <a:rPr lang="fr-FR" dirty="0"/>
              <a:t>Etape 2</a:t>
            </a:r>
          </a:p>
        </p:txBody>
      </p:sp>
    </p:spTree>
    <p:extLst>
      <p:ext uri="{BB962C8B-B14F-4D97-AF65-F5344CB8AC3E}">
        <p14:creationId xmlns:p14="http://schemas.microsoft.com/office/powerpoint/2010/main" val="31873218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3</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Création de plusieurs animations entre plusieurs activités</a:t>
            </a:r>
            <a:endParaRPr lang="fr-FR" dirty="0"/>
          </a:p>
        </p:txBody>
      </p:sp>
      <p:sp>
        <p:nvSpPr>
          <p:cNvPr id="2" name="Content Placeholder 1">
            <a:extLst>
              <a:ext uri="{FF2B5EF4-FFF2-40B4-BE49-F238E27FC236}">
                <a16:creationId xmlns:a16="http://schemas.microsoft.com/office/drawing/2014/main" id="{B594D6EE-D8E1-B505-81FA-DC419A04945B}"/>
              </a:ext>
            </a:extLst>
          </p:cNvPr>
          <p:cNvSpPr>
            <a:spLocks noGrp="1"/>
          </p:cNvSpPr>
          <p:nvPr>
            <p:ph sz="quarter" idx="12"/>
          </p:nvPr>
        </p:nvSpPr>
        <p:spPr/>
        <p:txBody>
          <a:bodyPr/>
          <a:lstStyle/>
          <a:p>
            <a:r>
              <a:rPr lang="fr-FR" dirty="0">
                <a:solidFill>
                  <a:schemeClr val="tx1"/>
                </a:solidFill>
              </a:rPr>
              <a:t>À base des étapes précédentes, une simple implémentation de l’animation est fournie dans les diapositives suivantes : </a:t>
            </a: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Solution </a:t>
            </a:r>
          </a:p>
        </p:txBody>
      </p:sp>
      <p:sp>
        <p:nvSpPr>
          <p:cNvPr id="6" name="Content Placeholder 5">
            <a:extLst>
              <a:ext uri="{FF2B5EF4-FFF2-40B4-BE49-F238E27FC236}">
                <a16:creationId xmlns:a16="http://schemas.microsoft.com/office/drawing/2014/main" id="{73B0EDEF-E9FE-3088-B59E-0FA8496DF7E9}"/>
              </a:ext>
            </a:extLst>
          </p:cNvPr>
          <p:cNvSpPr>
            <a:spLocks noGrp="1"/>
          </p:cNvSpPr>
          <p:nvPr>
            <p:ph sz="quarter" idx="15"/>
          </p:nvPr>
        </p:nvSpPr>
        <p:spPr/>
        <p:txBody>
          <a:bodyPr/>
          <a:lstStyle/>
          <a:p>
            <a:r>
              <a:rPr lang="fr-FR" dirty="0"/>
              <a:t>Structure de projet</a:t>
            </a:r>
          </a:p>
        </p:txBody>
      </p:sp>
      <p:pic>
        <p:nvPicPr>
          <p:cNvPr id="12" name="Content Placeholder 11">
            <a:extLst>
              <a:ext uri="{FF2B5EF4-FFF2-40B4-BE49-F238E27FC236}">
                <a16:creationId xmlns:a16="http://schemas.microsoft.com/office/drawing/2014/main" id="{748D2C85-FFBC-6AAD-0530-C0054C18EC07}"/>
              </a:ext>
            </a:extLst>
          </p:cNvPr>
          <p:cNvPicPr>
            <a:picLocks noGrp="1" noChangeAspect="1"/>
          </p:cNvPicPr>
          <p:nvPr>
            <p:ph sz="quarter" idx="14"/>
          </p:nvPr>
        </p:nvPicPr>
        <p:blipFill>
          <a:blip r:embed="rId2"/>
          <a:stretch>
            <a:fillRect/>
          </a:stretch>
        </p:blipFill>
        <p:spPr>
          <a:xfrm>
            <a:off x="7060950" y="1957074"/>
            <a:ext cx="3591426" cy="4486901"/>
          </a:xfrm>
        </p:spPr>
      </p:pic>
    </p:spTree>
    <p:extLst>
      <p:ext uri="{BB962C8B-B14F-4D97-AF65-F5344CB8AC3E}">
        <p14:creationId xmlns:p14="http://schemas.microsoft.com/office/powerpoint/2010/main" val="23679260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3</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Création de plusieurs animations entre plusieurs activités</a:t>
            </a:r>
            <a:endParaRPr lang="fr-FR" dirty="0"/>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Animations </a:t>
            </a:r>
          </a:p>
        </p:txBody>
      </p:sp>
      <p:sp>
        <p:nvSpPr>
          <p:cNvPr id="6" name="Content Placeholder 5">
            <a:extLst>
              <a:ext uri="{FF2B5EF4-FFF2-40B4-BE49-F238E27FC236}">
                <a16:creationId xmlns:a16="http://schemas.microsoft.com/office/drawing/2014/main" id="{73B0EDEF-E9FE-3088-B59E-0FA8496DF7E9}"/>
              </a:ext>
            </a:extLst>
          </p:cNvPr>
          <p:cNvSpPr>
            <a:spLocks noGrp="1"/>
          </p:cNvSpPr>
          <p:nvPr>
            <p:ph sz="quarter" idx="15"/>
          </p:nvPr>
        </p:nvSpPr>
        <p:spPr/>
        <p:txBody>
          <a:bodyPr/>
          <a:lstStyle/>
          <a:p>
            <a:r>
              <a:rPr lang="fr-FR" dirty="0"/>
              <a:t>Activités </a:t>
            </a:r>
          </a:p>
        </p:txBody>
      </p:sp>
      <p:sp>
        <p:nvSpPr>
          <p:cNvPr id="4" name="Content Placeholder 3">
            <a:extLst>
              <a:ext uri="{FF2B5EF4-FFF2-40B4-BE49-F238E27FC236}">
                <a16:creationId xmlns:a16="http://schemas.microsoft.com/office/drawing/2014/main" id="{DF62D17E-E7DB-E9FE-959B-3E1C78125C5B}"/>
              </a:ext>
            </a:extLst>
          </p:cNvPr>
          <p:cNvSpPr>
            <a:spLocks noGrp="1"/>
          </p:cNvSpPr>
          <p:nvPr>
            <p:ph sz="quarter" idx="1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33B3"/>
                </a:solidFill>
                <a:effectLst/>
                <a:latin typeface="JetBrains Mono"/>
              </a:rPr>
              <a:t>class </a:t>
            </a:r>
            <a:r>
              <a:rPr kumimoji="0" lang="fr-FR" altLang="fr-FR" sz="1200" b="0" i="0" u="none" strike="noStrike" cap="none" normalizeH="0" baseline="0" dirty="0" err="1">
                <a:ln>
                  <a:noFill/>
                </a:ln>
                <a:solidFill>
                  <a:srgbClr val="000000"/>
                </a:solidFill>
                <a:effectLst/>
                <a:latin typeface="JetBrains Mono"/>
              </a:rPr>
              <a:t>MainActivity</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AppCompatActivity</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onCreate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savedInstanceState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Bundle</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super</a:t>
            </a:r>
            <a:r>
              <a:rPr kumimoji="0" lang="fr-FR" altLang="fr-FR" sz="1200" b="0" i="0" u="none" strike="noStrike" cap="none" normalizeH="0" baseline="0" dirty="0" err="1">
                <a:ln>
                  <a:noFill/>
                </a:ln>
                <a:solidFill>
                  <a:srgbClr val="080808"/>
                </a:solidFill>
                <a:effectLst/>
                <a:latin typeface="JetBrains Mono"/>
              </a:rPr>
              <a:t>.onCreate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savedInstanceState</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setContentView</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layout</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activity_main</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000000"/>
                </a:solidFill>
                <a:effectLst/>
                <a:latin typeface="JetBrains Mono"/>
              </a:rPr>
              <a:t>button</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findViewById</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0000"/>
                </a:solidFill>
                <a:effectLst/>
                <a:latin typeface="JetBrains Mono"/>
              </a:rPr>
              <a:t>Button</a:t>
            </a:r>
            <a:r>
              <a:rPr kumimoji="0" lang="fr-FR" altLang="fr-FR" sz="1200" b="0" i="0" u="none" strike="noStrike" cap="none" normalizeH="0" baseline="0" dirty="0">
                <a:ln>
                  <a:noFill/>
                </a:ln>
                <a:solidFill>
                  <a:srgbClr val="080808"/>
                </a:solidFill>
                <a:effectLst/>
                <a:latin typeface="JetBrains Mono"/>
              </a:rPr>
              <a:t>&gt;(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bn_up</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button</a:t>
            </a:r>
            <a:r>
              <a:rPr kumimoji="0" lang="fr-FR" altLang="fr-FR" sz="1200" b="0" i="0" u="none" strike="noStrike" cap="none" normalizeH="0" baseline="0" dirty="0" err="1">
                <a:ln>
                  <a:noFill/>
                </a:ln>
                <a:solidFill>
                  <a:srgbClr val="080808"/>
                </a:solidFill>
                <a:effectLst/>
                <a:latin typeface="JetBrains Mono"/>
              </a:rPr>
              <a:t>.setOnClickListener</a:t>
            </a:r>
            <a:r>
              <a:rPr kumimoji="0" lang="fr-FR" altLang="fr-FR" sz="1200" b="1" i="0" u="none" strike="noStrike" cap="none" normalizeH="0" baseline="0" dirty="0">
                <a:ln>
                  <a:noFill/>
                </a:ln>
                <a:solidFill>
                  <a:srgbClr val="080808"/>
                </a:solidFill>
                <a:effectLst/>
                <a:latin typeface="JetBrains Mono"/>
              </a:rPr>
              <a:t>{</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err="1">
                <a:ln>
                  <a:noFill/>
                </a:ln>
                <a:solidFill>
                  <a:srgbClr val="000000"/>
                </a:solidFill>
                <a:effectLst/>
                <a:latin typeface="JetBrains Mono"/>
              </a:rPr>
              <a:t>intent</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Intent(</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SecondActivity</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33B3"/>
                </a:solidFill>
                <a:effectLst/>
                <a:latin typeface="JetBrains Mono"/>
              </a:rPr>
              <a:t>class</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a:ln>
                  <a:noFill/>
                </a:ln>
                <a:solidFill>
                  <a:srgbClr val="871094"/>
                </a:solidFill>
                <a:effectLst/>
                <a:latin typeface="JetBrains Mono"/>
              </a:rPr>
              <a:t>java</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startActivity</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intent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overridePendingTransition</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anim</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slide_up</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anim</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no_animation</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a:ln>
                  <a:noFill/>
                </a:ln>
                <a:solidFill>
                  <a:srgbClr val="080808"/>
                </a:solidFill>
                <a:effectLst/>
                <a:latin typeface="JetBrains Mono"/>
              </a:rPr>
              <a:t>}</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solidFill>
                <a:srgbClr val="080808"/>
              </a:solidFill>
              <a:latin typeface="JetBrains Mono"/>
            </a:endParaRPr>
          </a:p>
          <a:p>
            <a:pPr algn="l" eaLnBrk="0" fontAlgn="base" hangingPunct="0">
              <a:lnSpc>
                <a:spcPct val="100000"/>
              </a:lnSpc>
              <a:spcBef>
                <a:spcPct val="0"/>
              </a:spcBef>
              <a:spcAft>
                <a:spcPct val="0"/>
              </a:spcAft>
              <a:buClrTx/>
            </a:pPr>
            <a:r>
              <a:rPr kumimoji="0" lang="fr-FR" altLang="fr-FR" b="0" i="0" u="none" strike="noStrike" cap="none" normalizeH="0" baseline="0" dirty="0">
                <a:ln>
                  <a:noFill/>
                </a:ln>
                <a:solidFill>
                  <a:srgbClr val="0033B3"/>
                </a:solidFill>
                <a:effectLst/>
                <a:latin typeface="JetBrains Mono"/>
              </a:rPr>
              <a:t>class </a:t>
            </a:r>
            <a:r>
              <a:rPr kumimoji="0" lang="fr-FR" altLang="fr-FR" b="0" i="0" u="none" strike="noStrike" cap="none" normalizeH="0" baseline="0" dirty="0" err="1">
                <a:ln>
                  <a:noFill/>
                </a:ln>
                <a:solidFill>
                  <a:srgbClr val="000000"/>
                </a:solidFill>
                <a:effectLst/>
                <a:latin typeface="JetBrains Mono"/>
              </a:rPr>
              <a:t>SecondActivity</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AppCompatActivity</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onCreate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savedInstanceState</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Bundle</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super</a:t>
            </a:r>
            <a:r>
              <a:rPr kumimoji="0" lang="fr-FR" altLang="fr-FR" b="0" i="0" u="none" strike="noStrike" cap="none" normalizeH="0" baseline="0" dirty="0" err="1">
                <a:ln>
                  <a:noFill/>
                </a:ln>
                <a:solidFill>
                  <a:srgbClr val="080808"/>
                </a:solidFill>
                <a:effectLst/>
                <a:latin typeface="JetBrains Mono"/>
              </a:rPr>
              <a:t>.onCreate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savedInstanceState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setContentView</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layout</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activity_second</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var </a:t>
            </a:r>
            <a:r>
              <a:rPr kumimoji="0" lang="fr-FR" altLang="fr-FR" b="0" i="0" u="none" strike="noStrike" cap="none" normalizeH="0" baseline="0" dirty="0" err="1">
                <a:ln>
                  <a:noFill/>
                </a:ln>
                <a:solidFill>
                  <a:srgbClr val="000000"/>
                </a:solidFill>
                <a:effectLst/>
                <a:latin typeface="JetBrains Mono"/>
              </a:rPr>
              <a:t>button</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0000"/>
                </a:solidFill>
                <a:effectLst/>
                <a:latin typeface="JetBrains Mono"/>
              </a:rPr>
              <a:t>Button</a:t>
            </a:r>
            <a:r>
              <a:rPr kumimoji="0" lang="fr-FR" altLang="fr-FR" b="0" i="0" u="none" strike="noStrike" cap="none" normalizeH="0" baseline="0" dirty="0">
                <a:ln>
                  <a:noFill/>
                </a:ln>
                <a:solidFill>
                  <a:srgbClr val="080808"/>
                </a:solidFill>
                <a:effectLst/>
                <a:latin typeface="JetBrains Mono"/>
              </a:rPr>
              <a:t>&gt;(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bn_down</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button</a:t>
            </a:r>
            <a:r>
              <a:rPr kumimoji="0" lang="fr-FR" altLang="fr-FR" b="0" i="0" u="none" strike="noStrike" cap="none" normalizeH="0" baseline="0" dirty="0" err="1">
                <a:ln>
                  <a:noFill/>
                </a:ln>
                <a:solidFill>
                  <a:srgbClr val="080808"/>
                </a:solidFill>
                <a:effectLst/>
                <a:latin typeface="JetBrains Mono"/>
              </a:rPr>
              <a:t>.setOnClickListener</a:t>
            </a:r>
            <a:r>
              <a:rPr kumimoji="0" lang="fr-FR" altLang="fr-FR" b="1" i="0" u="none" strike="noStrike" cap="none" normalizeH="0" baseline="0" dirty="0">
                <a:ln>
                  <a:noFill/>
                </a:ln>
                <a:solidFill>
                  <a:srgbClr val="080808"/>
                </a:solidFill>
                <a:effectLst/>
                <a:latin typeface="JetBrains Mono"/>
              </a:rPr>
              <a:t>{</a:t>
            </a:r>
            <a:br>
              <a:rPr kumimoji="0" lang="fr-FR" altLang="fr-FR" b="1" i="0" u="none" strike="noStrike" cap="none" normalizeH="0" baseline="0" dirty="0">
                <a:ln>
                  <a:noFill/>
                </a:ln>
                <a:solidFill>
                  <a:srgbClr val="080808"/>
                </a:solidFill>
                <a:effectLst/>
                <a:latin typeface="JetBrains Mono"/>
              </a:rPr>
            </a:br>
            <a:r>
              <a:rPr kumimoji="0" lang="fr-FR" altLang="fr-FR" b="1"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80808"/>
                </a:solidFill>
                <a:effectLst/>
                <a:latin typeface="JetBrains Mono"/>
              </a:rPr>
              <a:t>finish();</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overridePendingTransition</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anim</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no_animation</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anim</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slide_down</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1" i="0" u="none" strike="noStrike" cap="none" normalizeH="0" baseline="0" dirty="0">
                <a:ln>
                  <a:noFill/>
                </a:ln>
                <a:solidFill>
                  <a:srgbClr val="080808"/>
                </a:solidFill>
                <a:effectLst/>
                <a:latin typeface="JetBrains Mono"/>
              </a:rPr>
              <a:t>}</a:t>
            </a:r>
            <a:br>
              <a:rPr kumimoji="0" lang="fr-FR" altLang="fr-FR" b="1" i="0" u="none" strike="noStrike" cap="none" normalizeH="0" baseline="0" dirty="0">
                <a:ln>
                  <a:noFill/>
                </a:ln>
                <a:solidFill>
                  <a:srgbClr val="080808"/>
                </a:solidFill>
                <a:effectLst/>
                <a:latin typeface="JetBrains Mono"/>
              </a:rPr>
            </a:br>
            <a:r>
              <a:rPr kumimoji="0" lang="fr-FR" altLang="fr-FR" b="1"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a:t>
            </a:r>
            <a:endParaRPr kumimoji="0" lang="fr-FR" altLang="fr-FR" b="0" i="0" u="none" strike="noStrike" cap="none" normalizeH="0" baseline="0" dirty="0">
              <a:ln>
                <a:noFill/>
              </a:ln>
              <a:solidFill>
                <a:schemeClr val="tx1"/>
              </a:solidFill>
              <a:effectLst/>
              <a:latin typeface="Arial" panose="020B0604020202020204" pitchFamily="34" charset="0"/>
            </a:endParaRPr>
          </a:p>
          <a:p>
            <a:endParaRPr lang="fr-FR" dirty="0"/>
          </a:p>
        </p:txBody>
      </p:sp>
      <p:sp>
        <p:nvSpPr>
          <p:cNvPr id="8" name="Rectangle 3">
            <a:extLst>
              <a:ext uri="{FF2B5EF4-FFF2-40B4-BE49-F238E27FC236}">
                <a16:creationId xmlns:a16="http://schemas.microsoft.com/office/drawing/2014/main" id="{288D50CD-2633-62C2-FBE5-A22D34DC213E}"/>
              </a:ext>
            </a:extLst>
          </p:cNvPr>
          <p:cNvSpPr>
            <a:spLocks noGrp="1" noChangeArrowheads="1"/>
          </p:cNvSpPr>
          <p:nvPr>
            <p:ph sz="quarter" idx="12"/>
          </p:nvPr>
        </p:nvSpPr>
        <p:spPr bwMode="auto">
          <a:xfrm>
            <a:off x="719999" y="2030679"/>
            <a:ext cx="4789837" cy="43396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eaLnBrk="0" fontAlgn="base" hangingPunct="0">
              <a:lnSpc>
                <a:spcPct val="100000"/>
              </a:lnSpc>
              <a:spcBef>
                <a:spcPct val="0"/>
              </a:spcBef>
              <a:spcAft>
                <a:spcPct val="0"/>
              </a:spcAft>
              <a:buClrTx/>
            </a:pPr>
            <a:r>
              <a:rPr lang="fr-FR" altLang="fr-FR" b="1" i="1" dirty="0">
                <a:solidFill>
                  <a:srgbClr val="080808"/>
                </a:solidFill>
                <a:latin typeface="JetBrains Mono"/>
              </a:rPr>
              <a:t>slide_up.xml</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set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translate</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:duration</a:t>
            </a:r>
            <a:r>
              <a:rPr kumimoji="0" lang="fr-FR" altLang="fr-FR" b="0" i="0" u="none" strike="noStrike" cap="none" normalizeH="0" baseline="0" dirty="0">
                <a:ln>
                  <a:noFill/>
                </a:ln>
                <a:solidFill>
                  <a:srgbClr val="067D17"/>
                </a:solidFill>
                <a:effectLst/>
                <a:latin typeface="JetBrains Mono"/>
              </a:rPr>
              <a:t>="1000"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:fromYDelta</a:t>
            </a:r>
            <a:r>
              <a:rPr kumimoji="0" lang="fr-FR" altLang="fr-FR" b="0" i="0" u="none" strike="noStrike" cap="none" normalizeH="0" baseline="0" dirty="0">
                <a:ln>
                  <a:noFill/>
                </a:ln>
                <a:solidFill>
                  <a:srgbClr val="067D17"/>
                </a:solidFill>
                <a:effectLst/>
                <a:latin typeface="JetBrains Mono"/>
              </a:rPr>
              <a:t>="-100%"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:toYDelta</a:t>
            </a:r>
            <a:r>
              <a:rPr kumimoji="0" lang="fr-FR" altLang="fr-FR" b="0" i="0" u="none" strike="noStrike" cap="none" normalizeH="0" baseline="0" dirty="0">
                <a:ln>
                  <a:noFill/>
                </a:ln>
                <a:solidFill>
                  <a:srgbClr val="067D17"/>
                </a:solidFill>
                <a:effectLst/>
                <a:latin typeface="JetBrains Mono"/>
              </a:rPr>
              <a:t>="0"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set</a:t>
            </a:r>
            <a:r>
              <a:rPr kumimoji="0" lang="fr-FR" altLang="fr-FR" b="0" i="0" u="none" strike="noStrike" cap="none" normalizeH="0" baseline="0" dirty="0">
                <a:ln>
                  <a:noFill/>
                </a:ln>
                <a:solidFill>
                  <a:srgbClr val="080808"/>
                </a:solidFill>
                <a:effectLst/>
                <a:latin typeface="JetBrains Mono"/>
              </a:rPr>
              <a:t>&gt;</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solidFill>
                <a:srgbClr val="080808"/>
              </a:solidFill>
              <a:latin typeface="JetBrains Mono"/>
            </a:endParaRPr>
          </a:p>
          <a:p>
            <a:pPr marR="0" lvl="0" algn="l" eaLnBrk="0" fontAlgn="base" hangingPunct="0">
              <a:lnSpc>
                <a:spcPct val="100000"/>
              </a:lnSpc>
              <a:spcBef>
                <a:spcPct val="0"/>
              </a:spcBef>
              <a:spcAft>
                <a:spcPct val="0"/>
              </a:spcAft>
              <a:buClrTx/>
              <a:buSzTx/>
              <a:tabLst/>
            </a:pPr>
            <a:r>
              <a:rPr lang="fr-FR" altLang="fr-FR" b="1" i="1" dirty="0">
                <a:solidFill>
                  <a:srgbClr val="080808"/>
                </a:solidFill>
                <a:latin typeface="JetBrains Mono"/>
              </a:rPr>
              <a:t>slide_down.xml</a:t>
            </a:r>
          </a:p>
          <a:p>
            <a:pPr algn="l" eaLnBrk="0" fontAlgn="base" hangingPunct="0">
              <a:lnSpc>
                <a:spcPct val="100000"/>
              </a:lnSpc>
              <a:spcBef>
                <a:spcPct val="0"/>
              </a:spcBef>
              <a:spcAft>
                <a:spcPct val="0"/>
              </a:spcAft>
              <a:buClrTx/>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set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translate</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:duration</a:t>
            </a:r>
            <a:r>
              <a:rPr kumimoji="0" lang="fr-FR" altLang="fr-FR" b="0" i="0" u="none" strike="noStrike" cap="none" normalizeH="0" baseline="0" dirty="0">
                <a:ln>
                  <a:noFill/>
                </a:ln>
                <a:solidFill>
                  <a:srgbClr val="067D17"/>
                </a:solidFill>
                <a:effectLst/>
                <a:latin typeface="JetBrains Mono"/>
              </a:rPr>
              <a:t>="1000"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:fromYDelta</a:t>
            </a:r>
            <a:r>
              <a:rPr kumimoji="0" lang="fr-FR" altLang="fr-FR" b="0" i="0" u="none" strike="noStrike" cap="none" normalizeH="0" baseline="0" dirty="0">
                <a:ln>
                  <a:noFill/>
                </a:ln>
                <a:solidFill>
                  <a:srgbClr val="067D17"/>
                </a:solidFill>
                <a:effectLst/>
                <a:latin typeface="JetBrains Mono"/>
              </a:rPr>
              <a:t>="0"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:toYDelta</a:t>
            </a:r>
            <a:r>
              <a:rPr kumimoji="0" lang="fr-FR" altLang="fr-FR" b="0" i="0" u="none" strike="noStrike" cap="none" normalizeH="0" baseline="0" dirty="0">
                <a:ln>
                  <a:noFill/>
                </a:ln>
                <a:solidFill>
                  <a:srgbClr val="067D17"/>
                </a:solidFill>
                <a:effectLst/>
                <a:latin typeface="JetBrains Mono"/>
              </a:rPr>
              <a:t>="-100%"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set</a:t>
            </a:r>
            <a:r>
              <a:rPr kumimoji="0" lang="fr-FR" altLang="fr-FR" b="0" i="0" u="none" strike="noStrike" cap="none" normalizeH="0" baseline="0" dirty="0">
                <a:ln>
                  <a:noFill/>
                </a:ln>
                <a:solidFill>
                  <a:srgbClr val="080808"/>
                </a:solidFill>
                <a:effectLst/>
                <a:latin typeface="JetBrains Mono"/>
              </a:rPr>
              <a:t>&gt;</a:t>
            </a:r>
            <a:endParaRPr kumimoji="0" lang="fr-FR" altLang="fr-FR"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b="1" i="1" dirty="0">
              <a:solidFill>
                <a:srgbClr val="080808"/>
              </a:solidFill>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b="1" i="1" dirty="0">
                <a:solidFill>
                  <a:srgbClr val="080808"/>
                </a:solidFill>
                <a:latin typeface="JetBrains Mono"/>
              </a:rPr>
              <a:t>no_animation.xml</a:t>
            </a:r>
          </a:p>
          <a:p>
            <a:pPr algn="l" eaLnBrk="0" fontAlgn="base" hangingPunct="0">
              <a:lnSpc>
                <a:spcPct val="100000"/>
              </a:lnSpc>
              <a:spcBef>
                <a:spcPct val="0"/>
              </a:spcBef>
              <a:spcAft>
                <a:spcPct val="0"/>
              </a:spcAft>
              <a:buClrTx/>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translate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:fromYDelta</a:t>
            </a:r>
            <a:r>
              <a:rPr kumimoji="0" lang="fr-FR" altLang="fr-FR" b="0" i="0" u="none" strike="noStrike" cap="none" normalizeH="0" baseline="0" dirty="0">
                <a:ln>
                  <a:noFill/>
                </a:ln>
                <a:solidFill>
                  <a:srgbClr val="067D17"/>
                </a:solidFill>
                <a:effectLst/>
                <a:latin typeface="JetBrains Mono"/>
              </a:rPr>
              <a:t>="0"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:toYDelta</a:t>
            </a:r>
            <a:r>
              <a:rPr kumimoji="0" lang="fr-FR" altLang="fr-FR" b="0" i="0" u="none" strike="noStrike" cap="none" normalizeH="0" baseline="0" dirty="0">
                <a:ln>
                  <a:noFill/>
                </a:ln>
                <a:solidFill>
                  <a:srgbClr val="067D17"/>
                </a:solidFill>
                <a:effectLst/>
                <a:latin typeface="JetBrains Mono"/>
              </a:rPr>
              <a:t>="0"</a:t>
            </a:r>
            <a:r>
              <a:rPr kumimoji="0" lang="fr-FR" altLang="fr-FR" b="0" i="0" u="none" strike="noStrike" cap="none" normalizeH="0" baseline="0" dirty="0">
                <a:ln>
                  <a:noFill/>
                </a:ln>
                <a:solidFill>
                  <a:srgbClr val="080808"/>
                </a:solidFill>
                <a:effectLst/>
                <a:latin typeface="JetBrains Mono"/>
              </a:rPr>
              <a:t>/&gt;</a:t>
            </a:r>
            <a:endParaRPr kumimoji="0" lang="fr-FR" altLang="fr-FR" sz="1000" b="0" i="0" u="none" strike="noStrike" cap="none" normalizeH="0" baseline="0" dirty="0">
              <a:ln>
                <a:noFill/>
              </a:ln>
              <a:solidFill>
                <a:srgbClr val="080808"/>
              </a:solidFill>
              <a:effectLst/>
              <a:latin typeface="JetBrains Mono"/>
            </a:endParaRPr>
          </a:p>
        </p:txBody>
      </p:sp>
    </p:spTree>
    <p:extLst>
      <p:ext uri="{BB962C8B-B14F-4D97-AF65-F5344CB8AC3E}">
        <p14:creationId xmlns:p14="http://schemas.microsoft.com/office/powerpoint/2010/main" val="215147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3</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Création de plusieurs animations entre plusieurs activités</a:t>
            </a:r>
            <a:endParaRPr lang="fr-FR" dirty="0"/>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err="1"/>
              <a:t>layouts</a:t>
            </a:r>
            <a:r>
              <a:rPr lang="fr-FR" dirty="0"/>
              <a:t> </a:t>
            </a:r>
          </a:p>
        </p:txBody>
      </p:sp>
      <p:sp>
        <p:nvSpPr>
          <p:cNvPr id="7" name="Rectangle 1">
            <a:extLst>
              <a:ext uri="{FF2B5EF4-FFF2-40B4-BE49-F238E27FC236}">
                <a16:creationId xmlns:a16="http://schemas.microsoft.com/office/drawing/2014/main" id="{D187A229-3A87-2E56-578B-1FB3281A4EEB}"/>
              </a:ext>
            </a:extLst>
          </p:cNvPr>
          <p:cNvSpPr>
            <a:spLocks noGrp="1" noChangeArrowheads="1"/>
          </p:cNvSpPr>
          <p:nvPr>
            <p:ph sz="quarter" idx="12"/>
          </p:nvPr>
        </p:nvSpPr>
        <p:spPr bwMode="auto">
          <a:xfrm>
            <a:off x="720001" y="2018303"/>
            <a:ext cx="5061368" cy="32316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1" u="none" strike="noStrike" cap="none" normalizeH="0" baseline="0" dirty="0">
                <a:ln>
                  <a:noFill/>
                </a:ln>
                <a:solidFill>
                  <a:srgbClr val="080808"/>
                </a:solidFill>
                <a:effectLst/>
                <a:latin typeface="JetBrains Mono"/>
              </a:rPr>
              <a:t>activity_main.xml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1" u="none" strike="noStrike" cap="none" normalizeH="0" baseline="0" dirty="0">
              <a:ln>
                <a:noFill/>
              </a:ln>
              <a:solidFill>
                <a:srgbClr val="080808"/>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err="1">
                <a:ln>
                  <a:noFill/>
                </a:ln>
                <a:solidFill>
                  <a:srgbClr val="0033B3"/>
                </a:solidFill>
                <a:effectLst/>
                <a:latin typeface="JetBrains Mono"/>
              </a:rPr>
              <a:t>LinearLayout</a:t>
            </a: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-auto"</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tools</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match_parent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:orientation</a:t>
            </a:r>
            <a:r>
              <a:rPr kumimoji="0" lang="fr-FR" altLang="fr-FR" b="0" i="0" u="none" strike="noStrike" cap="none" normalizeH="0" baseline="0" dirty="0">
                <a:ln>
                  <a:noFill/>
                </a:ln>
                <a:solidFill>
                  <a:srgbClr val="067D17"/>
                </a:solidFill>
                <a:effectLst/>
                <a:latin typeface="JetBrains Mono"/>
              </a:rPr>
              <a:t>="vertical"</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:gravity</a:t>
            </a:r>
            <a:r>
              <a:rPr kumimoji="0" lang="fr-FR" altLang="fr-FR" b="0" i="0" u="none" strike="noStrike" cap="none" normalizeH="0" baseline="0" dirty="0">
                <a:ln>
                  <a:noFill/>
                </a:ln>
                <a:solidFill>
                  <a:srgbClr val="067D17"/>
                </a:solidFill>
                <a:effectLst/>
                <a:latin typeface="JetBrains Mono"/>
              </a:rPr>
              <a:t>="center"</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match_parent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err="1">
                <a:ln>
                  <a:noFill/>
                </a:ln>
                <a:solidFill>
                  <a:srgbClr val="174AD4"/>
                </a:solidFill>
                <a:effectLst/>
                <a:latin typeface="JetBrains Mono"/>
              </a:rPr>
              <a:t>:context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MainActivity</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Button</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bn_up</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:text</a:t>
            </a:r>
            <a:r>
              <a:rPr kumimoji="0" lang="fr-FR" altLang="fr-FR" b="0" i="0" u="none" strike="noStrike" cap="none" normalizeH="0" baseline="0" dirty="0">
                <a:ln>
                  <a:noFill/>
                </a:ln>
                <a:solidFill>
                  <a:srgbClr val="067D17"/>
                </a:solidFill>
                <a:effectLst/>
                <a:latin typeface="JetBrains Mono"/>
              </a:rPr>
              <a:t>="Start Second Activity"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err="1">
                <a:ln>
                  <a:noFill/>
                </a:ln>
                <a:solidFill>
                  <a:srgbClr val="0033B3"/>
                </a:solidFill>
                <a:effectLst/>
                <a:latin typeface="JetBrains Mono"/>
              </a:rPr>
              <a:t>LinearLayout</a:t>
            </a:r>
            <a:r>
              <a:rPr kumimoji="0" lang="fr-FR" altLang="fr-FR" b="0" i="0" u="none" strike="noStrike" cap="none" normalizeH="0" baseline="0" dirty="0">
                <a:ln>
                  <a:noFill/>
                </a:ln>
                <a:solidFill>
                  <a:srgbClr val="080808"/>
                </a:solidFill>
                <a:effectLst/>
                <a:latin typeface="JetBrains Mono"/>
              </a:rPr>
              <a:t>&gt;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9" name="Rectangle 2">
            <a:extLst>
              <a:ext uri="{FF2B5EF4-FFF2-40B4-BE49-F238E27FC236}">
                <a16:creationId xmlns:a16="http://schemas.microsoft.com/office/drawing/2014/main" id="{7F16F32D-8FD8-F3D8-C82A-9BB446809DA3}"/>
              </a:ext>
            </a:extLst>
          </p:cNvPr>
          <p:cNvSpPr>
            <a:spLocks noGrp="1" noChangeArrowheads="1"/>
          </p:cNvSpPr>
          <p:nvPr>
            <p:ph sz="quarter" idx="14"/>
          </p:nvPr>
        </p:nvSpPr>
        <p:spPr bwMode="auto">
          <a:xfrm>
            <a:off x="6246576" y="2018303"/>
            <a:ext cx="5038239" cy="32316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i="1" u="none" strike="noStrike" cap="none" normalizeH="0" baseline="0" dirty="0">
                <a:ln>
                  <a:noFill/>
                </a:ln>
                <a:solidFill>
                  <a:srgbClr val="080808"/>
                </a:solidFill>
                <a:effectLst/>
                <a:latin typeface="JetBrains Mono"/>
              </a:rPr>
              <a:t>activity_second.xml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1" u="none" strike="noStrike" cap="none" normalizeH="0" baseline="0" dirty="0">
              <a:ln>
                <a:noFill/>
              </a:ln>
              <a:solidFill>
                <a:srgbClr val="080808"/>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err="1">
                <a:ln>
                  <a:noFill/>
                </a:ln>
                <a:solidFill>
                  <a:srgbClr val="0033B3"/>
                </a:solidFill>
                <a:effectLst/>
                <a:latin typeface="JetBrains Mono"/>
              </a:rPr>
              <a:t>LinearLayout</a:t>
            </a: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-auto"</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tools</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match_parent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match_parent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:gravity</a:t>
            </a:r>
            <a:r>
              <a:rPr kumimoji="0" lang="fr-FR" altLang="fr-FR" b="0" i="0" u="none" strike="noStrike" cap="none" normalizeH="0" baseline="0" dirty="0">
                <a:ln>
                  <a:noFill/>
                </a:ln>
                <a:solidFill>
                  <a:srgbClr val="067D17"/>
                </a:solidFill>
                <a:effectLst/>
                <a:latin typeface="JetBrains Mono"/>
              </a:rPr>
              <a:t>="center"</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:orientation</a:t>
            </a:r>
            <a:r>
              <a:rPr kumimoji="0" lang="fr-FR" altLang="fr-FR" b="0" i="0" u="none" strike="noStrike" cap="none" normalizeH="0" baseline="0" dirty="0">
                <a:ln>
                  <a:noFill/>
                </a:ln>
                <a:solidFill>
                  <a:srgbClr val="067D17"/>
                </a:solidFill>
                <a:effectLst/>
                <a:latin typeface="JetBrains Mono"/>
              </a:rPr>
              <a:t>="vertical"</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err="1">
                <a:ln>
                  <a:noFill/>
                </a:ln>
                <a:solidFill>
                  <a:srgbClr val="174AD4"/>
                </a:solidFill>
                <a:effectLst/>
                <a:latin typeface="JetBrains Mono"/>
              </a:rPr>
              <a:t>:context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SecondActivity</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Button</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bn_down</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:text</a:t>
            </a:r>
            <a:r>
              <a:rPr kumimoji="0" lang="fr-FR" altLang="fr-FR" b="0" i="0" u="none" strike="noStrike" cap="none" normalizeH="0" baseline="0" dirty="0">
                <a:ln>
                  <a:noFill/>
                </a:ln>
                <a:solidFill>
                  <a:srgbClr val="067D17"/>
                </a:solidFill>
                <a:effectLst/>
                <a:latin typeface="JetBrains Mono"/>
              </a:rPr>
              <a:t>="Start First Activity"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err="1">
                <a:ln>
                  <a:noFill/>
                </a:ln>
                <a:solidFill>
                  <a:srgbClr val="0033B3"/>
                </a:solidFill>
                <a:effectLst/>
                <a:latin typeface="JetBrains Mono"/>
              </a:rPr>
              <a:t>LinearLayout</a:t>
            </a:r>
            <a:r>
              <a:rPr kumimoji="0" lang="fr-FR" altLang="fr-FR" b="0" i="0" u="none" strike="noStrike" cap="none" normalizeH="0" baseline="0" dirty="0">
                <a:ln>
                  <a:noFill/>
                </a:ln>
                <a:solidFill>
                  <a:srgbClr val="080808"/>
                </a:solidFill>
                <a:effectLst/>
                <a:latin typeface="JetBrains Mono"/>
              </a:rPr>
              <a:t>&gt;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756505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3</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dirty="0"/>
              <a:t>Création de plusieurs animations entre plusieurs activités</a:t>
            </a:r>
          </a:p>
        </p:txBody>
      </p:sp>
      <p:sp>
        <p:nvSpPr>
          <p:cNvPr id="5" name="Content Placeholder 4">
            <a:extLst>
              <a:ext uri="{FF2B5EF4-FFF2-40B4-BE49-F238E27FC236}">
                <a16:creationId xmlns:a16="http://schemas.microsoft.com/office/drawing/2014/main" id="{95E58AC8-796C-28EA-6D69-35E525F3041B}"/>
              </a:ext>
            </a:extLst>
          </p:cNvPr>
          <p:cNvSpPr>
            <a:spLocks noGrp="1"/>
          </p:cNvSpPr>
          <p:nvPr>
            <p:ph sz="quarter" idx="12"/>
          </p:nvPr>
        </p:nvSpPr>
        <p:spPr/>
        <p:txBody>
          <a:bodyPr/>
          <a:lstStyle/>
          <a:p>
            <a:r>
              <a:rPr lang="fr-FR" b="0" i="0" dirty="0">
                <a:solidFill>
                  <a:schemeClr val="tx1"/>
                </a:solidFill>
                <a:effectLst/>
                <a:latin typeface="Söhne"/>
              </a:rPr>
              <a:t>Développer une application mobile Android en utilisant le langage </a:t>
            </a:r>
            <a:r>
              <a:rPr lang="fr-FR" b="0" i="0" dirty="0" err="1">
                <a:solidFill>
                  <a:schemeClr val="tx1"/>
                </a:solidFill>
                <a:effectLst/>
                <a:latin typeface="Söhne"/>
              </a:rPr>
              <a:t>Kotlin</a:t>
            </a:r>
            <a:r>
              <a:rPr lang="fr-FR" b="0" i="0" dirty="0">
                <a:solidFill>
                  <a:schemeClr val="tx1"/>
                </a:solidFill>
                <a:effectLst/>
                <a:latin typeface="Söhne"/>
              </a:rPr>
              <a:t>. L'application comprendra trois activités reliées entre elles par des transitions (Slide Right, Slide </a:t>
            </a:r>
            <a:r>
              <a:rPr lang="fr-FR" b="0" i="0" dirty="0" err="1">
                <a:solidFill>
                  <a:schemeClr val="tx1"/>
                </a:solidFill>
                <a:effectLst/>
                <a:latin typeface="Söhne"/>
              </a:rPr>
              <a:t>Left</a:t>
            </a:r>
            <a:r>
              <a:rPr lang="fr-FR" b="0" i="0" dirty="0">
                <a:solidFill>
                  <a:schemeClr val="tx1"/>
                </a:solidFill>
                <a:effectLst/>
                <a:latin typeface="Söhne"/>
              </a:rPr>
              <a:t>). Lorsqu'un utilisateur cliquera sur un bouton, il sera redirigé vers l'une des activités suivantes en utilisant l'une de ces transitions. La figure suivante illustre le fonctionnement de l'application.</a:t>
            </a:r>
            <a:endParaRPr lang="fr-FR" dirty="0">
              <a:solidFill>
                <a:schemeClr val="tx1"/>
              </a:solidFill>
            </a:endParaRP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TP n° 2 : Enoncé</a:t>
            </a:r>
          </a:p>
        </p:txBody>
      </p:sp>
      <p:pic>
        <p:nvPicPr>
          <p:cNvPr id="12" name="Content Placeholder 11">
            <a:extLst>
              <a:ext uri="{FF2B5EF4-FFF2-40B4-BE49-F238E27FC236}">
                <a16:creationId xmlns:a16="http://schemas.microsoft.com/office/drawing/2014/main" id="{6608E666-586E-D08E-3595-A0652698BB5B}"/>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813863" y="1943100"/>
            <a:ext cx="2085600" cy="4514850"/>
          </a:xfrm>
        </p:spPr>
      </p:pic>
    </p:spTree>
    <p:extLst>
      <p:ext uri="{BB962C8B-B14F-4D97-AF65-F5344CB8AC3E}">
        <p14:creationId xmlns:p14="http://schemas.microsoft.com/office/powerpoint/2010/main" val="8876927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0D15-06A8-C6C9-280E-7AD082B0CB03}"/>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9471C4CE-651A-A9C7-FF6B-AA9420B0B00A}"/>
              </a:ext>
            </a:extLst>
          </p:cNvPr>
          <p:cNvSpPr>
            <a:spLocks noGrp="1"/>
          </p:cNvSpPr>
          <p:nvPr>
            <p:ph type="body" sz="quarter" idx="11"/>
          </p:nvPr>
        </p:nvSpPr>
        <p:spPr/>
        <p:txBody>
          <a:bodyPr/>
          <a:lstStyle/>
          <a:p>
            <a:r>
              <a:rPr lang="fr-FR" dirty="0"/>
              <a:t>Création de plusieurs animations entre plusieurs activités</a:t>
            </a:r>
          </a:p>
        </p:txBody>
      </p:sp>
      <p:sp>
        <p:nvSpPr>
          <p:cNvPr id="9" name="Content Placeholder 8">
            <a:extLst>
              <a:ext uri="{FF2B5EF4-FFF2-40B4-BE49-F238E27FC236}">
                <a16:creationId xmlns:a16="http://schemas.microsoft.com/office/drawing/2014/main" id="{C15AE0F3-EC26-AACE-610B-4B32A49C711D}"/>
              </a:ext>
            </a:extLst>
          </p:cNvPr>
          <p:cNvSpPr>
            <a:spLocks noGrp="1"/>
          </p:cNvSpPr>
          <p:nvPr>
            <p:ph sz="quarter" idx="12"/>
          </p:nvPr>
        </p:nvSpPr>
        <p:spPr/>
        <p:txBody>
          <a:bodyPr/>
          <a:lstStyle/>
          <a:p>
            <a:pPr marL="177800" marR="0" lvl="0" indent="-177800" defTabSz="914400" rtl="0" eaLnBrk="0" fontAlgn="base" latinLnBrk="0" hangingPunct="0">
              <a:lnSpc>
                <a:spcPct val="150000"/>
              </a:lnSpc>
              <a:spcBef>
                <a:spcPct val="0"/>
              </a:spcBef>
              <a:spcAft>
                <a:spcPct val="0"/>
              </a:spcAft>
              <a:buClrTx/>
              <a:buSzTx/>
              <a:buFontTx/>
              <a:buAutoNum type="arabicPeriod"/>
              <a:tabLst/>
            </a:pPr>
            <a:r>
              <a:rPr kumimoji="0" lang="fr-FR" altLang="fr-FR" b="0" i="0" u="none" strike="noStrike" cap="none" normalizeH="0" baseline="0" dirty="0">
                <a:ln>
                  <a:noFill/>
                </a:ln>
                <a:solidFill>
                  <a:schemeClr val="tx1"/>
                </a:solidFill>
                <a:effectLst/>
              </a:rPr>
              <a:t>Créer un nouveau projet Android en utilisant le modèle d'application vide ;</a:t>
            </a:r>
          </a:p>
          <a:p>
            <a:pPr marL="177800" marR="0" lvl="0" indent="-177800" defTabSz="914400" rtl="0" eaLnBrk="0" fontAlgn="base" latinLnBrk="0" hangingPunct="0">
              <a:lnSpc>
                <a:spcPct val="150000"/>
              </a:lnSpc>
              <a:spcBef>
                <a:spcPct val="0"/>
              </a:spcBef>
              <a:spcAft>
                <a:spcPct val="0"/>
              </a:spcAft>
              <a:buClrTx/>
              <a:buSzTx/>
              <a:buFontTx/>
              <a:buAutoNum type="arabicPeriod"/>
              <a:tabLst/>
            </a:pPr>
            <a:r>
              <a:rPr kumimoji="0" lang="fr-FR" altLang="fr-FR" b="0" i="0" u="none" strike="noStrike" cap="none" normalizeH="0" baseline="0" dirty="0">
                <a:ln>
                  <a:noFill/>
                </a:ln>
                <a:solidFill>
                  <a:schemeClr val="tx1"/>
                </a:solidFill>
                <a:effectLst/>
              </a:rPr>
              <a:t>Créer les trois activités en utilisant le langage </a:t>
            </a:r>
            <a:r>
              <a:rPr kumimoji="0" lang="fr-FR" altLang="fr-FR" b="0" i="0" u="none" strike="noStrike" cap="none" normalizeH="0" baseline="0" dirty="0" err="1">
                <a:ln>
                  <a:noFill/>
                </a:ln>
                <a:solidFill>
                  <a:schemeClr val="tx1"/>
                </a:solidFill>
                <a:effectLst/>
              </a:rPr>
              <a:t>Kotlin</a:t>
            </a:r>
            <a:r>
              <a:rPr kumimoji="0" lang="fr-FR" altLang="fr-FR" b="0" i="0" u="none" strike="noStrike" cap="none" normalizeH="0" baseline="0" dirty="0">
                <a:ln>
                  <a:noFill/>
                </a:ln>
                <a:solidFill>
                  <a:schemeClr val="tx1"/>
                </a:solidFill>
                <a:effectLst/>
              </a:rPr>
              <a:t>. Chaque activité devra avoir sa propre vue (</a:t>
            </a:r>
            <a:r>
              <a:rPr kumimoji="0" lang="fr-FR" altLang="fr-FR" b="0" i="0" u="none" strike="noStrike" cap="none" normalizeH="0" baseline="0" dirty="0" err="1">
                <a:ln>
                  <a:noFill/>
                </a:ln>
                <a:solidFill>
                  <a:schemeClr val="tx1"/>
                </a:solidFill>
                <a:effectLst/>
              </a:rPr>
              <a:t>layout</a:t>
            </a:r>
            <a:r>
              <a:rPr kumimoji="0" lang="fr-FR" altLang="fr-FR" b="0" i="0" u="none" strike="noStrike" cap="none" normalizeH="0" baseline="0" dirty="0">
                <a:ln>
                  <a:noFill/>
                </a:ln>
                <a:solidFill>
                  <a:schemeClr val="tx1"/>
                </a:solidFill>
                <a:effectLst/>
              </a:rPr>
              <a:t>) avec des éléments de l'interface utilisateur tels que des boutons et des textes ;</a:t>
            </a:r>
          </a:p>
          <a:p>
            <a:pPr marL="177800" marR="0" lvl="0" indent="-177800" defTabSz="914400" rtl="0" eaLnBrk="0" fontAlgn="base" latinLnBrk="0" hangingPunct="0">
              <a:lnSpc>
                <a:spcPct val="150000"/>
              </a:lnSpc>
              <a:spcBef>
                <a:spcPct val="0"/>
              </a:spcBef>
              <a:spcAft>
                <a:spcPct val="0"/>
              </a:spcAft>
              <a:buClrTx/>
              <a:buSzTx/>
              <a:buFontTx/>
              <a:buAutoNum type="arabicPeriod"/>
              <a:tabLst/>
            </a:pPr>
            <a:r>
              <a:rPr kumimoji="0" lang="fr-FR" altLang="fr-FR" b="0" i="0" u="none" strike="noStrike" cap="none" normalizeH="0" baseline="0" dirty="0">
                <a:ln>
                  <a:noFill/>
                </a:ln>
                <a:solidFill>
                  <a:schemeClr val="tx1"/>
                </a:solidFill>
                <a:effectLst/>
              </a:rPr>
              <a:t>Définir les transitions entre les activités en utilisant la méthode </a:t>
            </a:r>
            <a:r>
              <a:rPr kumimoji="0" lang="fr-FR" altLang="fr-FR" b="1" i="0" u="none" strike="noStrike" cap="none" normalizeH="0" baseline="0" dirty="0" err="1">
                <a:ln>
                  <a:noFill/>
                </a:ln>
                <a:solidFill>
                  <a:schemeClr val="tx1"/>
                </a:solidFill>
                <a:effectLst/>
              </a:rPr>
              <a:t>overridePendingTransition</a:t>
            </a:r>
            <a:r>
              <a:rPr kumimoji="0" lang="fr-FR" altLang="fr-FR" b="0" i="0" u="none" strike="noStrike" cap="none" normalizeH="0" baseline="0" dirty="0">
                <a:ln>
                  <a:noFill/>
                </a:ln>
                <a:solidFill>
                  <a:schemeClr val="tx1"/>
                </a:solidFill>
                <a:effectLst/>
              </a:rPr>
              <a:t>. </a:t>
            </a:r>
            <a:r>
              <a:rPr lang="fr-FR" altLang="fr-FR" dirty="0">
                <a:solidFill>
                  <a:schemeClr val="tx1"/>
                </a:solidFill>
              </a:rPr>
              <a:t>A</a:t>
            </a:r>
            <a:r>
              <a:rPr kumimoji="0" lang="fr-FR" altLang="fr-FR" b="0" i="0" u="none" strike="noStrike" cap="none" normalizeH="0" baseline="0" dirty="0">
                <a:ln>
                  <a:noFill/>
                </a:ln>
                <a:solidFill>
                  <a:schemeClr val="tx1"/>
                </a:solidFill>
                <a:effectLst/>
              </a:rPr>
              <a:t>jouter cette méthode à la fin de chaque méthode </a:t>
            </a:r>
            <a:r>
              <a:rPr kumimoji="0" lang="fr-FR" altLang="fr-FR" b="1" i="0" u="none" strike="noStrike" cap="none" normalizeH="0" baseline="0" dirty="0" err="1">
                <a:ln>
                  <a:noFill/>
                </a:ln>
                <a:solidFill>
                  <a:schemeClr val="tx1"/>
                </a:solidFill>
                <a:effectLst/>
              </a:rPr>
              <a:t>startActivity</a:t>
            </a:r>
            <a:r>
              <a:rPr kumimoji="0" lang="fr-FR" altLang="fr-FR" b="0" i="0" u="none" strike="noStrike" cap="none" normalizeH="0" baseline="0" dirty="0">
                <a:ln>
                  <a:noFill/>
                </a:ln>
                <a:solidFill>
                  <a:schemeClr val="tx1"/>
                </a:solidFill>
                <a:effectLst/>
              </a:rPr>
              <a:t> ou </a:t>
            </a:r>
            <a:r>
              <a:rPr kumimoji="0" lang="fr-FR" altLang="fr-FR" b="1" i="0" u="none" strike="noStrike" cap="none" normalizeH="0" baseline="0" dirty="0">
                <a:ln>
                  <a:noFill/>
                </a:ln>
                <a:solidFill>
                  <a:schemeClr val="tx1"/>
                </a:solidFill>
                <a:effectLst/>
              </a:rPr>
              <a:t>finish</a:t>
            </a:r>
            <a:r>
              <a:rPr kumimoji="0" lang="fr-FR" altLang="fr-FR" b="0" i="0" u="none" strike="noStrike" cap="none" normalizeH="0" baseline="0" dirty="0">
                <a:ln>
                  <a:noFill/>
                </a:ln>
                <a:solidFill>
                  <a:schemeClr val="tx1"/>
                </a:solidFill>
                <a:effectLst/>
              </a:rPr>
              <a:t> pour définir les transitions. Utiliser les constantes </a:t>
            </a:r>
            <a:r>
              <a:rPr kumimoji="0" lang="fr-FR" altLang="fr-FR" b="1" i="0" u="none" strike="noStrike" cap="none" normalizeH="0" baseline="0" dirty="0" err="1">
                <a:ln>
                  <a:noFill/>
                </a:ln>
                <a:solidFill>
                  <a:schemeClr val="tx1"/>
                </a:solidFill>
                <a:effectLst/>
              </a:rPr>
              <a:t>R.anim.slide_in_right</a:t>
            </a:r>
            <a:r>
              <a:rPr kumimoji="0" lang="fr-FR" altLang="fr-FR" b="0" i="0" u="none" strike="noStrike" cap="none" normalizeH="0" baseline="0" dirty="0">
                <a:ln>
                  <a:noFill/>
                </a:ln>
                <a:solidFill>
                  <a:schemeClr val="tx1"/>
                </a:solidFill>
                <a:effectLst/>
              </a:rPr>
              <a:t> et </a:t>
            </a:r>
            <a:r>
              <a:rPr kumimoji="0" lang="fr-FR" altLang="fr-FR" b="1" i="0" u="none" strike="noStrike" cap="none" normalizeH="0" baseline="0" dirty="0" err="1">
                <a:ln>
                  <a:noFill/>
                </a:ln>
                <a:solidFill>
                  <a:schemeClr val="tx1"/>
                </a:solidFill>
                <a:effectLst/>
              </a:rPr>
              <a:t>R.anim.slide_out_left</a:t>
            </a:r>
            <a:r>
              <a:rPr kumimoji="0" lang="fr-FR" altLang="fr-FR" b="0" i="0" u="none" strike="noStrike" cap="none" normalizeH="0" baseline="0" dirty="0">
                <a:ln>
                  <a:noFill/>
                </a:ln>
                <a:solidFill>
                  <a:schemeClr val="tx1"/>
                </a:solidFill>
                <a:effectLst/>
              </a:rPr>
              <a:t> pour définir la transition Slide Right, et utilisez les constantes </a:t>
            </a:r>
            <a:r>
              <a:rPr kumimoji="0" lang="fr-FR" altLang="fr-FR" b="1" i="0" u="none" strike="noStrike" cap="none" normalizeH="0" baseline="0" dirty="0" err="1">
                <a:ln>
                  <a:noFill/>
                </a:ln>
                <a:solidFill>
                  <a:schemeClr val="tx1"/>
                </a:solidFill>
                <a:effectLst/>
              </a:rPr>
              <a:t>R.anim.slide_in_left</a:t>
            </a:r>
            <a:r>
              <a:rPr kumimoji="0" lang="fr-FR" altLang="fr-FR" b="0" i="0" u="none" strike="noStrike" cap="none" normalizeH="0" baseline="0" dirty="0">
                <a:ln>
                  <a:noFill/>
                </a:ln>
                <a:solidFill>
                  <a:schemeClr val="tx1"/>
                </a:solidFill>
                <a:effectLst/>
              </a:rPr>
              <a:t> et </a:t>
            </a:r>
            <a:r>
              <a:rPr kumimoji="0" lang="fr-FR" altLang="fr-FR" b="1" i="0" u="none" strike="noStrike" cap="none" normalizeH="0" baseline="0" dirty="0" err="1">
                <a:ln>
                  <a:noFill/>
                </a:ln>
                <a:solidFill>
                  <a:schemeClr val="tx1"/>
                </a:solidFill>
                <a:effectLst/>
              </a:rPr>
              <a:t>R.anim.slide_out_right</a:t>
            </a:r>
            <a:r>
              <a:rPr kumimoji="0" lang="fr-FR" altLang="fr-FR" b="0" i="0" u="none" strike="noStrike" cap="none" normalizeH="0" baseline="0" dirty="0">
                <a:ln>
                  <a:noFill/>
                </a:ln>
                <a:solidFill>
                  <a:schemeClr val="tx1"/>
                </a:solidFill>
                <a:effectLst/>
              </a:rPr>
              <a:t> pour définir la transition Slide </a:t>
            </a:r>
            <a:r>
              <a:rPr kumimoji="0" lang="fr-FR" altLang="fr-FR" b="0" i="0" u="none" strike="noStrike" cap="none" normalizeH="0" baseline="0" dirty="0" err="1">
                <a:ln>
                  <a:noFill/>
                </a:ln>
                <a:solidFill>
                  <a:schemeClr val="tx1"/>
                </a:solidFill>
                <a:effectLst/>
              </a:rPr>
              <a:t>Left</a:t>
            </a:r>
            <a:r>
              <a:rPr lang="fr-FR" altLang="fr-FR" dirty="0">
                <a:solidFill>
                  <a:schemeClr val="tx1"/>
                </a:solidFill>
              </a:rPr>
              <a:t> ;</a:t>
            </a:r>
            <a:endParaRPr kumimoji="0" lang="fr-FR" altLang="fr-FR" b="0" i="0" u="none" strike="noStrike" cap="none" normalizeH="0" baseline="0" dirty="0">
              <a:ln>
                <a:noFill/>
              </a:ln>
              <a:solidFill>
                <a:schemeClr val="tx1"/>
              </a:solidFill>
              <a:effectLst/>
            </a:endParaRPr>
          </a:p>
          <a:p>
            <a:pPr marL="177800" marR="0" lvl="0" indent="-177800" defTabSz="914400" rtl="0" eaLnBrk="0" fontAlgn="base" latinLnBrk="0" hangingPunct="0">
              <a:lnSpc>
                <a:spcPct val="150000"/>
              </a:lnSpc>
              <a:spcBef>
                <a:spcPct val="0"/>
              </a:spcBef>
              <a:spcAft>
                <a:spcPct val="0"/>
              </a:spcAft>
              <a:buClrTx/>
              <a:buSzTx/>
              <a:buFontTx/>
              <a:buAutoNum type="arabicPeriod"/>
              <a:tabLst/>
            </a:pPr>
            <a:r>
              <a:rPr kumimoji="0" lang="fr-FR" altLang="fr-FR" b="0" i="0" u="none" strike="noStrike" cap="none" normalizeH="0" baseline="0" dirty="0">
                <a:ln>
                  <a:noFill/>
                </a:ln>
                <a:solidFill>
                  <a:schemeClr val="tx1"/>
                </a:solidFill>
                <a:effectLst/>
              </a:rPr>
              <a:t>Ajouter les boutons à chaque activité pour permettre à l'utilisateur de naviguer entre les activités. Utilisez les méthodes </a:t>
            </a:r>
            <a:r>
              <a:rPr kumimoji="0" lang="fr-FR" altLang="fr-FR" b="1" i="0" u="none" strike="noStrike" cap="none" normalizeH="0" baseline="0" dirty="0" err="1">
                <a:ln>
                  <a:noFill/>
                </a:ln>
                <a:solidFill>
                  <a:schemeClr val="tx1"/>
                </a:solidFill>
                <a:effectLst/>
              </a:rPr>
              <a:t>startActivity</a:t>
            </a:r>
            <a:r>
              <a:rPr kumimoji="0" lang="fr-FR" altLang="fr-FR" b="0" i="0" u="none" strike="noStrike" cap="none" normalizeH="0" baseline="0" dirty="0">
                <a:ln>
                  <a:noFill/>
                </a:ln>
                <a:solidFill>
                  <a:schemeClr val="tx1"/>
                </a:solidFill>
                <a:effectLst/>
              </a:rPr>
              <a:t> et </a:t>
            </a:r>
            <a:r>
              <a:rPr kumimoji="0" lang="fr-FR" altLang="fr-FR" b="1" i="0" u="none" strike="noStrike" cap="none" normalizeH="0" baseline="0" dirty="0">
                <a:ln>
                  <a:noFill/>
                </a:ln>
                <a:solidFill>
                  <a:schemeClr val="tx1"/>
                </a:solidFill>
                <a:effectLst/>
              </a:rPr>
              <a:t>finish</a:t>
            </a:r>
            <a:r>
              <a:rPr kumimoji="0" lang="fr-FR" altLang="fr-FR" b="0" i="0" u="none" strike="noStrike" cap="none" normalizeH="0" baseline="0" dirty="0">
                <a:ln>
                  <a:noFill/>
                </a:ln>
                <a:solidFill>
                  <a:schemeClr val="tx1"/>
                </a:solidFill>
                <a:effectLst/>
              </a:rPr>
              <a:t> pour lancer une nouvelle activité et terminer l'activité en cours ;</a:t>
            </a:r>
          </a:p>
          <a:p>
            <a:pPr marL="177800" marR="0" lvl="0" indent="-177800" defTabSz="914400" rtl="0" eaLnBrk="0" fontAlgn="base" latinLnBrk="0" hangingPunct="0">
              <a:lnSpc>
                <a:spcPct val="150000"/>
              </a:lnSpc>
              <a:spcBef>
                <a:spcPct val="0"/>
              </a:spcBef>
              <a:spcAft>
                <a:spcPct val="0"/>
              </a:spcAft>
              <a:buClrTx/>
              <a:buSzTx/>
              <a:buFontTx/>
              <a:buAutoNum type="arabicPeriod"/>
              <a:tabLst/>
            </a:pPr>
            <a:r>
              <a:rPr kumimoji="0" lang="fr-FR" altLang="fr-FR" b="0" i="0" u="none" strike="noStrike" cap="none" normalizeH="0" baseline="0" dirty="0">
                <a:ln>
                  <a:noFill/>
                </a:ln>
                <a:solidFill>
                  <a:schemeClr val="tx1"/>
                </a:solidFill>
                <a:effectLst/>
              </a:rPr>
              <a:t>Tester l'application en utilisant l'émulateur ou un appareil Android réel pour vérifier que les transitions fonctionnent correctement.</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endParaRPr kumimoji="0" lang="fr-FR" altLang="fr-FR" b="0" i="0" u="none" strike="noStrike" cap="none" normalizeH="0" baseline="0" dirty="0">
              <a:ln>
                <a:noFill/>
              </a:ln>
              <a:solidFill>
                <a:schemeClr val="tx1"/>
              </a:solidFill>
              <a:effectLst/>
            </a:endParaRPr>
          </a:p>
          <a:p>
            <a:pPr marL="228600" indent="-228600">
              <a:buFont typeface="+mj-lt"/>
              <a:buAutoNum type="arabicPeriod"/>
            </a:pPr>
            <a:endParaRPr lang="fr-FR" dirty="0">
              <a:solidFill>
                <a:schemeClr val="tx1"/>
              </a:solidFill>
            </a:endParaRPr>
          </a:p>
        </p:txBody>
      </p:sp>
      <p:sp>
        <p:nvSpPr>
          <p:cNvPr id="10" name="Content Placeholder 9">
            <a:extLst>
              <a:ext uri="{FF2B5EF4-FFF2-40B4-BE49-F238E27FC236}">
                <a16:creationId xmlns:a16="http://schemas.microsoft.com/office/drawing/2014/main" id="{98DEA71D-6AE3-1FDE-9308-24B682ECDECD}"/>
              </a:ext>
            </a:extLst>
          </p:cNvPr>
          <p:cNvSpPr>
            <a:spLocks noGrp="1"/>
          </p:cNvSpPr>
          <p:nvPr>
            <p:ph sz="quarter" idx="13"/>
          </p:nvPr>
        </p:nvSpPr>
        <p:spPr/>
        <p:txBody>
          <a:bodyPr/>
          <a:lstStyle/>
          <a:p>
            <a:r>
              <a:rPr lang="fr-FR" dirty="0"/>
              <a:t>Etapes </a:t>
            </a:r>
          </a:p>
        </p:txBody>
      </p:sp>
      <p:pic>
        <p:nvPicPr>
          <p:cNvPr id="8" name="Content Placeholder 7">
            <a:extLst>
              <a:ext uri="{FF2B5EF4-FFF2-40B4-BE49-F238E27FC236}">
                <a16:creationId xmlns:a16="http://schemas.microsoft.com/office/drawing/2014/main" id="{99F954AC-6D83-DCF5-7387-AEE86680F114}"/>
              </a:ext>
            </a:extLst>
          </p:cNvPr>
          <p:cNvPicPr>
            <a:picLocks noGrp="1" noChangeAspect="1"/>
          </p:cNvPicPr>
          <p:nvPr>
            <p:ph sz="quarter" idx="14"/>
          </p:nvPr>
        </p:nvPicPr>
        <p:blipFill>
          <a:blip r:embed="rId2"/>
          <a:stretch>
            <a:fillRect/>
          </a:stretch>
        </p:blipFill>
        <p:spPr>
          <a:xfrm>
            <a:off x="7246445" y="1943100"/>
            <a:ext cx="3220436" cy="4514850"/>
          </a:xfrm>
        </p:spPr>
      </p:pic>
      <p:sp>
        <p:nvSpPr>
          <p:cNvPr id="11" name="Content Placeholder 10">
            <a:extLst>
              <a:ext uri="{FF2B5EF4-FFF2-40B4-BE49-F238E27FC236}">
                <a16:creationId xmlns:a16="http://schemas.microsoft.com/office/drawing/2014/main" id="{3DCEDB85-5C8B-1740-3D9A-E11CEA71EE77}"/>
              </a:ext>
            </a:extLst>
          </p:cNvPr>
          <p:cNvSpPr>
            <a:spLocks noGrp="1"/>
          </p:cNvSpPr>
          <p:nvPr>
            <p:ph sz="quarter" idx="15"/>
          </p:nvPr>
        </p:nvSpPr>
        <p:spPr/>
        <p:txBody>
          <a:bodyPr/>
          <a:lstStyle/>
          <a:p>
            <a:r>
              <a:rPr lang="fr-FR" dirty="0"/>
              <a:t>Structure de projet</a:t>
            </a:r>
          </a:p>
        </p:txBody>
      </p:sp>
    </p:spTree>
    <p:extLst>
      <p:ext uri="{BB962C8B-B14F-4D97-AF65-F5344CB8AC3E}">
        <p14:creationId xmlns:p14="http://schemas.microsoft.com/office/powerpoint/2010/main" val="26616162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0D15-06A8-C6C9-280E-7AD082B0CB03}"/>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9471C4CE-651A-A9C7-FF6B-AA9420B0B00A}"/>
              </a:ext>
            </a:extLst>
          </p:cNvPr>
          <p:cNvSpPr>
            <a:spLocks noGrp="1"/>
          </p:cNvSpPr>
          <p:nvPr>
            <p:ph type="body" sz="quarter" idx="11"/>
          </p:nvPr>
        </p:nvSpPr>
        <p:spPr/>
        <p:txBody>
          <a:bodyPr/>
          <a:lstStyle/>
          <a:p>
            <a:r>
              <a:rPr lang="fr-FR" dirty="0"/>
              <a:t>Création de plusieurs animations entre plusieurs activités</a:t>
            </a:r>
          </a:p>
        </p:txBody>
      </p:sp>
      <p:sp>
        <p:nvSpPr>
          <p:cNvPr id="10" name="Content Placeholder 9">
            <a:extLst>
              <a:ext uri="{FF2B5EF4-FFF2-40B4-BE49-F238E27FC236}">
                <a16:creationId xmlns:a16="http://schemas.microsoft.com/office/drawing/2014/main" id="{98DEA71D-6AE3-1FDE-9308-24B682ECDECD}"/>
              </a:ext>
            </a:extLst>
          </p:cNvPr>
          <p:cNvSpPr>
            <a:spLocks noGrp="1"/>
          </p:cNvSpPr>
          <p:nvPr>
            <p:ph sz="quarter" idx="13"/>
          </p:nvPr>
        </p:nvSpPr>
        <p:spPr/>
        <p:txBody>
          <a:bodyPr/>
          <a:lstStyle/>
          <a:p>
            <a:r>
              <a:rPr lang="fr-FR" dirty="0"/>
              <a:t>activity_a.xml</a:t>
            </a:r>
          </a:p>
        </p:txBody>
      </p:sp>
      <p:sp>
        <p:nvSpPr>
          <p:cNvPr id="11" name="Content Placeholder 10">
            <a:extLst>
              <a:ext uri="{FF2B5EF4-FFF2-40B4-BE49-F238E27FC236}">
                <a16:creationId xmlns:a16="http://schemas.microsoft.com/office/drawing/2014/main" id="{3DCEDB85-5C8B-1740-3D9A-E11CEA71EE77}"/>
              </a:ext>
            </a:extLst>
          </p:cNvPr>
          <p:cNvSpPr>
            <a:spLocks noGrp="1"/>
          </p:cNvSpPr>
          <p:nvPr>
            <p:ph sz="quarter" idx="15"/>
          </p:nvPr>
        </p:nvSpPr>
        <p:spPr/>
        <p:txBody>
          <a:bodyPr/>
          <a:lstStyle/>
          <a:p>
            <a:r>
              <a:rPr lang="fr-FR" dirty="0"/>
              <a:t>activity_b.xml</a:t>
            </a:r>
          </a:p>
        </p:txBody>
      </p:sp>
      <p:sp>
        <p:nvSpPr>
          <p:cNvPr id="6" name="Rectangle 1">
            <a:extLst>
              <a:ext uri="{FF2B5EF4-FFF2-40B4-BE49-F238E27FC236}">
                <a16:creationId xmlns:a16="http://schemas.microsoft.com/office/drawing/2014/main" id="{241E9FDF-3EA0-4271-F7FC-B99EC41FE58A}"/>
              </a:ext>
            </a:extLst>
          </p:cNvPr>
          <p:cNvSpPr>
            <a:spLocks noGrp="1" noChangeArrowheads="1"/>
          </p:cNvSpPr>
          <p:nvPr>
            <p:ph sz="quarter" idx="12"/>
          </p:nvPr>
        </p:nvSpPr>
        <p:spPr bwMode="auto">
          <a:xfrm>
            <a:off x="719999" y="1953734"/>
            <a:ext cx="4650632" cy="4493538"/>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1"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174AD4"/>
                </a:solidFill>
                <a:effectLst/>
                <a:latin typeface="JetBrains Mono"/>
              </a:rPr>
              <a:t>xml version</a:t>
            </a:r>
            <a:r>
              <a:rPr kumimoji="0" lang="fr-FR" altLang="fr-FR" sz="1100" b="0" i="0" u="none" strike="noStrike" cap="none" normalizeH="0" baseline="0" dirty="0">
                <a:ln>
                  <a:noFill/>
                </a:ln>
                <a:solidFill>
                  <a:srgbClr val="067D17"/>
                </a:solidFill>
                <a:effectLst/>
                <a:latin typeface="JetBrains Mono"/>
              </a:rPr>
              <a:t>="1.0" </a:t>
            </a:r>
            <a:r>
              <a:rPr kumimoji="0" lang="fr-FR" altLang="fr-FR" sz="1100" b="0" i="0" u="none" strike="noStrike" cap="none" normalizeH="0" baseline="0" dirty="0" err="1">
                <a:ln>
                  <a:noFill/>
                </a:ln>
                <a:solidFill>
                  <a:srgbClr val="174AD4"/>
                </a:solidFill>
                <a:effectLst/>
                <a:latin typeface="JetBrains Mono"/>
              </a:rPr>
              <a:t>encoding</a:t>
            </a:r>
            <a:r>
              <a:rPr kumimoji="0" lang="fr-FR" altLang="fr-FR" sz="1100" b="0" i="0" u="none" strike="noStrike" cap="none" normalizeH="0" baseline="0" dirty="0">
                <a:ln>
                  <a:noFill/>
                </a:ln>
                <a:solidFill>
                  <a:srgbClr val="067D17"/>
                </a:solidFill>
                <a:effectLst/>
                <a:latin typeface="JetBrains Mono"/>
              </a:rPr>
              <a:t>="utf-8"</a:t>
            </a:r>
            <a:r>
              <a:rPr kumimoji="0" lang="fr-FR" altLang="fr-FR" sz="1100" b="0" i="1" u="none" strike="noStrike" cap="none" normalizeH="0" baseline="0" dirty="0">
                <a:ln>
                  <a:noFill/>
                </a:ln>
                <a:solidFill>
                  <a:srgbClr val="080808"/>
                </a:solidFill>
                <a:effectLst/>
                <a:latin typeface="JetBrains Mono"/>
              </a:rPr>
              <a:t>?&gt;</a:t>
            </a:r>
            <a:br>
              <a:rPr kumimoji="0" lang="fr-FR" altLang="fr-FR" sz="1100" b="0" i="1"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err="1">
                <a:ln>
                  <a:noFill/>
                </a:ln>
                <a:solidFill>
                  <a:srgbClr val="0033B3"/>
                </a:solidFill>
                <a:effectLst/>
                <a:latin typeface="JetBrains Mono"/>
              </a:rPr>
              <a:t>LinearLayout</a:t>
            </a: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-auto"</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tools</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:id</a:t>
            </a:r>
            <a:r>
              <a:rPr kumimoji="0" lang="fr-FR" altLang="fr-FR" sz="1100" b="0" i="0" u="none" strike="noStrike" cap="none" normalizeH="0" baseline="0" dirty="0">
                <a:ln>
                  <a:noFill/>
                </a:ln>
                <a:solidFill>
                  <a:srgbClr val="067D17"/>
                </a:solidFill>
                <a:effectLst/>
                <a:latin typeface="JetBrains Mono"/>
              </a:rPr>
              <a:t>="@+id/</a:t>
            </a:r>
            <a:r>
              <a:rPr kumimoji="0" lang="fr-FR" altLang="fr-FR" sz="1100" b="0" i="0" u="none" strike="noStrike" cap="none" normalizeH="0" baseline="0" dirty="0" err="1">
                <a:ln>
                  <a:noFill/>
                </a:ln>
                <a:solidFill>
                  <a:srgbClr val="067D17"/>
                </a:solidFill>
                <a:effectLst/>
                <a:latin typeface="JetBrains Mono"/>
              </a:rPr>
              <a:t>activity_main</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:background</a:t>
            </a:r>
            <a:r>
              <a:rPr kumimoji="0" lang="fr-FR" altLang="fr-FR" sz="1100" b="0" i="0" u="none" strike="noStrike" cap="none" normalizeH="0" baseline="0" dirty="0">
                <a:ln>
                  <a:noFill/>
                </a:ln>
                <a:solidFill>
                  <a:srgbClr val="067D17"/>
                </a:solidFill>
                <a:effectLst/>
                <a:latin typeface="JetBrains Mono"/>
              </a:rPr>
              <a:t>="#00BCD4"</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:gravity</a:t>
            </a:r>
            <a:r>
              <a:rPr kumimoji="0" lang="fr-FR" altLang="fr-FR" sz="1100" b="0" i="0" u="none" strike="noStrike" cap="none" normalizeH="0" baseline="0" dirty="0">
                <a:ln>
                  <a:noFill/>
                </a:ln>
                <a:solidFill>
                  <a:srgbClr val="067D17"/>
                </a:solidFill>
                <a:effectLst/>
                <a:latin typeface="JetBrains Mono"/>
              </a:rPr>
              <a:t>="center"</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:orientation</a:t>
            </a:r>
            <a:r>
              <a:rPr kumimoji="0" lang="fr-FR" altLang="fr-FR" sz="1100" b="0" i="0" u="none" strike="noStrike" cap="none" normalizeH="0" baseline="0" dirty="0">
                <a:ln>
                  <a:noFill/>
                </a:ln>
                <a:solidFill>
                  <a:srgbClr val="067D17"/>
                </a:solidFill>
                <a:effectLst/>
                <a:latin typeface="JetBrains Mono"/>
              </a:rPr>
              <a:t>="vertical"</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err="1">
                <a:ln>
                  <a:noFill/>
                </a:ln>
                <a:solidFill>
                  <a:srgbClr val="174AD4"/>
                </a:solidFill>
                <a:effectLst/>
                <a:latin typeface="JetBrains Mono"/>
              </a:rPr>
              <a:t>:context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ActivityA</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a:ln>
                  <a:noFill/>
                </a:ln>
                <a:solidFill>
                  <a:srgbClr val="0033B3"/>
                </a:solidFill>
                <a:effectLst/>
                <a:latin typeface="JetBrains Mono"/>
              </a:rPr>
              <a:t>Button</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="360dp"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:onClick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intentB</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a:t>
            </a:r>
            <a:r>
              <a:rPr kumimoji="0" lang="fr-FR" altLang="fr-FR" sz="1100" b="0" i="0" u="none" strike="noStrike" cap="none" normalizeH="0" baseline="0" dirty="0">
                <a:ln>
                  <a:noFill/>
                </a:ln>
                <a:solidFill>
                  <a:srgbClr val="067D17"/>
                </a:solidFill>
                <a:effectLst/>
                <a:latin typeface="JetBrains Mono"/>
              </a:rPr>
              <a:t>="Activity B"</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:textColor</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color</a:t>
            </a:r>
            <a:r>
              <a:rPr kumimoji="0" lang="fr-FR" altLang="fr-FR" sz="1100" b="0" i="0" u="none" strike="noStrike" cap="none" normalizeH="0" baseline="0" dirty="0">
                <a:ln>
                  <a:noFill/>
                </a:ln>
                <a:solidFill>
                  <a:srgbClr val="067D17"/>
                </a:solidFill>
                <a:effectLst/>
                <a:latin typeface="JetBrains Mono"/>
              </a:rPr>
              <a:t>/black"</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:backgroundTint</a:t>
            </a:r>
            <a:r>
              <a:rPr kumimoji="0" lang="fr-FR" altLang="fr-FR" sz="1100" b="0" i="0" u="none" strike="noStrike" cap="none" normalizeH="0" baseline="0" dirty="0">
                <a:ln>
                  <a:noFill/>
                </a:ln>
                <a:solidFill>
                  <a:srgbClr val="067D17"/>
                </a:solidFill>
                <a:effectLst/>
                <a:latin typeface="JetBrains Mono"/>
              </a:rPr>
              <a:t>="#FFFFFF" </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a:ln>
                  <a:noFill/>
                </a:ln>
                <a:solidFill>
                  <a:srgbClr val="0033B3"/>
                </a:solidFill>
                <a:effectLst/>
                <a:latin typeface="JetBrains Mono"/>
              </a:rPr>
              <a:t>Button</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="360dp"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:onClick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intentC</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a:t>
            </a:r>
            <a:r>
              <a:rPr kumimoji="0" lang="fr-FR" altLang="fr-FR" sz="1100" b="0" i="0" u="none" strike="noStrike" cap="none" normalizeH="0" baseline="0" dirty="0">
                <a:ln>
                  <a:noFill/>
                </a:ln>
                <a:solidFill>
                  <a:srgbClr val="067D17"/>
                </a:solidFill>
                <a:effectLst/>
                <a:latin typeface="JetBrains Mono"/>
              </a:rPr>
              <a:t>="Activity C"</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:textColor</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color</a:t>
            </a:r>
            <a:r>
              <a:rPr kumimoji="0" lang="fr-FR" altLang="fr-FR" sz="1100" b="0" i="0" u="none" strike="noStrike" cap="none" normalizeH="0" baseline="0" dirty="0">
                <a:ln>
                  <a:noFill/>
                </a:ln>
                <a:solidFill>
                  <a:srgbClr val="067D17"/>
                </a:solidFill>
                <a:effectLst/>
                <a:latin typeface="JetBrains Mono"/>
              </a:rPr>
              <a:t>/black"</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:backgroundTint</a:t>
            </a:r>
            <a:r>
              <a:rPr kumimoji="0" lang="fr-FR" altLang="fr-FR" sz="1100" b="0" i="0" u="none" strike="noStrike" cap="none" normalizeH="0" baseline="0" dirty="0">
                <a:ln>
                  <a:noFill/>
                </a:ln>
                <a:solidFill>
                  <a:srgbClr val="067D17"/>
                </a:solidFill>
                <a:effectLst/>
                <a:latin typeface="JetBrains Mono"/>
              </a:rPr>
              <a:t>="#FFFFFF" </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err="1">
                <a:ln>
                  <a:noFill/>
                </a:ln>
                <a:solidFill>
                  <a:srgbClr val="0033B3"/>
                </a:solidFill>
                <a:effectLst/>
                <a:latin typeface="JetBrains Mono"/>
              </a:rPr>
              <a:t>LinearLayout</a:t>
            </a:r>
            <a:r>
              <a:rPr kumimoji="0" lang="fr-FR" altLang="fr-FR" sz="1100" b="0" i="0" u="none" strike="noStrike" cap="none" normalizeH="0" baseline="0" dirty="0">
                <a:ln>
                  <a:noFill/>
                </a:ln>
                <a:solidFill>
                  <a:srgbClr val="080808"/>
                </a:solidFill>
                <a:effectLst/>
                <a:latin typeface="JetBrains Mono"/>
              </a:rPr>
              <a:t>&gt;</a:t>
            </a:r>
            <a:endParaRPr kumimoji="0" lang="fr-FR" altLang="fr-FR" sz="2400" b="0" i="0" u="none" strike="noStrike" cap="none" normalizeH="0" baseline="0" dirty="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AF88BD32-3725-FA3D-4937-55E65383CA59}"/>
              </a:ext>
            </a:extLst>
          </p:cNvPr>
          <p:cNvSpPr>
            <a:spLocks noGrp="1" noChangeArrowheads="1"/>
          </p:cNvSpPr>
          <p:nvPr>
            <p:ph sz="quarter" idx="14"/>
          </p:nvPr>
        </p:nvSpPr>
        <p:spPr bwMode="auto">
          <a:xfrm>
            <a:off x="6246576" y="1953734"/>
            <a:ext cx="4650632" cy="4493538"/>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1"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174AD4"/>
                </a:solidFill>
                <a:effectLst/>
                <a:latin typeface="JetBrains Mono"/>
              </a:rPr>
              <a:t>xml version</a:t>
            </a:r>
            <a:r>
              <a:rPr kumimoji="0" lang="fr-FR" altLang="fr-FR" sz="1100" b="0" i="0" u="none" strike="noStrike" cap="none" normalizeH="0" baseline="0" dirty="0">
                <a:ln>
                  <a:noFill/>
                </a:ln>
                <a:solidFill>
                  <a:srgbClr val="067D17"/>
                </a:solidFill>
                <a:effectLst/>
                <a:latin typeface="JetBrains Mono"/>
              </a:rPr>
              <a:t>="1.0" </a:t>
            </a:r>
            <a:r>
              <a:rPr kumimoji="0" lang="fr-FR" altLang="fr-FR" sz="1100" b="0" i="0" u="none" strike="noStrike" cap="none" normalizeH="0" baseline="0" dirty="0" err="1">
                <a:ln>
                  <a:noFill/>
                </a:ln>
                <a:solidFill>
                  <a:srgbClr val="174AD4"/>
                </a:solidFill>
                <a:effectLst/>
                <a:latin typeface="JetBrains Mono"/>
              </a:rPr>
              <a:t>encoding</a:t>
            </a:r>
            <a:r>
              <a:rPr kumimoji="0" lang="fr-FR" altLang="fr-FR" sz="1100" b="0" i="0" u="none" strike="noStrike" cap="none" normalizeH="0" baseline="0" dirty="0">
                <a:ln>
                  <a:noFill/>
                </a:ln>
                <a:solidFill>
                  <a:srgbClr val="067D17"/>
                </a:solidFill>
                <a:effectLst/>
                <a:latin typeface="JetBrains Mono"/>
              </a:rPr>
              <a:t>="utf-8"</a:t>
            </a:r>
            <a:r>
              <a:rPr kumimoji="0" lang="fr-FR" altLang="fr-FR" sz="1100" b="0" i="1" u="none" strike="noStrike" cap="none" normalizeH="0" baseline="0" dirty="0">
                <a:ln>
                  <a:noFill/>
                </a:ln>
                <a:solidFill>
                  <a:srgbClr val="080808"/>
                </a:solidFill>
                <a:effectLst/>
                <a:latin typeface="JetBrains Mono"/>
              </a:rPr>
              <a:t>?&gt;</a:t>
            </a:r>
            <a:br>
              <a:rPr kumimoji="0" lang="fr-FR" altLang="fr-FR" sz="1100" b="0" i="1"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err="1">
                <a:ln>
                  <a:noFill/>
                </a:ln>
                <a:solidFill>
                  <a:srgbClr val="0033B3"/>
                </a:solidFill>
                <a:effectLst/>
                <a:latin typeface="JetBrains Mono"/>
              </a:rPr>
              <a:t>LinearLayout</a:t>
            </a: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-auto"</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tools</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:id</a:t>
            </a:r>
            <a:r>
              <a:rPr kumimoji="0" lang="fr-FR" altLang="fr-FR" sz="1100" b="0" i="0" u="none" strike="noStrike" cap="none" normalizeH="0" baseline="0" dirty="0">
                <a:ln>
                  <a:noFill/>
                </a:ln>
                <a:solidFill>
                  <a:srgbClr val="067D17"/>
                </a:solidFill>
                <a:effectLst/>
                <a:latin typeface="JetBrains Mono"/>
              </a:rPr>
              <a:t>="@+id/</a:t>
            </a:r>
            <a:r>
              <a:rPr kumimoji="0" lang="fr-FR" altLang="fr-FR" sz="1100" b="0" i="0" u="none" strike="noStrike" cap="none" normalizeH="0" baseline="0" dirty="0" err="1">
                <a:ln>
                  <a:noFill/>
                </a:ln>
                <a:solidFill>
                  <a:srgbClr val="067D17"/>
                </a:solidFill>
                <a:effectLst/>
                <a:latin typeface="JetBrains Mono"/>
              </a:rPr>
              <a:t>activity_main</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:background</a:t>
            </a:r>
            <a:r>
              <a:rPr kumimoji="0" lang="fr-FR" altLang="fr-FR" sz="1100" b="0" i="0" u="none" strike="noStrike" cap="none" normalizeH="0" baseline="0" dirty="0">
                <a:ln>
                  <a:noFill/>
                </a:ln>
                <a:solidFill>
                  <a:srgbClr val="067D17"/>
                </a:solidFill>
                <a:effectLst/>
                <a:latin typeface="JetBrains Mono"/>
              </a:rPr>
              <a:t>="#7BC57E"</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:gravity</a:t>
            </a:r>
            <a:r>
              <a:rPr kumimoji="0" lang="fr-FR" altLang="fr-FR" sz="1100" b="0" i="0" u="none" strike="noStrike" cap="none" normalizeH="0" baseline="0" dirty="0">
                <a:ln>
                  <a:noFill/>
                </a:ln>
                <a:solidFill>
                  <a:srgbClr val="067D17"/>
                </a:solidFill>
                <a:effectLst/>
                <a:latin typeface="JetBrains Mono"/>
              </a:rPr>
              <a:t>="center"</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:orientation</a:t>
            </a:r>
            <a:r>
              <a:rPr kumimoji="0" lang="fr-FR" altLang="fr-FR" sz="1100" b="0" i="0" u="none" strike="noStrike" cap="none" normalizeH="0" baseline="0" dirty="0">
                <a:ln>
                  <a:noFill/>
                </a:ln>
                <a:solidFill>
                  <a:srgbClr val="067D17"/>
                </a:solidFill>
                <a:effectLst/>
                <a:latin typeface="JetBrains Mono"/>
              </a:rPr>
              <a:t>="vertical"</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err="1">
                <a:ln>
                  <a:noFill/>
                </a:ln>
                <a:solidFill>
                  <a:srgbClr val="174AD4"/>
                </a:solidFill>
                <a:effectLst/>
                <a:latin typeface="JetBrains Mono"/>
              </a:rPr>
              <a:t>:context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ActivityB</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a:ln>
                  <a:noFill/>
                </a:ln>
                <a:solidFill>
                  <a:srgbClr val="0033B3"/>
                </a:solidFill>
                <a:effectLst/>
                <a:latin typeface="JetBrains Mono"/>
              </a:rPr>
              <a:t>Button</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="360dp"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:onClick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intentA</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a:t>
            </a:r>
            <a:r>
              <a:rPr kumimoji="0" lang="fr-FR" altLang="fr-FR" sz="1100" b="0" i="0" u="none" strike="noStrike" cap="none" normalizeH="0" baseline="0" dirty="0">
                <a:ln>
                  <a:noFill/>
                </a:ln>
                <a:solidFill>
                  <a:srgbClr val="067D17"/>
                </a:solidFill>
                <a:effectLst/>
                <a:latin typeface="JetBrains Mono"/>
              </a:rPr>
              <a:t>="Activity A"</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:textColor</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color</a:t>
            </a:r>
            <a:r>
              <a:rPr kumimoji="0" lang="fr-FR" altLang="fr-FR" sz="1100" b="0" i="0" u="none" strike="noStrike" cap="none" normalizeH="0" baseline="0" dirty="0">
                <a:ln>
                  <a:noFill/>
                </a:ln>
                <a:solidFill>
                  <a:srgbClr val="067D17"/>
                </a:solidFill>
                <a:effectLst/>
                <a:latin typeface="JetBrains Mono"/>
              </a:rPr>
              <a:t>/black"</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:backgroundTint</a:t>
            </a:r>
            <a:r>
              <a:rPr kumimoji="0" lang="fr-FR" altLang="fr-FR" sz="1100" b="0" i="0" u="none" strike="noStrike" cap="none" normalizeH="0" baseline="0" dirty="0">
                <a:ln>
                  <a:noFill/>
                </a:ln>
                <a:solidFill>
                  <a:srgbClr val="067D17"/>
                </a:solidFill>
                <a:effectLst/>
                <a:latin typeface="JetBrains Mono"/>
              </a:rPr>
              <a:t>="#D3D3D3" </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a:ln>
                  <a:noFill/>
                </a:ln>
                <a:solidFill>
                  <a:srgbClr val="0033B3"/>
                </a:solidFill>
                <a:effectLst/>
                <a:latin typeface="JetBrains Mono"/>
              </a:rPr>
              <a:t>Button</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="360dp"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:onClick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intentC</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a:t>
            </a:r>
            <a:r>
              <a:rPr kumimoji="0" lang="fr-FR" altLang="fr-FR" sz="1100" b="0" i="0" u="none" strike="noStrike" cap="none" normalizeH="0" baseline="0" dirty="0">
                <a:ln>
                  <a:noFill/>
                </a:ln>
                <a:solidFill>
                  <a:srgbClr val="067D17"/>
                </a:solidFill>
                <a:effectLst/>
                <a:latin typeface="JetBrains Mono"/>
              </a:rPr>
              <a:t>="Activity C"</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:textColor</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color</a:t>
            </a:r>
            <a:r>
              <a:rPr kumimoji="0" lang="fr-FR" altLang="fr-FR" sz="1100" b="0" i="0" u="none" strike="noStrike" cap="none" normalizeH="0" baseline="0" dirty="0">
                <a:ln>
                  <a:noFill/>
                </a:ln>
                <a:solidFill>
                  <a:srgbClr val="067D17"/>
                </a:solidFill>
                <a:effectLst/>
                <a:latin typeface="JetBrains Mono"/>
              </a:rPr>
              <a:t>/black"</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:backgroundTint</a:t>
            </a:r>
            <a:r>
              <a:rPr kumimoji="0" lang="fr-FR" altLang="fr-FR" sz="1100" b="0" i="0" u="none" strike="noStrike" cap="none" normalizeH="0" baseline="0" dirty="0">
                <a:ln>
                  <a:noFill/>
                </a:ln>
                <a:solidFill>
                  <a:srgbClr val="067D17"/>
                </a:solidFill>
                <a:effectLst/>
                <a:latin typeface="JetBrains Mono"/>
              </a:rPr>
              <a:t>="#D3D3D3" </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err="1">
                <a:ln>
                  <a:noFill/>
                </a:ln>
                <a:solidFill>
                  <a:srgbClr val="0033B3"/>
                </a:solidFill>
                <a:effectLst/>
                <a:latin typeface="JetBrains Mono"/>
              </a:rPr>
              <a:t>LinearLayout</a:t>
            </a:r>
            <a:r>
              <a:rPr kumimoji="0" lang="fr-FR" altLang="fr-FR" sz="1100" b="0" i="0" u="none" strike="noStrike" cap="none" normalizeH="0" baseline="0" dirty="0">
                <a:ln>
                  <a:noFill/>
                </a:ln>
                <a:solidFill>
                  <a:srgbClr val="080808"/>
                </a:solidFill>
                <a:effectLst/>
                <a:latin typeface="JetBrains Mono"/>
              </a:rPr>
              <a:t>&gt;</a:t>
            </a:r>
            <a:endParaRPr kumimoji="0" lang="fr-FR" altLang="fr-FR"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906395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0D15-06A8-C6C9-280E-7AD082B0CB03}"/>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9471C4CE-651A-A9C7-FF6B-AA9420B0B00A}"/>
              </a:ext>
            </a:extLst>
          </p:cNvPr>
          <p:cNvSpPr>
            <a:spLocks noGrp="1"/>
          </p:cNvSpPr>
          <p:nvPr>
            <p:ph type="body" sz="quarter" idx="11"/>
          </p:nvPr>
        </p:nvSpPr>
        <p:spPr/>
        <p:txBody>
          <a:bodyPr/>
          <a:lstStyle/>
          <a:p>
            <a:r>
              <a:rPr lang="fr-FR" dirty="0"/>
              <a:t>Création de plusieurs animations entre plusieurs activités</a:t>
            </a:r>
          </a:p>
        </p:txBody>
      </p:sp>
      <p:sp>
        <p:nvSpPr>
          <p:cNvPr id="12" name="Content Placeholder 11">
            <a:extLst>
              <a:ext uri="{FF2B5EF4-FFF2-40B4-BE49-F238E27FC236}">
                <a16:creationId xmlns:a16="http://schemas.microsoft.com/office/drawing/2014/main" id="{64563481-3CD7-9C63-9960-1949D0363F13}"/>
              </a:ext>
            </a:extLst>
          </p:cNvPr>
          <p:cNvSpPr>
            <a:spLocks noGrp="1"/>
          </p:cNvSpPr>
          <p:nvPr>
            <p:ph sz="quarter" idx="13"/>
          </p:nvPr>
        </p:nvSpPr>
        <p:spPr/>
        <p:txBody>
          <a:bodyPr/>
          <a:lstStyle/>
          <a:p>
            <a:r>
              <a:rPr lang="fr-FR" dirty="0"/>
              <a:t>activity_c.xml</a:t>
            </a:r>
          </a:p>
        </p:txBody>
      </p:sp>
      <p:sp>
        <p:nvSpPr>
          <p:cNvPr id="11" name="Content Placeholder 10">
            <a:extLst>
              <a:ext uri="{FF2B5EF4-FFF2-40B4-BE49-F238E27FC236}">
                <a16:creationId xmlns:a16="http://schemas.microsoft.com/office/drawing/2014/main" id="{3DCEDB85-5C8B-1740-3D9A-E11CEA71EE77}"/>
              </a:ext>
            </a:extLst>
          </p:cNvPr>
          <p:cNvSpPr>
            <a:spLocks noGrp="1"/>
          </p:cNvSpPr>
          <p:nvPr>
            <p:ph sz="quarter" idx="15"/>
          </p:nvPr>
        </p:nvSpPr>
        <p:spPr/>
        <p:txBody>
          <a:bodyPr/>
          <a:lstStyle/>
          <a:p>
            <a:r>
              <a:rPr lang="fr-FR" dirty="0"/>
              <a:t>Animations</a:t>
            </a:r>
          </a:p>
        </p:txBody>
      </p:sp>
      <p:sp>
        <p:nvSpPr>
          <p:cNvPr id="14" name="Rectangle 1">
            <a:extLst>
              <a:ext uri="{FF2B5EF4-FFF2-40B4-BE49-F238E27FC236}">
                <a16:creationId xmlns:a16="http://schemas.microsoft.com/office/drawing/2014/main" id="{B2D960B3-1E1B-7F24-FED4-8DC45568EAEB}"/>
              </a:ext>
            </a:extLst>
          </p:cNvPr>
          <p:cNvSpPr>
            <a:spLocks noGrp="1" noChangeArrowheads="1"/>
          </p:cNvSpPr>
          <p:nvPr>
            <p:ph sz="quarter" idx="12"/>
          </p:nvPr>
        </p:nvSpPr>
        <p:spPr bwMode="auto">
          <a:xfrm>
            <a:off x="719999" y="1953734"/>
            <a:ext cx="4650632" cy="4493538"/>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1"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174AD4"/>
                </a:solidFill>
                <a:effectLst/>
                <a:latin typeface="JetBrains Mono"/>
              </a:rPr>
              <a:t>xml version</a:t>
            </a:r>
            <a:r>
              <a:rPr kumimoji="0" lang="fr-FR" altLang="fr-FR" sz="1100" b="0" i="0" u="none" strike="noStrike" cap="none" normalizeH="0" baseline="0" dirty="0">
                <a:ln>
                  <a:noFill/>
                </a:ln>
                <a:solidFill>
                  <a:srgbClr val="067D17"/>
                </a:solidFill>
                <a:effectLst/>
                <a:latin typeface="JetBrains Mono"/>
              </a:rPr>
              <a:t>="1.0" </a:t>
            </a:r>
            <a:r>
              <a:rPr kumimoji="0" lang="fr-FR" altLang="fr-FR" sz="1100" b="0" i="0" u="none" strike="noStrike" cap="none" normalizeH="0" baseline="0" dirty="0" err="1">
                <a:ln>
                  <a:noFill/>
                </a:ln>
                <a:solidFill>
                  <a:srgbClr val="174AD4"/>
                </a:solidFill>
                <a:effectLst/>
                <a:latin typeface="JetBrains Mono"/>
              </a:rPr>
              <a:t>encoding</a:t>
            </a:r>
            <a:r>
              <a:rPr kumimoji="0" lang="fr-FR" altLang="fr-FR" sz="1100" b="0" i="0" u="none" strike="noStrike" cap="none" normalizeH="0" baseline="0" dirty="0">
                <a:ln>
                  <a:noFill/>
                </a:ln>
                <a:solidFill>
                  <a:srgbClr val="067D17"/>
                </a:solidFill>
                <a:effectLst/>
                <a:latin typeface="JetBrains Mono"/>
              </a:rPr>
              <a:t>="utf-8"</a:t>
            </a:r>
            <a:r>
              <a:rPr kumimoji="0" lang="fr-FR" altLang="fr-FR" sz="1100" b="0" i="1" u="none" strike="noStrike" cap="none" normalizeH="0" baseline="0" dirty="0">
                <a:ln>
                  <a:noFill/>
                </a:ln>
                <a:solidFill>
                  <a:srgbClr val="080808"/>
                </a:solidFill>
                <a:effectLst/>
                <a:latin typeface="JetBrains Mono"/>
              </a:rPr>
              <a:t>?&gt;</a:t>
            </a:r>
            <a:br>
              <a:rPr kumimoji="0" lang="fr-FR" altLang="fr-FR" sz="1100" b="0" i="1"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err="1">
                <a:ln>
                  <a:noFill/>
                </a:ln>
                <a:solidFill>
                  <a:srgbClr val="0033B3"/>
                </a:solidFill>
                <a:effectLst/>
                <a:latin typeface="JetBrains Mono"/>
              </a:rPr>
              <a:t>LinearLayout</a:t>
            </a: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-auto"</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tools</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:id</a:t>
            </a:r>
            <a:r>
              <a:rPr kumimoji="0" lang="fr-FR" altLang="fr-FR" sz="1100" b="0" i="0" u="none" strike="noStrike" cap="none" normalizeH="0" baseline="0" dirty="0">
                <a:ln>
                  <a:noFill/>
                </a:ln>
                <a:solidFill>
                  <a:srgbClr val="067D17"/>
                </a:solidFill>
                <a:effectLst/>
                <a:latin typeface="JetBrains Mono"/>
              </a:rPr>
              <a:t>="@+id/</a:t>
            </a:r>
            <a:r>
              <a:rPr kumimoji="0" lang="fr-FR" altLang="fr-FR" sz="1100" b="0" i="0" u="none" strike="noStrike" cap="none" normalizeH="0" baseline="0" dirty="0" err="1">
                <a:ln>
                  <a:noFill/>
                </a:ln>
                <a:solidFill>
                  <a:srgbClr val="067D17"/>
                </a:solidFill>
                <a:effectLst/>
                <a:latin typeface="JetBrains Mono"/>
              </a:rPr>
              <a:t>activity_main</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:background</a:t>
            </a:r>
            <a:r>
              <a:rPr kumimoji="0" lang="fr-FR" altLang="fr-FR" sz="1100" b="0" i="0" u="none" strike="noStrike" cap="none" normalizeH="0" baseline="0" dirty="0">
                <a:ln>
                  <a:noFill/>
                </a:ln>
                <a:solidFill>
                  <a:srgbClr val="067D17"/>
                </a:solidFill>
                <a:effectLst/>
                <a:latin typeface="JetBrains Mono"/>
              </a:rPr>
              <a:t>="#FF9800"</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:gravity</a:t>
            </a:r>
            <a:r>
              <a:rPr kumimoji="0" lang="fr-FR" altLang="fr-FR" sz="1100" b="0" i="0" u="none" strike="noStrike" cap="none" normalizeH="0" baseline="0" dirty="0">
                <a:ln>
                  <a:noFill/>
                </a:ln>
                <a:solidFill>
                  <a:srgbClr val="067D17"/>
                </a:solidFill>
                <a:effectLst/>
                <a:latin typeface="JetBrains Mono"/>
              </a:rPr>
              <a:t>="center"</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:orientation</a:t>
            </a:r>
            <a:r>
              <a:rPr kumimoji="0" lang="fr-FR" altLang="fr-FR" sz="1100" b="0" i="0" u="none" strike="noStrike" cap="none" normalizeH="0" baseline="0" dirty="0">
                <a:ln>
                  <a:noFill/>
                </a:ln>
                <a:solidFill>
                  <a:srgbClr val="067D17"/>
                </a:solidFill>
                <a:effectLst/>
                <a:latin typeface="JetBrains Mono"/>
              </a:rPr>
              <a:t>="vertical"</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err="1">
                <a:ln>
                  <a:noFill/>
                </a:ln>
                <a:solidFill>
                  <a:srgbClr val="174AD4"/>
                </a:solidFill>
                <a:effectLst/>
                <a:latin typeface="JetBrains Mono"/>
              </a:rPr>
              <a:t>:context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ActivityC</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a:ln>
                  <a:noFill/>
                </a:ln>
                <a:solidFill>
                  <a:srgbClr val="0033B3"/>
                </a:solidFill>
                <a:effectLst/>
                <a:latin typeface="JetBrains Mono"/>
              </a:rPr>
              <a:t>Button</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="360dp"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:onClick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intentA</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a:t>
            </a:r>
            <a:r>
              <a:rPr kumimoji="0" lang="fr-FR" altLang="fr-FR" sz="1100" b="0" i="0" u="none" strike="noStrike" cap="none" normalizeH="0" baseline="0" dirty="0">
                <a:ln>
                  <a:noFill/>
                </a:ln>
                <a:solidFill>
                  <a:srgbClr val="067D17"/>
                </a:solidFill>
                <a:effectLst/>
                <a:latin typeface="JetBrains Mono"/>
              </a:rPr>
              <a:t>="Activity A"</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:textColor</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color</a:t>
            </a:r>
            <a:r>
              <a:rPr kumimoji="0" lang="fr-FR" altLang="fr-FR" sz="1100" b="0" i="0" u="none" strike="noStrike" cap="none" normalizeH="0" baseline="0" dirty="0">
                <a:ln>
                  <a:noFill/>
                </a:ln>
                <a:solidFill>
                  <a:srgbClr val="067D17"/>
                </a:solidFill>
                <a:effectLst/>
                <a:latin typeface="JetBrains Mono"/>
              </a:rPr>
              <a:t>/black"</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:backgroundTint</a:t>
            </a:r>
            <a:r>
              <a:rPr kumimoji="0" lang="fr-FR" altLang="fr-FR" sz="1100" b="0" i="0" u="none" strike="noStrike" cap="none" normalizeH="0" baseline="0" dirty="0">
                <a:ln>
                  <a:noFill/>
                </a:ln>
                <a:solidFill>
                  <a:srgbClr val="067D17"/>
                </a:solidFill>
                <a:effectLst/>
                <a:latin typeface="JetBrains Mono"/>
              </a:rPr>
              <a:t>="#D3D3D3" </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a:ln>
                  <a:noFill/>
                </a:ln>
                <a:solidFill>
                  <a:srgbClr val="0033B3"/>
                </a:solidFill>
                <a:effectLst/>
                <a:latin typeface="JetBrains Mono"/>
              </a:rPr>
              <a:t>Button</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="360dp"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:onClick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intentB</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a:t>
            </a:r>
            <a:r>
              <a:rPr kumimoji="0" lang="fr-FR" altLang="fr-FR" sz="1100" b="0" i="0" u="none" strike="noStrike" cap="none" normalizeH="0" baseline="0" dirty="0">
                <a:ln>
                  <a:noFill/>
                </a:ln>
                <a:solidFill>
                  <a:srgbClr val="067D17"/>
                </a:solidFill>
                <a:effectLst/>
                <a:latin typeface="JetBrains Mono"/>
              </a:rPr>
              <a:t>="Activity B"</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:textColor</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color</a:t>
            </a:r>
            <a:r>
              <a:rPr kumimoji="0" lang="fr-FR" altLang="fr-FR" sz="1100" b="0" i="0" u="none" strike="noStrike" cap="none" normalizeH="0" baseline="0" dirty="0">
                <a:ln>
                  <a:noFill/>
                </a:ln>
                <a:solidFill>
                  <a:srgbClr val="067D17"/>
                </a:solidFill>
                <a:effectLst/>
                <a:latin typeface="JetBrains Mono"/>
              </a:rPr>
              <a:t>/black"</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:backgroundTint</a:t>
            </a:r>
            <a:r>
              <a:rPr kumimoji="0" lang="fr-FR" altLang="fr-FR" sz="1100" b="0" i="0" u="none" strike="noStrike" cap="none" normalizeH="0" baseline="0" dirty="0">
                <a:ln>
                  <a:noFill/>
                </a:ln>
                <a:solidFill>
                  <a:srgbClr val="067D17"/>
                </a:solidFill>
                <a:effectLst/>
                <a:latin typeface="JetBrains Mono"/>
              </a:rPr>
              <a:t>="#D3D3D3" </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err="1">
                <a:ln>
                  <a:noFill/>
                </a:ln>
                <a:solidFill>
                  <a:srgbClr val="0033B3"/>
                </a:solidFill>
                <a:effectLst/>
                <a:latin typeface="JetBrains Mono"/>
              </a:rPr>
              <a:t>LinearLayout</a:t>
            </a:r>
            <a:r>
              <a:rPr kumimoji="0" lang="fr-FR" altLang="fr-FR" sz="1100" b="0" i="0" u="none" strike="noStrike" cap="none" normalizeH="0" baseline="0" dirty="0">
                <a:ln>
                  <a:noFill/>
                </a:ln>
                <a:solidFill>
                  <a:srgbClr val="080808"/>
                </a:solidFill>
                <a:effectLst/>
                <a:latin typeface="JetBrains Mono"/>
              </a:rPr>
              <a:t>&gt;</a:t>
            </a:r>
            <a:endParaRPr kumimoji="0" lang="fr-FR" altLang="fr-FR" sz="2400" b="0" i="0" u="none" strike="noStrike" cap="none" normalizeH="0" baseline="0" dirty="0">
              <a:ln>
                <a:noFill/>
              </a:ln>
              <a:solidFill>
                <a:schemeClr val="tx1"/>
              </a:solidFill>
              <a:effectLst/>
              <a:latin typeface="Arial" panose="020B0604020202020204" pitchFamily="34" charset="0"/>
            </a:endParaRPr>
          </a:p>
        </p:txBody>
      </p:sp>
      <p:sp>
        <p:nvSpPr>
          <p:cNvPr id="15" name="Rectangle 2">
            <a:extLst>
              <a:ext uri="{FF2B5EF4-FFF2-40B4-BE49-F238E27FC236}">
                <a16:creationId xmlns:a16="http://schemas.microsoft.com/office/drawing/2014/main" id="{FDF63CE2-F1EC-C715-D406-B141CD67AAB0}"/>
              </a:ext>
            </a:extLst>
          </p:cNvPr>
          <p:cNvSpPr>
            <a:spLocks noGrp="1" noChangeArrowheads="1"/>
          </p:cNvSpPr>
          <p:nvPr>
            <p:ph sz="quarter" idx="14"/>
          </p:nvPr>
        </p:nvSpPr>
        <p:spPr bwMode="auto">
          <a:xfrm>
            <a:off x="6246576" y="1964633"/>
            <a:ext cx="4270721" cy="4662815"/>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1" u="none" strike="noStrike" cap="none" normalizeH="0" baseline="0" dirty="0" err="1">
                <a:ln>
                  <a:noFill/>
                </a:ln>
                <a:solidFill>
                  <a:srgbClr val="080808"/>
                </a:solidFill>
                <a:effectLst/>
                <a:latin typeface="JetBrains Mono"/>
              </a:rPr>
              <a:t>slide_in_left</a:t>
            </a:r>
            <a:endParaRPr kumimoji="0" lang="fr-FR" altLang="fr-FR" sz="1100" b="1" i="1" u="none" strike="noStrike" cap="none" normalizeH="0" baseline="0" dirty="0">
              <a:ln>
                <a:noFill/>
              </a:ln>
              <a:solidFill>
                <a:srgbClr val="080808"/>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1"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174AD4"/>
                </a:solidFill>
                <a:effectLst/>
                <a:latin typeface="JetBrains Mono"/>
              </a:rPr>
              <a:t>xml version</a:t>
            </a:r>
            <a:r>
              <a:rPr kumimoji="0" lang="fr-FR" altLang="fr-FR" sz="1100" b="0" i="0" u="none" strike="noStrike" cap="none" normalizeH="0" baseline="0" dirty="0">
                <a:ln>
                  <a:noFill/>
                </a:ln>
                <a:solidFill>
                  <a:srgbClr val="067D17"/>
                </a:solidFill>
                <a:effectLst/>
                <a:latin typeface="JetBrains Mono"/>
              </a:rPr>
              <a:t>="1.0" </a:t>
            </a:r>
            <a:r>
              <a:rPr kumimoji="0" lang="fr-FR" altLang="fr-FR" sz="1100" b="0" i="0" u="none" strike="noStrike" cap="none" normalizeH="0" baseline="0" dirty="0" err="1">
                <a:ln>
                  <a:noFill/>
                </a:ln>
                <a:solidFill>
                  <a:srgbClr val="174AD4"/>
                </a:solidFill>
                <a:effectLst/>
                <a:latin typeface="JetBrains Mono"/>
              </a:rPr>
              <a:t>encoding</a:t>
            </a:r>
            <a:r>
              <a:rPr kumimoji="0" lang="fr-FR" altLang="fr-FR" sz="1100" b="0" i="0" u="none" strike="noStrike" cap="none" normalizeH="0" baseline="0" dirty="0">
                <a:ln>
                  <a:noFill/>
                </a:ln>
                <a:solidFill>
                  <a:srgbClr val="067D17"/>
                </a:solidFill>
                <a:effectLst/>
                <a:latin typeface="JetBrains Mono"/>
              </a:rPr>
              <a:t>="utf-8"</a:t>
            </a:r>
            <a:r>
              <a:rPr kumimoji="0" lang="fr-FR" altLang="fr-FR" sz="1100" b="0" i="1" u="none" strike="noStrike" cap="none" normalizeH="0" baseline="0" dirty="0">
                <a:ln>
                  <a:noFill/>
                </a:ln>
                <a:solidFill>
                  <a:srgbClr val="080808"/>
                </a:solidFill>
                <a:effectLst/>
                <a:latin typeface="JetBrains Mono"/>
              </a:rPr>
              <a:t>?&gt;</a:t>
            </a:r>
            <a:br>
              <a:rPr kumimoji="0" lang="fr-FR" altLang="fr-FR" sz="1100" b="0" i="1"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0033B3"/>
                </a:solidFill>
                <a:effectLst/>
                <a:latin typeface="JetBrains Mono"/>
              </a:rPr>
              <a:t>set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a:ln>
                  <a:noFill/>
                </a:ln>
                <a:solidFill>
                  <a:srgbClr val="0033B3"/>
                </a:solidFill>
                <a:effectLst/>
                <a:latin typeface="JetBrains Mono"/>
              </a:rPr>
              <a:t>translate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:fromXDelta</a:t>
            </a:r>
            <a:r>
              <a:rPr kumimoji="0" lang="fr-FR" altLang="fr-FR" sz="1100" b="0" i="0" u="none" strike="noStrike" cap="none" normalizeH="0" baseline="0" dirty="0">
                <a:ln>
                  <a:noFill/>
                </a:ln>
                <a:solidFill>
                  <a:srgbClr val="067D17"/>
                </a:solidFill>
                <a:effectLst/>
                <a:latin typeface="JetBrains Mono"/>
              </a:rPr>
              <a:t>="-100%p"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:toXDelta</a:t>
            </a:r>
            <a:r>
              <a:rPr kumimoji="0" lang="fr-FR" altLang="fr-FR" sz="1100" b="0" i="0" u="none" strike="noStrike" cap="none" normalizeH="0" baseline="0" dirty="0">
                <a:ln>
                  <a:noFill/>
                </a:ln>
                <a:solidFill>
                  <a:srgbClr val="067D17"/>
                </a:solidFill>
                <a:effectLst/>
                <a:latin typeface="JetBrains Mono"/>
              </a:rPr>
              <a:t>="0"</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:duration</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android:integer</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config_mediumAnimTime</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0033B3"/>
                </a:solidFill>
                <a:effectLst/>
                <a:latin typeface="JetBrains Mono"/>
              </a:rPr>
              <a:t>set</a:t>
            </a:r>
            <a:r>
              <a:rPr kumimoji="0" lang="fr-FR" altLang="fr-FR" sz="1100" b="0" i="0" u="none" strike="noStrike" cap="none" normalizeH="0" baseline="0" dirty="0">
                <a:ln>
                  <a:noFill/>
                </a:ln>
                <a:solidFill>
                  <a:srgbClr val="080808"/>
                </a:solidFill>
                <a:effectLst/>
                <a:latin typeface="JetBrains Mono"/>
              </a:rPr>
              <a:t>&gt;</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100" dirty="0">
              <a:solidFill>
                <a:srgbClr val="080808"/>
              </a:solidFill>
              <a:latin typeface="JetBrains Mono"/>
            </a:endParaRPr>
          </a:p>
          <a:p>
            <a:pPr algn="l" eaLnBrk="0" fontAlgn="base" hangingPunct="0">
              <a:lnSpc>
                <a:spcPct val="100000"/>
              </a:lnSpc>
              <a:spcBef>
                <a:spcPct val="0"/>
              </a:spcBef>
              <a:spcAft>
                <a:spcPct val="0"/>
              </a:spcAft>
              <a:buClrTx/>
            </a:pPr>
            <a:r>
              <a:rPr lang="fr-FR" altLang="fr-FR" sz="1100" b="1" i="1" dirty="0" err="1">
                <a:solidFill>
                  <a:srgbClr val="080808"/>
                </a:solidFill>
                <a:latin typeface="JetBrains Mono"/>
              </a:rPr>
              <a:t>slide_in_right</a:t>
            </a:r>
            <a:endParaRPr lang="fr-FR" altLang="fr-FR" sz="1100" b="1" i="1" dirty="0">
              <a:solidFill>
                <a:srgbClr val="080808"/>
              </a:solidFill>
              <a:latin typeface="JetBrains Mono"/>
            </a:endParaRPr>
          </a:p>
          <a:p>
            <a:pPr algn="l" eaLnBrk="0" fontAlgn="base" hangingPunct="0">
              <a:lnSpc>
                <a:spcPct val="100000"/>
              </a:lnSpc>
              <a:spcBef>
                <a:spcPct val="0"/>
              </a:spcBef>
              <a:spcAft>
                <a:spcPct val="0"/>
              </a:spcAft>
              <a:buClrTx/>
            </a:pPr>
            <a:r>
              <a:rPr kumimoji="0" lang="fr-FR" altLang="fr-FR" sz="1100" b="0" i="1"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174AD4"/>
                </a:solidFill>
                <a:effectLst/>
                <a:latin typeface="JetBrains Mono"/>
              </a:rPr>
              <a:t>xml version</a:t>
            </a:r>
            <a:r>
              <a:rPr kumimoji="0" lang="fr-FR" altLang="fr-FR" sz="1100" b="0" i="0" u="none" strike="noStrike" cap="none" normalizeH="0" baseline="0" dirty="0">
                <a:ln>
                  <a:noFill/>
                </a:ln>
                <a:solidFill>
                  <a:srgbClr val="067D17"/>
                </a:solidFill>
                <a:effectLst/>
                <a:latin typeface="JetBrains Mono"/>
              </a:rPr>
              <a:t>="1.0" </a:t>
            </a:r>
            <a:r>
              <a:rPr kumimoji="0" lang="fr-FR" altLang="fr-FR" sz="1100" b="0" i="0" u="none" strike="noStrike" cap="none" normalizeH="0" baseline="0" dirty="0" err="1">
                <a:ln>
                  <a:noFill/>
                </a:ln>
                <a:solidFill>
                  <a:srgbClr val="174AD4"/>
                </a:solidFill>
                <a:effectLst/>
                <a:latin typeface="JetBrains Mono"/>
              </a:rPr>
              <a:t>encoding</a:t>
            </a:r>
            <a:r>
              <a:rPr kumimoji="0" lang="fr-FR" altLang="fr-FR" sz="1100" b="0" i="0" u="none" strike="noStrike" cap="none" normalizeH="0" baseline="0" dirty="0">
                <a:ln>
                  <a:noFill/>
                </a:ln>
                <a:solidFill>
                  <a:srgbClr val="067D17"/>
                </a:solidFill>
                <a:effectLst/>
                <a:latin typeface="JetBrains Mono"/>
              </a:rPr>
              <a:t>="utf-8"</a:t>
            </a:r>
            <a:r>
              <a:rPr kumimoji="0" lang="fr-FR" altLang="fr-FR" sz="1100" b="0" i="1" u="none" strike="noStrike" cap="none" normalizeH="0" baseline="0" dirty="0">
                <a:ln>
                  <a:noFill/>
                </a:ln>
                <a:solidFill>
                  <a:srgbClr val="080808"/>
                </a:solidFill>
                <a:effectLst/>
                <a:latin typeface="JetBrains Mono"/>
              </a:rPr>
              <a:t>?&gt;</a:t>
            </a:r>
            <a:br>
              <a:rPr kumimoji="0" lang="fr-FR" altLang="fr-FR" sz="1100" b="0" i="1"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0033B3"/>
                </a:solidFill>
                <a:effectLst/>
                <a:latin typeface="JetBrains Mono"/>
              </a:rPr>
              <a:t>set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a:ln>
                  <a:noFill/>
                </a:ln>
                <a:solidFill>
                  <a:srgbClr val="0033B3"/>
                </a:solidFill>
                <a:effectLst/>
                <a:latin typeface="JetBrains Mono"/>
              </a:rPr>
              <a:t>translate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:fromXDelta</a:t>
            </a:r>
            <a:r>
              <a:rPr kumimoji="0" lang="fr-FR" altLang="fr-FR" sz="1100" b="0" i="0" u="none" strike="noStrike" cap="none" normalizeH="0" baseline="0" dirty="0">
                <a:ln>
                  <a:noFill/>
                </a:ln>
                <a:solidFill>
                  <a:srgbClr val="067D17"/>
                </a:solidFill>
                <a:effectLst/>
                <a:latin typeface="JetBrains Mono"/>
              </a:rPr>
              <a:t>="100%p"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:toXDelta</a:t>
            </a:r>
            <a:r>
              <a:rPr kumimoji="0" lang="fr-FR" altLang="fr-FR" sz="1100" b="0" i="0" u="none" strike="noStrike" cap="none" normalizeH="0" baseline="0" dirty="0">
                <a:ln>
                  <a:noFill/>
                </a:ln>
                <a:solidFill>
                  <a:srgbClr val="067D17"/>
                </a:solidFill>
                <a:effectLst/>
                <a:latin typeface="JetBrains Mono"/>
              </a:rPr>
              <a:t>="0"</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:duration</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android:integer</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config_mediumAnimTime</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0033B3"/>
                </a:solidFill>
                <a:effectLst/>
                <a:latin typeface="JetBrains Mono"/>
              </a:rPr>
              <a:t>set</a:t>
            </a:r>
            <a:r>
              <a:rPr kumimoji="0" lang="fr-FR" altLang="fr-FR" sz="1100" b="0" i="0" u="none" strike="noStrike" cap="none" normalizeH="0" baseline="0" dirty="0">
                <a:ln>
                  <a:noFill/>
                </a:ln>
                <a:solidFill>
                  <a:srgbClr val="080808"/>
                </a:solidFill>
                <a:effectLst/>
                <a:latin typeface="JetBrains Mono"/>
              </a:rPr>
              <a:t>&gt;</a:t>
            </a:r>
          </a:p>
          <a:p>
            <a:pPr algn="l" eaLnBrk="0" fontAlgn="base" hangingPunct="0">
              <a:lnSpc>
                <a:spcPct val="100000"/>
              </a:lnSpc>
              <a:spcBef>
                <a:spcPct val="0"/>
              </a:spcBef>
              <a:spcAft>
                <a:spcPct val="0"/>
              </a:spcAft>
              <a:buClrTx/>
            </a:pPr>
            <a:endParaRPr kumimoji="0" lang="fr-FR" altLang="fr-FR" sz="1100" b="0" i="0" u="none" strike="noStrike" cap="none" normalizeH="0" baseline="0" dirty="0">
              <a:ln>
                <a:noFill/>
              </a:ln>
              <a:solidFill>
                <a:srgbClr val="080808"/>
              </a:solidFill>
              <a:effectLst/>
              <a:latin typeface="JetBrains Mono"/>
            </a:endParaRPr>
          </a:p>
          <a:p>
            <a:pPr algn="l" eaLnBrk="0" fontAlgn="base" hangingPunct="0">
              <a:lnSpc>
                <a:spcPct val="100000"/>
              </a:lnSpc>
              <a:spcBef>
                <a:spcPct val="0"/>
              </a:spcBef>
              <a:spcAft>
                <a:spcPct val="0"/>
              </a:spcAft>
              <a:buClrTx/>
            </a:pPr>
            <a:r>
              <a:rPr lang="fr-FR" altLang="fr-FR" sz="1100" b="1" i="1" dirty="0" err="1">
                <a:solidFill>
                  <a:srgbClr val="080808"/>
                </a:solidFill>
                <a:latin typeface="JetBrains Mono"/>
              </a:rPr>
              <a:t>slide_out_left</a:t>
            </a:r>
            <a:endParaRPr lang="fr-FR" altLang="fr-FR" sz="1100" b="1" i="1" dirty="0">
              <a:solidFill>
                <a:srgbClr val="080808"/>
              </a:solidFill>
              <a:latin typeface="JetBrains Mono"/>
            </a:endParaRPr>
          </a:p>
          <a:p>
            <a:pPr algn="l" eaLnBrk="0" fontAlgn="base" hangingPunct="0">
              <a:lnSpc>
                <a:spcPct val="100000"/>
              </a:lnSpc>
              <a:spcBef>
                <a:spcPct val="0"/>
              </a:spcBef>
              <a:spcAft>
                <a:spcPct val="0"/>
              </a:spcAft>
              <a:buClrTx/>
            </a:pPr>
            <a:r>
              <a:rPr kumimoji="0" lang="fr-FR" altLang="fr-FR" sz="1100" b="0" i="1"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174AD4"/>
                </a:solidFill>
                <a:effectLst/>
                <a:latin typeface="JetBrains Mono"/>
              </a:rPr>
              <a:t>xml version</a:t>
            </a:r>
            <a:r>
              <a:rPr kumimoji="0" lang="fr-FR" altLang="fr-FR" sz="1100" b="0" i="0" u="none" strike="noStrike" cap="none" normalizeH="0" baseline="0" dirty="0">
                <a:ln>
                  <a:noFill/>
                </a:ln>
                <a:solidFill>
                  <a:srgbClr val="067D17"/>
                </a:solidFill>
                <a:effectLst/>
                <a:latin typeface="JetBrains Mono"/>
              </a:rPr>
              <a:t>="1.0" </a:t>
            </a:r>
            <a:r>
              <a:rPr kumimoji="0" lang="fr-FR" altLang="fr-FR" sz="1100" b="0" i="0" u="none" strike="noStrike" cap="none" normalizeH="0" baseline="0" dirty="0" err="1">
                <a:ln>
                  <a:noFill/>
                </a:ln>
                <a:solidFill>
                  <a:srgbClr val="174AD4"/>
                </a:solidFill>
                <a:effectLst/>
                <a:latin typeface="JetBrains Mono"/>
              </a:rPr>
              <a:t>encoding</a:t>
            </a:r>
            <a:r>
              <a:rPr kumimoji="0" lang="fr-FR" altLang="fr-FR" sz="1100" b="0" i="0" u="none" strike="noStrike" cap="none" normalizeH="0" baseline="0" dirty="0">
                <a:ln>
                  <a:noFill/>
                </a:ln>
                <a:solidFill>
                  <a:srgbClr val="067D17"/>
                </a:solidFill>
                <a:effectLst/>
                <a:latin typeface="JetBrains Mono"/>
              </a:rPr>
              <a:t>="utf-8"</a:t>
            </a:r>
            <a:r>
              <a:rPr kumimoji="0" lang="fr-FR" altLang="fr-FR" sz="1100" b="0" i="1" u="none" strike="noStrike" cap="none" normalizeH="0" baseline="0" dirty="0">
                <a:ln>
                  <a:noFill/>
                </a:ln>
                <a:solidFill>
                  <a:srgbClr val="080808"/>
                </a:solidFill>
                <a:effectLst/>
                <a:latin typeface="JetBrains Mono"/>
              </a:rPr>
              <a:t>?&gt;</a:t>
            </a:r>
            <a:br>
              <a:rPr kumimoji="0" lang="fr-FR" altLang="fr-FR" sz="1100" b="0" i="1"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0033B3"/>
                </a:solidFill>
                <a:effectLst/>
                <a:latin typeface="JetBrains Mono"/>
              </a:rPr>
              <a:t>set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a:ln>
                  <a:noFill/>
                </a:ln>
                <a:solidFill>
                  <a:srgbClr val="0033B3"/>
                </a:solidFill>
                <a:effectLst/>
                <a:latin typeface="JetBrains Mono"/>
              </a:rPr>
              <a:t>translate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:fromXDelta</a:t>
            </a:r>
            <a:r>
              <a:rPr kumimoji="0" lang="fr-FR" altLang="fr-FR" sz="1100" b="0" i="0" u="none" strike="noStrike" cap="none" normalizeH="0" baseline="0" dirty="0">
                <a:ln>
                  <a:noFill/>
                </a:ln>
                <a:solidFill>
                  <a:srgbClr val="067D17"/>
                </a:solidFill>
                <a:effectLst/>
                <a:latin typeface="JetBrains Mono"/>
              </a:rPr>
              <a:t>="0"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:toXDelta</a:t>
            </a:r>
            <a:r>
              <a:rPr kumimoji="0" lang="fr-FR" altLang="fr-FR" sz="1100" b="0" i="0" u="none" strike="noStrike" cap="none" normalizeH="0" baseline="0" dirty="0">
                <a:ln>
                  <a:noFill/>
                </a:ln>
                <a:solidFill>
                  <a:srgbClr val="067D17"/>
                </a:solidFill>
                <a:effectLst/>
                <a:latin typeface="JetBrains Mono"/>
              </a:rPr>
              <a:t>="-100%p"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:duration</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android:integer</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config_mediumAnimTime</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0033B3"/>
                </a:solidFill>
                <a:effectLst/>
                <a:latin typeface="JetBrains Mono"/>
              </a:rPr>
              <a:t>set</a:t>
            </a:r>
            <a:r>
              <a:rPr kumimoji="0" lang="fr-FR" altLang="fr-FR" sz="1100" b="0" i="0" u="none" strike="noStrike" cap="none" normalizeH="0" baseline="0" dirty="0">
                <a:ln>
                  <a:noFill/>
                </a:ln>
                <a:solidFill>
                  <a:srgbClr val="080808"/>
                </a:solidFill>
                <a:effectLst/>
                <a:latin typeface="JetBrains Mono"/>
              </a:rPr>
              <a:t>&gt;</a:t>
            </a:r>
            <a:endParaRPr kumimoji="0" lang="fr-FR" altLang="fr-FR" sz="1100" b="0" i="0" u="none" strike="noStrike" cap="none" normalizeH="0" baseline="0" dirty="0">
              <a:ln>
                <a:noFill/>
              </a:ln>
              <a:solidFill>
                <a:schemeClr val="tx1"/>
              </a:solidFill>
              <a:effectLst/>
              <a:latin typeface="Arial" panose="020B0604020202020204" pitchFamily="34" charset="0"/>
            </a:endParaRPr>
          </a:p>
          <a:p>
            <a:pPr algn="l" eaLnBrk="0" fontAlgn="base" hangingPunct="0">
              <a:lnSpc>
                <a:spcPct val="100000"/>
              </a:lnSpc>
              <a:spcBef>
                <a:spcPct val="0"/>
              </a:spcBef>
              <a:spcAft>
                <a:spcPct val="0"/>
              </a:spcAft>
              <a:buClrTx/>
            </a:pPr>
            <a:endParaRPr lang="fr-FR" altLang="fr-FR" sz="1100" dirty="0">
              <a:solidFill>
                <a:schemeClr val="tx1"/>
              </a:solidFill>
              <a:latin typeface="Arial" panose="020B0604020202020204" pitchFamily="34" charset="0"/>
            </a:endParaRPr>
          </a:p>
          <a:p>
            <a:pPr algn="l" eaLnBrk="0" fontAlgn="base" hangingPunct="0">
              <a:lnSpc>
                <a:spcPct val="100000"/>
              </a:lnSpc>
              <a:spcBef>
                <a:spcPct val="0"/>
              </a:spcBef>
              <a:spcAft>
                <a:spcPct val="0"/>
              </a:spcAft>
              <a:buClrTx/>
            </a:pPr>
            <a:r>
              <a:rPr lang="fr-FR" altLang="fr-FR" sz="1100" b="1" i="1" dirty="0" err="1">
                <a:solidFill>
                  <a:srgbClr val="080808"/>
                </a:solidFill>
                <a:latin typeface="JetBrains Mono"/>
              </a:rPr>
              <a:t>slide_out_right</a:t>
            </a:r>
            <a:endParaRPr lang="fr-FR" altLang="fr-FR" sz="1100" b="1" i="1" dirty="0">
              <a:solidFill>
                <a:srgbClr val="080808"/>
              </a:solidFill>
              <a:latin typeface="JetBrains Mono"/>
            </a:endParaRPr>
          </a:p>
          <a:p>
            <a:pPr algn="l" eaLnBrk="0" fontAlgn="base" hangingPunct="0">
              <a:lnSpc>
                <a:spcPct val="100000"/>
              </a:lnSpc>
              <a:spcBef>
                <a:spcPct val="0"/>
              </a:spcBef>
              <a:spcAft>
                <a:spcPct val="0"/>
              </a:spcAft>
              <a:buClrTx/>
            </a:pPr>
            <a:r>
              <a:rPr kumimoji="0" lang="fr-FR" altLang="fr-FR" sz="1100" b="0" i="1"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174AD4"/>
                </a:solidFill>
                <a:effectLst/>
                <a:latin typeface="JetBrains Mono"/>
              </a:rPr>
              <a:t>xml version</a:t>
            </a:r>
            <a:r>
              <a:rPr kumimoji="0" lang="fr-FR" altLang="fr-FR" sz="1100" b="0" i="0" u="none" strike="noStrike" cap="none" normalizeH="0" baseline="0" dirty="0">
                <a:ln>
                  <a:noFill/>
                </a:ln>
                <a:solidFill>
                  <a:srgbClr val="067D17"/>
                </a:solidFill>
                <a:effectLst/>
                <a:latin typeface="JetBrains Mono"/>
              </a:rPr>
              <a:t>="1.0" </a:t>
            </a:r>
            <a:r>
              <a:rPr kumimoji="0" lang="fr-FR" altLang="fr-FR" sz="1100" b="0" i="0" u="none" strike="noStrike" cap="none" normalizeH="0" baseline="0" dirty="0" err="1">
                <a:ln>
                  <a:noFill/>
                </a:ln>
                <a:solidFill>
                  <a:srgbClr val="174AD4"/>
                </a:solidFill>
                <a:effectLst/>
                <a:latin typeface="JetBrains Mono"/>
              </a:rPr>
              <a:t>encoding</a:t>
            </a:r>
            <a:r>
              <a:rPr kumimoji="0" lang="fr-FR" altLang="fr-FR" sz="1100" b="0" i="0" u="none" strike="noStrike" cap="none" normalizeH="0" baseline="0" dirty="0">
                <a:ln>
                  <a:noFill/>
                </a:ln>
                <a:solidFill>
                  <a:srgbClr val="067D17"/>
                </a:solidFill>
                <a:effectLst/>
                <a:latin typeface="JetBrains Mono"/>
              </a:rPr>
              <a:t>="utf-8"</a:t>
            </a:r>
            <a:r>
              <a:rPr kumimoji="0" lang="fr-FR" altLang="fr-FR" sz="1100" b="0" i="1" u="none" strike="noStrike" cap="none" normalizeH="0" baseline="0" dirty="0">
                <a:ln>
                  <a:noFill/>
                </a:ln>
                <a:solidFill>
                  <a:srgbClr val="080808"/>
                </a:solidFill>
                <a:effectLst/>
                <a:latin typeface="JetBrains Mono"/>
              </a:rPr>
              <a:t>?&gt;</a:t>
            </a:r>
            <a:br>
              <a:rPr kumimoji="0" lang="fr-FR" altLang="fr-FR" sz="1100" b="0" i="1"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0033B3"/>
                </a:solidFill>
                <a:effectLst/>
                <a:latin typeface="JetBrains Mono"/>
              </a:rPr>
              <a:t>set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a:ln>
                  <a:noFill/>
                </a:ln>
                <a:solidFill>
                  <a:srgbClr val="0033B3"/>
                </a:solidFill>
                <a:effectLst/>
                <a:latin typeface="JetBrains Mono"/>
              </a:rPr>
              <a:t>translate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:fromXDelta</a:t>
            </a:r>
            <a:r>
              <a:rPr kumimoji="0" lang="fr-FR" altLang="fr-FR" sz="1100" b="0" i="0" u="none" strike="noStrike" cap="none" normalizeH="0" baseline="0" dirty="0">
                <a:ln>
                  <a:noFill/>
                </a:ln>
                <a:solidFill>
                  <a:srgbClr val="067D17"/>
                </a:solidFill>
                <a:effectLst/>
                <a:latin typeface="JetBrains Mono"/>
              </a:rPr>
              <a:t>="0"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:toXDelta</a:t>
            </a:r>
            <a:r>
              <a:rPr kumimoji="0" lang="fr-FR" altLang="fr-FR" sz="1100" b="0" i="0" u="none" strike="noStrike" cap="none" normalizeH="0" baseline="0" dirty="0">
                <a:ln>
                  <a:noFill/>
                </a:ln>
                <a:solidFill>
                  <a:srgbClr val="067D17"/>
                </a:solidFill>
                <a:effectLst/>
                <a:latin typeface="JetBrains Mono"/>
              </a:rPr>
              <a:t>="100%p"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:duration</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android:integer</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config_mediumAnimTime</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0033B3"/>
                </a:solidFill>
                <a:effectLst/>
                <a:latin typeface="JetBrains Mono"/>
              </a:rPr>
              <a:t>set</a:t>
            </a:r>
            <a:r>
              <a:rPr kumimoji="0" lang="fr-FR" altLang="fr-FR" sz="1100" b="0" i="0" u="none" strike="noStrike" cap="none" normalizeH="0" baseline="0" dirty="0">
                <a:ln>
                  <a:noFill/>
                </a:ln>
                <a:solidFill>
                  <a:srgbClr val="080808"/>
                </a:solidFill>
                <a:effectLst/>
                <a:latin typeface="JetBrains Mono"/>
              </a:rPr>
              <a:t>&gt;</a:t>
            </a:r>
            <a:endParaRPr kumimoji="0" lang="fr-FR" altLang="fr-FR" sz="11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46437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4" name="Espace réservé du contenu 3">
            <a:extLst>
              <a:ext uri="{FF2B5EF4-FFF2-40B4-BE49-F238E27FC236}">
                <a16:creationId xmlns:a16="http://schemas.microsoft.com/office/drawing/2014/main" id="{B0D20A5B-5E48-4D0A-ACC7-CC2B693F9E62}"/>
              </a:ext>
            </a:extLst>
          </p:cNvPr>
          <p:cNvSpPr>
            <a:spLocks noGrp="1"/>
          </p:cNvSpPr>
          <p:nvPr>
            <p:ph sz="quarter" idx="12"/>
          </p:nvPr>
        </p:nvSpPr>
        <p:spPr/>
        <p:txBody>
          <a:bodyPr/>
          <a:lstStyle/>
          <a:p>
            <a:r>
              <a:rPr lang="fr-FR" dirty="0">
                <a:solidFill>
                  <a:schemeClr val="tx1"/>
                </a:solidFill>
              </a:rPr>
              <a:t>Il est demandé de créer une activité (</a:t>
            </a:r>
            <a:r>
              <a:rPr lang="fr-FR" b="1" dirty="0">
                <a:solidFill>
                  <a:schemeClr val="tx1"/>
                </a:solidFill>
              </a:rPr>
              <a:t>MainActivity2</a:t>
            </a:r>
            <a:r>
              <a:rPr lang="fr-FR" dirty="0">
                <a:solidFill>
                  <a:schemeClr val="tx1"/>
                </a:solidFill>
              </a:rPr>
              <a:t>) comprenant un champ de saisie de texte. Il est également demandé de créer un programme affichant chaque lettre saisie dans ce champ de texte dans un champ texte, comme illustré dans la figure ci-jointe.</a:t>
            </a:r>
          </a:p>
          <a:p>
            <a:endParaRPr lang="fr-FR" dirty="0">
              <a:solidFill>
                <a:schemeClr val="tx1"/>
              </a:solidFill>
            </a:endParaRP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Tâche 2 : </a:t>
            </a:r>
            <a:r>
              <a:rPr lang="fr-FR" dirty="0" err="1"/>
              <a:t>TextChange</a:t>
            </a:r>
            <a:endParaRPr lang="fr-FR" dirty="0"/>
          </a:p>
        </p:txBody>
      </p:sp>
      <p:pic>
        <p:nvPicPr>
          <p:cNvPr id="10" name="Content Placeholder 9">
            <a:extLst>
              <a:ext uri="{FF2B5EF4-FFF2-40B4-BE49-F238E27FC236}">
                <a16:creationId xmlns:a16="http://schemas.microsoft.com/office/drawing/2014/main" id="{DAB52AA5-6AAB-1682-21C5-B32C377D3C3D}"/>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569720" y="1943100"/>
            <a:ext cx="2573886" cy="4514850"/>
          </a:xfrm>
        </p:spPr>
      </p:pic>
    </p:spTree>
    <p:extLst>
      <p:ext uri="{BB962C8B-B14F-4D97-AF65-F5344CB8AC3E}">
        <p14:creationId xmlns:p14="http://schemas.microsoft.com/office/powerpoint/2010/main" val="290270113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D0D15-06A8-C6C9-280E-7AD082B0CB03}"/>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9471C4CE-651A-A9C7-FF6B-AA9420B0B00A}"/>
              </a:ext>
            </a:extLst>
          </p:cNvPr>
          <p:cNvSpPr>
            <a:spLocks noGrp="1"/>
          </p:cNvSpPr>
          <p:nvPr>
            <p:ph type="body" sz="quarter" idx="11"/>
          </p:nvPr>
        </p:nvSpPr>
        <p:spPr/>
        <p:txBody>
          <a:bodyPr/>
          <a:lstStyle/>
          <a:p>
            <a:r>
              <a:rPr lang="fr-FR" dirty="0"/>
              <a:t>Création de plusieurs animations entre plusieurs activités</a:t>
            </a:r>
          </a:p>
        </p:txBody>
      </p:sp>
      <p:sp>
        <p:nvSpPr>
          <p:cNvPr id="12" name="Content Placeholder 11">
            <a:extLst>
              <a:ext uri="{FF2B5EF4-FFF2-40B4-BE49-F238E27FC236}">
                <a16:creationId xmlns:a16="http://schemas.microsoft.com/office/drawing/2014/main" id="{64563481-3CD7-9C63-9960-1949D0363F13}"/>
              </a:ext>
            </a:extLst>
          </p:cNvPr>
          <p:cNvSpPr>
            <a:spLocks noGrp="1"/>
          </p:cNvSpPr>
          <p:nvPr>
            <p:ph sz="quarter" idx="13"/>
          </p:nvPr>
        </p:nvSpPr>
        <p:spPr/>
        <p:txBody>
          <a:bodyPr/>
          <a:lstStyle/>
          <a:p>
            <a:r>
              <a:rPr lang="fr-FR" dirty="0"/>
              <a:t>ActivityA.java</a:t>
            </a:r>
          </a:p>
        </p:txBody>
      </p:sp>
      <p:sp>
        <p:nvSpPr>
          <p:cNvPr id="11" name="Content Placeholder 10">
            <a:extLst>
              <a:ext uri="{FF2B5EF4-FFF2-40B4-BE49-F238E27FC236}">
                <a16:creationId xmlns:a16="http://schemas.microsoft.com/office/drawing/2014/main" id="{3DCEDB85-5C8B-1740-3D9A-E11CEA71EE77}"/>
              </a:ext>
            </a:extLst>
          </p:cNvPr>
          <p:cNvSpPr>
            <a:spLocks noGrp="1"/>
          </p:cNvSpPr>
          <p:nvPr>
            <p:ph sz="quarter" idx="15"/>
          </p:nvPr>
        </p:nvSpPr>
        <p:spPr/>
        <p:txBody>
          <a:bodyPr/>
          <a:lstStyle/>
          <a:p>
            <a:r>
              <a:rPr lang="fr-FR" dirty="0"/>
              <a:t>ActivityB.java</a:t>
            </a:r>
          </a:p>
        </p:txBody>
      </p:sp>
      <p:sp>
        <p:nvSpPr>
          <p:cNvPr id="10" name="Rectangle 1">
            <a:extLst>
              <a:ext uri="{FF2B5EF4-FFF2-40B4-BE49-F238E27FC236}">
                <a16:creationId xmlns:a16="http://schemas.microsoft.com/office/drawing/2014/main" id="{2D9D8727-8D5D-050F-2AFA-F8405E12AB10}"/>
              </a:ext>
            </a:extLst>
          </p:cNvPr>
          <p:cNvSpPr>
            <a:spLocks noGrp="1" noChangeArrowheads="1"/>
          </p:cNvSpPr>
          <p:nvPr>
            <p:ph sz="quarter" idx="12"/>
          </p:nvPr>
        </p:nvSpPr>
        <p:spPr bwMode="auto">
          <a:xfrm>
            <a:off x="719999" y="2400010"/>
            <a:ext cx="4958024" cy="36009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033B3"/>
                </a:solidFill>
                <a:effectLst/>
                <a:latin typeface="JetBrains Mono"/>
              </a:rPr>
              <a:t>class </a:t>
            </a:r>
            <a:r>
              <a:rPr kumimoji="0" lang="fr-FR" altLang="fr-FR" b="0" i="0" u="none" strike="noStrike" cap="none" normalizeH="0" baseline="0" dirty="0" err="1">
                <a:ln>
                  <a:noFill/>
                </a:ln>
                <a:solidFill>
                  <a:srgbClr val="000000"/>
                </a:solidFill>
                <a:effectLst/>
                <a:latin typeface="JetBrains Mono"/>
              </a:rPr>
              <a:t>ActivityA</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AppCompatActivity</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onCreate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savedInstanceState</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Bundle</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super</a:t>
            </a:r>
            <a:r>
              <a:rPr kumimoji="0" lang="fr-FR" altLang="fr-FR" b="0" i="0" u="none" strike="noStrike" cap="none" normalizeH="0" baseline="0" dirty="0" err="1">
                <a:ln>
                  <a:noFill/>
                </a:ln>
                <a:solidFill>
                  <a:srgbClr val="080808"/>
                </a:solidFill>
                <a:effectLst/>
                <a:latin typeface="JetBrains Mono"/>
              </a:rPr>
              <a:t>.onCreate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savedInstanceState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setContentView</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layout</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activity_a</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actionBar</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1" u="none" strike="noStrike" cap="none" normalizeH="0" baseline="0" dirty="0" err="1">
                <a:ln>
                  <a:noFill/>
                </a:ln>
                <a:solidFill>
                  <a:srgbClr val="871094"/>
                </a:solidFill>
                <a:effectLst/>
                <a:latin typeface="JetBrains Mono"/>
              </a:rPr>
              <a:t>supportActionBar</a:t>
            </a:r>
            <a:br>
              <a:rPr kumimoji="0" lang="fr-FR" altLang="fr-FR" b="0" i="1" u="none" strike="noStrike" cap="none" normalizeH="0" baseline="0" dirty="0">
                <a:ln>
                  <a:noFill/>
                </a:ln>
                <a:solidFill>
                  <a:srgbClr val="871094"/>
                </a:solidFill>
                <a:effectLst/>
                <a:latin typeface="JetBrains Mono"/>
              </a:rPr>
            </a:br>
            <a:r>
              <a:rPr kumimoji="0" lang="fr-FR" altLang="fr-FR" b="0" i="1" u="none" strike="noStrike" cap="none" normalizeH="0" baseline="0" dirty="0">
                <a:ln>
                  <a:noFill/>
                </a:ln>
                <a:solidFill>
                  <a:srgbClr val="871094"/>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actionBar</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title</a:t>
            </a:r>
            <a:r>
              <a:rPr kumimoji="0" lang="fr-FR" altLang="fr-FR" b="0" i="1"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67D17"/>
                </a:solidFill>
                <a:effectLst/>
                <a:latin typeface="JetBrains Mono"/>
              </a:rPr>
              <a:t>"Activity A"</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fun </a:t>
            </a:r>
            <a:r>
              <a:rPr kumimoji="0" lang="fr-FR" altLang="fr-FR" b="0" i="0" u="none" strike="noStrike" cap="none" normalizeH="0" baseline="0" dirty="0" err="1">
                <a:ln>
                  <a:noFill/>
                </a:ln>
                <a:solidFill>
                  <a:srgbClr val="00627A"/>
                </a:solidFill>
                <a:effectLst/>
                <a:latin typeface="JetBrains Mono"/>
              </a:rPr>
              <a:t>intentB</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startActivity</a:t>
            </a:r>
            <a:r>
              <a:rPr kumimoji="0" lang="fr-FR" altLang="fr-FR" b="0" i="0" u="none" strike="noStrike" cap="none" normalizeH="0" baseline="0" dirty="0">
                <a:ln>
                  <a:noFill/>
                </a:ln>
                <a:solidFill>
                  <a:srgbClr val="080808"/>
                </a:solidFill>
                <a:effectLst/>
                <a:latin typeface="JetBrains Mono"/>
              </a:rPr>
              <a:t>(Intent(</a:t>
            </a:r>
            <a:r>
              <a:rPr kumimoji="0" lang="fr-FR" altLang="fr-FR" b="0" i="0" u="none" strike="noStrike" cap="none" normalizeH="0" baseline="0" dirty="0" err="1">
                <a:ln>
                  <a:noFill/>
                </a:ln>
                <a:solidFill>
                  <a:srgbClr val="0033B3"/>
                </a:solidFill>
                <a:effectLst/>
                <a:latin typeface="JetBrains Mono"/>
              </a:rPr>
              <a:t>this</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ActivityB</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33B3"/>
                </a:solidFill>
                <a:effectLst/>
                <a:latin typeface="JetBrains Mono"/>
              </a:rPr>
              <a:t>class</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a:ln>
                  <a:noFill/>
                </a:ln>
                <a:solidFill>
                  <a:srgbClr val="871094"/>
                </a:solidFill>
                <a:effectLst/>
                <a:latin typeface="JetBrains Mono"/>
              </a:rPr>
              <a:t>java</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overridePendingTransition</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anim</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slide_in_right</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anim</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slide_out_left</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fun </a:t>
            </a:r>
            <a:r>
              <a:rPr kumimoji="0" lang="fr-FR" altLang="fr-FR" b="0" i="0" u="none" strike="noStrike" cap="none" normalizeH="0" baseline="0" dirty="0" err="1">
                <a:ln>
                  <a:noFill/>
                </a:ln>
                <a:solidFill>
                  <a:srgbClr val="00627A"/>
                </a:solidFill>
                <a:effectLst/>
                <a:latin typeface="JetBrains Mono"/>
              </a:rPr>
              <a:t>intentC</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startActivity</a:t>
            </a:r>
            <a:r>
              <a:rPr kumimoji="0" lang="fr-FR" altLang="fr-FR" b="0" i="0" u="none" strike="noStrike" cap="none" normalizeH="0" baseline="0" dirty="0">
                <a:ln>
                  <a:noFill/>
                </a:ln>
                <a:solidFill>
                  <a:srgbClr val="080808"/>
                </a:solidFill>
                <a:effectLst/>
                <a:latin typeface="JetBrains Mono"/>
              </a:rPr>
              <a:t>(Intent(</a:t>
            </a:r>
            <a:r>
              <a:rPr kumimoji="0" lang="fr-FR" altLang="fr-FR" b="0" i="0" u="none" strike="noStrike" cap="none" normalizeH="0" baseline="0" dirty="0" err="1">
                <a:ln>
                  <a:noFill/>
                </a:ln>
                <a:solidFill>
                  <a:srgbClr val="0033B3"/>
                </a:solidFill>
                <a:effectLst/>
                <a:latin typeface="JetBrains Mono"/>
              </a:rPr>
              <a:t>this</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ActivityC</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33B3"/>
                </a:solidFill>
                <a:effectLst/>
                <a:latin typeface="JetBrains Mono"/>
              </a:rPr>
              <a:t>class</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a:ln>
                  <a:noFill/>
                </a:ln>
                <a:solidFill>
                  <a:srgbClr val="871094"/>
                </a:solidFill>
                <a:effectLst/>
                <a:latin typeface="JetBrains Mono"/>
              </a:rPr>
              <a:t>java</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overridePendingTransition</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anim</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slide_in_left</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anim</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slide_out_right</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13" name="Rectangle 2">
            <a:extLst>
              <a:ext uri="{FF2B5EF4-FFF2-40B4-BE49-F238E27FC236}">
                <a16:creationId xmlns:a16="http://schemas.microsoft.com/office/drawing/2014/main" id="{72C6997C-7907-451C-C264-69294E5D0C30}"/>
              </a:ext>
            </a:extLst>
          </p:cNvPr>
          <p:cNvSpPr>
            <a:spLocks noGrp="1" noChangeArrowheads="1"/>
          </p:cNvSpPr>
          <p:nvPr>
            <p:ph sz="quarter" idx="14"/>
          </p:nvPr>
        </p:nvSpPr>
        <p:spPr bwMode="auto">
          <a:xfrm>
            <a:off x="6246576" y="2400010"/>
            <a:ext cx="4958024" cy="360098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033B3"/>
                </a:solidFill>
                <a:effectLst/>
                <a:latin typeface="JetBrains Mono"/>
              </a:rPr>
              <a:t>class </a:t>
            </a:r>
            <a:r>
              <a:rPr kumimoji="0" lang="fr-FR" altLang="fr-FR" b="0" i="0" u="none" strike="noStrike" cap="none" normalizeH="0" baseline="0" dirty="0" err="1">
                <a:ln>
                  <a:noFill/>
                </a:ln>
                <a:solidFill>
                  <a:srgbClr val="000000"/>
                </a:solidFill>
                <a:effectLst/>
                <a:latin typeface="JetBrains Mono"/>
              </a:rPr>
              <a:t>ActivityB</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AppCompatActivity</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onCreate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savedInstanceState</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Bundle</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super</a:t>
            </a:r>
            <a:r>
              <a:rPr kumimoji="0" lang="fr-FR" altLang="fr-FR" b="0" i="0" u="none" strike="noStrike" cap="none" normalizeH="0" baseline="0" dirty="0" err="1">
                <a:ln>
                  <a:noFill/>
                </a:ln>
                <a:solidFill>
                  <a:srgbClr val="080808"/>
                </a:solidFill>
                <a:effectLst/>
                <a:latin typeface="JetBrains Mono"/>
              </a:rPr>
              <a:t>.onCreate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savedInstanceState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setContentView</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layout</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activity_b</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actionBar</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1" u="none" strike="noStrike" cap="none" normalizeH="0" baseline="0" dirty="0" err="1">
                <a:ln>
                  <a:noFill/>
                </a:ln>
                <a:solidFill>
                  <a:srgbClr val="871094"/>
                </a:solidFill>
                <a:effectLst/>
                <a:latin typeface="JetBrains Mono"/>
              </a:rPr>
              <a:t>supportActionBar</a:t>
            </a:r>
            <a:br>
              <a:rPr kumimoji="0" lang="fr-FR" altLang="fr-FR" b="0" i="1" u="none" strike="noStrike" cap="none" normalizeH="0" baseline="0" dirty="0">
                <a:ln>
                  <a:noFill/>
                </a:ln>
                <a:solidFill>
                  <a:srgbClr val="871094"/>
                </a:solidFill>
                <a:effectLst/>
                <a:latin typeface="JetBrains Mono"/>
              </a:rPr>
            </a:br>
            <a:r>
              <a:rPr kumimoji="0" lang="fr-FR" altLang="fr-FR" b="0" i="1" u="none" strike="noStrike" cap="none" normalizeH="0" baseline="0" dirty="0">
                <a:ln>
                  <a:noFill/>
                </a:ln>
                <a:solidFill>
                  <a:srgbClr val="871094"/>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actionBar</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title</a:t>
            </a:r>
            <a:r>
              <a:rPr kumimoji="0" lang="fr-FR" altLang="fr-FR" b="0" i="1"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67D17"/>
                </a:solidFill>
                <a:effectLst/>
                <a:latin typeface="JetBrains Mono"/>
              </a:rPr>
              <a:t>"Activity B"</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fun </a:t>
            </a:r>
            <a:r>
              <a:rPr kumimoji="0" lang="fr-FR" altLang="fr-FR" b="0" i="0" u="none" strike="noStrike" cap="none" normalizeH="0" baseline="0" dirty="0" err="1">
                <a:ln>
                  <a:noFill/>
                </a:ln>
                <a:solidFill>
                  <a:srgbClr val="00627A"/>
                </a:solidFill>
                <a:effectLst/>
                <a:latin typeface="JetBrains Mono"/>
              </a:rPr>
              <a:t>intentA</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startActivity</a:t>
            </a:r>
            <a:r>
              <a:rPr kumimoji="0" lang="fr-FR" altLang="fr-FR" b="0" i="0" u="none" strike="noStrike" cap="none" normalizeH="0" baseline="0" dirty="0">
                <a:ln>
                  <a:noFill/>
                </a:ln>
                <a:solidFill>
                  <a:srgbClr val="080808"/>
                </a:solidFill>
                <a:effectLst/>
                <a:latin typeface="JetBrains Mono"/>
              </a:rPr>
              <a:t>(Intent(</a:t>
            </a:r>
            <a:r>
              <a:rPr kumimoji="0" lang="fr-FR" altLang="fr-FR" b="0" i="0" u="none" strike="noStrike" cap="none" normalizeH="0" baseline="0" dirty="0" err="1">
                <a:ln>
                  <a:noFill/>
                </a:ln>
                <a:solidFill>
                  <a:srgbClr val="0033B3"/>
                </a:solidFill>
                <a:effectLst/>
                <a:latin typeface="JetBrains Mono"/>
              </a:rPr>
              <a:t>this</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ActivityA</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33B3"/>
                </a:solidFill>
                <a:effectLst/>
                <a:latin typeface="JetBrains Mono"/>
              </a:rPr>
              <a:t>class</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a:ln>
                  <a:noFill/>
                </a:ln>
                <a:solidFill>
                  <a:srgbClr val="871094"/>
                </a:solidFill>
                <a:effectLst/>
                <a:latin typeface="JetBrains Mono"/>
              </a:rPr>
              <a:t>java</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overridePendingTransition</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anim</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slide_in_left</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anim</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slide_out_right</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fun </a:t>
            </a:r>
            <a:r>
              <a:rPr kumimoji="0" lang="fr-FR" altLang="fr-FR" b="0" i="0" u="none" strike="noStrike" cap="none" normalizeH="0" baseline="0" dirty="0" err="1">
                <a:ln>
                  <a:noFill/>
                </a:ln>
                <a:solidFill>
                  <a:srgbClr val="00627A"/>
                </a:solidFill>
                <a:effectLst/>
                <a:latin typeface="JetBrains Mono"/>
              </a:rPr>
              <a:t>intentC</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startActivity</a:t>
            </a:r>
            <a:r>
              <a:rPr kumimoji="0" lang="fr-FR" altLang="fr-FR" b="0" i="0" u="none" strike="noStrike" cap="none" normalizeH="0" baseline="0" dirty="0">
                <a:ln>
                  <a:noFill/>
                </a:ln>
                <a:solidFill>
                  <a:srgbClr val="080808"/>
                </a:solidFill>
                <a:effectLst/>
                <a:latin typeface="JetBrains Mono"/>
              </a:rPr>
              <a:t>(Intent(</a:t>
            </a:r>
            <a:r>
              <a:rPr kumimoji="0" lang="fr-FR" altLang="fr-FR" b="0" i="0" u="none" strike="noStrike" cap="none" normalizeH="0" baseline="0" dirty="0" err="1">
                <a:ln>
                  <a:noFill/>
                </a:ln>
                <a:solidFill>
                  <a:srgbClr val="0033B3"/>
                </a:solidFill>
                <a:effectLst/>
                <a:latin typeface="JetBrains Mono"/>
              </a:rPr>
              <a:t>this</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ActivityC</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33B3"/>
                </a:solidFill>
                <a:effectLst/>
                <a:latin typeface="JetBrains Mono"/>
              </a:rPr>
              <a:t>class</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a:ln>
                  <a:noFill/>
                </a:ln>
                <a:solidFill>
                  <a:srgbClr val="871094"/>
                </a:solidFill>
                <a:effectLst/>
                <a:latin typeface="JetBrains Mono"/>
              </a:rPr>
              <a:t>java</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overridePendingTransition</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anim</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slide_out_left</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anim</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slide_in_right</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1249827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64563481-3CD7-9C63-9960-1949D0363F13}"/>
              </a:ext>
            </a:extLst>
          </p:cNvPr>
          <p:cNvSpPr>
            <a:spLocks noGrp="1"/>
          </p:cNvSpPr>
          <p:nvPr>
            <p:ph sz="quarter" idx="13"/>
          </p:nvPr>
        </p:nvSpPr>
        <p:spPr/>
        <p:txBody>
          <a:bodyPr/>
          <a:lstStyle/>
          <a:p>
            <a:r>
              <a:rPr lang="fr-FR" dirty="0"/>
              <a:t>ActivityC.java</a:t>
            </a:r>
          </a:p>
        </p:txBody>
      </p:sp>
      <p:sp>
        <p:nvSpPr>
          <p:cNvPr id="2" name="Title 1">
            <a:extLst>
              <a:ext uri="{FF2B5EF4-FFF2-40B4-BE49-F238E27FC236}">
                <a16:creationId xmlns:a16="http://schemas.microsoft.com/office/drawing/2014/main" id="{F2DD0D15-06A8-C6C9-280E-7AD082B0CB03}"/>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9471C4CE-651A-A9C7-FF6B-AA9420B0B00A}"/>
              </a:ext>
            </a:extLst>
          </p:cNvPr>
          <p:cNvSpPr>
            <a:spLocks noGrp="1"/>
          </p:cNvSpPr>
          <p:nvPr>
            <p:ph type="body" sz="quarter" idx="11"/>
          </p:nvPr>
        </p:nvSpPr>
        <p:spPr/>
        <p:txBody>
          <a:bodyPr/>
          <a:lstStyle/>
          <a:p>
            <a:r>
              <a:rPr lang="fr-FR" dirty="0"/>
              <a:t>Création de plusieurs animations entre plusieurs activités</a:t>
            </a:r>
          </a:p>
        </p:txBody>
      </p:sp>
      <p:sp>
        <p:nvSpPr>
          <p:cNvPr id="10" name="Rectangle 1">
            <a:extLst>
              <a:ext uri="{FF2B5EF4-FFF2-40B4-BE49-F238E27FC236}">
                <a16:creationId xmlns:a16="http://schemas.microsoft.com/office/drawing/2014/main" id="{2D9D8727-8D5D-050F-2AFA-F8405E12AB10}"/>
              </a:ext>
            </a:extLst>
          </p:cNvPr>
          <p:cNvSpPr>
            <a:spLocks noGrp="1" noChangeArrowheads="1"/>
          </p:cNvSpPr>
          <p:nvPr>
            <p:ph sz="quarter" idx="12"/>
          </p:nvPr>
        </p:nvSpPr>
        <p:spPr bwMode="auto">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33B3"/>
                </a:solidFill>
                <a:effectLst/>
                <a:latin typeface="JetBrains Mono"/>
              </a:rPr>
              <a:t>class </a:t>
            </a:r>
            <a:r>
              <a:rPr kumimoji="0" lang="fr-FR" altLang="fr-FR" sz="1200" b="0" i="0" u="none" strike="noStrike" cap="none" normalizeH="0" baseline="0" dirty="0" err="1">
                <a:ln>
                  <a:noFill/>
                </a:ln>
                <a:solidFill>
                  <a:srgbClr val="000000"/>
                </a:solidFill>
                <a:effectLst/>
                <a:latin typeface="JetBrains Mono"/>
              </a:rPr>
              <a:t>ActivityC</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AppCompatActivity</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onCreate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savedInstanceState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Bundle</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super</a:t>
            </a:r>
            <a:r>
              <a:rPr kumimoji="0" lang="fr-FR" altLang="fr-FR" sz="1200" b="0" i="0" u="none" strike="noStrike" cap="none" normalizeH="0" baseline="0" dirty="0" err="1">
                <a:ln>
                  <a:noFill/>
                </a:ln>
                <a:solidFill>
                  <a:srgbClr val="080808"/>
                </a:solidFill>
                <a:effectLst/>
                <a:latin typeface="JetBrains Mono"/>
              </a:rPr>
              <a:t>.onCreate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savedInstanceState</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setContentView</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layout</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activity_c</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err="1">
                <a:ln>
                  <a:noFill/>
                </a:ln>
                <a:solidFill>
                  <a:srgbClr val="000000"/>
                </a:solidFill>
                <a:effectLst/>
                <a:latin typeface="JetBrains Mono"/>
              </a:rPr>
              <a:t>actionBar</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1" u="none" strike="noStrike" cap="none" normalizeH="0" baseline="0" dirty="0" err="1">
                <a:ln>
                  <a:noFill/>
                </a:ln>
                <a:solidFill>
                  <a:srgbClr val="871094"/>
                </a:solidFill>
                <a:effectLst/>
                <a:latin typeface="JetBrains Mono"/>
              </a:rPr>
              <a:t>supportActionBar</a:t>
            </a:r>
            <a:br>
              <a:rPr kumimoji="0" lang="fr-FR" altLang="fr-FR" sz="1200" b="0" i="1" u="none" strike="noStrike" cap="none" normalizeH="0" baseline="0" dirty="0">
                <a:ln>
                  <a:noFill/>
                </a:ln>
                <a:solidFill>
                  <a:srgbClr val="871094"/>
                </a:solidFill>
                <a:effectLst/>
                <a:latin typeface="JetBrains Mono"/>
              </a:rPr>
            </a:b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actionBar</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title</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67D17"/>
                </a:solidFill>
                <a:effectLst/>
                <a:latin typeface="JetBrains Mono"/>
              </a:rPr>
              <a:t>"Activity C"</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fun </a:t>
            </a:r>
            <a:r>
              <a:rPr kumimoji="0" lang="fr-FR" altLang="fr-FR" sz="1200" b="0" i="0" u="none" strike="noStrike" cap="none" normalizeH="0" baseline="0" dirty="0" err="1">
                <a:ln>
                  <a:noFill/>
                </a:ln>
                <a:solidFill>
                  <a:srgbClr val="00627A"/>
                </a:solidFill>
                <a:effectLst/>
                <a:latin typeface="JetBrains Mono"/>
              </a:rPr>
              <a:t>intentA</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view</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startActivity</a:t>
            </a:r>
            <a:r>
              <a:rPr kumimoji="0" lang="fr-FR" altLang="fr-FR" sz="1200" b="0" i="0" u="none" strike="noStrike" cap="none" normalizeH="0" baseline="0" dirty="0">
                <a:ln>
                  <a:noFill/>
                </a:ln>
                <a:solidFill>
                  <a:srgbClr val="080808"/>
                </a:solidFill>
                <a:effectLst/>
                <a:latin typeface="JetBrains Mono"/>
              </a:rPr>
              <a:t>(Intent(</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ActivityA</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33B3"/>
                </a:solidFill>
                <a:effectLst/>
                <a:latin typeface="JetBrains Mono"/>
              </a:rPr>
              <a:t>class</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a:ln>
                  <a:noFill/>
                </a:ln>
                <a:solidFill>
                  <a:srgbClr val="871094"/>
                </a:solidFill>
                <a:effectLst/>
                <a:latin typeface="JetBrains Mono"/>
              </a:rPr>
              <a:t>java</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overridePendingTransition</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anim</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slide_out_left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anim</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slide_in_right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fun </a:t>
            </a:r>
            <a:r>
              <a:rPr kumimoji="0" lang="fr-FR" altLang="fr-FR" sz="1200" b="0" i="0" u="none" strike="noStrike" cap="none" normalizeH="0" baseline="0" dirty="0" err="1">
                <a:ln>
                  <a:noFill/>
                </a:ln>
                <a:solidFill>
                  <a:srgbClr val="00627A"/>
                </a:solidFill>
                <a:effectLst/>
                <a:latin typeface="JetBrains Mono"/>
              </a:rPr>
              <a:t>intentB</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view</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startActivity</a:t>
            </a:r>
            <a:r>
              <a:rPr kumimoji="0" lang="fr-FR" altLang="fr-FR" sz="1200" b="0" i="0" u="none" strike="noStrike" cap="none" normalizeH="0" baseline="0" dirty="0">
                <a:ln>
                  <a:noFill/>
                </a:ln>
                <a:solidFill>
                  <a:srgbClr val="080808"/>
                </a:solidFill>
                <a:effectLst/>
                <a:latin typeface="JetBrains Mono"/>
              </a:rPr>
              <a:t>(Intent(</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ActivityB</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33B3"/>
                </a:solidFill>
                <a:effectLst/>
                <a:latin typeface="JetBrains Mono"/>
              </a:rPr>
              <a:t>class</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a:ln>
                  <a:noFill/>
                </a:ln>
                <a:solidFill>
                  <a:srgbClr val="871094"/>
                </a:solidFill>
                <a:effectLst/>
                <a:latin typeface="JetBrains Mono"/>
              </a:rPr>
              <a:t>java</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overridePendingTransition</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anim</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slide_in_left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anim</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slide_out_right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44314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0208CC9-E1E4-44DF-915E-B56B4E0E30EE}"/>
              </a:ext>
            </a:extLst>
          </p:cNvPr>
          <p:cNvSpPr>
            <a:spLocks noGrp="1"/>
          </p:cNvSpPr>
          <p:nvPr>
            <p:ph type="body" sz="quarter" idx="12"/>
          </p:nvPr>
        </p:nvSpPr>
        <p:spPr/>
        <p:txBody>
          <a:bodyPr/>
          <a:lstStyle/>
          <a:p>
            <a:r>
              <a:rPr lang="fr-FR" dirty="0"/>
              <a:t>ACTIVITÉ n° 4</a:t>
            </a:r>
          </a:p>
        </p:txBody>
      </p:sp>
      <p:sp>
        <p:nvSpPr>
          <p:cNvPr id="3" name="Espace réservé du texte 2">
            <a:extLst>
              <a:ext uri="{FF2B5EF4-FFF2-40B4-BE49-F238E27FC236}">
                <a16:creationId xmlns:a16="http://schemas.microsoft.com/office/drawing/2014/main" id="{D1A40CDF-EF3E-4F85-BFCB-089073799E0D}"/>
              </a:ext>
            </a:extLst>
          </p:cNvPr>
          <p:cNvSpPr>
            <a:spLocks noGrp="1"/>
          </p:cNvSpPr>
          <p:nvPr>
            <p:ph type="body" sz="quarter" idx="13"/>
          </p:nvPr>
        </p:nvSpPr>
        <p:spPr/>
        <p:txBody>
          <a:bodyPr/>
          <a:lstStyle/>
          <a:p>
            <a:r>
              <a:rPr lang="fr-FR" sz="1800" dirty="0">
                <a:effectLst/>
                <a:latin typeface="Calibri" panose="020F0502020204030204" pitchFamily="34" charset="0"/>
                <a:ea typeface="Liberation Sans Narrow"/>
              </a:rPr>
              <a:t>Création de plusieurs animations (Zoom In/Out Animation, </a:t>
            </a:r>
            <a:r>
              <a:rPr lang="fr-FR" sz="1800" dirty="0" err="1">
                <a:effectLst/>
                <a:latin typeface="Calibri" panose="020F0502020204030204" pitchFamily="34" charset="0"/>
                <a:ea typeface="Liberation Sans Narrow"/>
              </a:rPr>
              <a:t>Rotate</a:t>
            </a:r>
            <a:r>
              <a:rPr lang="fr-FR" sz="1800" dirty="0">
                <a:effectLst/>
                <a:latin typeface="Calibri" panose="020F0502020204030204" pitchFamily="34" charset="0"/>
                <a:ea typeface="Liberation Sans Narrow"/>
              </a:rPr>
              <a:t> Animation…)</a:t>
            </a:r>
            <a:endParaRPr lang="fr-FR" dirty="0"/>
          </a:p>
        </p:txBody>
      </p:sp>
      <p:sp>
        <p:nvSpPr>
          <p:cNvPr id="4" name="Espace réservé du texte 3">
            <a:extLst>
              <a:ext uri="{FF2B5EF4-FFF2-40B4-BE49-F238E27FC236}">
                <a16:creationId xmlns:a16="http://schemas.microsoft.com/office/drawing/2014/main" id="{F66D2114-B667-40C7-B7CD-56E591B8CEBD}"/>
              </a:ext>
            </a:extLst>
          </p:cNvPr>
          <p:cNvSpPr>
            <a:spLocks noGrp="1"/>
          </p:cNvSpPr>
          <p:nvPr>
            <p:ph type="body" sz="quarter" idx="14"/>
          </p:nvPr>
        </p:nvSpPr>
        <p:spPr/>
        <p:txBody>
          <a:bodyPr/>
          <a:lstStyle/>
          <a:p>
            <a:r>
              <a:rPr lang="fr-FR" sz="1200" dirty="0">
                <a:solidFill>
                  <a:schemeClr val="tx1"/>
                </a:solidFill>
              </a:rPr>
              <a:t>Création de plusieurs animations (Zoom In/Out Animation, </a:t>
            </a:r>
            <a:r>
              <a:rPr lang="fr-FR" sz="1200" dirty="0" err="1">
                <a:solidFill>
                  <a:schemeClr val="tx1"/>
                </a:solidFill>
              </a:rPr>
              <a:t>Rotate</a:t>
            </a:r>
            <a:r>
              <a:rPr lang="fr-FR" sz="1200" dirty="0">
                <a:solidFill>
                  <a:schemeClr val="tx1"/>
                </a:solidFill>
              </a:rPr>
              <a:t> Animation…).</a:t>
            </a:r>
          </a:p>
        </p:txBody>
      </p:sp>
      <p:sp>
        <p:nvSpPr>
          <p:cNvPr id="5" name="Espace réservé du texte 4">
            <a:extLst>
              <a:ext uri="{FF2B5EF4-FFF2-40B4-BE49-F238E27FC236}">
                <a16:creationId xmlns:a16="http://schemas.microsoft.com/office/drawing/2014/main" id="{7B4EFB2E-CE3A-48FB-B655-BB006A57CE93}"/>
              </a:ext>
            </a:extLst>
          </p:cNvPr>
          <p:cNvSpPr>
            <a:spLocks noGrp="1"/>
          </p:cNvSpPr>
          <p:nvPr>
            <p:ph type="body" sz="quarter" idx="15"/>
          </p:nvPr>
        </p:nvSpPr>
        <p:spPr/>
        <p:txBody>
          <a:bodyPr/>
          <a:lstStyle/>
          <a:p>
            <a:r>
              <a:rPr lang="fr-FR" dirty="0"/>
              <a:t>5 heures</a:t>
            </a:r>
          </a:p>
        </p:txBody>
      </p:sp>
      <p:sp>
        <p:nvSpPr>
          <p:cNvPr id="11" name="Espace réservé du texte 10">
            <a:extLst>
              <a:ext uri="{FF2B5EF4-FFF2-40B4-BE49-F238E27FC236}">
                <a16:creationId xmlns:a16="http://schemas.microsoft.com/office/drawing/2014/main" id="{4C3AAB3A-859E-41F9-B4FC-892E976D8F22}"/>
              </a:ext>
            </a:extLst>
          </p:cNvPr>
          <p:cNvSpPr>
            <a:spLocks noGrp="1"/>
          </p:cNvSpPr>
          <p:nvPr>
            <p:ph type="body" sz="quarter" idx="16"/>
          </p:nvPr>
        </p:nvSpPr>
        <p:spPr/>
        <p:txBody>
          <a:bodyPr/>
          <a:lstStyle/>
          <a:p>
            <a:r>
              <a:rPr lang="fr-FR" sz="1200" dirty="0">
                <a:solidFill>
                  <a:schemeClr val="tx1"/>
                </a:solidFill>
              </a:rPr>
              <a:t>Révision générale du résumé théorique ;</a:t>
            </a:r>
          </a:p>
          <a:p>
            <a:r>
              <a:rPr lang="fr-FR" sz="1200" dirty="0">
                <a:solidFill>
                  <a:schemeClr val="tx1"/>
                </a:solidFill>
              </a:rPr>
              <a:t>Suivre les instructions du TP et organiser le dossier de travail.</a:t>
            </a:r>
          </a:p>
        </p:txBody>
      </p:sp>
    </p:spTree>
    <p:extLst>
      <p:ext uri="{BB962C8B-B14F-4D97-AF65-F5344CB8AC3E}">
        <p14:creationId xmlns:p14="http://schemas.microsoft.com/office/powerpoint/2010/main" val="11661451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326D2C77-F9EB-4A77-8209-F0ECAFC7E180}"/>
              </a:ext>
            </a:extLst>
          </p:cNvPr>
          <p:cNvSpPr>
            <a:spLocks noGrp="1"/>
          </p:cNvSpPr>
          <p:nvPr>
            <p:ph type="body" sz="quarter" idx="14"/>
          </p:nvPr>
        </p:nvSpPr>
        <p:spPr/>
        <p:txBody>
          <a:bodyPr/>
          <a:lstStyle/>
          <a:p>
            <a:r>
              <a:rPr lang="fr-FR" dirty="0"/>
              <a:t>Rappeler les différents types d’animations ;</a:t>
            </a:r>
          </a:p>
          <a:p>
            <a:r>
              <a:rPr lang="fr-FR" dirty="0"/>
              <a:t>Rappeler les étapes à suivre pour appliquer une animation sur un objet ;  </a:t>
            </a:r>
          </a:p>
          <a:p>
            <a:r>
              <a:rPr lang="fr-FR" dirty="0"/>
              <a:t>Demander aux apprenants de suivre les étapes décrites dans l’activité.</a:t>
            </a:r>
          </a:p>
        </p:txBody>
      </p:sp>
      <p:sp>
        <p:nvSpPr>
          <p:cNvPr id="12" name="Espace réservé du texte 11">
            <a:extLst>
              <a:ext uri="{FF2B5EF4-FFF2-40B4-BE49-F238E27FC236}">
                <a16:creationId xmlns:a16="http://schemas.microsoft.com/office/drawing/2014/main" id="{FE871939-AADD-4640-9FF7-C923810401DF}"/>
              </a:ext>
            </a:extLst>
          </p:cNvPr>
          <p:cNvSpPr>
            <a:spLocks noGrp="1"/>
          </p:cNvSpPr>
          <p:nvPr>
            <p:ph type="body" sz="quarter" idx="15"/>
          </p:nvPr>
        </p:nvSpPr>
        <p:spPr/>
        <p:txBody>
          <a:bodyPr/>
          <a:lstStyle/>
          <a:p>
            <a:r>
              <a:rPr lang="fr-FR" dirty="0">
                <a:solidFill>
                  <a:schemeClr val="tx1"/>
                </a:solidFill>
              </a:rPr>
              <a:t>Suivre les étapes indiquées dans l’activité.</a:t>
            </a:r>
          </a:p>
        </p:txBody>
      </p:sp>
      <p:sp>
        <p:nvSpPr>
          <p:cNvPr id="13" name="Espace réservé du texte 12">
            <a:extLst>
              <a:ext uri="{FF2B5EF4-FFF2-40B4-BE49-F238E27FC236}">
                <a16:creationId xmlns:a16="http://schemas.microsoft.com/office/drawing/2014/main" id="{EE3D289B-B5E1-4A06-94F4-7649EBAA0425}"/>
              </a:ext>
            </a:extLst>
          </p:cNvPr>
          <p:cNvSpPr>
            <a:spLocks noGrp="1"/>
          </p:cNvSpPr>
          <p:nvPr>
            <p:ph type="body" sz="quarter" idx="16"/>
          </p:nvPr>
        </p:nvSpPr>
        <p:spPr/>
        <p:txBody>
          <a:bodyPr/>
          <a:lstStyle/>
          <a:p>
            <a:r>
              <a:rPr lang="fr-FR" dirty="0">
                <a:solidFill>
                  <a:schemeClr val="tx1"/>
                </a:solidFill>
              </a:rPr>
              <a:t>Support de résumé théorique accompagnant ;</a:t>
            </a:r>
          </a:p>
          <a:p>
            <a:r>
              <a:rPr lang="fr-FR" dirty="0">
                <a:solidFill>
                  <a:schemeClr val="tx1"/>
                </a:solidFill>
              </a:rPr>
              <a:t>Un ordinateur sur lequel est installée la dernière version stable d'Android Studio.</a:t>
            </a:r>
          </a:p>
          <a:p>
            <a:endParaRPr lang="fr-FR" dirty="0">
              <a:solidFill>
                <a:schemeClr val="tx1"/>
              </a:solidFill>
            </a:endParaRPr>
          </a:p>
        </p:txBody>
      </p:sp>
      <p:sp>
        <p:nvSpPr>
          <p:cNvPr id="26" name="Espace réservé du texte 25">
            <a:extLst>
              <a:ext uri="{FF2B5EF4-FFF2-40B4-BE49-F238E27FC236}">
                <a16:creationId xmlns:a16="http://schemas.microsoft.com/office/drawing/2014/main" id="{0D5EC287-2861-4AF1-958B-728A2857FF37}"/>
              </a:ext>
            </a:extLst>
          </p:cNvPr>
          <p:cNvSpPr>
            <a:spLocks noGrp="1"/>
          </p:cNvSpPr>
          <p:nvPr>
            <p:ph type="body" sz="quarter" idx="17"/>
          </p:nvPr>
        </p:nvSpPr>
        <p:spPr/>
        <p:txBody>
          <a:bodyPr/>
          <a:lstStyle/>
          <a:p>
            <a:r>
              <a:rPr lang="fr-FR" dirty="0">
                <a:solidFill>
                  <a:schemeClr val="tx1"/>
                </a:solidFill>
              </a:rPr>
              <a:t>Le stagiaire doit être capable de : </a:t>
            </a:r>
          </a:p>
          <a:p>
            <a:pPr lvl="1"/>
            <a:r>
              <a:rPr lang="fr-FR" b="0" i="0" u="none" strike="noStrike" baseline="0" dirty="0">
                <a:solidFill>
                  <a:schemeClr val="tx1"/>
                </a:solidFill>
              </a:rPr>
              <a:t>créer plusieurs animations (Zoom In/Out Animation, </a:t>
            </a:r>
            <a:r>
              <a:rPr lang="fr-FR" b="0" i="0" u="none" strike="noStrike" baseline="0" dirty="0" err="1">
                <a:solidFill>
                  <a:schemeClr val="tx1"/>
                </a:solidFill>
              </a:rPr>
              <a:t>Rotate</a:t>
            </a:r>
            <a:r>
              <a:rPr lang="fr-FR" dirty="0">
                <a:solidFill>
                  <a:schemeClr val="tx1"/>
                </a:solidFill>
              </a:rPr>
              <a:t> </a:t>
            </a:r>
            <a:r>
              <a:rPr lang="fr-FR" b="0" i="0" u="none" strike="noStrike" baseline="0" dirty="0">
                <a:solidFill>
                  <a:schemeClr val="tx1"/>
                </a:solidFill>
              </a:rPr>
              <a:t>Animation…);</a:t>
            </a:r>
          </a:p>
          <a:p>
            <a:pPr lvl="1"/>
            <a:r>
              <a:rPr lang="fr-FR" dirty="0">
                <a:solidFill>
                  <a:schemeClr val="tx1"/>
                </a:solidFill>
              </a:rPr>
              <a:t>appliquer les animations sur des objet . </a:t>
            </a:r>
          </a:p>
        </p:txBody>
      </p:sp>
      <p:sp>
        <p:nvSpPr>
          <p:cNvPr id="10" name="Espace réservé du texte 9">
            <a:extLst>
              <a:ext uri="{FF2B5EF4-FFF2-40B4-BE49-F238E27FC236}">
                <a16:creationId xmlns:a16="http://schemas.microsoft.com/office/drawing/2014/main" id="{E01E46B8-D1C6-4AEE-9F4D-01929462681F}"/>
              </a:ext>
            </a:extLst>
          </p:cNvPr>
          <p:cNvSpPr>
            <a:spLocks noGrp="1"/>
          </p:cNvSpPr>
          <p:nvPr>
            <p:ph type="body" sz="quarter" idx="13"/>
          </p:nvPr>
        </p:nvSpPr>
        <p:spPr/>
        <p:txBody>
          <a:bodyPr/>
          <a:lstStyle/>
          <a:p>
            <a:pPr marL="342900" indent="-342900">
              <a:buFont typeface="+mj-lt"/>
              <a:buAutoNum type="arabicPeriod"/>
            </a:pPr>
            <a:r>
              <a:rPr lang="fr-FR" dirty="0"/>
              <a:t>Pour le formateur</a:t>
            </a:r>
          </a:p>
        </p:txBody>
      </p:sp>
      <p:sp>
        <p:nvSpPr>
          <p:cNvPr id="27" name="Espace réservé du texte 26">
            <a:extLst>
              <a:ext uri="{FF2B5EF4-FFF2-40B4-BE49-F238E27FC236}">
                <a16:creationId xmlns:a16="http://schemas.microsoft.com/office/drawing/2014/main" id="{28AF38AD-7207-4A77-B410-2DAF2CA1D6D3}"/>
              </a:ext>
            </a:extLst>
          </p:cNvPr>
          <p:cNvSpPr>
            <a:spLocks noGrp="1"/>
          </p:cNvSpPr>
          <p:nvPr>
            <p:ph type="body" sz="quarter" idx="18"/>
          </p:nvPr>
        </p:nvSpPr>
        <p:spPr/>
        <p:txBody>
          <a:bodyPr/>
          <a:lstStyle/>
          <a:p>
            <a:pPr marL="342900" indent="-342900">
              <a:buFont typeface="+mj-lt"/>
              <a:buAutoNum type="arabicPeriod" startAt="2"/>
            </a:pPr>
            <a:r>
              <a:rPr lang="fr-FR" dirty="0"/>
              <a:t>Pour l’apprenant</a:t>
            </a:r>
          </a:p>
        </p:txBody>
      </p:sp>
      <p:sp>
        <p:nvSpPr>
          <p:cNvPr id="28" name="Espace réservé du texte 27">
            <a:extLst>
              <a:ext uri="{FF2B5EF4-FFF2-40B4-BE49-F238E27FC236}">
                <a16:creationId xmlns:a16="http://schemas.microsoft.com/office/drawing/2014/main" id="{DCBCF178-FFDC-4CF8-8B68-DAC515EB2525}"/>
              </a:ext>
            </a:extLst>
          </p:cNvPr>
          <p:cNvSpPr>
            <a:spLocks noGrp="1"/>
          </p:cNvSpPr>
          <p:nvPr>
            <p:ph type="body" sz="quarter" idx="19"/>
          </p:nvPr>
        </p:nvSpPr>
        <p:spPr/>
        <p:txBody>
          <a:bodyPr/>
          <a:lstStyle/>
          <a:p>
            <a:pPr marL="342900" indent="-342900">
              <a:buFont typeface="+mj-lt"/>
              <a:buAutoNum type="arabicPeriod" startAt="3"/>
            </a:pPr>
            <a:r>
              <a:rPr lang="en-US" sz="1600" b="1" u="none" kern="1200" dirty="0">
                <a:latin typeface="+mn-lt"/>
                <a:ea typeface="맑은 고딕" pitchFamily="34"/>
                <a:cs typeface="Calibri" panose="020F0502020204030204" pitchFamily="34" charset="0"/>
              </a:rPr>
              <a:t>Conditions de </a:t>
            </a:r>
            <a:r>
              <a:rPr lang="en-US" sz="1600" b="1" u="none" kern="1200" dirty="0" err="1">
                <a:latin typeface="+mn-lt"/>
                <a:ea typeface="맑은 고딕" pitchFamily="34"/>
                <a:cs typeface="Calibri" panose="020F0502020204030204" pitchFamily="34" charset="0"/>
              </a:rPr>
              <a:t>réalisation</a:t>
            </a:r>
            <a:r>
              <a:rPr lang="en-US" sz="1600" b="1" u="none" kern="1200" dirty="0">
                <a:latin typeface="+mn-lt"/>
                <a:ea typeface="맑은 고딕" pitchFamily="34"/>
                <a:cs typeface="Calibri" panose="020F0502020204030204" pitchFamily="34" charset="0"/>
              </a:rPr>
              <a:t> :</a:t>
            </a:r>
          </a:p>
        </p:txBody>
      </p:sp>
      <p:sp>
        <p:nvSpPr>
          <p:cNvPr id="29" name="Espace réservé du texte 28">
            <a:extLst>
              <a:ext uri="{FF2B5EF4-FFF2-40B4-BE49-F238E27FC236}">
                <a16:creationId xmlns:a16="http://schemas.microsoft.com/office/drawing/2014/main" id="{063F7AAB-3F42-46C7-88E2-1F817C02577F}"/>
              </a:ext>
            </a:extLst>
          </p:cNvPr>
          <p:cNvSpPr>
            <a:spLocks noGrp="1"/>
          </p:cNvSpPr>
          <p:nvPr>
            <p:ph type="body" sz="quarter" idx="20"/>
          </p:nvPr>
        </p:nvSpPr>
        <p:spPr/>
        <p:txBody>
          <a:bodyPr/>
          <a:lstStyle/>
          <a:p>
            <a:pPr marL="342900" indent="-342900">
              <a:buFont typeface="+mj-lt"/>
              <a:buAutoNum type="arabicPeriod" startAt="4"/>
            </a:pPr>
            <a:r>
              <a:rPr lang="en-US" sz="1600" b="1" u="none" kern="1200" dirty="0" err="1">
                <a:latin typeface="+mn-lt"/>
                <a:ea typeface="맑은 고딕" pitchFamily="34"/>
                <a:cs typeface="Calibri" panose="020F0502020204030204" pitchFamily="34" charset="0"/>
              </a:rPr>
              <a:t>Critères</a:t>
            </a:r>
            <a:r>
              <a:rPr lang="en-US" sz="1600" b="1" u="none" kern="1200" dirty="0">
                <a:latin typeface="+mn-lt"/>
                <a:ea typeface="맑은 고딕" pitchFamily="34"/>
                <a:cs typeface="Calibri" panose="020F0502020204030204" pitchFamily="34" charset="0"/>
              </a:rPr>
              <a:t> de </a:t>
            </a:r>
            <a:r>
              <a:rPr lang="en-US" sz="1600" b="1" u="none" kern="1200" dirty="0" err="1">
                <a:latin typeface="+mn-lt"/>
                <a:ea typeface="맑은 고딕" pitchFamily="34"/>
                <a:cs typeface="Calibri" panose="020F0502020204030204" pitchFamily="34" charset="0"/>
              </a:rPr>
              <a:t>réussite</a:t>
            </a:r>
            <a:r>
              <a:rPr lang="en-US" sz="1600" b="1" u="none" kern="1200" dirty="0">
                <a:latin typeface="+mn-lt"/>
                <a:ea typeface="맑은 고딕" pitchFamily="34"/>
                <a:cs typeface="Calibri" panose="020F0502020204030204" pitchFamily="34" charset="0"/>
              </a:rPr>
              <a:t> :</a:t>
            </a:r>
          </a:p>
        </p:txBody>
      </p:sp>
    </p:spTree>
    <p:extLst>
      <p:ext uri="{BB962C8B-B14F-4D97-AF65-F5344CB8AC3E}">
        <p14:creationId xmlns:p14="http://schemas.microsoft.com/office/powerpoint/2010/main" val="6544909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4</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Création de plusieurs animations (Zoom In/Out Animation, </a:t>
            </a:r>
            <a:r>
              <a:rPr lang="fr-FR" sz="1600" dirty="0" err="1">
                <a:effectLst/>
                <a:latin typeface="Calibri" panose="020F0502020204030204" pitchFamily="34" charset="0"/>
                <a:ea typeface="Liberation Sans Narrow"/>
              </a:rPr>
              <a:t>Rotate</a:t>
            </a:r>
            <a:r>
              <a:rPr lang="fr-FR" sz="1600" dirty="0">
                <a:effectLst/>
                <a:latin typeface="Calibri" panose="020F0502020204030204" pitchFamily="34" charset="0"/>
                <a:ea typeface="Liberation Sans Narrow"/>
              </a:rPr>
              <a:t> Animation…)</a:t>
            </a:r>
            <a:endParaRPr lang="fr-FR" dirty="0"/>
          </a:p>
        </p:txBody>
      </p:sp>
      <p:sp>
        <p:nvSpPr>
          <p:cNvPr id="2" name="Content Placeholder 1">
            <a:extLst>
              <a:ext uri="{FF2B5EF4-FFF2-40B4-BE49-F238E27FC236}">
                <a16:creationId xmlns:a16="http://schemas.microsoft.com/office/drawing/2014/main" id="{182CE6CF-CCAA-FA33-5F92-D35C66A3339B}"/>
              </a:ext>
            </a:extLst>
          </p:cNvPr>
          <p:cNvSpPr>
            <a:spLocks noGrp="1"/>
          </p:cNvSpPr>
          <p:nvPr>
            <p:ph sz="quarter" idx="12"/>
          </p:nvPr>
        </p:nvSpPr>
        <p:spPr/>
        <p:txBody>
          <a:bodyPr/>
          <a:lstStyle/>
          <a:p>
            <a:r>
              <a:rPr lang="fr-FR" dirty="0">
                <a:solidFill>
                  <a:schemeClr val="tx1"/>
                </a:solidFill>
              </a:rPr>
              <a:t>Dans cette activité, on demande de créer une application Android avec le langage </a:t>
            </a:r>
            <a:r>
              <a:rPr lang="fr-FR" dirty="0" err="1">
                <a:solidFill>
                  <a:schemeClr val="tx1"/>
                </a:solidFill>
              </a:rPr>
              <a:t>Kotlin</a:t>
            </a:r>
            <a:r>
              <a:rPr lang="fr-FR" dirty="0">
                <a:solidFill>
                  <a:schemeClr val="tx1"/>
                </a:solidFill>
              </a:rPr>
              <a:t>. Ensuite, appliquer une série d’animations sur un objet </a:t>
            </a:r>
            <a:r>
              <a:rPr lang="fr-FR" dirty="0" err="1">
                <a:solidFill>
                  <a:schemeClr val="tx1"/>
                </a:solidFill>
              </a:rPr>
              <a:t>Card</a:t>
            </a:r>
            <a:r>
              <a:rPr lang="fr-FR" dirty="0">
                <a:solidFill>
                  <a:schemeClr val="tx1"/>
                </a:solidFill>
              </a:rPr>
              <a:t>. Comme le montre la figure suivante. </a:t>
            </a:r>
          </a:p>
          <a:p>
            <a:r>
              <a:rPr lang="fr-FR" dirty="0">
                <a:solidFill>
                  <a:schemeClr val="tx1"/>
                </a:solidFill>
              </a:rPr>
              <a:t>Les animations demandées sont   : </a:t>
            </a:r>
          </a:p>
          <a:p>
            <a:pPr marL="171450" indent="-171450">
              <a:buFont typeface="Arial" panose="020B0604020202020204" pitchFamily="34" charset="0"/>
              <a:buChar char="•"/>
            </a:pPr>
            <a:r>
              <a:rPr lang="fr-FR" dirty="0">
                <a:solidFill>
                  <a:schemeClr val="tx1"/>
                </a:solidFill>
              </a:rPr>
              <a:t>Fade In (code XML) ;</a:t>
            </a:r>
          </a:p>
          <a:p>
            <a:pPr marL="171450" indent="-171450">
              <a:buFont typeface="Arial" panose="020B0604020202020204" pitchFamily="34" charset="0"/>
              <a:buChar char="•"/>
            </a:pPr>
            <a:r>
              <a:rPr lang="fr-FR" dirty="0">
                <a:solidFill>
                  <a:schemeClr val="tx1"/>
                </a:solidFill>
              </a:rPr>
              <a:t>Fade Out (code XML) ;</a:t>
            </a:r>
          </a:p>
          <a:p>
            <a:pPr marL="171450" indent="-171450">
              <a:buFont typeface="Arial" panose="020B0604020202020204" pitchFamily="34" charset="0"/>
              <a:buChar char="•"/>
            </a:pPr>
            <a:r>
              <a:rPr lang="fr-FR" dirty="0">
                <a:solidFill>
                  <a:schemeClr val="tx1"/>
                </a:solidFill>
              </a:rPr>
              <a:t>Zoom In (code XML)  ;</a:t>
            </a:r>
          </a:p>
          <a:p>
            <a:pPr marL="171450" indent="-171450">
              <a:buFont typeface="Arial" panose="020B0604020202020204" pitchFamily="34" charset="0"/>
              <a:buChar char="•"/>
            </a:pPr>
            <a:r>
              <a:rPr lang="fr-FR" dirty="0">
                <a:solidFill>
                  <a:schemeClr val="tx1"/>
                </a:solidFill>
              </a:rPr>
              <a:t>Zoom Out (code XML)  ;</a:t>
            </a:r>
          </a:p>
          <a:p>
            <a:pPr marL="171450" indent="-171450">
              <a:buFont typeface="Arial" panose="020B0604020202020204" pitchFamily="34" charset="0"/>
              <a:buChar char="•"/>
            </a:pPr>
            <a:r>
              <a:rPr lang="fr-FR" dirty="0">
                <a:solidFill>
                  <a:schemeClr val="tx1"/>
                </a:solidFill>
              </a:rPr>
              <a:t>Slide UP (code XML) ;</a:t>
            </a:r>
          </a:p>
          <a:p>
            <a:pPr marL="171450" indent="-171450">
              <a:buFont typeface="Arial" panose="020B0604020202020204" pitchFamily="34" charset="0"/>
              <a:buChar char="•"/>
            </a:pPr>
            <a:r>
              <a:rPr lang="fr-FR" dirty="0">
                <a:solidFill>
                  <a:schemeClr val="tx1"/>
                </a:solidFill>
              </a:rPr>
              <a:t>Slide Down (code XML)  ;</a:t>
            </a:r>
          </a:p>
          <a:p>
            <a:pPr marL="171450" indent="-171450">
              <a:buFont typeface="Arial" panose="020B0604020202020204" pitchFamily="34" charset="0"/>
              <a:buChar char="•"/>
            </a:pPr>
            <a:r>
              <a:rPr lang="fr-FR" dirty="0">
                <a:solidFill>
                  <a:schemeClr val="tx1"/>
                </a:solidFill>
              </a:rPr>
              <a:t>Slide Right (code XML)  ;</a:t>
            </a:r>
          </a:p>
          <a:p>
            <a:pPr marL="171450" indent="-171450">
              <a:buFont typeface="Arial" panose="020B0604020202020204" pitchFamily="34" charset="0"/>
              <a:buChar char="•"/>
            </a:pPr>
            <a:r>
              <a:rPr lang="fr-FR" dirty="0">
                <a:solidFill>
                  <a:schemeClr val="tx1"/>
                </a:solidFill>
              </a:rPr>
              <a:t>Slide </a:t>
            </a:r>
            <a:r>
              <a:rPr lang="fr-FR" dirty="0" err="1">
                <a:solidFill>
                  <a:schemeClr val="tx1"/>
                </a:solidFill>
              </a:rPr>
              <a:t>Left</a:t>
            </a:r>
            <a:r>
              <a:rPr lang="fr-FR" dirty="0">
                <a:solidFill>
                  <a:schemeClr val="tx1"/>
                </a:solidFill>
              </a:rPr>
              <a:t> (code XML)  ;</a:t>
            </a:r>
          </a:p>
          <a:p>
            <a:pPr marL="171450" indent="-171450">
              <a:buFont typeface="Arial" panose="020B0604020202020204" pitchFamily="34" charset="0"/>
              <a:buChar char="•"/>
            </a:pPr>
            <a:r>
              <a:rPr lang="fr-FR" dirty="0" err="1">
                <a:solidFill>
                  <a:schemeClr val="tx1"/>
                </a:solidFill>
              </a:rPr>
              <a:t>Rotate</a:t>
            </a:r>
            <a:r>
              <a:rPr lang="fr-FR" dirty="0">
                <a:solidFill>
                  <a:schemeClr val="tx1"/>
                </a:solidFill>
              </a:rPr>
              <a:t> (code </a:t>
            </a:r>
            <a:r>
              <a:rPr lang="fr-FR" dirty="0" err="1">
                <a:solidFill>
                  <a:schemeClr val="tx1"/>
                </a:solidFill>
              </a:rPr>
              <a:t>kotlin</a:t>
            </a:r>
            <a:r>
              <a:rPr lang="fr-FR" dirty="0">
                <a:solidFill>
                  <a:schemeClr val="tx1"/>
                </a:solidFill>
              </a:rPr>
              <a:t>) ;</a:t>
            </a:r>
          </a:p>
          <a:p>
            <a:pPr marL="171450" indent="-171450">
              <a:buFont typeface="Arial" panose="020B0604020202020204" pitchFamily="34" charset="0"/>
              <a:buChar char="•"/>
            </a:pPr>
            <a:r>
              <a:rPr lang="fr-FR" dirty="0">
                <a:solidFill>
                  <a:schemeClr val="tx1"/>
                </a:solidFill>
              </a:rPr>
              <a:t>Translate (code </a:t>
            </a:r>
            <a:r>
              <a:rPr lang="fr-FR" dirty="0" err="1">
                <a:solidFill>
                  <a:schemeClr val="tx1"/>
                </a:solidFill>
              </a:rPr>
              <a:t>kotlin</a:t>
            </a:r>
            <a:r>
              <a:rPr lang="fr-FR" dirty="0">
                <a:solidFill>
                  <a:schemeClr val="tx1"/>
                </a:solidFill>
              </a:rPr>
              <a:t>) ;</a:t>
            </a:r>
          </a:p>
          <a:p>
            <a:pPr marL="171450" indent="-171450">
              <a:buFont typeface="Arial" panose="020B0604020202020204" pitchFamily="34" charset="0"/>
              <a:buChar char="•"/>
            </a:pPr>
            <a:r>
              <a:rPr lang="fr-FR" dirty="0" err="1">
                <a:solidFill>
                  <a:schemeClr val="tx1"/>
                </a:solidFill>
              </a:rPr>
              <a:t>Scale</a:t>
            </a:r>
            <a:r>
              <a:rPr lang="fr-FR" dirty="0">
                <a:solidFill>
                  <a:schemeClr val="tx1"/>
                </a:solidFill>
              </a:rPr>
              <a:t> (code </a:t>
            </a:r>
            <a:r>
              <a:rPr lang="fr-FR" dirty="0" err="1">
                <a:solidFill>
                  <a:schemeClr val="tx1"/>
                </a:solidFill>
              </a:rPr>
              <a:t>kotlin</a:t>
            </a:r>
            <a:r>
              <a:rPr lang="fr-FR" dirty="0">
                <a:solidFill>
                  <a:schemeClr val="tx1"/>
                </a:solidFill>
              </a:rPr>
              <a:t>).</a:t>
            </a: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TP n° 1 : Enoncé</a:t>
            </a:r>
          </a:p>
        </p:txBody>
      </p:sp>
      <p:pic>
        <p:nvPicPr>
          <p:cNvPr id="5" name="Content Placeholder 4">
            <a:extLst>
              <a:ext uri="{FF2B5EF4-FFF2-40B4-BE49-F238E27FC236}">
                <a16:creationId xmlns:a16="http://schemas.microsoft.com/office/drawing/2014/main" id="{CC89F0C5-6695-C431-5507-1B69AAC5E5EC}"/>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7816131" y="1943100"/>
            <a:ext cx="2081063" cy="4514850"/>
          </a:xfrm>
        </p:spPr>
      </p:pic>
    </p:spTree>
    <p:extLst>
      <p:ext uri="{BB962C8B-B14F-4D97-AF65-F5344CB8AC3E}">
        <p14:creationId xmlns:p14="http://schemas.microsoft.com/office/powerpoint/2010/main" val="41813269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4</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Création de plusieurs animations (Zoom In/Out Animation, </a:t>
            </a:r>
            <a:r>
              <a:rPr lang="fr-FR" sz="1600" dirty="0" err="1">
                <a:effectLst/>
                <a:latin typeface="Calibri" panose="020F0502020204030204" pitchFamily="34" charset="0"/>
                <a:ea typeface="Liberation Sans Narrow"/>
              </a:rPr>
              <a:t>Rotate</a:t>
            </a:r>
            <a:r>
              <a:rPr lang="fr-FR" sz="1600" dirty="0">
                <a:effectLst/>
                <a:latin typeface="Calibri" panose="020F0502020204030204" pitchFamily="34" charset="0"/>
                <a:ea typeface="Liberation Sans Narrow"/>
              </a:rPr>
              <a:t> Animation…)</a:t>
            </a:r>
            <a:endParaRPr lang="fr-FR" dirty="0"/>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1 : Créer les animations dans le dossier </a:t>
            </a:r>
            <a:r>
              <a:rPr lang="fr-FR" dirty="0" err="1"/>
              <a:t>anim</a:t>
            </a:r>
            <a:endParaRPr lang="fr-FR" dirty="0"/>
          </a:p>
        </p:txBody>
      </p:sp>
      <p:sp>
        <p:nvSpPr>
          <p:cNvPr id="4" name="Content Placeholder 3">
            <a:extLst>
              <a:ext uri="{FF2B5EF4-FFF2-40B4-BE49-F238E27FC236}">
                <a16:creationId xmlns:a16="http://schemas.microsoft.com/office/drawing/2014/main" id="{EC7A38E4-CE5D-3D97-2AFB-1990936E5BBE}"/>
              </a:ext>
            </a:extLst>
          </p:cNvPr>
          <p:cNvSpPr>
            <a:spLocks noGrp="1"/>
          </p:cNvSpPr>
          <p:nvPr>
            <p:ph sz="quarter" idx="14"/>
          </p:nvPr>
        </p:nvSpPr>
        <p:spPr>
          <a:xfrm>
            <a:off x="6246576" y="1878888"/>
            <a:ext cx="5220000" cy="4514894"/>
          </a:xfrm>
        </p:spPr>
        <p:txBody>
          <a:bodyPr/>
          <a:lstStyle/>
          <a:p>
            <a:pPr algn="l" eaLnBrk="0" fontAlgn="base" hangingPunct="0">
              <a:lnSpc>
                <a:spcPct val="100000"/>
              </a:lnSpc>
              <a:spcBef>
                <a:spcPct val="0"/>
              </a:spcBef>
              <a:spcAft>
                <a:spcPct val="0"/>
              </a:spcAft>
              <a:buClrTx/>
            </a:pPr>
            <a:r>
              <a:rPr lang="fr-FR" altLang="fr-FR" b="1" i="1" dirty="0" err="1">
                <a:solidFill>
                  <a:srgbClr val="080808"/>
                </a:solidFill>
                <a:latin typeface="JetBrains Mono"/>
              </a:rPr>
              <a:t>slide_down</a:t>
            </a:r>
            <a:endParaRPr lang="fr-FR" altLang="fr-FR" b="1" i="1" dirty="0">
              <a:solidFill>
                <a:srgbClr val="080808"/>
              </a:solidFill>
              <a:latin typeface="JetBrains Mono"/>
            </a:endParaRPr>
          </a:p>
          <a:p>
            <a:pPr algn="l" eaLnBrk="0" fontAlgn="base" hangingPunct="0">
              <a:lnSpc>
                <a:spcPct val="100000"/>
              </a:lnSpc>
              <a:spcBef>
                <a:spcPct val="0"/>
              </a:spcBef>
              <a:spcAft>
                <a:spcPct val="0"/>
              </a:spcAft>
              <a:buClrTx/>
            </a:pPr>
            <a:r>
              <a:rPr kumimoji="0" lang="fr-FR" altLang="fr-FR" sz="1200" b="0" i="1"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174AD4"/>
                </a:solidFill>
                <a:effectLst/>
                <a:latin typeface="JetBrains Mono"/>
              </a:rPr>
              <a:t>xml version</a:t>
            </a:r>
            <a:r>
              <a:rPr kumimoji="0" lang="fr-FR" altLang="fr-FR" sz="1200" b="0" i="0" u="none" strike="noStrike" cap="none" normalizeH="0" baseline="0" dirty="0">
                <a:ln>
                  <a:noFill/>
                </a:ln>
                <a:solidFill>
                  <a:srgbClr val="067D17"/>
                </a:solidFill>
                <a:effectLst/>
                <a:latin typeface="JetBrains Mono"/>
              </a:rPr>
              <a:t>="1.0" </a:t>
            </a:r>
            <a:r>
              <a:rPr kumimoji="0" lang="fr-FR" altLang="fr-FR" sz="1200" b="0" i="0" u="none" strike="noStrike" cap="none" normalizeH="0" baseline="0" dirty="0" err="1">
                <a:ln>
                  <a:noFill/>
                </a:ln>
                <a:solidFill>
                  <a:srgbClr val="174AD4"/>
                </a:solidFill>
                <a:effectLst/>
                <a:latin typeface="JetBrains Mono"/>
              </a:rPr>
              <a:t>encoding</a:t>
            </a:r>
            <a:r>
              <a:rPr kumimoji="0" lang="fr-FR" altLang="fr-FR" sz="1200" b="0" i="0" u="none" strike="noStrike" cap="none" normalizeH="0" baseline="0" dirty="0">
                <a:ln>
                  <a:noFill/>
                </a:ln>
                <a:solidFill>
                  <a:srgbClr val="067D17"/>
                </a:solidFill>
                <a:effectLst/>
                <a:latin typeface="JetBrains Mono"/>
              </a:rPr>
              <a:t>="utf-8"</a:t>
            </a:r>
            <a:r>
              <a:rPr kumimoji="0" lang="fr-FR" altLang="fr-FR" sz="1200" b="0" i="1" u="none" strike="noStrike" cap="none" normalizeH="0" baseline="0" dirty="0">
                <a:ln>
                  <a:noFill/>
                </a:ln>
                <a:solidFill>
                  <a:srgbClr val="080808"/>
                </a:solidFill>
                <a:effectLst/>
                <a:latin typeface="JetBrains Mono"/>
              </a:rPr>
              <a:t>?&gt;</a:t>
            </a:r>
            <a:br>
              <a:rPr kumimoji="0" lang="fr-FR" altLang="fr-FR" sz="1200" b="0" i="1"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33B3"/>
                </a:solidFill>
                <a:effectLst/>
                <a:latin typeface="JetBrains Mono"/>
              </a:rPr>
              <a:t>set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android:interpolator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android:anim</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linear_interpolator</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scale</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:duration</a:t>
            </a:r>
            <a:r>
              <a:rPr kumimoji="0" lang="fr-FR" altLang="fr-FR" sz="1200" b="0" i="0" u="none" strike="noStrike" cap="none" normalizeH="0" baseline="0" dirty="0">
                <a:ln>
                  <a:noFill/>
                </a:ln>
                <a:solidFill>
                  <a:srgbClr val="067D17"/>
                </a:solidFill>
                <a:effectLst/>
                <a:latin typeface="JetBrains Mono"/>
              </a:rPr>
              <a:t>="500"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:fromXScale</a:t>
            </a:r>
            <a:r>
              <a:rPr kumimoji="0" lang="fr-FR" altLang="fr-FR" sz="1200" b="0" i="0" u="none" strike="noStrike" cap="none" normalizeH="0" baseline="0" dirty="0">
                <a:ln>
                  <a:noFill/>
                </a:ln>
                <a:solidFill>
                  <a:srgbClr val="067D17"/>
                </a:solidFill>
                <a:effectLst/>
                <a:latin typeface="JetBrains Mono"/>
              </a:rPr>
              <a:t>="1.0"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:fromYScale</a:t>
            </a:r>
            <a:r>
              <a:rPr kumimoji="0" lang="fr-FR" altLang="fr-FR" sz="1200" b="0" i="0" u="none" strike="noStrike" cap="none" normalizeH="0" baseline="0" dirty="0">
                <a:ln>
                  <a:noFill/>
                </a:ln>
                <a:solidFill>
                  <a:srgbClr val="067D17"/>
                </a:solidFill>
                <a:effectLst/>
                <a:latin typeface="JetBrains Mono"/>
              </a:rPr>
              <a:t>="0.0"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:toXScale</a:t>
            </a:r>
            <a:r>
              <a:rPr kumimoji="0" lang="fr-FR" altLang="fr-FR" sz="1200" b="0" i="0" u="none" strike="noStrike" cap="none" normalizeH="0" baseline="0" dirty="0">
                <a:ln>
                  <a:noFill/>
                </a:ln>
                <a:solidFill>
                  <a:srgbClr val="067D17"/>
                </a:solidFill>
                <a:effectLst/>
                <a:latin typeface="JetBrains Mono"/>
              </a:rPr>
              <a:t>="1.0"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:toYScale</a:t>
            </a:r>
            <a:r>
              <a:rPr kumimoji="0" lang="fr-FR" altLang="fr-FR" sz="1200" b="0" i="0" u="none" strike="noStrike" cap="none" normalizeH="0" baseline="0" dirty="0">
                <a:ln>
                  <a:noFill/>
                </a:ln>
                <a:solidFill>
                  <a:srgbClr val="067D17"/>
                </a:solidFill>
                <a:effectLst/>
                <a:latin typeface="JetBrains Mono"/>
              </a:rPr>
              <a:t>="1.0" </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33B3"/>
                </a:solidFill>
                <a:effectLst/>
                <a:latin typeface="JetBrains Mono"/>
              </a:rPr>
              <a:t>set</a:t>
            </a:r>
            <a:r>
              <a:rPr kumimoji="0" lang="fr-FR" altLang="fr-FR" sz="1200" b="0" i="0" u="none" strike="noStrike" cap="none" normalizeH="0" baseline="0" dirty="0">
                <a:ln>
                  <a:noFill/>
                </a:ln>
                <a:solidFill>
                  <a:srgbClr val="080808"/>
                </a:solidFill>
                <a:effectLst/>
                <a:latin typeface="JetBrains Mono"/>
              </a:rPr>
              <a:t>&gt;</a:t>
            </a:r>
          </a:p>
          <a:p>
            <a:endParaRPr lang="fr-FR" dirty="0"/>
          </a:p>
          <a:p>
            <a:pPr algn="l" eaLnBrk="0" fontAlgn="base" hangingPunct="0">
              <a:lnSpc>
                <a:spcPct val="100000"/>
              </a:lnSpc>
              <a:spcBef>
                <a:spcPct val="0"/>
              </a:spcBef>
              <a:spcAft>
                <a:spcPct val="0"/>
              </a:spcAft>
              <a:buClrTx/>
            </a:pPr>
            <a:r>
              <a:rPr lang="fr-FR" altLang="fr-FR" b="1" i="1" dirty="0" err="1">
                <a:solidFill>
                  <a:srgbClr val="080808"/>
                </a:solidFill>
                <a:latin typeface="JetBrains Mono"/>
              </a:rPr>
              <a:t>slide_up</a:t>
            </a:r>
            <a:endParaRPr lang="fr-FR" b="1" i="1" dirty="0">
              <a:solidFill>
                <a:srgbClr val="080808"/>
              </a:solidFill>
              <a:latin typeface="JetBrains Mono"/>
            </a:endParaRPr>
          </a:p>
          <a:p>
            <a:pPr algn="l"/>
            <a:r>
              <a:rPr kumimoji="0" lang="fr-FR" altLang="fr-FR" sz="1200" b="0" i="1"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174AD4"/>
                </a:solidFill>
                <a:effectLst/>
                <a:latin typeface="JetBrains Mono"/>
              </a:rPr>
              <a:t>xml version</a:t>
            </a:r>
            <a:r>
              <a:rPr kumimoji="0" lang="fr-FR" altLang="fr-FR" sz="1200" b="0" i="0" u="none" strike="noStrike" cap="none" normalizeH="0" baseline="0" dirty="0">
                <a:ln>
                  <a:noFill/>
                </a:ln>
                <a:solidFill>
                  <a:srgbClr val="067D17"/>
                </a:solidFill>
                <a:effectLst/>
                <a:latin typeface="JetBrains Mono"/>
              </a:rPr>
              <a:t>="1.0" </a:t>
            </a:r>
            <a:r>
              <a:rPr kumimoji="0" lang="fr-FR" altLang="fr-FR" sz="1200" b="0" i="0" u="none" strike="noStrike" cap="none" normalizeH="0" baseline="0" dirty="0" err="1">
                <a:ln>
                  <a:noFill/>
                </a:ln>
                <a:solidFill>
                  <a:srgbClr val="174AD4"/>
                </a:solidFill>
                <a:effectLst/>
                <a:latin typeface="JetBrains Mono"/>
              </a:rPr>
              <a:t>encoding</a:t>
            </a:r>
            <a:r>
              <a:rPr kumimoji="0" lang="fr-FR" altLang="fr-FR" sz="1200" b="0" i="0" u="none" strike="noStrike" cap="none" normalizeH="0" baseline="0" dirty="0">
                <a:ln>
                  <a:noFill/>
                </a:ln>
                <a:solidFill>
                  <a:srgbClr val="067D17"/>
                </a:solidFill>
                <a:effectLst/>
                <a:latin typeface="JetBrains Mono"/>
              </a:rPr>
              <a:t>="utf-8"</a:t>
            </a:r>
            <a:r>
              <a:rPr kumimoji="0" lang="fr-FR" altLang="fr-FR" sz="1200" b="0" i="1" u="none" strike="noStrike" cap="none" normalizeH="0" baseline="0" dirty="0">
                <a:ln>
                  <a:noFill/>
                </a:ln>
                <a:solidFill>
                  <a:srgbClr val="080808"/>
                </a:solidFill>
                <a:effectLst/>
                <a:latin typeface="JetBrains Mono"/>
              </a:rPr>
              <a:t>?&gt;</a:t>
            </a:r>
            <a:br>
              <a:rPr kumimoji="0" lang="fr-FR" altLang="fr-FR" sz="1200" b="0" i="1"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33B3"/>
                </a:solidFill>
                <a:effectLst/>
                <a:latin typeface="JetBrains Mono"/>
              </a:rPr>
              <a:t>set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android:interpolator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android:anim</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linear_interpolator</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scale</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:duration</a:t>
            </a:r>
            <a:r>
              <a:rPr kumimoji="0" lang="fr-FR" altLang="fr-FR" sz="1200" b="0" i="0" u="none" strike="noStrike" cap="none" normalizeH="0" baseline="0" dirty="0">
                <a:ln>
                  <a:noFill/>
                </a:ln>
                <a:solidFill>
                  <a:srgbClr val="067D17"/>
                </a:solidFill>
                <a:effectLst/>
                <a:latin typeface="JetBrains Mono"/>
              </a:rPr>
              <a:t>="500"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:fromXScale</a:t>
            </a:r>
            <a:r>
              <a:rPr kumimoji="0" lang="fr-FR" altLang="fr-FR" sz="1200" b="0" i="0" u="none" strike="noStrike" cap="none" normalizeH="0" baseline="0" dirty="0">
                <a:ln>
                  <a:noFill/>
                </a:ln>
                <a:solidFill>
                  <a:srgbClr val="067D17"/>
                </a:solidFill>
                <a:effectLst/>
                <a:latin typeface="JetBrains Mono"/>
              </a:rPr>
              <a:t>="1.0"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:fromYScale</a:t>
            </a:r>
            <a:r>
              <a:rPr kumimoji="0" lang="fr-FR" altLang="fr-FR" sz="1200" b="0" i="0" u="none" strike="noStrike" cap="none" normalizeH="0" baseline="0" dirty="0">
                <a:ln>
                  <a:noFill/>
                </a:ln>
                <a:solidFill>
                  <a:srgbClr val="067D17"/>
                </a:solidFill>
                <a:effectLst/>
                <a:latin typeface="JetBrains Mono"/>
              </a:rPr>
              <a:t>="1.0"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:toXScale</a:t>
            </a:r>
            <a:r>
              <a:rPr kumimoji="0" lang="fr-FR" altLang="fr-FR" sz="1200" b="0" i="0" u="none" strike="noStrike" cap="none" normalizeH="0" baseline="0" dirty="0">
                <a:ln>
                  <a:noFill/>
                </a:ln>
                <a:solidFill>
                  <a:srgbClr val="067D17"/>
                </a:solidFill>
                <a:effectLst/>
                <a:latin typeface="JetBrains Mono"/>
              </a:rPr>
              <a:t>="1.0"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:toYScale</a:t>
            </a:r>
            <a:r>
              <a:rPr kumimoji="0" lang="fr-FR" altLang="fr-FR" sz="1200" b="0" i="0" u="none" strike="noStrike" cap="none" normalizeH="0" baseline="0" dirty="0">
                <a:ln>
                  <a:noFill/>
                </a:ln>
                <a:solidFill>
                  <a:srgbClr val="067D17"/>
                </a:solidFill>
                <a:effectLst/>
                <a:latin typeface="JetBrains Mono"/>
              </a:rPr>
              <a:t>="0.0" </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33B3"/>
                </a:solidFill>
                <a:effectLst/>
                <a:latin typeface="JetBrains Mono"/>
              </a:rPr>
              <a:t>set</a:t>
            </a:r>
            <a:r>
              <a:rPr kumimoji="0" lang="fr-FR" altLang="fr-FR" sz="1200" b="0" i="0" u="none" strike="noStrike" cap="none" normalizeH="0" baseline="0" dirty="0">
                <a:ln>
                  <a:noFill/>
                </a:ln>
                <a:solidFill>
                  <a:srgbClr val="080808"/>
                </a:solidFill>
                <a:effectLst/>
                <a:latin typeface="JetBrains Mono"/>
              </a:rPr>
              <a:t>&gt;</a:t>
            </a:r>
            <a:endParaRPr kumimoji="0" lang="fr-FR" altLang="fr-FR" sz="2800" b="0" i="0" u="none" strike="noStrike" cap="none" normalizeH="0" baseline="0" dirty="0">
              <a:ln>
                <a:noFill/>
              </a:ln>
              <a:solidFill>
                <a:schemeClr val="tx1"/>
              </a:solidFill>
              <a:effectLst/>
              <a:latin typeface="Arial" panose="020B0604020202020204" pitchFamily="34" charset="0"/>
            </a:endParaRPr>
          </a:p>
          <a:p>
            <a:endParaRPr lang="fr-FR" dirty="0"/>
          </a:p>
          <a:p>
            <a:endParaRPr lang="fr-FR" dirty="0"/>
          </a:p>
          <a:p>
            <a:endParaRPr lang="fr-FR" dirty="0"/>
          </a:p>
        </p:txBody>
      </p:sp>
      <p:sp>
        <p:nvSpPr>
          <p:cNvPr id="6" name="Rectangle 1">
            <a:extLst>
              <a:ext uri="{FF2B5EF4-FFF2-40B4-BE49-F238E27FC236}">
                <a16:creationId xmlns:a16="http://schemas.microsoft.com/office/drawing/2014/main" id="{43283597-D228-F807-ABCE-256115ECEF3C}"/>
              </a:ext>
            </a:extLst>
          </p:cNvPr>
          <p:cNvSpPr>
            <a:spLocks noGrp="1" noChangeArrowheads="1"/>
          </p:cNvSpPr>
          <p:nvPr>
            <p:ph sz="quarter" idx="12"/>
          </p:nvPr>
        </p:nvSpPr>
        <p:spPr bwMode="auto">
          <a:xfrm>
            <a:off x="719999" y="1938348"/>
            <a:ext cx="4370616" cy="452431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b="1" i="1" dirty="0" err="1">
                <a:solidFill>
                  <a:srgbClr val="080808"/>
                </a:solidFill>
                <a:latin typeface="JetBrains Mono"/>
              </a:rPr>
              <a:t>fade</a:t>
            </a:r>
            <a:r>
              <a:rPr kumimoji="0" lang="fr-FR" altLang="fr-FR" b="1" i="1" u="none" strike="noStrike" cap="none" normalizeH="0" baseline="0" dirty="0" err="1">
                <a:ln>
                  <a:noFill/>
                </a:ln>
                <a:solidFill>
                  <a:srgbClr val="080808"/>
                </a:solidFill>
                <a:effectLst/>
                <a:latin typeface="JetBrains Mono"/>
              </a:rPr>
              <a:t>_in</a:t>
            </a:r>
            <a:endParaRPr kumimoji="0" lang="fr-FR" altLang="fr-FR" b="1" i="1" u="none" strike="noStrike" cap="none" normalizeH="0" baseline="0" dirty="0">
              <a:ln>
                <a:noFill/>
              </a:ln>
              <a:solidFill>
                <a:srgbClr val="080808"/>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set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:interpolator</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android:anim</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linear_interpolator</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alpha</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:duration</a:t>
            </a:r>
            <a:r>
              <a:rPr kumimoji="0" lang="fr-FR" altLang="fr-FR" b="0" i="0" u="none" strike="noStrike" cap="none" normalizeH="0" baseline="0" dirty="0">
                <a:ln>
                  <a:noFill/>
                </a:ln>
                <a:solidFill>
                  <a:srgbClr val="067D17"/>
                </a:solidFill>
                <a:effectLst/>
                <a:latin typeface="JetBrains Mono"/>
              </a:rPr>
              <a:t>="2000"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:fromAlpha</a:t>
            </a:r>
            <a:r>
              <a:rPr kumimoji="0" lang="fr-FR" altLang="fr-FR" b="0" i="0" u="none" strike="noStrike" cap="none" normalizeH="0" baseline="0" dirty="0">
                <a:ln>
                  <a:noFill/>
                </a:ln>
                <a:solidFill>
                  <a:srgbClr val="067D17"/>
                </a:solidFill>
                <a:effectLst/>
                <a:latin typeface="JetBrains Mono"/>
              </a:rPr>
              <a:t>="0.1"</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:toAlpha</a:t>
            </a:r>
            <a:r>
              <a:rPr kumimoji="0" lang="fr-FR" altLang="fr-FR" b="0" i="0" u="none" strike="noStrike" cap="none" normalizeH="0" baseline="0" dirty="0">
                <a:ln>
                  <a:noFill/>
                </a:ln>
                <a:solidFill>
                  <a:srgbClr val="067D17"/>
                </a:solidFill>
                <a:effectLst/>
                <a:latin typeface="JetBrains Mono"/>
              </a:rPr>
              <a:t>="1.0"</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alpha</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set</a:t>
            </a:r>
            <a:r>
              <a:rPr kumimoji="0" lang="fr-FR" altLang="fr-FR" b="0" i="0" u="none" strike="noStrike" cap="none" normalizeH="0" baseline="0" dirty="0">
                <a:ln>
                  <a:noFill/>
                </a:ln>
                <a:solidFill>
                  <a:srgbClr val="080808"/>
                </a:solidFill>
                <a:effectLst/>
                <a:latin typeface="JetBrains Mono"/>
              </a:rPr>
              <a:t>&gt;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rgbClr val="080808"/>
              </a:solidFill>
              <a:effectLst/>
              <a:latin typeface="JetBrains Mono"/>
            </a:endParaRPr>
          </a:p>
          <a:p>
            <a:pPr algn="l" eaLnBrk="0" fontAlgn="base" hangingPunct="0">
              <a:lnSpc>
                <a:spcPct val="100000"/>
              </a:lnSpc>
              <a:spcBef>
                <a:spcPct val="0"/>
              </a:spcBef>
              <a:spcAft>
                <a:spcPct val="0"/>
              </a:spcAft>
              <a:buClrTx/>
            </a:pPr>
            <a:r>
              <a:rPr lang="fr-FR" altLang="fr-FR" b="1" i="1" dirty="0" err="1">
                <a:solidFill>
                  <a:srgbClr val="080808"/>
                </a:solidFill>
                <a:latin typeface="JetBrains Mono"/>
              </a:rPr>
              <a:t>fade_out</a:t>
            </a:r>
            <a:endParaRPr lang="fr-FR" altLang="fr-FR" b="1" i="1" dirty="0">
              <a:solidFill>
                <a:srgbClr val="080808"/>
              </a:solidFill>
              <a:latin typeface="JetBrains Mono"/>
            </a:endParaRPr>
          </a:p>
          <a:p>
            <a:pPr algn="l" eaLnBrk="0" fontAlgn="base" hangingPunct="0">
              <a:lnSpc>
                <a:spcPct val="100000"/>
              </a:lnSpc>
              <a:spcBef>
                <a:spcPct val="0"/>
              </a:spcBef>
              <a:spcAft>
                <a:spcPct val="0"/>
              </a:spcAft>
              <a:buClrTx/>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set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:interpolator</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android:anim</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linear_interpolator</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alpha</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:duration</a:t>
            </a:r>
            <a:r>
              <a:rPr kumimoji="0" lang="fr-FR" altLang="fr-FR" b="0" i="0" u="none" strike="noStrike" cap="none" normalizeH="0" baseline="0" dirty="0">
                <a:ln>
                  <a:noFill/>
                </a:ln>
                <a:solidFill>
                  <a:srgbClr val="067D17"/>
                </a:solidFill>
                <a:effectLst/>
                <a:latin typeface="JetBrains Mono"/>
              </a:rPr>
              <a:t>="2000"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:fromAlpha</a:t>
            </a:r>
            <a:r>
              <a:rPr kumimoji="0" lang="fr-FR" altLang="fr-FR" b="0" i="0" u="none" strike="noStrike" cap="none" normalizeH="0" baseline="0" dirty="0">
                <a:ln>
                  <a:noFill/>
                </a:ln>
                <a:solidFill>
                  <a:srgbClr val="067D17"/>
                </a:solidFill>
                <a:effectLst/>
                <a:latin typeface="JetBrains Mono"/>
              </a:rPr>
              <a:t>="1.0"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:toAlpha</a:t>
            </a:r>
            <a:r>
              <a:rPr kumimoji="0" lang="fr-FR" altLang="fr-FR" b="0" i="0" u="none" strike="noStrike" cap="none" normalizeH="0" baseline="0" dirty="0">
                <a:ln>
                  <a:noFill/>
                </a:ln>
                <a:solidFill>
                  <a:srgbClr val="067D17"/>
                </a:solidFill>
                <a:effectLst/>
                <a:latin typeface="JetBrains Mono"/>
              </a:rPr>
              <a:t>="0.1"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alpha</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set</a:t>
            </a:r>
            <a:r>
              <a:rPr kumimoji="0" lang="fr-FR" altLang="fr-FR" b="0" i="0" u="none" strike="noStrike" cap="none" normalizeH="0" baseline="0" dirty="0">
                <a:ln>
                  <a:noFill/>
                </a:ln>
                <a:solidFill>
                  <a:srgbClr val="080808"/>
                </a:solidFill>
                <a:effectLst/>
                <a:latin typeface="JetBrains Mono"/>
              </a:rPr>
              <a:t>&gt;</a:t>
            </a:r>
          </a:p>
          <a:p>
            <a:pPr algn="l" eaLnBrk="0" fontAlgn="base" hangingPunct="0">
              <a:lnSpc>
                <a:spcPct val="100000"/>
              </a:lnSpc>
              <a:spcBef>
                <a:spcPct val="0"/>
              </a:spcBef>
              <a:spcAft>
                <a:spcPct val="0"/>
              </a:spcAft>
              <a:buClrTx/>
            </a:pPr>
            <a:endParaRPr lang="fr-FR" altLang="fr-FR" dirty="0">
              <a:solidFill>
                <a:srgbClr val="080808"/>
              </a:solidFill>
              <a:latin typeface="JetBrains Mono"/>
            </a:endParaRPr>
          </a:p>
        </p:txBody>
      </p:sp>
    </p:spTree>
    <p:extLst>
      <p:ext uri="{BB962C8B-B14F-4D97-AF65-F5344CB8AC3E}">
        <p14:creationId xmlns:p14="http://schemas.microsoft.com/office/powerpoint/2010/main" val="12332458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4</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rPr>
              <a:t>Création de plusieurs animations (Zoom In/Out Animation, </a:t>
            </a:r>
            <a:r>
              <a:rPr lang="fr-FR" sz="1600" dirty="0" err="1">
                <a:effectLst/>
                <a:latin typeface="Calibri" panose="020F0502020204030204" pitchFamily="34" charset="0"/>
                <a:ea typeface="Liberation Sans Narrow"/>
              </a:rPr>
              <a:t>Rotate</a:t>
            </a:r>
            <a:r>
              <a:rPr lang="fr-FR" sz="1600" dirty="0">
                <a:effectLst/>
                <a:latin typeface="Calibri" panose="020F0502020204030204" pitchFamily="34" charset="0"/>
                <a:ea typeface="Liberation Sans Narrow"/>
              </a:rPr>
              <a:t> Animation…)</a:t>
            </a:r>
            <a:endParaRPr lang="fr-FR" dirty="0"/>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1 : Créer les animations dans le dossier </a:t>
            </a:r>
            <a:r>
              <a:rPr lang="fr-FR" dirty="0" err="1"/>
              <a:t>anim</a:t>
            </a:r>
            <a:endParaRPr lang="fr-FR" dirty="0"/>
          </a:p>
        </p:txBody>
      </p:sp>
      <p:sp>
        <p:nvSpPr>
          <p:cNvPr id="5" name="Rectangle 1">
            <a:extLst>
              <a:ext uri="{FF2B5EF4-FFF2-40B4-BE49-F238E27FC236}">
                <a16:creationId xmlns:a16="http://schemas.microsoft.com/office/drawing/2014/main" id="{FE1C8DE5-2266-AFDD-4E02-BC5A7CB6FFA1}"/>
              </a:ext>
            </a:extLst>
          </p:cNvPr>
          <p:cNvSpPr>
            <a:spLocks noGrp="1" noChangeArrowheads="1"/>
          </p:cNvSpPr>
          <p:nvPr>
            <p:ph sz="quarter" idx="12"/>
          </p:nvPr>
        </p:nvSpPr>
        <p:spPr bwMode="auto">
          <a:xfrm>
            <a:off x="719999" y="1938348"/>
            <a:ext cx="4505079" cy="4524315"/>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1" u="none" strike="noStrike" cap="none" normalizeH="0" baseline="0" dirty="0">
              <a:ln>
                <a:noFill/>
              </a:ln>
              <a:solidFill>
                <a:srgbClr val="080808"/>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b="1" i="1" dirty="0" err="1">
                <a:solidFill>
                  <a:srgbClr val="080808"/>
                </a:solidFill>
                <a:latin typeface="JetBrains Mono"/>
              </a:rPr>
              <a:t>slide_left</a:t>
            </a:r>
            <a:endParaRPr lang="fr-FR" altLang="fr-FR" b="1" i="1" dirty="0">
              <a:solidFill>
                <a:srgbClr val="080808"/>
              </a:solidFill>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set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android:interpolator</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android:anim</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linear_interpolator</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scale</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:duration</a:t>
            </a:r>
            <a:r>
              <a:rPr kumimoji="0" lang="fr-FR" altLang="fr-FR" b="0" i="0" u="none" strike="noStrike" cap="none" normalizeH="0" baseline="0" dirty="0">
                <a:ln>
                  <a:noFill/>
                </a:ln>
                <a:solidFill>
                  <a:srgbClr val="067D17"/>
                </a:solidFill>
                <a:effectLst/>
                <a:latin typeface="JetBrains Mono"/>
              </a:rPr>
              <a:t>="500"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:fromXScale</a:t>
            </a:r>
            <a:r>
              <a:rPr kumimoji="0" lang="fr-FR" altLang="fr-FR" b="0" i="0" u="none" strike="noStrike" cap="none" normalizeH="0" baseline="0" dirty="0">
                <a:ln>
                  <a:noFill/>
                </a:ln>
                <a:solidFill>
                  <a:srgbClr val="067D17"/>
                </a:solidFill>
                <a:effectLst/>
                <a:latin typeface="JetBrains Mono"/>
              </a:rPr>
              <a:t>="1.0"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:fromYScale</a:t>
            </a:r>
            <a:r>
              <a:rPr kumimoji="0" lang="fr-FR" altLang="fr-FR" b="0" i="0" u="none" strike="noStrike" cap="none" normalizeH="0" baseline="0" dirty="0">
                <a:ln>
                  <a:noFill/>
                </a:ln>
                <a:solidFill>
                  <a:srgbClr val="067D17"/>
                </a:solidFill>
                <a:effectLst/>
                <a:latin typeface="JetBrains Mono"/>
              </a:rPr>
              <a:t>="1.0"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:toXScale</a:t>
            </a:r>
            <a:r>
              <a:rPr kumimoji="0" lang="fr-FR" altLang="fr-FR" b="0" i="0" u="none" strike="noStrike" cap="none" normalizeH="0" baseline="0" dirty="0">
                <a:ln>
                  <a:noFill/>
                </a:ln>
                <a:solidFill>
                  <a:srgbClr val="067D17"/>
                </a:solidFill>
                <a:effectLst/>
                <a:latin typeface="JetBrains Mono"/>
              </a:rPr>
              <a:t>="0.0"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:toYScale</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set</a:t>
            </a:r>
            <a:r>
              <a:rPr kumimoji="0" lang="fr-FR" altLang="fr-FR" b="0" i="0" u="none" strike="noStrike" cap="none" normalizeH="0" baseline="0" dirty="0">
                <a:ln>
                  <a:noFill/>
                </a:ln>
                <a:solidFill>
                  <a:srgbClr val="080808"/>
                </a:solidFill>
                <a:effectLst/>
                <a:latin typeface="JetBrains Mono"/>
              </a:rPr>
              <a:t>&gt;</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dirty="0">
              <a:solidFill>
                <a:srgbClr val="080808"/>
              </a:solidFill>
              <a:latin typeface="JetBrains Mono"/>
            </a:endParaRPr>
          </a:p>
          <a:p>
            <a:pPr algn="l" eaLnBrk="0" fontAlgn="base" hangingPunct="0">
              <a:lnSpc>
                <a:spcPct val="100000"/>
              </a:lnSpc>
              <a:spcBef>
                <a:spcPct val="0"/>
              </a:spcBef>
              <a:spcAft>
                <a:spcPct val="0"/>
              </a:spcAft>
              <a:buClrTx/>
            </a:pPr>
            <a:r>
              <a:rPr lang="fr-FR" altLang="fr-FR" b="1" i="1" dirty="0" err="1">
                <a:solidFill>
                  <a:srgbClr val="080808"/>
                </a:solidFill>
                <a:latin typeface="JetBrains Mono"/>
              </a:rPr>
              <a:t>slide_right</a:t>
            </a:r>
            <a:endParaRPr lang="fr-FR" altLang="fr-FR" b="1" i="1" dirty="0">
              <a:solidFill>
                <a:srgbClr val="080808"/>
              </a:solidFill>
              <a:latin typeface="JetBrains Mono"/>
            </a:endParaRPr>
          </a:p>
          <a:p>
            <a:pPr algn="l" eaLnBrk="0" fontAlgn="base" hangingPunct="0">
              <a:lnSpc>
                <a:spcPct val="100000"/>
              </a:lnSpc>
              <a:spcBef>
                <a:spcPct val="0"/>
              </a:spcBef>
              <a:spcAft>
                <a:spcPct val="0"/>
              </a:spcAft>
              <a:buClrTx/>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set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android:interpolator</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android:anim</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linear_interpolator</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scale</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:duration</a:t>
            </a:r>
            <a:r>
              <a:rPr kumimoji="0" lang="fr-FR" altLang="fr-FR" b="0" i="0" u="none" strike="noStrike" cap="none" normalizeH="0" baseline="0" dirty="0">
                <a:ln>
                  <a:noFill/>
                </a:ln>
                <a:solidFill>
                  <a:srgbClr val="067D17"/>
                </a:solidFill>
                <a:effectLst/>
                <a:latin typeface="JetBrains Mono"/>
              </a:rPr>
              <a:t>="500"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:fromXScale</a:t>
            </a:r>
            <a:r>
              <a:rPr kumimoji="0" lang="fr-FR" altLang="fr-FR" b="0" i="0" u="none" strike="noStrike" cap="none" normalizeH="0" baseline="0" dirty="0">
                <a:ln>
                  <a:noFill/>
                </a:ln>
                <a:solidFill>
                  <a:srgbClr val="067D17"/>
                </a:solidFill>
                <a:effectLst/>
                <a:latin typeface="JetBrains Mono"/>
              </a:rPr>
              <a:t>="0.0"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:fromYScale</a:t>
            </a:r>
            <a:r>
              <a:rPr kumimoji="0" lang="fr-FR" altLang="fr-FR" b="0" i="0" u="none" strike="noStrike" cap="none" normalizeH="0" baseline="0" dirty="0">
                <a:ln>
                  <a:noFill/>
                </a:ln>
                <a:solidFill>
                  <a:srgbClr val="067D17"/>
                </a:solidFill>
                <a:effectLst/>
                <a:latin typeface="JetBrains Mono"/>
              </a:rPr>
              <a:t>="1.0"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:toXScale</a:t>
            </a:r>
            <a:r>
              <a:rPr kumimoji="0" lang="fr-FR" altLang="fr-FR" b="0" i="0" u="none" strike="noStrike" cap="none" normalizeH="0" baseline="0" dirty="0">
                <a:ln>
                  <a:noFill/>
                </a:ln>
                <a:solidFill>
                  <a:srgbClr val="067D17"/>
                </a:solidFill>
                <a:effectLst/>
                <a:latin typeface="JetBrains Mono"/>
              </a:rPr>
              <a:t>="1.0"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:toYScale</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set</a:t>
            </a:r>
            <a:r>
              <a:rPr kumimoji="0" lang="fr-FR" altLang="fr-FR" b="0" i="0" u="none" strike="noStrike" cap="none" normalizeH="0" baseline="0" dirty="0">
                <a:ln>
                  <a:noFill/>
                </a:ln>
                <a:solidFill>
                  <a:srgbClr val="080808"/>
                </a:solidFill>
                <a:effectLst/>
                <a:latin typeface="JetBrains Mono"/>
              </a:rPr>
              <a:t>&gt;</a:t>
            </a:r>
            <a:endParaRPr kumimoji="0" lang="fr-FR" altLang="fr-FR" b="0" i="0" u="none" strike="noStrike" cap="none" normalizeH="0" baseline="0" dirty="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BF4A752C-CC5A-2495-BD4A-6D2CF4707C3A}"/>
              </a:ext>
            </a:extLst>
          </p:cNvPr>
          <p:cNvSpPr>
            <a:spLocks noGrp="1" noChangeArrowheads="1"/>
          </p:cNvSpPr>
          <p:nvPr>
            <p:ph sz="quarter" idx="14"/>
          </p:nvPr>
        </p:nvSpPr>
        <p:spPr bwMode="auto">
          <a:xfrm>
            <a:off x="6625389" y="1330145"/>
            <a:ext cx="4973053" cy="544764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b="1" i="1" dirty="0" err="1">
                <a:solidFill>
                  <a:srgbClr val="080808"/>
                </a:solidFill>
                <a:latin typeface="JetBrains Mono"/>
              </a:rPr>
              <a:t>zoom_in</a:t>
            </a:r>
            <a:endParaRPr kumimoji="0" lang="fr-FR" altLang="fr-FR" b="1" i="1" u="none" strike="noStrike" cap="none" normalizeH="0" baseline="0" dirty="0">
              <a:ln>
                <a:noFill/>
              </a:ln>
              <a:solidFill>
                <a:srgbClr val="080808"/>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set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:fillAfter</a:t>
            </a:r>
            <a:r>
              <a:rPr kumimoji="0" lang="fr-FR" altLang="fr-FR" b="0" i="0" u="none" strike="noStrike" cap="none" normalizeH="0" baseline="0" dirty="0">
                <a:ln>
                  <a:noFill/>
                </a:ln>
                <a:solidFill>
                  <a:srgbClr val="174AD4"/>
                </a:solidFill>
                <a:effectLst/>
                <a:latin typeface="JetBrains Mono"/>
              </a:rPr>
              <a:t> </a:t>
            </a: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067D17"/>
                </a:solidFill>
                <a:effectLst/>
                <a:latin typeface="JetBrains Mono"/>
              </a:rPr>
              <a:t>true</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scale</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67D17"/>
                </a:solidFill>
                <a:effectLst/>
                <a:latin typeface="JetBrains Mono"/>
              </a:rPr>
              <a:t>= "http://schemas.android.com/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:duration</a:t>
            </a:r>
            <a:r>
              <a:rPr kumimoji="0" lang="fr-FR" altLang="fr-FR" b="0" i="0" u="none" strike="noStrike" cap="none" normalizeH="0" baseline="0" dirty="0">
                <a:ln>
                  <a:noFill/>
                </a:ln>
                <a:solidFill>
                  <a:srgbClr val="174AD4"/>
                </a:solidFill>
                <a:effectLst/>
                <a:latin typeface="JetBrains Mono"/>
              </a:rPr>
              <a:t> </a:t>
            </a:r>
            <a:r>
              <a:rPr kumimoji="0" lang="fr-FR" altLang="fr-FR" b="0" i="0" u="none" strike="noStrike" cap="none" normalizeH="0" baseline="0" dirty="0">
                <a:ln>
                  <a:noFill/>
                </a:ln>
                <a:solidFill>
                  <a:srgbClr val="067D17"/>
                </a:solidFill>
                <a:effectLst/>
                <a:latin typeface="JetBrains Mono"/>
              </a:rPr>
              <a:t>= "1000"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:fromYScale</a:t>
            </a:r>
            <a:r>
              <a:rPr kumimoji="0" lang="fr-FR" altLang="fr-FR" b="0" i="0" u="none" strike="noStrike" cap="none" normalizeH="0" baseline="0" dirty="0">
                <a:ln>
                  <a:noFill/>
                </a:ln>
                <a:solidFill>
                  <a:srgbClr val="174AD4"/>
                </a:solidFill>
                <a:effectLst/>
                <a:latin typeface="JetBrains Mono"/>
              </a:rPr>
              <a:t> </a:t>
            </a:r>
            <a:r>
              <a:rPr kumimoji="0" lang="fr-FR" altLang="fr-FR" b="0" i="0" u="none" strike="noStrike" cap="none" normalizeH="0" baseline="0" dirty="0">
                <a:ln>
                  <a:noFill/>
                </a:ln>
                <a:solidFill>
                  <a:srgbClr val="067D17"/>
                </a:solidFill>
                <a:effectLst/>
                <a:latin typeface="JetBrains Mono"/>
              </a:rPr>
              <a:t>= "1"</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:pivotX</a:t>
            </a:r>
            <a:r>
              <a:rPr kumimoji="0" lang="fr-FR" altLang="fr-FR" b="0" i="0" u="none" strike="noStrike" cap="none" normalizeH="0" baseline="0" dirty="0">
                <a:ln>
                  <a:noFill/>
                </a:ln>
                <a:solidFill>
                  <a:srgbClr val="174AD4"/>
                </a:solidFill>
                <a:effectLst/>
                <a:latin typeface="JetBrains Mono"/>
              </a:rPr>
              <a:t> </a:t>
            </a:r>
            <a:r>
              <a:rPr kumimoji="0" lang="fr-FR" altLang="fr-FR" b="0" i="0" u="none" strike="noStrike" cap="none" normalizeH="0" baseline="0" dirty="0">
                <a:ln>
                  <a:noFill/>
                </a:ln>
                <a:solidFill>
                  <a:srgbClr val="067D17"/>
                </a:solidFill>
                <a:effectLst/>
                <a:latin typeface="JetBrains Mono"/>
              </a:rPr>
              <a:t>= "50%"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:pivotY</a:t>
            </a:r>
            <a:r>
              <a:rPr kumimoji="0" lang="fr-FR" altLang="fr-FR" b="0" i="0" u="none" strike="noStrike" cap="none" normalizeH="0" baseline="0" dirty="0">
                <a:ln>
                  <a:noFill/>
                </a:ln>
                <a:solidFill>
                  <a:srgbClr val="174AD4"/>
                </a:solidFill>
                <a:effectLst/>
                <a:latin typeface="JetBrains Mono"/>
              </a:rPr>
              <a:t> </a:t>
            </a:r>
            <a:r>
              <a:rPr kumimoji="0" lang="fr-FR" altLang="fr-FR" b="0" i="0" u="none" strike="noStrike" cap="none" normalizeH="0" baseline="0" dirty="0">
                <a:ln>
                  <a:noFill/>
                </a:ln>
                <a:solidFill>
                  <a:srgbClr val="067D17"/>
                </a:solidFill>
                <a:effectLst/>
                <a:latin typeface="JetBrains Mono"/>
              </a:rPr>
              <a:t>= "50%"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:toXScale</a:t>
            </a:r>
            <a:r>
              <a:rPr kumimoji="0" lang="fr-FR" altLang="fr-FR" b="0" i="0" u="none" strike="noStrike" cap="none" normalizeH="0" baseline="0" dirty="0">
                <a:ln>
                  <a:noFill/>
                </a:ln>
                <a:solidFill>
                  <a:srgbClr val="174AD4"/>
                </a:solidFill>
                <a:effectLst/>
                <a:latin typeface="JetBrains Mono"/>
              </a:rPr>
              <a:t> </a:t>
            </a:r>
            <a:r>
              <a:rPr kumimoji="0" lang="fr-FR" altLang="fr-FR" b="0" i="0" u="none" strike="noStrike" cap="none" normalizeH="0" baseline="0" dirty="0">
                <a:ln>
                  <a:noFill/>
                </a:ln>
                <a:solidFill>
                  <a:srgbClr val="067D17"/>
                </a:solidFill>
                <a:effectLst/>
                <a:latin typeface="JetBrains Mono"/>
              </a:rPr>
              <a:t>= "2"</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:toYScale</a:t>
            </a:r>
            <a:r>
              <a:rPr kumimoji="0" lang="fr-FR" altLang="fr-FR" b="0" i="0" u="none" strike="noStrike" cap="none" normalizeH="0" baseline="0" dirty="0">
                <a:ln>
                  <a:noFill/>
                </a:ln>
                <a:solidFill>
                  <a:srgbClr val="174AD4"/>
                </a:solidFill>
                <a:effectLst/>
                <a:latin typeface="JetBrains Mono"/>
              </a:rPr>
              <a:t> </a:t>
            </a:r>
            <a:r>
              <a:rPr kumimoji="0" lang="fr-FR" altLang="fr-FR" b="0" i="0" u="none" strike="noStrike" cap="none" normalizeH="0" baseline="0" dirty="0">
                <a:ln>
                  <a:noFill/>
                </a:ln>
                <a:solidFill>
                  <a:srgbClr val="067D17"/>
                </a:solidFill>
                <a:effectLst/>
                <a:latin typeface="JetBrains Mono"/>
              </a:rPr>
              <a:t>= "2"</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set</a:t>
            </a:r>
            <a:r>
              <a:rPr kumimoji="0" lang="fr-FR" altLang="fr-FR" b="0" i="0" u="none" strike="noStrike" cap="none" normalizeH="0" baseline="0" dirty="0">
                <a:ln>
                  <a:noFill/>
                </a:ln>
                <a:solidFill>
                  <a:srgbClr val="080808"/>
                </a:solidFill>
                <a:effectLst/>
                <a:latin typeface="JetBrains Mono"/>
              </a:rPr>
              <a:t>&gt;</a:t>
            </a:r>
            <a:endParaRPr lang="fr-FR" altLang="fr-FR" dirty="0">
              <a:solidFill>
                <a:srgbClr val="080808"/>
              </a:solidFill>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rgbClr val="080808"/>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b="1" dirty="0" err="1">
                <a:solidFill>
                  <a:srgbClr val="080808"/>
                </a:solidFill>
                <a:latin typeface="JetBrains Mono"/>
              </a:rPr>
              <a:t>zoom_out</a:t>
            </a:r>
            <a:endParaRPr lang="fr-FR" altLang="fr-FR" b="1" dirty="0">
              <a:solidFill>
                <a:srgbClr val="080808"/>
              </a:solidFill>
              <a:latin typeface="JetBrains Mono"/>
            </a:endParaRPr>
          </a:p>
          <a:p>
            <a:pPr algn="l" eaLnBrk="0" fontAlgn="base" hangingPunct="0">
              <a:lnSpc>
                <a:spcPct val="100000"/>
              </a:lnSpc>
              <a:spcBef>
                <a:spcPct val="0"/>
              </a:spcBef>
              <a:spcAft>
                <a:spcPct val="0"/>
              </a:spcAft>
              <a:buClrTx/>
            </a:pPr>
            <a:r>
              <a:rPr kumimoji="0" lang="fr-FR" altLang="fr-FR" sz="1200" b="0" i="1"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174AD4"/>
                </a:solidFill>
                <a:effectLst/>
                <a:latin typeface="JetBrains Mono"/>
              </a:rPr>
              <a:t>xml version</a:t>
            </a:r>
            <a:r>
              <a:rPr kumimoji="0" lang="fr-FR" altLang="fr-FR" sz="1200" b="0" i="0" u="none" strike="noStrike" cap="none" normalizeH="0" baseline="0" dirty="0">
                <a:ln>
                  <a:noFill/>
                </a:ln>
                <a:solidFill>
                  <a:srgbClr val="067D17"/>
                </a:solidFill>
                <a:effectLst/>
                <a:latin typeface="JetBrains Mono"/>
              </a:rPr>
              <a:t>="1.0" </a:t>
            </a:r>
            <a:r>
              <a:rPr kumimoji="0" lang="fr-FR" altLang="fr-FR" sz="1200" b="0" i="0" u="none" strike="noStrike" cap="none" normalizeH="0" baseline="0" dirty="0" err="1">
                <a:ln>
                  <a:noFill/>
                </a:ln>
                <a:solidFill>
                  <a:srgbClr val="174AD4"/>
                </a:solidFill>
                <a:effectLst/>
                <a:latin typeface="JetBrains Mono"/>
              </a:rPr>
              <a:t>encoding</a:t>
            </a:r>
            <a:r>
              <a:rPr kumimoji="0" lang="fr-FR" altLang="fr-FR" sz="1200" b="0" i="0" u="none" strike="noStrike" cap="none" normalizeH="0" baseline="0" dirty="0">
                <a:ln>
                  <a:noFill/>
                </a:ln>
                <a:solidFill>
                  <a:srgbClr val="067D17"/>
                </a:solidFill>
                <a:effectLst/>
                <a:latin typeface="JetBrains Mono"/>
              </a:rPr>
              <a:t>="utf-8"</a:t>
            </a:r>
            <a:r>
              <a:rPr kumimoji="0" lang="fr-FR" altLang="fr-FR" sz="1200" b="0" i="1" u="none" strike="noStrike" cap="none" normalizeH="0" baseline="0" dirty="0">
                <a:ln>
                  <a:noFill/>
                </a:ln>
                <a:solidFill>
                  <a:srgbClr val="080808"/>
                </a:solidFill>
                <a:effectLst/>
                <a:latin typeface="JetBrains Mono"/>
              </a:rPr>
              <a:t>?&gt;</a:t>
            </a:r>
            <a:br>
              <a:rPr kumimoji="0" lang="fr-FR" altLang="fr-FR" sz="1200" b="0" i="1"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33B3"/>
                </a:solidFill>
                <a:effectLst/>
                <a:latin typeface="JetBrains Mono"/>
              </a:rPr>
              <a:t>set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:fillAfter</a:t>
            </a:r>
            <a:r>
              <a:rPr kumimoji="0" lang="fr-FR" altLang="fr-FR" sz="1200" b="0" i="0" u="none" strike="noStrike" cap="none" normalizeH="0" baseline="0" dirty="0">
                <a:ln>
                  <a:noFill/>
                </a:ln>
                <a:solidFill>
                  <a:srgbClr val="174AD4"/>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true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scale</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:duration</a:t>
            </a:r>
            <a:r>
              <a:rPr kumimoji="0" lang="fr-FR" altLang="fr-FR" sz="1200" b="0" i="0" u="none" strike="noStrike" cap="none" normalizeH="0" baseline="0" dirty="0">
                <a:ln>
                  <a:noFill/>
                </a:ln>
                <a:solidFill>
                  <a:srgbClr val="174AD4"/>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 "2500"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:fromXScale</a:t>
            </a:r>
            <a:r>
              <a:rPr kumimoji="0" lang="fr-FR" altLang="fr-FR" sz="1200" b="0" i="0" u="none" strike="noStrike" cap="none" normalizeH="0" baseline="0" dirty="0">
                <a:ln>
                  <a:noFill/>
                </a:ln>
                <a:solidFill>
                  <a:srgbClr val="174AD4"/>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 "1"</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:fromYScale</a:t>
            </a:r>
            <a:r>
              <a:rPr kumimoji="0" lang="fr-FR" altLang="fr-FR" sz="1200" b="0" i="0" u="none" strike="noStrike" cap="none" normalizeH="0" baseline="0" dirty="0">
                <a:ln>
                  <a:noFill/>
                </a:ln>
                <a:solidFill>
                  <a:srgbClr val="174AD4"/>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 "1"</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:pivotX</a:t>
            </a:r>
            <a:r>
              <a:rPr kumimoji="0" lang="fr-FR" altLang="fr-FR" sz="1200" b="0" i="0" u="none" strike="noStrike" cap="none" normalizeH="0" baseline="0" dirty="0">
                <a:ln>
                  <a:noFill/>
                </a:ln>
                <a:solidFill>
                  <a:srgbClr val="174AD4"/>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 "50%"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:pivotY</a:t>
            </a:r>
            <a:r>
              <a:rPr kumimoji="0" lang="fr-FR" altLang="fr-FR" sz="1200" b="0" i="0" u="none" strike="noStrike" cap="none" normalizeH="0" baseline="0" dirty="0">
                <a:ln>
                  <a:noFill/>
                </a:ln>
                <a:solidFill>
                  <a:srgbClr val="174AD4"/>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 "50%"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:toXScale</a:t>
            </a:r>
            <a:r>
              <a:rPr kumimoji="0" lang="fr-FR" altLang="fr-FR" sz="1200" b="0" i="0" u="none" strike="noStrike" cap="none" normalizeH="0" baseline="0" dirty="0">
                <a:ln>
                  <a:noFill/>
                </a:ln>
                <a:solidFill>
                  <a:srgbClr val="174AD4"/>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 ".2"</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:toYScale</a:t>
            </a:r>
            <a:r>
              <a:rPr kumimoji="0" lang="fr-FR" altLang="fr-FR" sz="1200" b="0" i="0" u="none" strike="noStrike" cap="none" normalizeH="0" baseline="0" dirty="0">
                <a:ln>
                  <a:noFill/>
                </a:ln>
                <a:solidFill>
                  <a:srgbClr val="174AD4"/>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 ".2" </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33B3"/>
                </a:solidFill>
                <a:effectLst/>
                <a:latin typeface="JetBrains Mono"/>
              </a:rPr>
              <a:t>set</a:t>
            </a:r>
            <a:r>
              <a:rPr kumimoji="0" lang="fr-FR" altLang="fr-FR" sz="1200" b="0" i="0" u="none" strike="noStrike" cap="none" normalizeH="0" baseline="0" dirty="0">
                <a:ln>
                  <a:noFill/>
                </a:ln>
                <a:solidFill>
                  <a:srgbClr val="080808"/>
                </a:solidFill>
                <a:effectLst/>
                <a:latin typeface="JetBrains Mono"/>
              </a:rPr>
              <a:t>&gt;</a:t>
            </a:r>
            <a:endParaRPr lang="fr-FR" altLang="fr-FR" b="1" dirty="0">
              <a:solidFill>
                <a:srgbClr val="080808"/>
              </a:solidFill>
              <a:latin typeface="JetBrains Mono"/>
            </a:endParaRPr>
          </a:p>
        </p:txBody>
      </p:sp>
    </p:spTree>
    <p:extLst>
      <p:ext uri="{BB962C8B-B14F-4D97-AF65-F5344CB8AC3E}">
        <p14:creationId xmlns:p14="http://schemas.microsoft.com/office/powerpoint/2010/main" val="207881344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4</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dirty="0"/>
              <a:t>Création de plusieurs animations (Zoom In/Out Animation, </a:t>
            </a:r>
            <a:r>
              <a:rPr lang="fr-FR" dirty="0" err="1"/>
              <a:t>Rotate</a:t>
            </a:r>
            <a:r>
              <a:rPr lang="fr-FR" dirty="0"/>
              <a:t> Animation…)</a:t>
            </a:r>
          </a:p>
        </p:txBody>
      </p:sp>
      <p:pic>
        <p:nvPicPr>
          <p:cNvPr id="22" name="Content Placeholder 21">
            <a:extLst>
              <a:ext uri="{FF2B5EF4-FFF2-40B4-BE49-F238E27FC236}">
                <a16:creationId xmlns:a16="http://schemas.microsoft.com/office/drawing/2014/main" id="{316CC503-015A-FE6F-6EDF-B8A683310550}"/>
              </a:ext>
            </a:extLst>
          </p:cNvPr>
          <p:cNvPicPr>
            <a:picLocks noGrp="1" noChangeAspect="1"/>
          </p:cNvPicPr>
          <p:nvPr>
            <p:ph sz="quarter" idx="12"/>
          </p:nvPr>
        </p:nvPicPr>
        <p:blipFill>
          <a:blip r:embed="rId3"/>
          <a:stretch>
            <a:fillRect/>
          </a:stretch>
        </p:blipFill>
        <p:spPr>
          <a:xfrm>
            <a:off x="2296968" y="2366706"/>
            <a:ext cx="2067213" cy="3667637"/>
          </a:xfrm>
        </p:spPr>
      </p:pic>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2 : Modifier le </a:t>
            </a:r>
            <a:r>
              <a:rPr lang="fr-FR" dirty="0" err="1"/>
              <a:t>layout</a:t>
            </a:r>
            <a:endParaRPr lang="fr-FR" dirty="0"/>
          </a:p>
        </p:txBody>
      </p:sp>
      <p:sp>
        <p:nvSpPr>
          <p:cNvPr id="7" name="Content Placeholder 6">
            <a:extLst>
              <a:ext uri="{FF2B5EF4-FFF2-40B4-BE49-F238E27FC236}">
                <a16:creationId xmlns:a16="http://schemas.microsoft.com/office/drawing/2014/main" id="{6BBE5D45-18E7-35E9-1202-367F145532F6}"/>
              </a:ext>
            </a:extLst>
          </p:cNvPr>
          <p:cNvSpPr>
            <a:spLocks noGrp="1"/>
          </p:cNvSpPr>
          <p:nvPr>
            <p:ph sz="quarter" idx="14"/>
          </p:nvPr>
        </p:nvSpPr>
        <p:spPr/>
        <p:txBody>
          <a:bodyPr/>
          <a:lstStyle/>
          <a:p>
            <a:pPr algn="l">
              <a:lnSpc>
                <a:spcPct val="100000"/>
              </a:lnSpc>
              <a:spcBef>
                <a:spcPts val="0"/>
              </a:spcBef>
            </a:pPr>
            <a:r>
              <a:rPr kumimoji="0" lang="fr-FR" altLang="fr-FR" sz="1000" b="0" i="1"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174AD4"/>
                </a:solidFill>
                <a:effectLst/>
                <a:latin typeface="JetBrains Mono"/>
              </a:rPr>
              <a:t>xml version</a:t>
            </a:r>
            <a:r>
              <a:rPr kumimoji="0" lang="fr-FR" altLang="fr-FR" sz="1000" b="0" i="0" u="none" strike="noStrike" cap="none" normalizeH="0" baseline="0" dirty="0">
                <a:ln>
                  <a:noFill/>
                </a:ln>
                <a:solidFill>
                  <a:srgbClr val="067D17"/>
                </a:solidFill>
                <a:effectLst/>
                <a:latin typeface="JetBrains Mono"/>
              </a:rPr>
              <a:t>="1.0" </a:t>
            </a:r>
            <a:r>
              <a:rPr kumimoji="0" lang="fr-FR" altLang="fr-FR" sz="1000" b="0" i="0" u="none" strike="noStrike" cap="none" normalizeH="0" baseline="0" dirty="0" err="1">
                <a:ln>
                  <a:noFill/>
                </a:ln>
                <a:solidFill>
                  <a:srgbClr val="174AD4"/>
                </a:solidFill>
                <a:effectLst/>
                <a:latin typeface="JetBrains Mono"/>
              </a:rPr>
              <a:t>encoding</a:t>
            </a:r>
            <a:r>
              <a:rPr kumimoji="0" lang="fr-FR" altLang="fr-FR" sz="1000" b="0" i="0" u="none" strike="noStrike" cap="none" normalizeH="0" baseline="0" dirty="0">
                <a:ln>
                  <a:noFill/>
                </a:ln>
                <a:solidFill>
                  <a:srgbClr val="067D17"/>
                </a:solidFill>
                <a:effectLst/>
                <a:latin typeface="JetBrains Mono"/>
              </a:rPr>
              <a:t>="utf-8"</a:t>
            </a:r>
            <a:r>
              <a:rPr kumimoji="0" lang="fr-FR" altLang="fr-FR" sz="1000" b="0" i="1" u="none" strike="noStrike" cap="none" normalizeH="0" baseline="0" dirty="0">
                <a:ln>
                  <a:noFill/>
                </a:ln>
                <a:solidFill>
                  <a:srgbClr val="080808"/>
                </a:solidFill>
                <a:effectLst/>
                <a:latin typeface="JetBrains Mono"/>
              </a:rPr>
              <a:t>?&gt;</a:t>
            </a:r>
            <a:br>
              <a:rPr kumimoji="0" lang="fr-FR" altLang="fr-FR" sz="1000" b="0" i="1"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RelativeLayout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apk</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res</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android</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apk</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res</a:t>
            </a:r>
            <a:r>
              <a:rPr kumimoji="0" lang="fr-FR" altLang="fr-FR" sz="1000" b="0" i="0" u="none" strike="noStrike" cap="none" normalizeH="0" baseline="0" dirty="0">
                <a:ln>
                  <a:noFill/>
                </a:ln>
                <a:solidFill>
                  <a:srgbClr val="067D17"/>
                </a:solidFill>
                <a:effectLst/>
                <a:latin typeface="JetBrains Mono"/>
              </a:rPr>
              <a:t>-auto"</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:paddingLeft</a:t>
            </a:r>
            <a:r>
              <a:rPr kumimoji="0" lang="fr-FR" altLang="fr-FR" sz="1000" b="0" i="0" u="none" strike="noStrike" cap="none" normalizeH="0" baseline="0" dirty="0">
                <a:ln>
                  <a:noFill/>
                </a:ln>
                <a:solidFill>
                  <a:srgbClr val="067D17"/>
                </a:solidFill>
                <a:effectLst/>
                <a:latin typeface="JetBrains Mono"/>
              </a:rPr>
              <a:t>="10dp"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:paddingRight</a:t>
            </a:r>
            <a:r>
              <a:rPr kumimoji="0" lang="fr-FR" altLang="fr-FR" sz="1000" b="0" i="0" u="none" strike="noStrike" cap="none" normalizeH="0" baseline="0" dirty="0">
                <a:ln>
                  <a:noFill/>
                </a:ln>
                <a:solidFill>
                  <a:srgbClr val="067D17"/>
                </a:solidFill>
                <a:effectLst/>
                <a:latin typeface="JetBrains Mono"/>
              </a:rPr>
              <a:t>="10dp"</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androidx.cardview.widget.CardView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imgvw</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="120dp"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:cardCornerRadius</a:t>
            </a:r>
            <a:r>
              <a:rPr kumimoji="0" lang="fr-FR" altLang="fr-FR" sz="1000" b="0" i="0" u="none" strike="noStrike" cap="none" normalizeH="0" baseline="0" dirty="0">
                <a:ln>
                  <a:noFill/>
                </a:ln>
                <a:solidFill>
                  <a:srgbClr val="067D17"/>
                </a:solidFill>
                <a:effectLst/>
                <a:latin typeface="JetBrains Mono"/>
              </a:rPr>
              <a:t>="15dp"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="20dp"</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RelativeLayout</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:background</a:t>
            </a:r>
            <a:r>
              <a:rPr kumimoji="0" lang="fr-FR" altLang="fr-FR" sz="1000" b="0" i="0" u="none" strike="noStrike" cap="none" normalizeH="0" baseline="0" dirty="0">
                <a:ln>
                  <a:noFill/>
                </a:ln>
                <a:solidFill>
                  <a:srgbClr val="067D17"/>
                </a:solidFill>
                <a:effectLst/>
                <a:latin typeface="JetBrains Mono"/>
              </a:rPr>
              <a:t>="#FFD580"</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a:t>
            </a:r>
            <a:r>
              <a:rPr kumimoji="0" lang="fr-FR" altLang="fr-FR" sz="1000" b="0" i="0" u="none" strike="noStrike" cap="none" normalizeH="0" baseline="0" dirty="0">
                <a:ln>
                  <a:noFill/>
                </a:ln>
                <a:solidFill>
                  <a:srgbClr val="067D17"/>
                </a:solidFill>
                <a:effectLst/>
                <a:latin typeface="JetBrains Mono"/>
              </a:rPr>
              <a:t>="10dp"</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="@+id/t1"</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TestCard</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:textSize</a:t>
            </a:r>
            <a:r>
              <a:rPr kumimoji="0" lang="fr-FR" altLang="fr-FR" sz="1000" b="0" i="0" u="none" strike="noStrike" cap="none" normalizeH="0" baseline="0" dirty="0">
                <a:ln>
                  <a:noFill/>
                </a:ln>
                <a:solidFill>
                  <a:srgbClr val="067D17"/>
                </a:solidFill>
                <a:effectLst/>
                <a:latin typeface="JetBrains Mono"/>
              </a:rPr>
              <a:t>="30dp"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:textColor</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ffff</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:textStyle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bold</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="10dp"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:layout_marginLeft</a:t>
            </a:r>
            <a:r>
              <a:rPr kumimoji="0" lang="fr-FR" altLang="fr-FR" sz="1000" b="0" i="0" u="none" strike="noStrike" cap="none" normalizeH="0" baseline="0" dirty="0">
                <a:ln>
                  <a:noFill/>
                </a:ln>
                <a:solidFill>
                  <a:srgbClr val="067D17"/>
                </a:solidFill>
                <a:effectLst/>
                <a:latin typeface="JetBrains Mono"/>
              </a:rPr>
              <a:t>="10dp"</a:t>
            </a:r>
            <a:r>
              <a:rPr kumimoji="0" lang="fr-FR" altLang="fr-FR" sz="1000" b="0" i="0" u="none" strike="noStrike" cap="none" normalizeH="0" baseline="0" dirty="0">
                <a:ln>
                  <a:noFill/>
                </a:ln>
                <a:solidFill>
                  <a:srgbClr val="080808"/>
                </a:solidFill>
                <a:effectLst/>
                <a:latin typeface="JetBrains Mono"/>
              </a:rPr>
              <a:t>/&gt;</a:t>
            </a:r>
            <a:endParaRPr kumimoji="0" lang="fr-FR" altLang="fr-FR" sz="1800" b="0" i="0" u="none" strike="noStrike" cap="none" normalizeH="0" baseline="0" dirty="0">
              <a:ln>
                <a:noFill/>
              </a:ln>
              <a:solidFill>
                <a:schemeClr val="tx1"/>
              </a:solidFill>
              <a:effectLst/>
              <a:latin typeface="Arial" panose="020B0604020202020204" pitchFamily="34" charset="0"/>
            </a:endParaRPr>
          </a:p>
          <a:p>
            <a:pPr algn="l">
              <a:lnSpc>
                <a:spcPct val="100000"/>
              </a:lnSpc>
              <a:spcBef>
                <a:spcPts val="0"/>
              </a:spcBef>
            </a:pPr>
            <a:endParaRPr lang="fr-FR" sz="1000" dirty="0"/>
          </a:p>
        </p:txBody>
      </p:sp>
    </p:spTree>
    <p:extLst>
      <p:ext uri="{BB962C8B-B14F-4D97-AF65-F5344CB8AC3E}">
        <p14:creationId xmlns:p14="http://schemas.microsoft.com/office/powerpoint/2010/main" val="35882682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4</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dirty="0"/>
              <a:t>Création de plusieurs animations (Zoom In/Out Animation, </a:t>
            </a:r>
            <a:r>
              <a:rPr lang="fr-FR" dirty="0" err="1"/>
              <a:t>Rotate</a:t>
            </a:r>
            <a:r>
              <a:rPr lang="fr-FR" dirty="0"/>
              <a:t> Animation…)</a:t>
            </a: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2 : Modifier le </a:t>
            </a:r>
            <a:r>
              <a:rPr lang="fr-FR" dirty="0" err="1"/>
              <a:t>layout</a:t>
            </a:r>
            <a:endParaRPr lang="fr-FR" dirty="0"/>
          </a:p>
        </p:txBody>
      </p:sp>
      <p:sp>
        <p:nvSpPr>
          <p:cNvPr id="14" name="Content Placeholder 13">
            <a:extLst>
              <a:ext uri="{FF2B5EF4-FFF2-40B4-BE49-F238E27FC236}">
                <a16:creationId xmlns:a16="http://schemas.microsoft.com/office/drawing/2014/main" id="{23D53C19-66CF-19EE-6DD9-1523E193412F}"/>
              </a:ext>
            </a:extLst>
          </p:cNvPr>
          <p:cNvSpPr>
            <a:spLocks noGrp="1"/>
          </p:cNvSpPr>
          <p:nvPr>
            <p:ph sz="quarter" idx="14"/>
          </p:nvPr>
        </p:nvSpPr>
        <p:spPr/>
        <p:txBody>
          <a:bodyPr/>
          <a:lstStyle/>
          <a:p>
            <a:pPr algn="l">
              <a:lnSpc>
                <a:spcPct val="100000"/>
              </a:lnSpc>
              <a:spcBef>
                <a:spcPts val="0"/>
              </a:spcBef>
            </a:pP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0033B3"/>
                </a:solidFill>
                <a:effectLst/>
                <a:latin typeface="JetBrains Mono"/>
              </a:rPr>
              <a:t>Button</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zoomIn</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:layout_below</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btnFadeIn</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:layout_marginLeft</a:t>
            </a:r>
            <a:r>
              <a:rPr kumimoji="0" lang="fr-FR" altLang="fr-FR" sz="1000" b="0" i="0" u="none" strike="noStrike" cap="none" normalizeH="0" baseline="0" dirty="0">
                <a:ln>
                  <a:noFill/>
                </a:ln>
                <a:solidFill>
                  <a:srgbClr val="067D17"/>
                </a:solidFill>
                <a:effectLst/>
                <a:latin typeface="JetBrains Mono"/>
              </a:rPr>
              <a:t>="55dp"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:width</a:t>
            </a:r>
            <a:r>
              <a:rPr kumimoji="0" lang="fr-FR" altLang="fr-FR" sz="1000" b="0" i="0" u="none" strike="noStrike" cap="none" normalizeH="0" baseline="0" dirty="0">
                <a:ln>
                  <a:noFill/>
                </a:ln>
                <a:solidFill>
                  <a:srgbClr val="067D17"/>
                </a:solidFill>
                <a:effectLst/>
                <a:latin typeface="JetBrains Mono"/>
              </a:rPr>
              <a:t>="130dp"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ZoomIn</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0033B3"/>
                </a:solidFill>
                <a:effectLst/>
                <a:latin typeface="JetBrains Mono"/>
              </a:rPr>
              <a:t>Button</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zoomOut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:width</a:t>
            </a:r>
            <a:r>
              <a:rPr kumimoji="0" lang="fr-FR" altLang="fr-FR" sz="1000" b="0" i="0" u="none" strike="noStrike" cap="none" normalizeH="0" baseline="0" dirty="0">
                <a:ln>
                  <a:noFill/>
                </a:ln>
                <a:solidFill>
                  <a:srgbClr val="067D17"/>
                </a:solidFill>
                <a:effectLst/>
                <a:latin typeface="JetBrains Mono"/>
              </a:rPr>
              <a:t>="130dp"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:layout_alignBottom</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zoomIn</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:layout_marginLeft</a:t>
            </a:r>
            <a:r>
              <a:rPr kumimoji="0" lang="fr-FR" altLang="fr-FR" sz="1000" b="0" i="0" u="none" strike="noStrike" cap="none" normalizeH="0" baseline="0" dirty="0">
                <a:ln>
                  <a:noFill/>
                </a:ln>
                <a:solidFill>
                  <a:srgbClr val="067D17"/>
                </a:solidFill>
                <a:effectLst/>
                <a:latin typeface="JetBrains Mono"/>
              </a:rPr>
              <a:t>="13dp"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:layout_toRightOf</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zoomIn</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zoomOut</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0033B3"/>
                </a:solidFill>
                <a:effectLst/>
                <a:latin typeface="JetBrains Mono"/>
              </a:rPr>
              <a:t>Button</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Rotate</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:layout_below</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zoomIn</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:layout_marginLeft</a:t>
            </a:r>
            <a:r>
              <a:rPr kumimoji="0" lang="fr-FR" altLang="fr-FR" sz="1000" b="0" i="0" u="none" strike="noStrike" cap="none" normalizeH="0" baseline="0" dirty="0">
                <a:ln>
                  <a:noFill/>
                </a:ln>
                <a:solidFill>
                  <a:srgbClr val="067D17"/>
                </a:solidFill>
                <a:effectLst/>
                <a:latin typeface="JetBrains Mono"/>
              </a:rPr>
              <a:t>="128dp"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:width</a:t>
            </a:r>
            <a:r>
              <a:rPr kumimoji="0" lang="fr-FR" altLang="fr-FR" sz="1000" b="0" i="0" u="none" strike="noStrike" cap="none" normalizeH="0" baseline="0" dirty="0">
                <a:ln>
                  <a:noFill/>
                </a:ln>
                <a:solidFill>
                  <a:srgbClr val="067D17"/>
                </a:solidFill>
                <a:effectLst/>
                <a:latin typeface="JetBrains Mono"/>
              </a:rPr>
              <a:t>="130dp"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rotate</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a:t>
            </a:r>
            <a:endParaRPr kumimoji="0" lang="fr-FR" altLang="fr-FR" sz="1000" b="0" i="0" u="none" strike="noStrike" cap="none" normalizeH="0" baseline="0" dirty="0">
              <a:ln>
                <a:noFill/>
              </a:ln>
              <a:solidFill>
                <a:schemeClr val="tx1"/>
              </a:solidFill>
              <a:effectLst/>
              <a:latin typeface="Arial" panose="020B0604020202020204" pitchFamily="34" charset="0"/>
            </a:endParaRPr>
          </a:p>
          <a:p>
            <a:pPr algn="l">
              <a:lnSpc>
                <a:spcPct val="100000"/>
              </a:lnSpc>
              <a:spcBef>
                <a:spcPts val="0"/>
              </a:spcBef>
            </a:pPr>
            <a:endParaRPr lang="fr-FR" sz="1000" dirty="0"/>
          </a:p>
        </p:txBody>
      </p:sp>
      <p:sp>
        <p:nvSpPr>
          <p:cNvPr id="15" name="Content Placeholder 6">
            <a:extLst>
              <a:ext uri="{FF2B5EF4-FFF2-40B4-BE49-F238E27FC236}">
                <a16:creationId xmlns:a16="http://schemas.microsoft.com/office/drawing/2014/main" id="{BF9BF83F-DD25-80A6-5637-F223EB010C6E}"/>
              </a:ext>
            </a:extLst>
          </p:cNvPr>
          <p:cNvSpPr txBox="1">
            <a:spLocks/>
          </p:cNvSpPr>
          <p:nvPr/>
        </p:nvSpPr>
        <p:spPr>
          <a:xfrm>
            <a:off x="725425" y="1936372"/>
            <a:ext cx="5220000" cy="4514894"/>
          </a:xfrm>
          <a:prstGeom prst="rect">
            <a:avLst/>
          </a:prstGeom>
        </p:spPr>
        <p:txBody>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fr-FR" altLang="fr-FR" sz="1000">
                <a:solidFill>
                  <a:srgbClr val="080808"/>
                </a:solidFill>
                <a:latin typeface="JetBrains Mono"/>
              </a:rPr>
              <a:t> &lt;</a:t>
            </a:r>
            <a:r>
              <a:rPr lang="fr-FR" altLang="fr-FR" sz="1000">
                <a:solidFill>
                  <a:srgbClr val="0033B3"/>
                </a:solidFill>
                <a:latin typeface="JetBrains Mono"/>
              </a:rPr>
              <a:t>TextView</a:t>
            </a:r>
            <a:br>
              <a:rPr lang="fr-FR" altLang="fr-FR" sz="1000">
                <a:solidFill>
                  <a:srgbClr val="0033B3"/>
                </a:solidFill>
                <a:latin typeface="JetBrains Mono"/>
              </a:rPr>
            </a:br>
            <a:r>
              <a:rPr lang="fr-FR" altLang="fr-FR" sz="1000">
                <a:solidFill>
                  <a:srgbClr val="0033B3"/>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:layout_width</a:t>
            </a:r>
            <a:r>
              <a:rPr lang="fr-FR" altLang="fr-FR" sz="1000">
                <a:solidFill>
                  <a:srgbClr val="067D17"/>
                </a:solidFill>
                <a:latin typeface="JetBrains Mono"/>
              </a:rPr>
              <a:t>="wrap_content"</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:layout_height</a:t>
            </a:r>
            <a:r>
              <a:rPr lang="fr-FR" altLang="fr-FR" sz="1000">
                <a:solidFill>
                  <a:srgbClr val="067D17"/>
                </a:solidFill>
                <a:latin typeface="JetBrains Mono"/>
              </a:rPr>
              <a:t>="wrap_content"</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:text</a:t>
            </a:r>
            <a:r>
              <a:rPr lang="fr-FR" altLang="fr-FR" sz="1000">
                <a:solidFill>
                  <a:srgbClr val="067D17"/>
                </a:solidFill>
                <a:latin typeface="JetBrains Mono"/>
              </a:rPr>
              <a:t>="clicker pour voir les animations"</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:layout_below</a:t>
            </a:r>
            <a:r>
              <a:rPr lang="fr-FR" altLang="fr-FR" sz="1000">
                <a:solidFill>
                  <a:srgbClr val="067D17"/>
                </a:solidFill>
                <a:latin typeface="JetBrains Mono"/>
              </a:rPr>
              <a:t>="@+id/t1"</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:layout_marginLeft</a:t>
            </a:r>
            <a:r>
              <a:rPr lang="fr-FR" altLang="fr-FR" sz="1000">
                <a:solidFill>
                  <a:srgbClr val="067D17"/>
                </a:solidFill>
                <a:latin typeface="JetBrains Mono"/>
              </a:rPr>
              <a:t>="10dp"</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:layout_marginTop</a:t>
            </a:r>
            <a:r>
              <a:rPr lang="fr-FR" altLang="fr-FR" sz="1000">
                <a:solidFill>
                  <a:srgbClr val="067D17"/>
                </a:solidFill>
                <a:latin typeface="JetBrains Mono"/>
              </a:rPr>
              <a:t>="3dp"</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:textColor</a:t>
            </a:r>
            <a:r>
              <a:rPr lang="fr-FR" altLang="fr-FR" sz="1000">
                <a:solidFill>
                  <a:srgbClr val="067D17"/>
                </a:solidFill>
                <a:latin typeface="JetBrains Mono"/>
              </a:rPr>
              <a:t>="#ffff"</a:t>
            </a:r>
            <a:r>
              <a:rPr lang="fr-FR" altLang="fr-FR" sz="1000">
                <a:solidFill>
                  <a:srgbClr val="080808"/>
                </a:solidFill>
                <a:latin typeface="JetBrains Mono"/>
              </a:rPr>
              <a:t>/&gt;</a:t>
            </a:r>
            <a:br>
              <a:rPr lang="fr-FR" altLang="fr-FR" sz="1000">
                <a:solidFill>
                  <a:srgbClr val="080808"/>
                </a:solidFill>
                <a:latin typeface="JetBrains Mono"/>
              </a:rPr>
            </a:br>
            <a:r>
              <a:rPr lang="fr-FR" altLang="fr-FR" sz="1000">
                <a:solidFill>
                  <a:srgbClr val="080808"/>
                </a:solidFill>
                <a:latin typeface="JetBrains Mono"/>
              </a:rPr>
              <a:t>        &lt;/</a:t>
            </a:r>
            <a:r>
              <a:rPr lang="fr-FR" altLang="fr-FR" sz="1000">
                <a:solidFill>
                  <a:srgbClr val="0033B3"/>
                </a:solidFill>
                <a:latin typeface="JetBrains Mono"/>
              </a:rPr>
              <a:t>RelativeLayout</a:t>
            </a:r>
            <a:r>
              <a:rPr lang="fr-FR" altLang="fr-FR" sz="1000">
                <a:solidFill>
                  <a:srgbClr val="080808"/>
                </a:solidFill>
                <a:latin typeface="JetBrains Mono"/>
              </a:rPr>
              <a:t>&gt;</a:t>
            </a:r>
            <a:br>
              <a:rPr lang="fr-FR" altLang="fr-FR" sz="1000">
                <a:solidFill>
                  <a:srgbClr val="080808"/>
                </a:solidFill>
                <a:latin typeface="JetBrains Mono"/>
              </a:rPr>
            </a:br>
            <a:r>
              <a:rPr lang="fr-FR" altLang="fr-FR" sz="1000">
                <a:solidFill>
                  <a:srgbClr val="080808"/>
                </a:solidFill>
                <a:latin typeface="JetBrains Mono"/>
              </a:rPr>
              <a:t>    &lt;/</a:t>
            </a:r>
            <a:r>
              <a:rPr lang="fr-FR" altLang="fr-FR" sz="1000">
                <a:solidFill>
                  <a:srgbClr val="0033B3"/>
                </a:solidFill>
                <a:latin typeface="JetBrains Mono"/>
              </a:rPr>
              <a:t>androidx.cardview.widget.CardView</a:t>
            </a:r>
            <a:r>
              <a:rPr lang="fr-FR" altLang="fr-FR" sz="1000">
                <a:solidFill>
                  <a:srgbClr val="080808"/>
                </a:solidFill>
                <a:latin typeface="JetBrains Mono"/>
              </a:rPr>
              <a:t>&gt;</a:t>
            </a:r>
          </a:p>
          <a:p>
            <a:pPr algn="l">
              <a:lnSpc>
                <a:spcPct val="100000"/>
              </a:lnSpc>
              <a:spcBef>
                <a:spcPts val="0"/>
              </a:spcBef>
            </a:pPr>
            <a:endParaRPr lang="fr-FR" altLang="fr-FR" sz="1000">
              <a:solidFill>
                <a:srgbClr val="080808"/>
              </a:solidFill>
              <a:latin typeface="JetBrains Mono"/>
            </a:endParaRPr>
          </a:p>
          <a:p>
            <a:pPr algn="l">
              <a:lnSpc>
                <a:spcPct val="100000"/>
              </a:lnSpc>
              <a:spcBef>
                <a:spcPts val="0"/>
              </a:spcBef>
            </a:pPr>
            <a:r>
              <a:rPr lang="fr-FR" altLang="fr-FR" sz="1000">
                <a:solidFill>
                  <a:srgbClr val="080808"/>
                </a:solidFill>
                <a:latin typeface="JetBrains Mono"/>
              </a:rPr>
              <a:t>&lt;</a:t>
            </a:r>
            <a:r>
              <a:rPr lang="fr-FR" altLang="fr-FR" sz="1000">
                <a:solidFill>
                  <a:srgbClr val="0033B3"/>
                </a:solidFill>
                <a:latin typeface="JetBrains Mono"/>
              </a:rPr>
              <a:t>Button</a:t>
            </a:r>
            <a:br>
              <a:rPr lang="fr-FR" altLang="fr-FR" sz="1000">
                <a:solidFill>
                  <a:srgbClr val="0033B3"/>
                </a:solidFill>
                <a:latin typeface="JetBrains Mono"/>
              </a:rPr>
            </a:br>
            <a:r>
              <a:rPr lang="fr-FR" altLang="fr-FR" sz="1000">
                <a:solidFill>
                  <a:srgbClr val="0033B3"/>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:id</a:t>
            </a:r>
            <a:r>
              <a:rPr lang="fr-FR" altLang="fr-FR" sz="1000">
                <a:solidFill>
                  <a:srgbClr val="067D17"/>
                </a:solidFill>
                <a:latin typeface="JetBrains Mono"/>
              </a:rPr>
              <a:t>="@+id/btnFadeIn"</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:layout_width</a:t>
            </a:r>
            <a:r>
              <a:rPr lang="fr-FR" altLang="fr-FR" sz="1000">
                <a:solidFill>
                  <a:srgbClr val="067D17"/>
                </a:solidFill>
                <a:latin typeface="JetBrains Mono"/>
              </a:rPr>
              <a:t>="wrap_content"</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:layout_height</a:t>
            </a:r>
            <a:r>
              <a:rPr lang="fr-FR" altLang="fr-FR" sz="1000">
                <a:solidFill>
                  <a:srgbClr val="067D17"/>
                </a:solidFill>
                <a:latin typeface="JetBrains Mono"/>
              </a:rPr>
              <a:t>="wrap_content"</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:layout_below</a:t>
            </a:r>
            <a:r>
              <a:rPr lang="fr-FR" altLang="fr-FR" sz="1000">
                <a:solidFill>
                  <a:srgbClr val="067D17"/>
                </a:solidFill>
                <a:latin typeface="JetBrains Mono"/>
              </a:rPr>
              <a:t>="@+id/imgvw"</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:layout_marginLeft</a:t>
            </a:r>
            <a:r>
              <a:rPr lang="fr-FR" altLang="fr-FR" sz="1000">
                <a:solidFill>
                  <a:srgbClr val="067D17"/>
                </a:solidFill>
                <a:latin typeface="JetBrains Mono"/>
              </a:rPr>
              <a:t>="55dp"</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:layout_marginTop</a:t>
            </a:r>
            <a:r>
              <a:rPr lang="fr-FR" altLang="fr-FR" sz="1000">
                <a:solidFill>
                  <a:srgbClr val="067D17"/>
                </a:solidFill>
                <a:latin typeface="JetBrains Mono"/>
              </a:rPr>
              <a:t>="87dp"</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:width</a:t>
            </a:r>
            <a:r>
              <a:rPr lang="fr-FR" altLang="fr-FR" sz="1000">
                <a:solidFill>
                  <a:srgbClr val="067D17"/>
                </a:solidFill>
                <a:latin typeface="JetBrains Mono"/>
              </a:rPr>
              <a:t>="130dp"</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:text</a:t>
            </a:r>
            <a:r>
              <a:rPr lang="fr-FR" altLang="fr-FR" sz="1000">
                <a:solidFill>
                  <a:srgbClr val="067D17"/>
                </a:solidFill>
                <a:latin typeface="JetBrains Mono"/>
              </a:rPr>
              <a:t>="Fade In" </a:t>
            </a:r>
            <a:r>
              <a:rPr lang="fr-FR" altLang="fr-FR" sz="1000">
                <a:solidFill>
                  <a:srgbClr val="080808"/>
                </a:solidFill>
                <a:latin typeface="JetBrains Mono"/>
              </a:rPr>
              <a:t>/&gt;</a:t>
            </a:r>
            <a:br>
              <a:rPr lang="fr-FR" altLang="fr-FR" sz="1000">
                <a:solidFill>
                  <a:srgbClr val="080808"/>
                </a:solidFill>
                <a:latin typeface="JetBrains Mono"/>
              </a:rPr>
            </a:br>
            <a:br>
              <a:rPr lang="fr-FR" altLang="fr-FR" sz="1000">
                <a:solidFill>
                  <a:srgbClr val="080808"/>
                </a:solidFill>
                <a:latin typeface="JetBrains Mono"/>
              </a:rPr>
            </a:br>
            <a:r>
              <a:rPr lang="fr-FR" altLang="fr-FR" sz="1000">
                <a:solidFill>
                  <a:srgbClr val="080808"/>
                </a:solidFill>
                <a:latin typeface="JetBrains Mono"/>
              </a:rPr>
              <a:t>&lt;</a:t>
            </a:r>
            <a:r>
              <a:rPr lang="fr-FR" altLang="fr-FR" sz="1000">
                <a:solidFill>
                  <a:srgbClr val="0033B3"/>
                </a:solidFill>
                <a:latin typeface="JetBrains Mono"/>
              </a:rPr>
              <a:t>Button</a:t>
            </a:r>
            <a:br>
              <a:rPr lang="fr-FR" altLang="fr-FR" sz="1000">
                <a:solidFill>
                  <a:srgbClr val="0033B3"/>
                </a:solidFill>
                <a:latin typeface="JetBrains Mono"/>
              </a:rPr>
            </a:br>
            <a:r>
              <a:rPr lang="fr-FR" altLang="fr-FR" sz="1000">
                <a:solidFill>
                  <a:srgbClr val="0033B3"/>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:id</a:t>
            </a:r>
            <a:r>
              <a:rPr lang="fr-FR" altLang="fr-FR" sz="1000">
                <a:solidFill>
                  <a:srgbClr val="067D17"/>
                </a:solidFill>
                <a:latin typeface="JetBrains Mono"/>
              </a:rPr>
              <a:t>="@+id/btnFadeOut"</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:layout_width</a:t>
            </a:r>
            <a:r>
              <a:rPr lang="fr-FR" altLang="fr-FR" sz="1000">
                <a:solidFill>
                  <a:srgbClr val="067D17"/>
                </a:solidFill>
                <a:latin typeface="JetBrains Mono"/>
              </a:rPr>
              <a:t>="wrap_content"</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:layout_height</a:t>
            </a:r>
            <a:r>
              <a:rPr lang="fr-FR" altLang="fr-FR" sz="1000">
                <a:solidFill>
                  <a:srgbClr val="067D17"/>
                </a:solidFill>
                <a:latin typeface="JetBrains Mono"/>
              </a:rPr>
              <a:t>="wrap_content"</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:layout_alignBottom</a:t>
            </a:r>
            <a:r>
              <a:rPr lang="fr-FR" altLang="fr-FR" sz="1000">
                <a:solidFill>
                  <a:srgbClr val="067D17"/>
                </a:solidFill>
                <a:latin typeface="JetBrains Mono"/>
              </a:rPr>
              <a:t>="@+id/btnFadeIn"</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:layout_marginLeft</a:t>
            </a:r>
            <a:r>
              <a:rPr lang="fr-FR" altLang="fr-FR" sz="1000">
                <a:solidFill>
                  <a:srgbClr val="067D17"/>
                </a:solidFill>
                <a:latin typeface="JetBrains Mono"/>
              </a:rPr>
              <a:t>="13dp"</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:layout_toRightOf</a:t>
            </a:r>
            <a:r>
              <a:rPr lang="fr-FR" altLang="fr-FR" sz="1000">
                <a:solidFill>
                  <a:srgbClr val="067D17"/>
                </a:solidFill>
                <a:latin typeface="JetBrains Mono"/>
              </a:rPr>
              <a:t>="@+id/btnFadeIn"</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:width</a:t>
            </a:r>
            <a:r>
              <a:rPr lang="fr-FR" altLang="fr-FR" sz="1000">
                <a:solidFill>
                  <a:srgbClr val="067D17"/>
                </a:solidFill>
                <a:latin typeface="JetBrains Mono"/>
              </a:rPr>
              <a:t>="130dp"</a:t>
            </a:r>
            <a:br>
              <a:rPr lang="fr-FR" altLang="fr-FR" sz="1000">
                <a:solidFill>
                  <a:srgbClr val="067D17"/>
                </a:solidFill>
                <a:latin typeface="JetBrains Mono"/>
              </a:rPr>
            </a:br>
            <a:r>
              <a:rPr lang="fr-FR" altLang="fr-FR" sz="1000">
                <a:solidFill>
                  <a:srgbClr val="067D17"/>
                </a:solidFill>
                <a:latin typeface="JetBrains Mono"/>
              </a:rPr>
              <a:t>    </a:t>
            </a:r>
            <a:r>
              <a:rPr lang="fr-FR" altLang="fr-FR" sz="1000">
                <a:solidFill>
                  <a:srgbClr val="871094"/>
                </a:solidFill>
                <a:latin typeface="JetBrains Mono"/>
              </a:rPr>
              <a:t>android</a:t>
            </a:r>
            <a:r>
              <a:rPr lang="fr-FR" altLang="fr-FR" sz="1000">
                <a:solidFill>
                  <a:srgbClr val="174AD4"/>
                </a:solidFill>
                <a:latin typeface="JetBrains Mono"/>
              </a:rPr>
              <a:t>:text</a:t>
            </a:r>
            <a:r>
              <a:rPr lang="fr-FR" altLang="fr-FR" sz="1000">
                <a:solidFill>
                  <a:srgbClr val="067D17"/>
                </a:solidFill>
                <a:latin typeface="JetBrains Mono"/>
              </a:rPr>
              <a:t>="Fade Out" </a:t>
            </a:r>
            <a:r>
              <a:rPr lang="fr-FR" altLang="fr-FR" sz="1000">
                <a:solidFill>
                  <a:srgbClr val="080808"/>
                </a:solidFill>
                <a:latin typeface="JetBrains Mono"/>
              </a:rPr>
              <a:t>/&gt;</a:t>
            </a:r>
            <a:endParaRPr lang="fr-FR" altLang="fr-FR" sz="1800">
              <a:solidFill>
                <a:schemeClr val="tx1"/>
              </a:solidFill>
              <a:latin typeface="Arial" panose="020B0604020202020204" pitchFamily="34" charset="0"/>
            </a:endParaRPr>
          </a:p>
          <a:p>
            <a:pPr algn="l">
              <a:lnSpc>
                <a:spcPct val="100000"/>
              </a:lnSpc>
              <a:spcBef>
                <a:spcPts val="0"/>
              </a:spcBef>
            </a:pPr>
            <a:endParaRPr lang="fr-FR" altLang="fr-FR" sz="1000">
              <a:solidFill>
                <a:srgbClr val="080808"/>
              </a:solidFill>
              <a:latin typeface="JetBrains Mono"/>
            </a:endParaRPr>
          </a:p>
          <a:p>
            <a:pPr algn="l">
              <a:lnSpc>
                <a:spcPct val="100000"/>
              </a:lnSpc>
              <a:spcBef>
                <a:spcPts val="0"/>
              </a:spcBef>
            </a:pPr>
            <a:endParaRPr lang="fr-FR" sz="1000" dirty="0"/>
          </a:p>
        </p:txBody>
      </p:sp>
    </p:spTree>
    <p:extLst>
      <p:ext uri="{BB962C8B-B14F-4D97-AF65-F5344CB8AC3E}">
        <p14:creationId xmlns:p14="http://schemas.microsoft.com/office/powerpoint/2010/main" val="196233816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4</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dirty="0"/>
              <a:t>Création de plusieurs animations (Zoom In/Out Animation, </a:t>
            </a:r>
            <a:r>
              <a:rPr lang="fr-FR" dirty="0" err="1"/>
              <a:t>Rotate</a:t>
            </a:r>
            <a:r>
              <a:rPr lang="fr-FR" dirty="0"/>
              <a:t> Animation…)</a:t>
            </a: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2 : Modifier le </a:t>
            </a:r>
            <a:r>
              <a:rPr lang="fr-FR" dirty="0" err="1"/>
              <a:t>layout</a:t>
            </a:r>
            <a:endParaRPr lang="fr-FR" dirty="0"/>
          </a:p>
        </p:txBody>
      </p:sp>
      <p:sp>
        <p:nvSpPr>
          <p:cNvPr id="12" name="Rectangle 2">
            <a:extLst>
              <a:ext uri="{FF2B5EF4-FFF2-40B4-BE49-F238E27FC236}">
                <a16:creationId xmlns:a16="http://schemas.microsoft.com/office/drawing/2014/main" id="{FD0FC9B3-A37E-B291-B26D-B9E7A6E4FFA4}"/>
              </a:ext>
            </a:extLst>
          </p:cNvPr>
          <p:cNvSpPr>
            <a:spLocks noGrp="1" noChangeArrowheads="1"/>
          </p:cNvSpPr>
          <p:nvPr>
            <p:ph sz="quarter" idx="14"/>
          </p:nvPr>
        </p:nvSpPr>
        <p:spPr bwMode="auto">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080808"/>
                </a:solidFill>
                <a:effectLst/>
                <a:latin typeface="JetBrains Mono"/>
              </a:rPr>
              <a:t>&lt;</a:t>
            </a:r>
            <a:r>
              <a:rPr kumimoji="0" lang="fr-FR" altLang="fr-FR" sz="1000" b="0" i="0" u="none" strike="noStrike" cap="none" normalizeH="0" baseline="0">
                <a:ln>
                  <a:noFill/>
                </a:ln>
                <a:solidFill>
                  <a:srgbClr val="0033B3"/>
                </a:solidFill>
                <a:effectLst/>
                <a:latin typeface="JetBrains Mono"/>
              </a:rPr>
              <a:t>Button</a:t>
            </a:r>
            <a:br>
              <a:rPr kumimoji="0" lang="fr-FR" altLang="fr-FR" sz="1000" b="0" i="0" u="none" strike="noStrike" cap="none" normalizeH="0" baseline="0">
                <a:ln>
                  <a:noFill/>
                </a:ln>
                <a:solidFill>
                  <a:srgbClr val="0033B3"/>
                </a:solidFill>
                <a:effectLst/>
                <a:latin typeface="JetBrains Mono"/>
              </a:rPr>
            </a:br>
            <a:r>
              <a:rPr kumimoji="0" lang="fr-FR" altLang="fr-FR" sz="1000" b="0" i="0" u="none" strike="noStrike" cap="none" normalizeH="0" baseline="0">
                <a:ln>
                  <a:noFill/>
                </a:ln>
                <a:solidFill>
                  <a:srgbClr val="0033B3"/>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:id</a:t>
            </a:r>
            <a:r>
              <a:rPr kumimoji="0" lang="fr-FR" altLang="fr-FR" sz="1000" b="0" i="0" u="none" strike="noStrike" cap="none" normalizeH="0" baseline="0">
                <a:ln>
                  <a:noFill/>
                </a:ln>
                <a:solidFill>
                  <a:srgbClr val="067D17"/>
                </a:solidFill>
                <a:effectLst/>
                <a:latin typeface="JetBrains Mono"/>
              </a:rPr>
              <a:t>="@+id/SlideLeft"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:width</a:t>
            </a:r>
            <a:r>
              <a:rPr kumimoji="0" lang="fr-FR" altLang="fr-FR" sz="1000" b="0" i="0" u="none" strike="noStrike" cap="none" normalizeH="0" baseline="0">
                <a:ln>
                  <a:noFill/>
                </a:ln>
                <a:solidFill>
                  <a:srgbClr val="067D17"/>
                </a:solidFill>
                <a:effectLst/>
                <a:latin typeface="JetBrains Mono"/>
              </a:rPr>
              <a:t>="130dp"</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:layout_width</a:t>
            </a:r>
            <a:r>
              <a:rPr kumimoji="0" lang="fr-FR" altLang="fr-FR" sz="1000" b="0" i="0" u="none" strike="noStrike" cap="none" normalizeH="0" baseline="0">
                <a:ln>
                  <a:noFill/>
                </a:ln>
                <a:solidFill>
                  <a:srgbClr val="067D17"/>
                </a:solidFill>
                <a:effectLst/>
                <a:latin typeface="JetBrains Mono"/>
              </a:rPr>
              <a:t>="wrap_content"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:layout_height</a:t>
            </a:r>
            <a:r>
              <a:rPr kumimoji="0" lang="fr-FR" altLang="fr-FR" sz="1000" b="0" i="0" u="none" strike="noStrike" cap="none" normalizeH="0" baseline="0">
                <a:ln>
                  <a:noFill/>
                </a:ln>
                <a:solidFill>
                  <a:srgbClr val="067D17"/>
                </a:solidFill>
                <a:effectLst/>
                <a:latin typeface="JetBrains Mono"/>
              </a:rPr>
              <a:t>="wrap_content"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:layout_alignBottom</a:t>
            </a:r>
            <a:r>
              <a:rPr kumimoji="0" lang="fr-FR" altLang="fr-FR" sz="1000" b="0" i="0" u="none" strike="noStrike" cap="none" normalizeH="0" baseline="0">
                <a:ln>
                  <a:noFill/>
                </a:ln>
                <a:solidFill>
                  <a:srgbClr val="067D17"/>
                </a:solidFill>
                <a:effectLst/>
                <a:latin typeface="JetBrains Mono"/>
              </a:rPr>
              <a:t>="@+id/SlideRight"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:layout_marginLeft</a:t>
            </a:r>
            <a:r>
              <a:rPr kumimoji="0" lang="fr-FR" altLang="fr-FR" sz="1000" b="0" i="0" u="none" strike="noStrike" cap="none" normalizeH="0" baseline="0">
                <a:ln>
                  <a:noFill/>
                </a:ln>
                <a:solidFill>
                  <a:srgbClr val="067D17"/>
                </a:solidFill>
                <a:effectLst/>
                <a:latin typeface="JetBrains Mono"/>
              </a:rPr>
              <a:t>="13dp"</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:layout_toRightOf</a:t>
            </a:r>
            <a:r>
              <a:rPr kumimoji="0" lang="fr-FR" altLang="fr-FR" sz="1000" b="0" i="0" u="none" strike="noStrike" cap="none" normalizeH="0" baseline="0">
                <a:ln>
                  <a:noFill/>
                </a:ln>
                <a:solidFill>
                  <a:srgbClr val="067D17"/>
                </a:solidFill>
                <a:effectLst/>
                <a:latin typeface="JetBrains Mono"/>
              </a:rPr>
              <a:t>="@+id/SlideRight"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:text</a:t>
            </a:r>
            <a:r>
              <a:rPr kumimoji="0" lang="fr-FR" altLang="fr-FR" sz="1000" b="0" i="0" u="none" strike="noStrike" cap="none" normalizeH="0" baseline="0">
                <a:ln>
                  <a:noFill/>
                </a:ln>
                <a:solidFill>
                  <a:srgbClr val="067D17"/>
                </a:solidFill>
                <a:effectLst/>
                <a:latin typeface="JetBrains Mono"/>
              </a:rPr>
              <a:t>="Slide Left" </a:t>
            </a:r>
            <a:r>
              <a:rPr kumimoji="0" lang="fr-FR" altLang="fr-FR" sz="1000" b="0" i="0" u="none" strike="noStrike" cap="none" normalizeH="0" baseline="0">
                <a:ln>
                  <a:noFill/>
                </a:ln>
                <a:solidFill>
                  <a:srgbClr val="080808"/>
                </a:solidFill>
                <a:effectLst/>
                <a:latin typeface="JetBrains Mono"/>
              </a:rPr>
              <a:t>/&gt;</a:t>
            </a:r>
            <a:br>
              <a:rPr kumimoji="0" lang="fr-FR" altLang="fr-FR" sz="1000" b="0" i="0" u="none" strike="noStrike" cap="none" normalizeH="0" baseline="0">
                <a:ln>
                  <a:noFill/>
                </a:ln>
                <a:solidFill>
                  <a:srgbClr val="080808"/>
                </a:solidFill>
                <a:effectLst/>
                <a:latin typeface="JetBrains Mono"/>
              </a:rPr>
            </a:b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    &lt;</a:t>
            </a:r>
            <a:r>
              <a:rPr kumimoji="0" lang="fr-FR" altLang="fr-FR" sz="1000" b="0" i="0" u="none" strike="noStrike" cap="none" normalizeH="0" baseline="0">
                <a:ln>
                  <a:noFill/>
                </a:ln>
                <a:solidFill>
                  <a:srgbClr val="0033B3"/>
                </a:solidFill>
                <a:effectLst/>
                <a:latin typeface="JetBrains Mono"/>
              </a:rPr>
              <a:t>Button</a:t>
            </a:r>
            <a:br>
              <a:rPr kumimoji="0" lang="fr-FR" altLang="fr-FR" sz="1000" b="0" i="0" u="none" strike="noStrike" cap="none" normalizeH="0" baseline="0">
                <a:ln>
                  <a:noFill/>
                </a:ln>
                <a:solidFill>
                  <a:srgbClr val="0033B3"/>
                </a:solidFill>
                <a:effectLst/>
                <a:latin typeface="JetBrains Mono"/>
              </a:rPr>
            </a:br>
            <a:r>
              <a:rPr kumimoji="0" lang="fr-FR" altLang="fr-FR" sz="1000" b="0" i="0" u="none" strike="noStrike" cap="none" normalizeH="0" baseline="0">
                <a:ln>
                  <a:noFill/>
                </a:ln>
                <a:solidFill>
                  <a:srgbClr val="0033B3"/>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:id</a:t>
            </a:r>
            <a:r>
              <a:rPr kumimoji="0" lang="fr-FR" altLang="fr-FR" sz="1000" b="0" i="0" u="none" strike="noStrike" cap="none" normalizeH="0" baseline="0">
                <a:ln>
                  <a:noFill/>
                </a:ln>
                <a:solidFill>
                  <a:srgbClr val="067D17"/>
                </a:solidFill>
                <a:effectLst/>
                <a:latin typeface="JetBrains Mono"/>
              </a:rPr>
              <a:t>="@+id/translate"</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:layout_width</a:t>
            </a:r>
            <a:r>
              <a:rPr kumimoji="0" lang="fr-FR" altLang="fr-FR" sz="1000" b="0" i="0" u="none" strike="noStrike" cap="none" normalizeH="0" baseline="0">
                <a:ln>
                  <a:noFill/>
                </a:ln>
                <a:solidFill>
                  <a:srgbClr val="067D17"/>
                </a:solidFill>
                <a:effectLst/>
                <a:latin typeface="JetBrains Mono"/>
              </a:rPr>
              <a:t>="wrap_content"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:layout_height</a:t>
            </a:r>
            <a:r>
              <a:rPr kumimoji="0" lang="fr-FR" altLang="fr-FR" sz="1000" b="0" i="0" u="none" strike="noStrike" cap="none" normalizeH="0" baseline="0">
                <a:ln>
                  <a:noFill/>
                </a:ln>
                <a:solidFill>
                  <a:srgbClr val="067D17"/>
                </a:solidFill>
                <a:effectLst/>
                <a:latin typeface="JetBrains Mono"/>
              </a:rPr>
              <a:t>="wrap_content"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:layout_below</a:t>
            </a:r>
            <a:r>
              <a:rPr kumimoji="0" lang="fr-FR" altLang="fr-FR" sz="1000" b="0" i="0" u="none" strike="noStrike" cap="none" normalizeH="0" baseline="0">
                <a:ln>
                  <a:noFill/>
                </a:ln>
                <a:solidFill>
                  <a:srgbClr val="067D17"/>
                </a:solidFill>
                <a:effectLst/>
                <a:latin typeface="JetBrains Mono"/>
              </a:rPr>
              <a:t>="@+id/SlideRight"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:layout_marginLeft</a:t>
            </a:r>
            <a:r>
              <a:rPr kumimoji="0" lang="fr-FR" altLang="fr-FR" sz="1000" b="0" i="0" u="none" strike="noStrike" cap="none" normalizeH="0" baseline="0">
                <a:ln>
                  <a:noFill/>
                </a:ln>
                <a:solidFill>
                  <a:srgbClr val="067D17"/>
                </a:solidFill>
                <a:effectLst/>
                <a:latin typeface="JetBrains Mono"/>
              </a:rPr>
              <a:t>="55dp"</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:layout_marginTop</a:t>
            </a:r>
            <a:r>
              <a:rPr kumimoji="0" lang="fr-FR" altLang="fr-FR" sz="1000" b="0" i="0" u="none" strike="noStrike" cap="none" normalizeH="0" baseline="0">
                <a:ln>
                  <a:noFill/>
                </a:ln>
                <a:solidFill>
                  <a:srgbClr val="067D17"/>
                </a:solidFill>
                <a:effectLst/>
                <a:latin typeface="JetBrains Mono"/>
              </a:rPr>
              <a:t>="20dp"</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:width</a:t>
            </a:r>
            <a:r>
              <a:rPr kumimoji="0" lang="fr-FR" altLang="fr-FR" sz="1000" b="0" i="0" u="none" strike="noStrike" cap="none" normalizeH="0" baseline="0">
                <a:ln>
                  <a:noFill/>
                </a:ln>
                <a:solidFill>
                  <a:srgbClr val="067D17"/>
                </a:solidFill>
                <a:effectLst/>
                <a:latin typeface="JetBrains Mono"/>
              </a:rPr>
              <a:t>="130dp"</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:text</a:t>
            </a:r>
            <a:r>
              <a:rPr kumimoji="0" lang="fr-FR" altLang="fr-FR" sz="1000" b="0" i="0" u="none" strike="noStrike" cap="none" normalizeH="0" baseline="0">
                <a:ln>
                  <a:noFill/>
                </a:ln>
                <a:solidFill>
                  <a:srgbClr val="067D17"/>
                </a:solidFill>
                <a:effectLst/>
                <a:latin typeface="JetBrains Mono"/>
              </a:rPr>
              <a:t>="Translate" </a:t>
            </a:r>
            <a:r>
              <a:rPr kumimoji="0" lang="fr-FR" altLang="fr-FR" sz="1000" b="0" i="0" u="none" strike="noStrike" cap="none" normalizeH="0" baseline="0">
                <a:ln>
                  <a:noFill/>
                </a:ln>
                <a:solidFill>
                  <a:srgbClr val="080808"/>
                </a:solidFill>
                <a:effectLst/>
                <a:latin typeface="JetBrains Mono"/>
              </a:rPr>
              <a:t>/&gt;</a:t>
            </a:r>
            <a:br>
              <a:rPr kumimoji="0" lang="fr-FR" altLang="fr-FR" sz="1000" b="0" i="0" u="none" strike="noStrike" cap="none" normalizeH="0" baseline="0">
                <a:ln>
                  <a:noFill/>
                </a:ln>
                <a:solidFill>
                  <a:srgbClr val="080808"/>
                </a:solidFill>
                <a:effectLst/>
                <a:latin typeface="JetBrains Mono"/>
              </a:rPr>
            </a:b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    &lt;</a:t>
            </a:r>
            <a:r>
              <a:rPr kumimoji="0" lang="fr-FR" altLang="fr-FR" sz="1000" b="0" i="0" u="none" strike="noStrike" cap="none" normalizeH="0" baseline="0">
                <a:ln>
                  <a:noFill/>
                </a:ln>
                <a:solidFill>
                  <a:srgbClr val="0033B3"/>
                </a:solidFill>
                <a:effectLst/>
                <a:latin typeface="JetBrains Mono"/>
              </a:rPr>
              <a:t>Button</a:t>
            </a:r>
            <a:br>
              <a:rPr kumimoji="0" lang="fr-FR" altLang="fr-FR" sz="1000" b="0" i="0" u="none" strike="noStrike" cap="none" normalizeH="0" baseline="0">
                <a:ln>
                  <a:noFill/>
                </a:ln>
                <a:solidFill>
                  <a:srgbClr val="0033B3"/>
                </a:solidFill>
                <a:effectLst/>
                <a:latin typeface="JetBrains Mono"/>
              </a:rPr>
            </a:br>
            <a:r>
              <a:rPr kumimoji="0" lang="fr-FR" altLang="fr-FR" sz="1000" b="0" i="0" u="none" strike="noStrike" cap="none" normalizeH="0" baseline="0">
                <a:ln>
                  <a:noFill/>
                </a:ln>
                <a:solidFill>
                  <a:srgbClr val="0033B3"/>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:id</a:t>
            </a:r>
            <a:r>
              <a:rPr kumimoji="0" lang="fr-FR" altLang="fr-FR" sz="1000" b="0" i="0" u="none" strike="noStrike" cap="none" normalizeH="0" baseline="0">
                <a:ln>
                  <a:noFill/>
                </a:ln>
                <a:solidFill>
                  <a:srgbClr val="067D17"/>
                </a:solidFill>
                <a:effectLst/>
                <a:latin typeface="JetBrains Mono"/>
              </a:rPr>
              <a:t>="@+id/Scale"</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:width</a:t>
            </a:r>
            <a:r>
              <a:rPr kumimoji="0" lang="fr-FR" altLang="fr-FR" sz="1000" b="0" i="0" u="none" strike="noStrike" cap="none" normalizeH="0" baseline="0">
                <a:ln>
                  <a:noFill/>
                </a:ln>
                <a:solidFill>
                  <a:srgbClr val="067D17"/>
                </a:solidFill>
                <a:effectLst/>
                <a:latin typeface="JetBrains Mono"/>
              </a:rPr>
              <a:t>="130dp"</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:layout_width</a:t>
            </a:r>
            <a:r>
              <a:rPr kumimoji="0" lang="fr-FR" altLang="fr-FR" sz="1000" b="0" i="0" u="none" strike="noStrike" cap="none" normalizeH="0" baseline="0">
                <a:ln>
                  <a:noFill/>
                </a:ln>
                <a:solidFill>
                  <a:srgbClr val="067D17"/>
                </a:solidFill>
                <a:effectLst/>
                <a:latin typeface="JetBrains Mono"/>
              </a:rPr>
              <a:t>="wrap_content"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:layout_height</a:t>
            </a:r>
            <a:r>
              <a:rPr kumimoji="0" lang="fr-FR" altLang="fr-FR" sz="1000" b="0" i="0" u="none" strike="noStrike" cap="none" normalizeH="0" baseline="0">
                <a:ln>
                  <a:noFill/>
                </a:ln>
                <a:solidFill>
                  <a:srgbClr val="067D17"/>
                </a:solidFill>
                <a:effectLst/>
                <a:latin typeface="JetBrains Mono"/>
              </a:rPr>
              <a:t>="wrap_content"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:layout_alignBottom</a:t>
            </a:r>
            <a:r>
              <a:rPr kumimoji="0" lang="fr-FR" altLang="fr-FR" sz="1000" b="0" i="0" u="none" strike="noStrike" cap="none" normalizeH="0" baseline="0">
                <a:ln>
                  <a:noFill/>
                </a:ln>
                <a:solidFill>
                  <a:srgbClr val="067D17"/>
                </a:solidFill>
                <a:effectLst/>
                <a:latin typeface="JetBrains Mono"/>
              </a:rPr>
              <a:t>="@+id/translate"</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:layout_marginLeft</a:t>
            </a:r>
            <a:r>
              <a:rPr kumimoji="0" lang="fr-FR" altLang="fr-FR" sz="1000" b="0" i="0" u="none" strike="noStrike" cap="none" normalizeH="0" baseline="0">
                <a:ln>
                  <a:noFill/>
                </a:ln>
                <a:solidFill>
                  <a:srgbClr val="067D17"/>
                </a:solidFill>
                <a:effectLst/>
                <a:latin typeface="JetBrains Mono"/>
              </a:rPr>
              <a:t>="13dp"</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:layout_toRightOf</a:t>
            </a:r>
            <a:r>
              <a:rPr kumimoji="0" lang="fr-FR" altLang="fr-FR" sz="1000" b="0" i="0" u="none" strike="noStrike" cap="none" normalizeH="0" baseline="0">
                <a:ln>
                  <a:noFill/>
                </a:ln>
                <a:solidFill>
                  <a:srgbClr val="067D17"/>
                </a:solidFill>
                <a:effectLst/>
                <a:latin typeface="JetBrains Mono"/>
              </a:rPr>
              <a:t>="@+id/translate"</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:text</a:t>
            </a:r>
            <a:r>
              <a:rPr kumimoji="0" lang="fr-FR" altLang="fr-FR" sz="1000" b="0" i="0" u="none" strike="noStrike" cap="none" normalizeH="0" baseline="0">
                <a:ln>
                  <a:noFill/>
                </a:ln>
                <a:solidFill>
                  <a:srgbClr val="067D17"/>
                </a:solidFill>
                <a:effectLst/>
                <a:latin typeface="JetBrains Mono"/>
              </a:rPr>
              <a:t>="Scale" </a:t>
            </a:r>
            <a:r>
              <a:rPr kumimoji="0" lang="fr-FR" altLang="fr-FR" sz="1000" b="0" i="0" u="none" strike="noStrike" cap="none" normalizeH="0" baseline="0">
                <a:ln>
                  <a:noFill/>
                </a:ln>
                <a:solidFill>
                  <a:srgbClr val="080808"/>
                </a:solidFill>
                <a:effectLst/>
                <a:latin typeface="JetBrains Mono"/>
              </a:rPr>
              <a:t>/&gt;</a:t>
            </a: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&lt;/</a:t>
            </a:r>
            <a:r>
              <a:rPr kumimoji="0" lang="fr-FR" altLang="fr-FR" sz="1000" b="0" i="0" u="none" strike="noStrike" cap="none" normalizeH="0" baseline="0">
                <a:ln>
                  <a:noFill/>
                </a:ln>
                <a:solidFill>
                  <a:srgbClr val="0033B3"/>
                </a:solidFill>
                <a:effectLst/>
                <a:latin typeface="JetBrains Mono"/>
              </a:rPr>
              <a:t>RelativeLayout</a:t>
            </a:r>
            <a:r>
              <a:rPr kumimoji="0" lang="fr-FR" altLang="fr-FR" sz="1000" b="0" i="0" u="none" strike="noStrike" cap="none" normalizeH="0" baseline="0">
                <a:ln>
                  <a:noFill/>
                </a:ln>
                <a:solidFill>
                  <a:srgbClr val="080808"/>
                </a:solidFill>
                <a:effectLst/>
                <a:latin typeface="JetBrains Mono"/>
              </a:rPr>
              <a:t>&gt;</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4" name="Rectangle 2">
            <a:extLst>
              <a:ext uri="{FF2B5EF4-FFF2-40B4-BE49-F238E27FC236}">
                <a16:creationId xmlns:a16="http://schemas.microsoft.com/office/drawing/2014/main" id="{FEDFA87F-89AF-4249-99F3-B26EE916E758}"/>
              </a:ext>
            </a:extLst>
          </p:cNvPr>
          <p:cNvSpPr txBox="1">
            <a:spLocks noChangeArrowheads="1"/>
          </p:cNvSpPr>
          <p:nvPr/>
        </p:nvSpPr>
        <p:spPr bwMode="auto">
          <a:xfrm>
            <a:off x="720000" y="1972136"/>
            <a:ext cx="5220000" cy="451489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0" fontAlgn="base" hangingPunct="0">
              <a:lnSpc>
                <a:spcPct val="100000"/>
              </a:lnSpc>
              <a:spcBef>
                <a:spcPct val="0"/>
              </a:spcBef>
              <a:spcAft>
                <a:spcPct val="0"/>
              </a:spcAft>
              <a:buClrTx/>
              <a:buFontTx/>
              <a:buNone/>
            </a:pPr>
            <a:r>
              <a:rPr lang="fr-FR" altLang="fr-FR" sz="1000" dirty="0">
                <a:solidFill>
                  <a:srgbClr val="080808"/>
                </a:solidFill>
                <a:latin typeface="JetBrains Mono"/>
              </a:rPr>
              <a:t>&lt;</a:t>
            </a:r>
            <a:r>
              <a:rPr lang="fr-FR" altLang="fr-FR" sz="1000" dirty="0">
                <a:solidFill>
                  <a:srgbClr val="0033B3"/>
                </a:solidFill>
                <a:latin typeface="JetBrains Mono"/>
              </a:rPr>
              <a:t>Button</a:t>
            </a:r>
            <a:br>
              <a:rPr lang="fr-FR" altLang="fr-FR" sz="1000" dirty="0">
                <a:solidFill>
                  <a:srgbClr val="0033B3"/>
                </a:solidFill>
                <a:latin typeface="JetBrains Mono"/>
              </a:rPr>
            </a:br>
            <a:r>
              <a:rPr lang="fr-FR" altLang="fr-FR" sz="1000" dirty="0">
                <a:solidFill>
                  <a:srgbClr val="0033B3"/>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:id</a:t>
            </a:r>
            <a:r>
              <a:rPr lang="fr-FR" altLang="fr-FR" sz="1000" dirty="0">
                <a:solidFill>
                  <a:srgbClr val="067D17"/>
                </a:solidFill>
                <a:latin typeface="JetBrains Mono"/>
              </a:rPr>
              <a:t>="@+id/</a:t>
            </a:r>
            <a:r>
              <a:rPr lang="fr-FR" altLang="fr-FR" sz="1000" dirty="0" err="1">
                <a:solidFill>
                  <a:srgbClr val="067D17"/>
                </a:solidFill>
                <a:latin typeface="JetBrains Mono"/>
              </a:rPr>
              <a:t>SlideUp</a:t>
            </a:r>
            <a:r>
              <a:rPr lang="fr-FR" altLang="fr-FR" sz="1000" dirty="0">
                <a:solidFill>
                  <a:srgbClr val="067D17"/>
                </a:solidFill>
                <a:latin typeface="JetBrains Mono"/>
              </a:rPr>
              <a:t>"</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:layout_width</a:t>
            </a:r>
            <a:r>
              <a:rPr lang="fr-FR" altLang="fr-FR" sz="1000" dirty="0">
                <a:solidFill>
                  <a:srgbClr val="067D17"/>
                </a:solidFill>
                <a:latin typeface="JetBrains Mono"/>
              </a:rPr>
              <a:t>="</a:t>
            </a:r>
            <a:r>
              <a:rPr lang="fr-FR" altLang="fr-FR" sz="1000" dirty="0" err="1">
                <a:solidFill>
                  <a:srgbClr val="067D17"/>
                </a:solidFill>
                <a:latin typeface="JetBrains Mono"/>
              </a:rPr>
              <a:t>wrap_content</a:t>
            </a:r>
            <a:r>
              <a:rPr lang="fr-FR" altLang="fr-FR" sz="1000" dirty="0">
                <a:solidFill>
                  <a:srgbClr val="067D17"/>
                </a:solidFill>
                <a:latin typeface="JetBrains Mono"/>
              </a:rPr>
              <a:t>"</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:layout_height</a:t>
            </a:r>
            <a:r>
              <a:rPr lang="fr-FR" altLang="fr-FR" sz="1000" dirty="0">
                <a:solidFill>
                  <a:srgbClr val="067D17"/>
                </a:solidFill>
                <a:latin typeface="JetBrains Mono"/>
              </a:rPr>
              <a:t>="</a:t>
            </a:r>
            <a:r>
              <a:rPr lang="fr-FR" altLang="fr-FR" sz="1000" dirty="0" err="1">
                <a:solidFill>
                  <a:srgbClr val="067D17"/>
                </a:solidFill>
                <a:latin typeface="JetBrains Mono"/>
              </a:rPr>
              <a:t>wrap_content</a:t>
            </a:r>
            <a:r>
              <a:rPr lang="fr-FR" altLang="fr-FR" sz="1000" dirty="0">
                <a:solidFill>
                  <a:srgbClr val="067D17"/>
                </a:solidFill>
                <a:latin typeface="JetBrains Mono"/>
              </a:rPr>
              <a:t>"</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:layout_below</a:t>
            </a:r>
            <a:r>
              <a:rPr lang="fr-FR" altLang="fr-FR" sz="1000" dirty="0">
                <a:solidFill>
                  <a:srgbClr val="067D17"/>
                </a:solidFill>
                <a:latin typeface="JetBrains Mono"/>
              </a:rPr>
              <a:t>="@+id/</a:t>
            </a:r>
            <a:r>
              <a:rPr lang="fr-FR" altLang="fr-FR" sz="1000" dirty="0" err="1">
                <a:solidFill>
                  <a:srgbClr val="067D17"/>
                </a:solidFill>
                <a:latin typeface="JetBrains Mono"/>
              </a:rPr>
              <a:t>Rotate</a:t>
            </a:r>
            <a:r>
              <a:rPr lang="fr-FR" altLang="fr-FR" sz="1000" dirty="0">
                <a:solidFill>
                  <a:srgbClr val="067D17"/>
                </a:solidFill>
                <a:latin typeface="JetBrains Mono"/>
              </a:rPr>
              <a:t>"</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:layout_marginLeft</a:t>
            </a:r>
            <a:r>
              <a:rPr lang="fr-FR" altLang="fr-FR" sz="1000" dirty="0">
                <a:solidFill>
                  <a:srgbClr val="067D17"/>
                </a:solidFill>
                <a:latin typeface="JetBrains Mono"/>
              </a:rPr>
              <a:t>="55dp"</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:layout_marginTop</a:t>
            </a:r>
            <a:r>
              <a:rPr lang="fr-FR" altLang="fr-FR" sz="1000" dirty="0">
                <a:solidFill>
                  <a:srgbClr val="067D17"/>
                </a:solidFill>
                <a:latin typeface="JetBrains Mono"/>
              </a:rPr>
              <a:t>="20dp"</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:width</a:t>
            </a:r>
            <a:r>
              <a:rPr lang="fr-FR" altLang="fr-FR" sz="1000" dirty="0">
                <a:solidFill>
                  <a:srgbClr val="067D17"/>
                </a:solidFill>
                <a:latin typeface="JetBrains Mono"/>
              </a:rPr>
              <a:t>="130dp"</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:text</a:t>
            </a:r>
            <a:r>
              <a:rPr lang="fr-FR" altLang="fr-FR" sz="1000" dirty="0">
                <a:solidFill>
                  <a:srgbClr val="067D17"/>
                </a:solidFill>
                <a:latin typeface="JetBrains Mono"/>
              </a:rPr>
              <a:t>="</a:t>
            </a:r>
            <a:r>
              <a:rPr lang="fr-FR" altLang="fr-FR" sz="1000" dirty="0" err="1">
                <a:solidFill>
                  <a:srgbClr val="067D17"/>
                </a:solidFill>
                <a:latin typeface="JetBrains Mono"/>
              </a:rPr>
              <a:t>SlideUp</a:t>
            </a:r>
            <a:r>
              <a:rPr lang="fr-FR" altLang="fr-FR" sz="1000" dirty="0">
                <a:solidFill>
                  <a:srgbClr val="067D17"/>
                </a:solidFill>
                <a:latin typeface="JetBrains Mono"/>
              </a:rPr>
              <a:t>" </a:t>
            </a:r>
            <a:r>
              <a:rPr lang="fr-FR" altLang="fr-FR" sz="1000" dirty="0">
                <a:solidFill>
                  <a:srgbClr val="080808"/>
                </a:solidFill>
                <a:latin typeface="JetBrains Mono"/>
              </a:rPr>
              <a:t>/&gt;</a:t>
            </a:r>
            <a:br>
              <a:rPr lang="fr-FR" altLang="fr-FR" sz="1000" dirty="0">
                <a:solidFill>
                  <a:srgbClr val="080808"/>
                </a:solidFill>
                <a:latin typeface="JetBrains Mono"/>
              </a:rPr>
            </a:br>
            <a:br>
              <a:rPr lang="fr-FR" altLang="fr-FR" sz="1000" dirty="0">
                <a:solidFill>
                  <a:srgbClr val="080808"/>
                </a:solidFill>
                <a:latin typeface="JetBrains Mono"/>
              </a:rPr>
            </a:br>
            <a:r>
              <a:rPr lang="fr-FR" altLang="fr-FR" sz="1000" dirty="0">
                <a:solidFill>
                  <a:srgbClr val="080808"/>
                </a:solidFill>
                <a:latin typeface="JetBrains Mono"/>
              </a:rPr>
              <a:t>&lt;</a:t>
            </a:r>
            <a:r>
              <a:rPr lang="fr-FR" altLang="fr-FR" sz="1000" dirty="0">
                <a:solidFill>
                  <a:srgbClr val="0033B3"/>
                </a:solidFill>
                <a:latin typeface="JetBrains Mono"/>
              </a:rPr>
              <a:t>Button</a:t>
            </a:r>
            <a:br>
              <a:rPr lang="fr-FR" altLang="fr-FR" sz="1000" dirty="0">
                <a:solidFill>
                  <a:srgbClr val="0033B3"/>
                </a:solidFill>
                <a:latin typeface="JetBrains Mono"/>
              </a:rPr>
            </a:br>
            <a:r>
              <a:rPr lang="fr-FR" altLang="fr-FR" sz="1000" dirty="0">
                <a:solidFill>
                  <a:srgbClr val="0033B3"/>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:id</a:t>
            </a:r>
            <a:r>
              <a:rPr lang="fr-FR" altLang="fr-FR" sz="1000" dirty="0">
                <a:solidFill>
                  <a:srgbClr val="067D17"/>
                </a:solidFill>
                <a:latin typeface="JetBrains Mono"/>
              </a:rPr>
              <a:t>="@+id/</a:t>
            </a:r>
            <a:r>
              <a:rPr lang="fr-FR" altLang="fr-FR" sz="1000" dirty="0" err="1">
                <a:solidFill>
                  <a:srgbClr val="067D17"/>
                </a:solidFill>
                <a:latin typeface="JetBrains Mono"/>
              </a:rPr>
              <a:t>SlideDown</a:t>
            </a:r>
            <a:r>
              <a:rPr lang="fr-FR" altLang="fr-FR" sz="1000" dirty="0">
                <a:solidFill>
                  <a:srgbClr val="067D17"/>
                </a:solidFill>
                <a:latin typeface="JetBrains Mono"/>
              </a:rPr>
              <a:t>"</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:width</a:t>
            </a:r>
            <a:r>
              <a:rPr lang="fr-FR" altLang="fr-FR" sz="1000" dirty="0">
                <a:solidFill>
                  <a:srgbClr val="067D17"/>
                </a:solidFill>
                <a:latin typeface="JetBrains Mono"/>
              </a:rPr>
              <a:t>="130dp"</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:layout_width</a:t>
            </a:r>
            <a:r>
              <a:rPr lang="fr-FR" altLang="fr-FR" sz="1000" dirty="0">
                <a:solidFill>
                  <a:srgbClr val="067D17"/>
                </a:solidFill>
                <a:latin typeface="JetBrains Mono"/>
              </a:rPr>
              <a:t>="</a:t>
            </a:r>
            <a:r>
              <a:rPr lang="fr-FR" altLang="fr-FR" sz="1000" dirty="0" err="1">
                <a:solidFill>
                  <a:srgbClr val="067D17"/>
                </a:solidFill>
                <a:latin typeface="JetBrains Mono"/>
              </a:rPr>
              <a:t>wrap_content</a:t>
            </a:r>
            <a:r>
              <a:rPr lang="fr-FR" altLang="fr-FR" sz="1000" dirty="0">
                <a:solidFill>
                  <a:srgbClr val="067D17"/>
                </a:solidFill>
                <a:latin typeface="JetBrains Mono"/>
              </a:rPr>
              <a:t>"</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:layout_height</a:t>
            </a:r>
            <a:r>
              <a:rPr lang="fr-FR" altLang="fr-FR" sz="1000" dirty="0">
                <a:solidFill>
                  <a:srgbClr val="067D17"/>
                </a:solidFill>
                <a:latin typeface="JetBrains Mono"/>
              </a:rPr>
              <a:t>="</a:t>
            </a:r>
            <a:r>
              <a:rPr lang="fr-FR" altLang="fr-FR" sz="1000" dirty="0" err="1">
                <a:solidFill>
                  <a:srgbClr val="067D17"/>
                </a:solidFill>
                <a:latin typeface="JetBrains Mono"/>
              </a:rPr>
              <a:t>wrap_content</a:t>
            </a:r>
            <a:r>
              <a:rPr lang="fr-FR" altLang="fr-FR" sz="1000" dirty="0">
                <a:solidFill>
                  <a:srgbClr val="067D17"/>
                </a:solidFill>
                <a:latin typeface="JetBrains Mono"/>
              </a:rPr>
              <a:t>"</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:layout_alignBottom</a:t>
            </a:r>
            <a:r>
              <a:rPr lang="fr-FR" altLang="fr-FR" sz="1000" dirty="0">
                <a:solidFill>
                  <a:srgbClr val="067D17"/>
                </a:solidFill>
                <a:latin typeface="JetBrains Mono"/>
              </a:rPr>
              <a:t>="@+id/</a:t>
            </a:r>
            <a:r>
              <a:rPr lang="fr-FR" altLang="fr-FR" sz="1000" dirty="0" err="1">
                <a:solidFill>
                  <a:srgbClr val="067D17"/>
                </a:solidFill>
                <a:latin typeface="JetBrains Mono"/>
              </a:rPr>
              <a:t>SlideUp</a:t>
            </a:r>
            <a:r>
              <a:rPr lang="fr-FR" altLang="fr-FR" sz="1000" dirty="0">
                <a:solidFill>
                  <a:srgbClr val="067D17"/>
                </a:solidFill>
                <a:latin typeface="JetBrains Mono"/>
              </a:rPr>
              <a:t>"</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:layout_marginLeft</a:t>
            </a:r>
            <a:r>
              <a:rPr lang="fr-FR" altLang="fr-FR" sz="1000" dirty="0">
                <a:solidFill>
                  <a:srgbClr val="067D17"/>
                </a:solidFill>
                <a:latin typeface="JetBrains Mono"/>
              </a:rPr>
              <a:t>="13dp"</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:layout_toRightOf</a:t>
            </a:r>
            <a:r>
              <a:rPr lang="fr-FR" altLang="fr-FR" sz="1000" dirty="0">
                <a:solidFill>
                  <a:srgbClr val="067D17"/>
                </a:solidFill>
                <a:latin typeface="JetBrains Mono"/>
              </a:rPr>
              <a:t>="@+id/</a:t>
            </a:r>
            <a:r>
              <a:rPr lang="fr-FR" altLang="fr-FR" sz="1000" dirty="0" err="1">
                <a:solidFill>
                  <a:srgbClr val="067D17"/>
                </a:solidFill>
                <a:latin typeface="JetBrains Mono"/>
              </a:rPr>
              <a:t>SlideUp</a:t>
            </a:r>
            <a:r>
              <a:rPr lang="fr-FR" altLang="fr-FR" sz="1000" dirty="0">
                <a:solidFill>
                  <a:srgbClr val="067D17"/>
                </a:solidFill>
                <a:latin typeface="JetBrains Mono"/>
              </a:rPr>
              <a:t>"</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:text</a:t>
            </a:r>
            <a:r>
              <a:rPr lang="fr-FR" altLang="fr-FR" sz="1000" dirty="0">
                <a:solidFill>
                  <a:srgbClr val="067D17"/>
                </a:solidFill>
                <a:latin typeface="JetBrains Mono"/>
              </a:rPr>
              <a:t>="</a:t>
            </a:r>
            <a:r>
              <a:rPr lang="fr-FR" altLang="fr-FR" sz="1000" dirty="0" err="1">
                <a:solidFill>
                  <a:srgbClr val="067D17"/>
                </a:solidFill>
                <a:latin typeface="JetBrains Mono"/>
              </a:rPr>
              <a:t>SlideDown</a:t>
            </a:r>
            <a:r>
              <a:rPr lang="fr-FR" altLang="fr-FR" sz="1000" dirty="0">
                <a:solidFill>
                  <a:srgbClr val="067D17"/>
                </a:solidFill>
                <a:latin typeface="JetBrains Mono"/>
              </a:rPr>
              <a:t>" </a:t>
            </a:r>
            <a:r>
              <a:rPr lang="fr-FR" altLang="fr-FR" sz="1000" dirty="0">
                <a:solidFill>
                  <a:srgbClr val="080808"/>
                </a:solidFill>
                <a:latin typeface="JetBrains Mono"/>
              </a:rPr>
              <a:t>/&gt;</a:t>
            </a:r>
            <a:br>
              <a:rPr lang="fr-FR" altLang="fr-FR" sz="1000" dirty="0">
                <a:solidFill>
                  <a:srgbClr val="080808"/>
                </a:solidFill>
                <a:latin typeface="JetBrains Mono"/>
              </a:rPr>
            </a:br>
            <a:br>
              <a:rPr lang="fr-FR" altLang="fr-FR" sz="1000" dirty="0">
                <a:solidFill>
                  <a:srgbClr val="080808"/>
                </a:solidFill>
                <a:latin typeface="JetBrains Mono"/>
              </a:rPr>
            </a:br>
            <a:r>
              <a:rPr lang="fr-FR" altLang="fr-FR" sz="1000" dirty="0">
                <a:solidFill>
                  <a:srgbClr val="080808"/>
                </a:solidFill>
                <a:latin typeface="JetBrains Mono"/>
              </a:rPr>
              <a:t>&lt;</a:t>
            </a:r>
            <a:r>
              <a:rPr lang="fr-FR" altLang="fr-FR" sz="1000" dirty="0">
                <a:solidFill>
                  <a:srgbClr val="0033B3"/>
                </a:solidFill>
                <a:latin typeface="JetBrains Mono"/>
              </a:rPr>
              <a:t>Button</a:t>
            </a:r>
            <a:br>
              <a:rPr lang="fr-FR" altLang="fr-FR" sz="1000" dirty="0">
                <a:solidFill>
                  <a:srgbClr val="0033B3"/>
                </a:solidFill>
                <a:latin typeface="JetBrains Mono"/>
              </a:rPr>
            </a:br>
            <a:r>
              <a:rPr lang="fr-FR" altLang="fr-FR" sz="1000" dirty="0">
                <a:solidFill>
                  <a:srgbClr val="0033B3"/>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:id</a:t>
            </a:r>
            <a:r>
              <a:rPr lang="fr-FR" altLang="fr-FR" sz="1000" dirty="0">
                <a:solidFill>
                  <a:srgbClr val="067D17"/>
                </a:solidFill>
                <a:latin typeface="JetBrains Mono"/>
              </a:rPr>
              <a:t>="@+id/</a:t>
            </a:r>
            <a:r>
              <a:rPr lang="fr-FR" altLang="fr-FR" sz="1000" dirty="0" err="1">
                <a:solidFill>
                  <a:srgbClr val="067D17"/>
                </a:solidFill>
                <a:latin typeface="JetBrains Mono"/>
              </a:rPr>
              <a:t>SlideRight</a:t>
            </a:r>
            <a:r>
              <a:rPr lang="fr-FR" altLang="fr-FR" sz="1000" dirty="0">
                <a:solidFill>
                  <a:srgbClr val="067D17"/>
                </a:solidFill>
                <a:latin typeface="JetBrains Mono"/>
              </a:rPr>
              <a:t>"</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:layout_width</a:t>
            </a:r>
            <a:r>
              <a:rPr lang="fr-FR" altLang="fr-FR" sz="1000" dirty="0">
                <a:solidFill>
                  <a:srgbClr val="067D17"/>
                </a:solidFill>
                <a:latin typeface="JetBrains Mono"/>
              </a:rPr>
              <a:t>="</a:t>
            </a:r>
            <a:r>
              <a:rPr lang="fr-FR" altLang="fr-FR" sz="1000" dirty="0" err="1">
                <a:solidFill>
                  <a:srgbClr val="067D17"/>
                </a:solidFill>
                <a:latin typeface="JetBrains Mono"/>
              </a:rPr>
              <a:t>wrap_content</a:t>
            </a:r>
            <a:r>
              <a:rPr lang="fr-FR" altLang="fr-FR" sz="1000" dirty="0">
                <a:solidFill>
                  <a:srgbClr val="067D17"/>
                </a:solidFill>
                <a:latin typeface="JetBrains Mono"/>
              </a:rPr>
              <a:t>"</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:layout_height</a:t>
            </a:r>
            <a:r>
              <a:rPr lang="fr-FR" altLang="fr-FR" sz="1000" dirty="0">
                <a:solidFill>
                  <a:srgbClr val="067D17"/>
                </a:solidFill>
                <a:latin typeface="JetBrains Mono"/>
              </a:rPr>
              <a:t>="</a:t>
            </a:r>
            <a:r>
              <a:rPr lang="fr-FR" altLang="fr-FR" sz="1000" dirty="0" err="1">
                <a:solidFill>
                  <a:srgbClr val="067D17"/>
                </a:solidFill>
                <a:latin typeface="JetBrains Mono"/>
              </a:rPr>
              <a:t>wrap_content</a:t>
            </a:r>
            <a:r>
              <a:rPr lang="fr-FR" altLang="fr-FR" sz="1000" dirty="0">
                <a:solidFill>
                  <a:srgbClr val="067D17"/>
                </a:solidFill>
                <a:latin typeface="JetBrains Mono"/>
              </a:rPr>
              <a:t>"</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:layout_below</a:t>
            </a:r>
            <a:r>
              <a:rPr lang="fr-FR" altLang="fr-FR" sz="1000" dirty="0">
                <a:solidFill>
                  <a:srgbClr val="067D17"/>
                </a:solidFill>
                <a:latin typeface="JetBrains Mono"/>
              </a:rPr>
              <a:t>="@+id/</a:t>
            </a:r>
            <a:r>
              <a:rPr lang="fr-FR" altLang="fr-FR" sz="1000" dirty="0" err="1">
                <a:solidFill>
                  <a:srgbClr val="067D17"/>
                </a:solidFill>
                <a:latin typeface="JetBrains Mono"/>
              </a:rPr>
              <a:t>SlideUp</a:t>
            </a:r>
            <a:r>
              <a:rPr lang="fr-FR" altLang="fr-FR" sz="1000" dirty="0">
                <a:solidFill>
                  <a:srgbClr val="067D17"/>
                </a:solidFill>
                <a:latin typeface="JetBrains Mono"/>
              </a:rPr>
              <a:t>"</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:layout_marginLeft</a:t>
            </a:r>
            <a:r>
              <a:rPr lang="fr-FR" altLang="fr-FR" sz="1000" dirty="0">
                <a:solidFill>
                  <a:srgbClr val="067D17"/>
                </a:solidFill>
                <a:latin typeface="JetBrains Mono"/>
              </a:rPr>
              <a:t>="55dp"</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:layout_marginTop</a:t>
            </a:r>
            <a:r>
              <a:rPr lang="fr-FR" altLang="fr-FR" sz="1000" dirty="0">
                <a:solidFill>
                  <a:srgbClr val="067D17"/>
                </a:solidFill>
                <a:latin typeface="JetBrains Mono"/>
              </a:rPr>
              <a:t>="20dp"</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:width</a:t>
            </a:r>
            <a:r>
              <a:rPr lang="fr-FR" altLang="fr-FR" sz="1000" dirty="0">
                <a:solidFill>
                  <a:srgbClr val="067D17"/>
                </a:solidFill>
                <a:latin typeface="JetBrains Mono"/>
              </a:rPr>
              <a:t>="130dp"</a:t>
            </a:r>
            <a:br>
              <a:rPr lang="fr-FR" altLang="fr-FR" sz="1000" dirty="0">
                <a:solidFill>
                  <a:srgbClr val="067D17"/>
                </a:solidFill>
                <a:latin typeface="JetBrains Mono"/>
              </a:rPr>
            </a:br>
            <a:r>
              <a:rPr lang="fr-FR" altLang="fr-FR" sz="1000" dirty="0">
                <a:solidFill>
                  <a:srgbClr val="067D17"/>
                </a:solidFill>
                <a:latin typeface="JetBrains Mono"/>
              </a:rPr>
              <a:t>    </a:t>
            </a:r>
            <a:r>
              <a:rPr lang="fr-FR" altLang="fr-FR" sz="1000" dirty="0" err="1">
                <a:solidFill>
                  <a:srgbClr val="871094"/>
                </a:solidFill>
                <a:latin typeface="JetBrains Mono"/>
              </a:rPr>
              <a:t>android</a:t>
            </a:r>
            <a:r>
              <a:rPr lang="fr-FR" altLang="fr-FR" sz="1000" dirty="0" err="1">
                <a:solidFill>
                  <a:srgbClr val="174AD4"/>
                </a:solidFill>
                <a:latin typeface="JetBrains Mono"/>
              </a:rPr>
              <a:t>:text</a:t>
            </a:r>
            <a:r>
              <a:rPr lang="fr-FR" altLang="fr-FR" sz="1000" dirty="0">
                <a:solidFill>
                  <a:srgbClr val="067D17"/>
                </a:solidFill>
                <a:latin typeface="JetBrains Mono"/>
              </a:rPr>
              <a:t>="Slide Right" </a:t>
            </a:r>
            <a:r>
              <a:rPr lang="fr-FR" altLang="fr-FR" sz="1000" dirty="0">
                <a:solidFill>
                  <a:srgbClr val="080808"/>
                </a:solidFill>
                <a:latin typeface="JetBrains Mono"/>
              </a:rPr>
              <a:t>/&gt;</a:t>
            </a:r>
            <a:endParaRPr lang="fr-FR" altLang="fr-FR" sz="1800" dirty="0">
              <a:solidFill>
                <a:schemeClr val="tx1"/>
              </a:solidFill>
              <a:latin typeface="Arial" panose="020B0604020202020204" pitchFamily="34" charset="0"/>
            </a:endParaRPr>
          </a:p>
        </p:txBody>
      </p:sp>
    </p:spTree>
    <p:extLst>
      <p:ext uri="{BB962C8B-B14F-4D97-AF65-F5344CB8AC3E}">
        <p14:creationId xmlns:p14="http://schemas.microsoft.com/office/powerpoint/2010/main" val="239870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4" name="Content Placeholder 3">
            <a:extLst>
              <a:ext uri="{FF2B5EF4-FFF2-40B4-BE49-F238E27FC236}">
                <a16:creationId xmlns:a16="http://schemas.microsoft.com/office/drawing/2014/main" id="{290050C3-69FB-C94C-3ECC-2315A0D500AB}"/>
              </a:ext>
            </a:extLst>
          </p:cNvPr>
          <p:cNvSpPr>
            <a:spLocks noGrp="1"/>
          </p:cNvSpPr>
          <p:nvPr>
            <p:ph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174AD4"/>
                </a:solidFill>
                <a:effectLst/>
                <a:latin typeface="JetBrains Mono"/>
              </a:rPr>
              <a:t>xml version</a:t>
            </a:r>
            <a:r>
              <a:rPr kumimoji="0" lang="fr-FR" altLang="fr-FR" sz="1200" b="0" i="0" u="none" strike="noStrike" cap="none" normalizeH="0" baseline="0" dirty="0">
                <a:ln>
                  <a:noFill/>
                </a:ln>
                <a:solidFill>
                  <a:srgbClr val="067D17"/>
                </a:solidFill>
                <a:effectLst/>
                <a:latin typeface="JetBrains Mono"/>
              </a:rPr>
              <a:t>="1.0" </a:t>
            </a:r>
            <a:r>
              <a:rPr kumimoji="0" lang="fr-FR" altLang="fr-FR" sz="1200" b="0" i="0" u="none" strike="noStrike" cap="none" normalizeH="0" baseline="0" dirty="0" err="1">
                <a:ln>
                  <a:noFill/>
                </a:ln>
                <a:solidFill>
                  <a:srgbClr val="174AD4"/>
                </a:solidFill>
                <a:effectLst/>
                <a:latin typeface="JetBrains Mono"/>
              </a:rPr>
              <a:t>encoding</a:t>
            </a:r>
            <a:r>
              <a:rPr kumimoji="0" lang="fr-FR" altLang="fr-FR" sz="1200" b="0" i="0" u="none" strike="noStrike" cap="none" normalizeH="0" baseline="0" dirty="0">
                <a:ln>
                  <a:noFill/>
                </a:ln>
                <a:solidFill>
                  <a:srgbClr val="067D17"/>
                </a:solidFill>
                <a:effectLst/>
                <a:latin typeface="JetBrains Mono"/>
              </a:rPr>
              <a:t>="utf-8"</a:t>
            </a:r>
            <a:r>
              <a:rPr kumimoji="0" lang="fr-FR" altLang="fr-FR" sz="1200" b="0" i="1" u="none" strike="noStrike" cap="none" normalizeH="0" baseline="0" dirty="0">
                <a:ln>
                  <a:noFill/>
                </a:ln>
                <a:solidFill>
                  <a:srgbClr val="080808"/>
                </a:solidFill>
                <a:effectLst/>
                <a:latin typeface="JetBrains Mono"/>
              </a:rPr>
              <a:t>?&gt;</a:t>
            </a:r>
            <a:br>
              <a:rPr kumimoji="0" lang="fr-FR" altLang="fr-FR" sz="1200" b="0" i="1"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33B3"/>
                </a:solidFill>
                <a:effectLst/>
                <a:latin typeface="JetBrains Mono"/>
              </a:rPr>
              <a:t>androidx.constraintlayout.widget.ConstraintLayout</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-auto"</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err="1">
                <a:ln>
                  <a:noFill/>
                </a:ln>
                <a:solidFill>
                  <a:srgbClr val="174AD4"/>
                </a:solidFill>
                <a:effectLst/>
                <a:latin typeface="JetBrains Mono"/>
              </a:rPr>
              <a:t>:context</a:t>
            </a:r>
            <a:r>
              <a:rPr kumimoji="0" lang="fr-FR" altLang="fr-FR" sz="1200" b="0" i="0" u="none" strike="noStrike" cap="none" normalizeH="0" baseline="0" dirty="0">
                <a:ln>
                  <a:noFill/>
                </a:ln>
                <a:solidFill>
                  <a:srgbClr val="067D17"/>
                </a:solidFill>
                <a:effectLst/>
                <a:latin typeface="JetBrains Mono"/>
              </a:rPr>
              <a:t>=".MainActivity2"</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="@+id/activity2"</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TextView</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="@+id/textView4"</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:layout_marginTop</a:t>
            </a:r>
            <a:r>
              <a:rPr kumimoji="0" lang="fr-FR" altLang="fr-FR" sz="1200" b="0" i="0" u="none" strike="noStrike" cap="none" normalizeH="0" baseline="0" dirty="0">
                <a:ln>
                  <a:noFill/>
                </a:ln>
                <a:solidFill>
                  <a:srgbClr val="067D17"/>
                </a:solidFill>
                <a:effectLst/>
                <a:latin typeface="JetBrains Mono"/>
              </a:rPr>
              <a:t>="140dp"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EditText</a:t>
            </a:r>
            <a:r>
              <a:rPr kumimoji="0" lang="fr-FR" altLang="fr-FR" sz="1200" b="0" i="0" u="none" strike="noStrike" cap="none" normalizeH="0" baseline="0" dirty="0">
                <a:ln>
                  <a:noFill/>
                </a:ln>
                <a:solidFill>
                  <a:srgbClr val="067D17"/>
                </a:solidFill>
                <a:effectLst/>
                <a:latin typeface="JetBrains Mono"/>
              </a:rPr>
              <a:t> Events"</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174AD4"/>
                </a:solidFill>
                <a:effectLst/>
                <a:latin typeface="JetBrains Mono"/>
              </a:rPr>
              <a:t>style</a:t>
            </a:r>
            <a:r>
              <a:rPr kumimoji="0" lang="fr-FR" altLang="fr-FR" sz="1200" b="0" i="0" u="none" strike="noStrike" cap="none" normalizeH="0" baseline="0" dirty="0">
                <a:ln>
                  <a:noFill/>
                </a:ln>
                <a:solidFill>
                  <a:srgbClr val="067D17"/>
                </a:solidFill>
                <a:effectLst/>
                <a:latin typeface="JetBrains Mono"/>
              </a:rPr>
              <a:t>="@style/MaterialAlertDialog.Material3"</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:textSize</a:t>
            </a:r>
            <a:r>
              <a:rPr kumimoji="0" lang="fr-FR" altLang="fr-FR" sz="1200" b="0" i="0" u="none" strike="noStrike" cap="none" normalizeH="0" baseline="0" dirty="0">
                <a:ln>
                  <a:noFill/>
                </a:ln>
                <a:solidFill>
                  <a:srgbClr val="067D17"/>
                </a:solidFill>
                <a:effectLst/>
                <a:latin typeface="JetBrains Mono"/>
              </a:rPr>
              <a:t>="28dp"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:textStyle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bold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:layout_constraintEnd_toEndOf</a:t>
            </a:r>
            <a:r>
              <a:rPr kumimoji="0" lang="fr-FR" altLang="fr-FR" sz="1200" b="0" i="0" u="none" strike="noStrike" cap="none" normalizeH="0" baseline="0" dirty="0">
                <a:ln>
                  <a:noFill/>
                </a:ln>
                <a:solidFill>
                  <a:srgbClr val="067D17"/>
                </a:solidFill>
                <a:effectLst/>
                <a:latin typeface="JetBrains Mono"/>
              </a:rPr>
              <a:t>="parent"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:layout_constraintHorizontal_bias</a:t>
            </a:r>
            <a:r>
              <a:rPr kumimoji="0" lang="fr-FR" altLang="fr-FR" sz="1200" b="0" i="0" u="none" strike="noStrike" cap="none" normalizeH="0" baseline="0" dirty="0">
                <a:ln>
                  <a:noFill/>
                </a:ln>
                <a:solidFill>
                  <a:srgbClr val="067D17"/>
                </a:solidFill>
                <a:effectLst/>
                <a:latin typeface="JetBrains Mono"/>
              </a:rPr>
              <a:t>="0.498"</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:layout_constraintStart_toStartOf</a:t>
            </a:r>
            <a:r>
              <a:rPr kumimoji="0" lang="fr-FR" altLang="fr-FR" sz="1200" b="0" i="0" u="none" strike="noStrike" cap="none" normalizeH="0" baseline="0" dirty="0">
                <a:ln>
                  <a:noFill/>
                </a:ln>
                <a:solidFill>
                  <a:srgbClr val="067D17"/>
                </a:solidFill>
                <a:effectLst/>
                <a:latin typeface="JetBrains Mono"/>
              </a:rPr>
              <a:t>="parent"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:layout_constraintTop_toTopOf</a:t>
            </a:r>
            <a:r>
              <a:rPr kumimoji="0" lang="fr-FR" altLang="fr-FR" sz="1200" b="0" i="0" u="none" strike="noStrike" cap="none" normalizeH="0" baseline="0" dirty="0">
                <a:ln>
                  <a:noFill/>
                </a:ln>
                <a:solidFill>
                  <a:srgbClr val="067D17"/>
                </a:solidFill>
                <a:effectLst/>
                <a:latin typeface="JetBrains Mono"/>
              </a:rPr>
              <a:t>="parent" </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1 : Modifier le fichier </a:t>
            </a:r>
            <a:r>
              <a:rPr lang="fr-FR" dirty="0" err="1"/>
              <a:t>layout</a:t>
            </a:r>
            <a:endParaRPr lang="fr-FR" dirty="0"/>
          </a:p>
        </p:txBody>
      </p:sp>
      <p:sp>
        <p:nvSpPr>
          <p:cNvPr id="7" name="Rectangle 1">
            <a:extLst>
              <a:ext uri="{FF2B5EF4-FFF2-40B4-BE49-F238E27FC236}">
                <a16:creationId xmlns:a16="http://schemas.microsoft.com/office/drawing/2014/main" id="{4BC66BB8-4949-1914-EB0C-8975DBED39FA}"/>
              </a:ext>
            </a:extLst>
          </p:cNvPr>
          <p:cNvSpPr>
            <a:spLocks noGrp="1" noChangeArrowheads="1"/>
          </p:cNvSpPr>
          <p:nvPr>
            <p:ph sz="quarter" idx="14"/>
          </p:nvPr>
        </p:nvSpPr>
        <p:spPr bwMode="auto">
          <a:xfrm>
            <a:off x="6246576" y="1999900"/>
            <a:ext cx="3615092" cy="4401205"/>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="80dp"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TextView</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:textSize</a:t>
            </a:r>
            <a:r>
              <a:rPr kumimoji="0" lang="fr-FR" altLang="fr-FR" sz="1000" b="0" i="0" u="none" strike="noStrike" cap="none" normalizeH="0" baseline="0" dirty="0">
                <a:ln>
                  <a:noFill/>
                </a:ln>
                <a:solidFill>
                  <a:srgbClr val="067D17"/>
                </a:solidFill>
                <a:effectLst/>
                <a:latin typeface="JetBrains Mono"/>
              </a:rPr>
              <a:t>="26dp"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:layout_constraintHorizontal_bias</a:t>
            </a:r>
            <a:r>
              <a:rPr kumimoji="0" lang="fr-FR" altLang="fr-FR" sz="1000" b="0" i="0" u="none" strike="noStrike" cap="none" normalizeH="0" baseline="0" dirty="0">
                <a:ln>
                  <a:noFill/>
                </a:ln>
                <a:solidFill>
                  <a:srgbClr val="067D17"/>
                </a:solidFill>
                <a:effectLst/>
                <a:latin typeface="JetBrains Mono"/>
              </a:rPr>
              <a:t>="0.498"</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:layout_constraintTop_toBottomOf</a:t>
            </a:r>
            <a:r>
              <a:rPr kumimoji="0" lang="fr-FR" altLang="fr-FR" sz="1000" b="0" i="0" u="none" strike="noStrike" cap="none" normalizeH="0" baseline="0" dirty="0">
                <a:ln>
                  <a:noFill/>
                </a:ln>
                <a:solidFill>
                  <a:srgbClr val="067D17"/>
                </a:solidFill>
                <a:effectLst/>
                <a:latin typeface="JetBrains Mono"/>
              </a:rPr>
              <a:t>="@+id/textView4"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EditText</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="@+id/input"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:layout_marginBottom</a:t>
            </a:r>
            <a:r>
              <a:rPr kumimoji="0" lang="fr-FR" altLang="fr-FR" sz="1000" b="0" i="0" u="none" strike="noStrike" cap="none" normalizeH="0" baseline="0" dirty="0">
                <a:ln>
                  <a:noFill/>
                </a:ln>
                <a:solidFill>
                  <a:srgbClr val="067D17"/>
                </a:solidFill>
                <a:effectLst/>
                <a:latin typeface="JetBrains Mono"/>
              </a:rPr>
              <a:t>="296dp"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:ems</a:t>
            </a:r>
            <a:r>
              <a:rPr kumimoji="0" lang="fr-FR" altLang="fr-FR" sz="1000" b="0" i="0" u="none" strike="noStrike" cap="none" normalizeH="0" baseline="0" dirty="0">
                <a:ln>
                  <a:noFill/>
                </a:ln>
                <a:solidFill>
                  <a:srgbClr val="067D17"/>
                </a:solidFill>
                <a:effectLst/>
                <a:latin typeface="JetBrains Mono"/>
              </a:rPr>
              <a:t>="10"</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:hint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 value"</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:inputType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textPersonName</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:layout_constraintBottom_toBottomOf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:layout_constraintHorizontal_bias</a:t>
            </a:r>
            <a:r>
              <a:rPr kumimoji="0" lang="fr-FR" altLang="fr-FR" sz="1000" b="0" i="0" u="none" strike="noStrike" cap="none" normalizeH="0" baseline="0" dirty="0">
                <a:ln>
                  <a:noFill/>
                </a:ln>
                <a:solidFill>
                  <a:srgbClr val="067D17"/>
                </a:solidFill>
                <a:effectLst/>
                <a:latin typeface="JetBrains Mono"/>
              </a:rPr>
              <a:t>="0.532"</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androidx.constraintlayout.widget.ConstraintLayout</a:t>
            </a:r>
            <a:r>
              <a:rPr kumimoji="0" lang="fr-FR" altLang="fr-FR" sz="1000" b="0" i="0" u="none" strike="noStrike" cap="none" normalizeH="0" baseline="0" dirty="0">
                <a:ln>
                  <a:noFill/>
                </a:ln>
                <a:solidFill>
                  <a:srgbClr val="080808"/>
                </a:solidFill>
                <a:effectLst/>
                <a:latin typeface="JetBrains Mono"/>
              </a:rPr>
              <a:t>&gt;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830996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4</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dirty="0"/>
              <a:t>Création de plusieurs animations (Zoom In/Out Animation, </a:t>
            </a:r>
            <a:r>
              <a:rPr lang="fr-FR" dirty="0" err="1"/>
              <a:t>Rotate</a:t>
            </a:r>
            <a:r>
              <a:rPr lang="fr-FR" dirty="0"/>
              <a:t> Animation…)</a:t>
            </a: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3 : Modifier la classe </a:t>
            </a:r>
            <a:r>
              <a:rPr lang="fr-FR" dirty="0" err="1"/>
              <a:t>MainActivity</a:t>
            </a:r>
            <a:endParaRPr lang="fr-FR" dirty="0"/>
          </a:p>
        </p:txBody>
      </p:sp>
      <p:sp>
        <p:nvSpPr>
          <p:cNvPr id="14" name="Rectangle 2">
            <a:extLst>
              <a:ext uri="{FF2B5EF4-FFF2-40B4-BE49-F238E27FC236}">
                <a16:creationId xmlns:a16="http://schemas.microsoft.com/office/drawing/2014/main" id="{FEDFA87F-89AF-4249-99F3-B26EE916E758}"/>
              </a:ext>
            </a:extLst>
          </p:cNvPr>
          <p:cNvSpPr txBox="1">
            <a:spLocks noChangeArrowheads="1"/>
          </p:cNvSpPr>
          <p:nvPr/>
        </p:nvSpPr>
        <p:spPr bwMode="auto">
          <a:xfrm>
            <a:off x="720000" y="4044917"/>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0" fontAlgn="base" hangingPunct="0">
              <a:lnSpc>
                <a:spcPct val="100000"/>
              </a:lnSpc>
              <a:spcBef>
                <a:spcPct val="0"/>
              </a:spcBef>
              <a:spcAft>
                <a:spcPct val="0"/>
              </a:spcAft>
              <a:buClrTx/>
              <a:buFontTx/>
              <a:buNone/>
            </a:pPr>
            <a:endParaRPr lang="fr-FR" altLang="fr-FR" sz="1800" dirty="0">
              <a:solidFill>
                <a:schemeClr val="tx1"/>
              </a:solidFill>
              <a:latin typeface="Arial" panose="020B0604020202020204" pitchFamily="34" charset="0"/>
            </a:endParaRPr>
          </a:p>
        </p:txBody>
      </p:sp>
      <p:sp>
        <p:nvSpPr>
          <p:cNvPr id="4" name="Rectangle 1">
            <a:extLst>
              <a:ext uri="{FF2B5EF4-FFF2-40B4-BE49-F238E27FC236}">
                <a16:creationId xmlns:a16="http://schemas.microsoft.com/office/drawing/2014/main" id="{CA1F6FA3-E74B-05A5-16D3-F9AC09774853}"/>
              </a:ext>
            </a:extLst>
          </p:cNvPr>
          <p:cNvSpPr>
            <a:spLocks noGrp="1" noChangeArrowheads="1"/>
          </p:cNvSpPr>
          <p:nvPr>
            <p:ph sz="quarter" idx="12"/>
          </p:nvPr>
        </p:nvSpPr>
        <p:spPr bwMode="auto">
          <a:xfrm>
            <a:off x="719999" y="1769068"/>
            <a:ext cx="3305713" cy="486287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33B3"/>
                </a:solidFill>
                <a:effectLst/>
                <a:latin typeface="JetBrains Mono"/>
              </a:rPr>
              <a:t>class </a:t>
            </a:r>
            <a:r>
              <a:rPr kumimoji="0" lang="fr-FR" altLang="fr-FR" sz="1000" b="0" i="0" u="none" strike="noStrike" cap="none" normalizeH="0" baseline="0" dirty="0" err="1">
                <a:ln>
                  <a:noFill/>
                </a:ln>
                <a:solidFill>
                  <a:srgbClr val="000000"/>
                </a:solidFill>
                <a:effectLst/>
                <a:latin typeface="JetBrains Mono"/>
              </a:rPr>
              <a:t>MainActivity</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AppCompatActivity</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card</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CardView</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rotateButton</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Button</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scale</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Button</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translateButton</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Button</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SlideUp</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Button</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SlideDown</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Button</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SlideLeft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Button</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SlideRight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Button</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fadeIn</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Button</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fadeOut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Button</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zoomIn</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Button</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zoomOut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Button</a:t>
            </a:r>
            <a:br>
              <a:rPr kumimoji="0" lang="fr-FR" altLang="fr-FR" sz="1000" b="0" i="0" u="none" strike="noStrike" cap="none" normalizeH="0" baseline="0" dirty="0">
                <a:ln>
                  <a:noFill/>
                </a:ln>
                <a:solidFill>
                  <a:srgbClr val="000000"/>
                </a:solidFill>
                <a:effectLst/>
                <a:latin typeface="JetBrains Mono"/>
              </a:rPr>
            </a:b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Bundle</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setContentView</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layout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activity_main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card</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imgvw</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rotateButton</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808080"/>
                </a:solidFill>
                <a:effectLst/>
                <a:latin typeface="JetBrains Mono"/>
              </a:rPr>
              <a:t>&lt;Button&gt;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Rotate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translateButton</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808080"/>
                </a:solidFill>
                <a:effectLst/>
                <a:latin typeface="JetBrains Mono"/>
              </a:rPr>
              <a:t>&lt;Button&gt;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translate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SlideUp</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808080"/>
                </a:solidFill>
                <a:effectLst/>
                <a:latin typeface="JetBrains Mono"/>
              </a:rPr>
              <a:t>&lt;Button&gt;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SlideUp</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SlideDown</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808080"/>
                </a:solidFill>
                <a:effectLst/>
                <a:latin typeface="JetBrains Mono"/>
              </a:rPr>
              <a:t>&lt;Button&gt;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SlideDown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SlideLeft</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808080"/>
                </a:solidFill>
                <a:effectLst/>
                <a:latin typeface="JetBrains Mono"/>
              </a:rPr>
              <a:t>&lt;Button&gt;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SlideLeft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SlideRight</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808080"/>
                </a:solidFill>
                <a:effectLst/>
                <a:latin typeface="JetBrains Mono"/>
              </a:rPr>
              <a:t>&lt;Button&gt;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SlideRight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fadeIn</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808080"/>
                </a:solidFill>
                <a:effectLst/>
                <a:latin typeface="JetBrains Mono"/>
              </a:rPr>
              <a:t>&lt;Button&gt;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btnFadeIn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fadeOut</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808080"/>
                </a:solidFill>
                <a:effectLst/>
                <a:latin typeface="JetBrains Mono"/>
              </a:rPr>
              <a:t>&lt;Button&gt;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btnFadeOut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zoomIn</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808080"/>
                </a:solidFill>
                <a:effectLst/>
                <a:latin typeface="JetBrains Mono"/>
              </a:rPr>
              <a:t>&lt;Button&gt;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zoomIn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zoomOut</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808080"/>
                </a:solidFill>
                <a:effectLst/>
                <a:latin typeface="JetBrains Mono"/>
              </a:rPr>
              <a:t>&lt;Button&gt;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zoomOut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scale</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808080"/>
                </a:solidFill>
                <a:effectLst/>
                <a:latin typeface="JetBrains Mono"/>
              </a:rPr>
              <a:t>&lt;Button&gt;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Scale</a:t>
            </a:r>
            <a:r>
              <a:rPr kumimoji="0" lang="fr-FR" altLang="fr-FR" sz="1000" b="0" i="0" u="none" strike="noStrike" cap="none" normalizeH="0" baseline="0" dirty="0">
                <a:ln>
                  <a:noFill/>
                </a:ln>
                <a:solidFill>
                  <a:srgbClr val="080808"/>
                </a:solidFill>
                <a:effectLst/>
                <a:latin typeface="JetBrains Mono"/>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AB7ECE5A-5582-D48E-F33A-94EB9AC1A820}"/>
              </a:ext>
            </a:extLst>
          </p:cNvPr>
          <p:cNvSpPr>
            <a:spLocks noGrp="1" noChangeArrowheads="1"/>
          </p:cNvSpPr>
          <p:nvPr>
            <p:ph sz="quarter" idx="14"/>
          </p:nvPr>
        </p:nvSpPr>
        <p:spPr bwMode="auto">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a:ln>
                  <a:noFill/>
                </a:ln>
                <a:solidFill>
                  <a:srgbClr val="871094"/>
                </a:solidFill>
                <a:effectLst/>
                <a:latin typeface="JetBrains Mono"/>
              </a:rPr>
              <a:t>zoomOut</a:t>
            </a:r>
            <a:r>
              <a:rPr kumimoji="0" lang="fr-FR" altLang="fr-FR" sz="1000" b="0" i="0" u="none" strike="noStrike" cap="none" normalizeH="0" baseline="0">
                <a:ln>
                  <a:noFill/>
                </a:ln>
                <a:solidFill>
                  <a:srgbClr val="080808"/>
                </a:solidFill>
                <a:effectLst/>
                <a:latin typeface="JetBrains Mono"/>
              </a:rPr>
              <a:t>.setOnClickListener </a:t>
            </a:r>
            <a:r>
              <a:rPr kumimoji="0" lang="fr-FR" altLang="fr-FR" sz="1000" b="1" i="0" u="none" strike="noStrike" cap="none" normalizeH="0" baseline="0">
                <a:ln>
                  <a:noFill/>
                </a:ln>
                <a:solidFill>
                  <a:srgbClr val="080808"/>
                </a:solidFill>
                <a:effectLst/>
                <a:latin typeface="JetBrains Mono"/>
              </a:rPr>
              <a:t>{</a:t>
            </a:r>
            <a:br>
              <a:rPr kumimoji="0" lang="fr-FR" altLang="fr-FR" sz="1000" b="1" i="0" u="none" strike="noStrike" cap="none" normalizeH="0" baseline="0">
                <a:ln>
                  <a:noFill/>
                </a:ln>
                <a:solidFill>
                  <a:srgbClr val="080808"/>
                </a:solidFill>
                <a:effectLst/>
                <a:latin typeface="JetBrains Mono"/>
              </a:rPr>
            </a:br>
            <a:r>
              <a:rPr kumimoji="0" lang="fr-FR" altLang="fr-FR" sz="1000" b="1"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33B3"/>
                </a:solidFill>
                <a:effectLst/>
                <a:latin typeface="JetBrains Mono"/>
              </a:rPr>
              <a:t>val </a:t>
            </a:r>
            <a:r>
              <a:rPr kumimoji="0" lang="fr-FR" altLang="fr-FR" sz="1000" b="0" i="0" u="none" strike="noStrike" cap="none" normalizeH="0" baseline="0">
                <a:ln>
                  <a:noFill/>
                </a:ln>
                <a:solidFill>
                  <a:srgbClr val="000000"/>
                </a:solidFill>
                <a:effectLst/>
                <a:latin typeface="JetBrains Mono"/>
              </a:rPr>
              <a:t>animZoomOut </a:t>
            </a: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0000"/>
                </a:solidFill>
                <a:effectLst/>
                <a:latin typeface="JetBrains Mono"/>
              </a:rPr>
              <a:t>AnimationUtils</a:t>
            </a:r>
            <a:r>
              <a:rPr kumimoji="0" lang="fr-FR" altLang="fr-FR" sz="1000" b="0" i="0" u="none" strike="noStrike" cap="none" normalizeH="0" baseline="0">
                <a:ln>
                  <a:noFill/>
                </a:ln>
                <a:solidFill>
                  <a:srgbClr val="080808"/>
                </a:solidFill>
                <a:effectLst/>
                <a:latin typeface="JetBrains Mono"/>
              </a:rPr>
              <a:t>.loadAnimation(</a:t>
            </a:r>
            <a:r>
              <a:rPr kumimoji="0" lang="fr-FR" altLang="fr-FR" sz="1000" b="0" i="0" u="none" strike="noStrike" cap="none" normalizeH="0" baseline="0">
                <a:ln>
                  <a:noFill/>
                </a:ln>
                <a:solidFill>
                  <a:srgbClr val="0033B3"/>
                </a:solidFill>
                <a:effectLst/>
                <a:latin typeface="JetBrains Mono"/>
              </a:rPr>
              <a:t>this</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0000"/>
                </a:solidFill>
                <a:effectLst/>
                <a:latin typeface="JetBrains Mono"/>
              </a:rPr>
              <a:t>R</a:t>
            </a:r>
            <a:r>
              <a:rPr kumimoji="0" lang="fr-FR" altLang="fr-FR" sz="1000" b="0" i="0" u="none" strike="noStrike" cap="none" normalizeH="0" baseline="0">
                <a:ln>
                  <a:noFill/>
                </a:ln>
                <a:solidFill>
                  <a:srgbClr val="080808"/>
                </a:solidFill>
                <a:effectLst/>
                <a:latin typeface="JetBrains Mono"/>
              </a:rPr>
              <a:t>.</a:t>
            </a:r>
            <a:r>
              <a:rPr kumimoji="0" lang="fr-FR" altLang="fr-FR" sz="1000" b="0" i="0" u="none" strike="noStrike" cap="none" normalizeH="0" baseline="0">
                <a:ln>
                  <a:noFill/>
                </a:ln>
                <a:solidFill>
                  <a:srgbClr val="000000"/>
                </a:solidFill>
                <a:effectLst/>
                <a:latin typeface="JetBrains Mono"/>
              </a:rPr>
              <a:t>anim</a:t>
            </a:r>
            <a:r>
              <a:rPr kumimoji="0" lang="fr-FR" altLang="fr-FR" sz="1000" b="0" i="0" u="none" strike="noStrike" cap="none" normalizeH="0" baseline="0">
                <a:ln>
                  <a:noFill/>
                </a:ln>
                <a:solidFill>
                  <a:srgbClr val="080808"/>
                </a:solidFill>
                <a:effectLst/>
                <a:latin typeface="JetBrains Mono"/>
              </a:rPr>
              <a:t>.</a:t>
            </a:r>
            <a:r>
              <a:rPr kumimoji="0" lang="fr-FR" altLang="fr-FR" sz="1000" b="0" i="1" u="none" strike="noStrike" cap="none" normalizeH="0" baseline="0">
                <a:ln>
                  <a:noFill/>
                </a:ln>
                <a:solidFill>
                  <a:srgbClr val="871094"/>
                </a:solidFill>
                <a:effectLst/>
                <a:latin typeface="JetBrains Mono"/>
              </a:rPr>
              <a:t>zoom_out</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871094"/>
                </a:solidFill>
                <a:effectLst/>
                <a:latin typeface="JetBrains Mono"/>
              </a:rPr>
              <a:t>card</a:t>
            </a:r>
            <a:r>
              <a:rPr kumimoji="0" lang="fr-FR" altLang="fr-FR" sz="1000" b="0" i="0" u="none" strike="noStrike" cap="none" normalizeH="0" baseline="0">
                <a:ln>
                  <a:noFill/>
                </a:ln>
                <a:solidFill>
                  <a:srgbClr val="080808"/>
                </a:solidFill>
                <a:effectLst/>
                <a:latin typeface="JetBrains Mono"/>
              </a:rPr>
              <a:t>.startAnimation(</a:t>
            </a:r>
            <a:r>
              <a:rPr kumimoji="0" lang="fr-FR" altLang="fr-FR" sz="1000" b="0" i="0" u="none" strike="noStrike" cap="none" normalizeH="0" baseline="0">
                <a:ln>
                  <a:noFill/>
                </a:ln>
                <a:solidFill>
                  <a:srgbClr val="000000"/>
                </a:solidFill>
                <a:effectLst/>
                <a:latin typeface="JetBrains Mono"/>
              </a:rPr>
              <a:t>animZoomOut</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1" i="0" u="none" strike="noStrike" cap="none" normalizeH="0" baseline="0">
                <a:ln>
                  <a:noFill/>
                </a:ln>
                <a:solidFill>
                  <a:srgbClr val="080808"/>
                </a:solidFill>
                <a:effectLst/>
                <a:latin typeface="JetBrains Mono"/>
              </a:rPr>
              <a:t>}</a:t>
            </a:r>
            <a:br>
              <a:rPr kumimoji="0" lang="fr-FR" altLang="fr-FR" sz="1000" b="1" i="0" u="none" strike="noStrike" cap="none" normalizeH="0" baseline="0">
                <a:ln>
                  <a:noFill/>
                </a:ln>
                <a:solidFill>
                  <a:srgbClr val="080808"/>
                </a:solidFill>
                <a:effectLst/>
                <a:latin typeface="JetBrains Mono"/>
              </a:rPr>
            </a:br>
            <a:br>
              <a:rPr kumimoji="0" lang="fr-FR" altLang="fr-FR" sz="1000" b="1"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871094"/>
                </a:solidFill>
                <a:effectLst/>
                <a:latin typeface="JetBrains Mono"/>
              </a:rPr>
              <a:t>SlideUp</a:t>
            </a:r>
            <a:r>
              <a:rPr kumimoji="0" lang="fr-FR" altLang="fr-FR" sz="1000" b="0" i="0" u="none" strike="noStrike" cap="none" normalizeH="0" baseline="0">
                <a:ln>
                  <a:noFill/>
                </a:ln>
                <a:solidFill>
                  <a:srgbClr val="080808"/>
                </a:solidFill>
                <a:effectLst/>
                <a:latin typeface="JetBrains Mono"/>
              </a:rPr>
              <a:t>.setOnClickListener </a:t>
            </a:r>
            <a:r>
              <a:rPr kumimoji="0" lang="fr-FR" altLang="fr-FR" sz="1000" b="1" i="0" u="none" strike="noStrike" cap="none" normalizeH="0" baseline="0">
                <a:ln>
                  <a:noFill/>
                </a:ln>
                <a:solidFill>
                  <a:srgbClr val="080808"/>
                </a:solidFill>
                <a:effectLst/>
                <a:latin typeface="JetBrains Mono"/>
              </a:rPr>
              <a:t>{</a:t>
            </a:r>
            <a:br>
              <a:rPr kumimoji="0" lang="fr-FR" altLang="fr-FR" sz="1000" b="1" i="0" u="none" strike="noStrike" cap="none" normalizeH="0" baseline="0">
                <a:ln>
                  <a:noFill/>
                </a:ln>
                <a:solidFill>
                  <a:srgbClr val="080808"/>
                </a:solidFill>
                <a:effectLst/>
                <a:latin typeface="JetBrains Mono"/>
              </a:rPr>
            </a:br>
            <a:r>
              <a:rPr kumimoji="0" lang="fr-FR" altLang="fr-FR" sz="1000" b="1"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33B3"/>
                </a:solidFill>
                <a:effectLst/>
                <a:latin typeface="JetBrains Mono"/>
              </a:rPr>
              <a:t>val </a:t>
            </a:r>
            <a:r>
              <a:rPr kumimoji="0" lang="fr-FR" altLang="fr-FR" sz="1000" b="0" i="0" u="none" strike="noStrike" cap="none" normalizeH="0" baseline="0">
                <a:ln>
                  <a:noFill/>
                </a:ln>
                <a:solidFill>
                  <a:srgbClr val="000000"/>
                </a:solidFill>
                <a:effectLst/>
                <a:latin typeface="JetBrains Mono"/>
              </a:rPr>
              <a:t>slideUp </a:t>
            </a: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0000"/>
                </a:solidFill>
                <a:effectLst/>
                <a:latin typeface="JetBrains Mono"/>
              </a:rPr>
              <a:t>AnimationUtils</a:t>
            </a:r>
            <a:r>
              <a:rPr kumimoji="0" lang="fr-FR" altLang="fr-FR" sz="1000" b="0" i="0" u="none" strike="noStrike" cap="none" normalizeH="0" baseline="0">
                <a:ln>
                  <a:noFill/>
                </a:ln>
                <a:solidFill>
                  <a:srgbClr val="080808"/>
                </a:solidFill>
                <a:effectLst/>
                <a:latin typeface="JetBrains Mono"/>
              </a:rPr>
              <a:t>.loadAnimation(</a:t>
            </a:r>
            <a:r>
              <a:rPr kumimoji="0" lang="fr-FR" altLang="fr-FR" sz="1000" b="0" i="0" u="none" strike="noStrike" cap="none" normalizeH="0" baseline="0">
                <a:ln>
                  <a:noFill/>
                </a:ln>
                <a:solidFill>
                  <a:srgbClr val="0033B3"/>
                </a:solidFill>
                <a:effectLst/>
                <a:latin typeface="JetBrains Mono"/>
              </a:rPr>
              <a:t>this</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0000"/>
                </a:solidFill>
                <a:effectLst/>
                <a:latin typeface="JetBrains Mono"/>
              </a:rPr>
              <a:t>R</a:t>
            </a:r>
            <a:r>
              <a:rPr kumimoji="0" lang="fr-FR" altLang="fr-FR" sz="1000" b="0" i="0" u="none" strike="noStrike" cap="none" normalizeH="0" baseline="0">
                <a:ln>
                  <a:noFill/>
                </a:ln>
                <a:solidFill>
                  <a:srgbClr val="080808"/>
                </a:solidFill>
                <a:effectLst/>
                <a:latin typeface="JetBrains Mono"/>
              </a:rPr>
              <a:t>.</a:t>
            </a:r>
            <a:r>
              <a:rPr kumimoji="0" lang="fr-FR" altLang="fr-FR" sz="1000" b="0" i="0" u="none" strike="noStrike" cap="none" normalizeH="0" baseline="0">
                <a:ln>
                  <a:noFill/>
                </a:ln>
                <a:solidFill>
                  <a:srgbClr val="000000"/>
                </a:solidFill>
                <a:effectLst/>
                <a:latin typeface="JetBrains Mono"/>
              </a:rPr>
              <a:t>anim</a:t>
            </a:r>
            <a:r>
              <a:rPr kumimoji="0" lang="fr-FR" altLang="fr-FR" sz="1000" b="0" i="0" u="none" strike="noStrike" cap="none" normalizeH="0" baseline="0">
                <a:ln>
                  <a:noFill/>
                </a:ln>
                <a:solidFill>
                  <a:srgbClr val="080808"/>
                </a:solidFill>
                <a:effectLst/>
                <a:latin typeface="JetBrains Mono"/>
              </a:rPr>
              <a:t>.</a:t>
            </a:r>
            <a:r>
              <a:rPr kumimoji="0" lang="fr-FR" altLang="fr-FR" sz="1000" b="0" i="1" u="none" strike="noStrike" cap="none" normalizeH="0" baseline="0">
                <a:ln>
                  <a:noFill/>
                </a:ln>
                <a:solidFill>
                  <a:srgbClr val="871094"/>
                </a:solidFill>
                <a:effectLst/>
                <a:latin typeface="JetBrains Mono"/>
              </a:rPr>
              <a:t>slide_up</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871094"/>
                </a:solidFill>
                <a:effectLst/>
                <a:latin typeface="JetBrains Mono"/>
              </a:rPr>
              <a:t>card</a:t>
            </a:r>
            <a:r>
              <a:rPr kumimoji="0" lang="fr-FR" altLang="fr-FR" sz="1000" b="0" i="0" u="none" strike="noStrike" cap="none" normalizeH="0" baseline="0">
                <a:ln>
                  <a:noFill/>
                </a:ln>
                <a:solidFill>
                  <a:srgbClr val="080808"/>
                </a:solidFill>
                <a:effectLst/>
                <a:latin typeface="JetBrains Mono"/>
              </a:rPr>
              <a:t>.startAnimation(</a:t>
            </a:r>
            <a:r>
              <a:rPr kumimoji="0" lang="fr-FR" altLang="fr-FR" sz="1000" b="0" i="0" u="none" strike="noStrike" cap="none" normalizeH="0" baseline="0">
                <a:ln>
                  <a:noFill/>
                </a:ln>
                <a:solidFill>
                  <a:srgbClr val="000000"/>
                </a:solidFill>
                <a:effectLst/>
                <a:latin typeface="JetBrains Mono"/>
              </a:rPr>
              <a:t>slideUp</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1" i="0" u="none" strike="noStrike" cap="none" normalizeH="0" baseline="0">
                <a:ln>
                  <a:noFill/>
                </a:ln>
                <a:solidFill>
                  <a:srgbClr val="080808"/>
                </a:solidFill>
                <a:effectLst/>
                <a:latin typeface="JetBrains Mono"/>
              </a:rPr>
              <a:t>}</a:t>
            </a:r>
            <a:br>
              <a:rPr kumimoji="0" lang="fr-FR" altLang="fr-FR" sz="1000" b="1" i="0" u="none" strike="noStrike" cap="none" normalizeH="0" baseline="0">
                <a:ln>
                  <a:noFill/>
                </a:ln>
                <a:solidFill>
                  <a:srgbClr val="080808"/>
                </a:solidFill>
                <a:effectLst/>
                <a:latin typeface="JetBrains Mono"/>
              </a:rPr>
            </a:br>
            <a:br>
              <a:rPr kumimoji="0" lang="fr-FR" altLang="fr-FR" sz="1000" b="1"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871094"/>
                </a:solidFill>
                <a:effectLst/>
                <a:latin typeface="JetBrains Mono"/>
              </a:rPr>
              <a:t>SlideDown</a:t>
            </a:r>
            <a:r>
              <a:rPr kumimoji="0" lang="fr-FR" altLang="fr-FR" sz="1000" b="0" i="0" u="none" strike="noStrike" cap="none" normalizeH="0" baseline="0">
                <a:ln>
                  <a:noFill/>
                </a:ln>
                <a:solidFill>
                  <a:srgbClr val="080808"/>
                </a:solidFill>
                <a:effectLst/>
                <a:latin typeface="JetBrains Mono"/>
              </a:rPr>
              <a:t>.setOnClickListener </a:t>
            </a:r>
            <a:r>
              <a:rPr kumimoji="0" lang="fr-FR" altLang="fr-FR" sz="1000" b="1" i="0" u="none" strike="noStrike" cap="none" normalizeH="0" baseline="0">
                <a:ln>
                  <a:noFill/>
                </a:ln>
                <a:solidFill>
                  <a:srgbClr val="080808"/>
                </a:solidFill>
                <a:effectLst/>
                <a:latin typeface="JetBrains Mono"/>
              </a:rPr>
              <a:t>{</a:t>
            </a:r>
            <a:br>
              <a:rPr kumimoji="0" lang="fr-FR" altLang="fr-FR" sz="1000" b="1" i="0" u="none" strike="noStrike" cap="none" normalizeH="0" baseline="0">
                <a:ln>
                  <a:noFill/>
                </a:ln>
                <a:solidFill>
                  <a:srgbClr val="080808"/>
                </a:solidFill>
                <a:effectLst/>
                <a:latin typeface="JetBrains Mono"/>
              </a:rPr>
            </a:br>
            <a:r>
              <a:rPr kumimoji="0" lang="fr-FR" altLang="fr-FR" sz="1000" b="1"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33B3"/>
                </a:solidFill>
                <a:effectLst/>
                <a:latin typeface="JetBrains Mono"/>
              </a:rPr>
              <a:t>val </a:t>
            </a:r>
            <a:r>
              <a:rPr kumimoji="0" lang="fr-FR" altLang="fr-FR" sz="1000" b="0" i="0" u="none" strike="noStrike" cap="none" normalizeH="0" baseline="0">
                <a:ln>
                  <a:noFill/>
                </a:ln>
                <a:solidFill>
                  <a:srgbClr val="000000"/>
                </a:solidFill>
                <a:effectLst/>
                <a:latin typeface="JetBrains Mono"/>
              </a:rPr>
              <a:t>slide_down </a:t>
            </a: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0000"/>
                </a:solidFill>
                <a:effectLst/>
                <a:latin typeface="JetBrains Mono"/>
              </a:rPr>
              <a:t>AnimationUtils</a:t>
            </a:r>
            <a:r>
              <a:rPr kumimoji="0" lang="fr-FR" altLang="fr-FR" sz="1000" b="0" i="0" u="none" strike="noStrike" cap="none" normalizeH="0" baseline="0">
                <a:ln>
                  <a:noFill/>
                </a:ln>
                <a:solidFill>
                  <a:srgbClr val="080808"/>
                </a:solidFill>
                <a:effectLst/>
                <a:latin typeface="JetBrains Mono"/>
              </a:rPr>
              <a:t>.loadAnimation(</a:t>
            </a:r>
            <a:r>
              <a:rPr kumimoji="0" lang="fr-FR" altLang="fr-FR" sz="1000" b="0" i="0" u="none" strike="noStrike" cap="none" normalizeH="0" baseline="0">
                <a:ln>
                  <a:noFill/>
                </a:ln>
                <a:solidFill>
                  <a:srgbClr val="0033B3"/>
                </a:solidFill>
                <a:effectLst/>
                <a:latin typeface="JetBrains Mono"/>
              </a:rPr>
              <a:t>this</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0000"/>
                </a:solidFill>
                <a:effectLst/>
                <a:latin typeface="JetBrains Mono"/>
              </a:rPr>
              <a:t>R</a:t>
            </a:r>
            <a:r>
              <a:rPr kumimoji="0" lang="fr-FR" altLang="fr-FR" sz="1000" b="0" i="0" u="none" strike="noStrike" cap="none" normalizeH="0" baseline="0">
                <a:ln>
                  <a:noFill/>
                </a:ln>
                <a:solidFill>
                  <a:srgbClr val="080808"/>
                </a:solidFill>
                <a:effectLst/>
                <a:latin typeface="JetBrains Mono"/>
              </a:rPr>
              <a:t>.</a:t>
            </a:r>
            <a:r>
              <a:rPr kumimoji="0" lang="fr-FR" altLang="fr-FR" sz="1000" b="0" i="0" u="none" strike="noStrike" cap="none" normalizeH="0" baseline="0">
                <a:ln>
                  <a:noFill/>
                </a:ln>
                <a:solidFill>
                  <a:srgbClr val="000000"/>
                </a:solidFill>
                <a:effectLst/>
                <a:latin typeface="JetBrains Mono"/>
              </a:rPr>
              <a:t>anim</a:t>
            </a:r>
            <a:r>
              <a:rPr kumimoji="0" lang="fr-FR" altLang="fr-FR" sz="1000" b="0" i="0" u="none" strike="noStrike" cap="none" normalizeH="0" baseline="0">
                <a:ln>
                  <a:noFill/>
                </a:ln>
                <a:solidFill>
                  <a:srgbClr val="080808"/>
                </a:solidFill>
                <a:effectLst/>
                <a:latin typeface="JetBrains Mono"/>
              </a:rPr>
              <a:t>.</a:t>
            </a:r>
            <a:r>
              <a:rPr kumimoji="0" lang="fr-FR" altLang="fr-FR" sz="1000" b="0" i="1" u="none" strike="noStrike" cap="none" normalizeH="0" baseline="0">
                <a:ln>
                  <a:noFill/>
                </a:ln>
                <a:solidFill>
                  <a:srgbClr val="871094"/>
                </a:solidFill>
                <a:effectLst/>
                <a:latin typeface="JetBrains Mono"/>
              </a:rPr>
              <a:t>slide_down</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871094"/>
                </a:solidFill>
                <a:effectLst/>
                <a:latin typeface="JetBrains Mono"/>
              </a:rPr>
              <a:t>card</a:t>
            </a:r>
            <a:r>
              <a:rPr kumimoji="0" lang="fr-FR" altLang="fr-FR" sz="1000" b="0" i="0" u="none" strike="noStrike" cap="none" normalizeH="0" baseline="0">
                <a:ln>
                  <a:noFill/>
                </a:ln>
                <a:solidFill>
                  <a:srgbClr val="080808"/>
                </a:solidFill>
                <a:effectLst/>
                <a:latin typeface="JetBrains Mono"/>
              </a:rPr>
              <a:t>.startAnimation(</a:t>
            </a:r>
            <a:r>
              <a:rPr kumimoji="0" lang="fr-FR" altLang="fr-FR" sz="1000" b="0" i="0" u="none" strike="noStrike" cap="none" normalizeH="0" baseline="0">
                <a:ln>
                  <a:noFill/>
                </a:ln>
                <a:solidFill>
                  <a:srgbClr val="000000"/>
                </a:solidFill>
                <a:effectLst/>
                <a:latin typeface="JetBrains Mono"/>
              </a:rPr>
              <a:t>slide_down</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1" i="0" u="none" strike="noStrike" cap="none" normalizeH="0" baseline="0">
                <a:ln>
                  <a:noFill/>
                </a:ln>
                <a:solidFill>
                  <a:srgbClr val="080808"/>
                </a:solidFill>
                <a:effectLst/>
                <a:latin typeface="JetBrains Mono"/>
              </a:rPr>
              <a:t>}</a:t>
            </a:r>
            <a:br>
              <a:rPr kumimoji="0" lang="fr-FR" altLang="fr-FR" sz="1000" b="1" i="0" u="none" strike="noStrike" cap="none" normalizeH="0" baseline="0">
                <a:ln>
                  <a:noFill/>
                </a:ln>
                <a:solidFill>
                  <a:srgbClr val="080808"/>
                </a:solidFill>
                <a:effectLst/>
                <a:latin typeface="JetBrains Mono"/>
              </a:rPr>
            </a:br>
            <a:br>
              <a:rPr kumimoji="0" lang="fr-FR" altLang="fr-FR" sz="1000" b="1"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871094"/>
                </a:solidFill>
                <a:effectLst/>
                <a:latin typeface="JetBrains Mono"/>
              </a:rPr>
              <a:t>SlideLeft</a:t>
            </a:r>
            <a:r>
              <a:rPr kumimoji="0" lang="fr-FR" altLang="fr-FR" sz="1000" b="0" i="0" u="none" strike="noStrike" cap="none" normalizeH="0" baseline="0">
                <a:ln>
                  <a:noFill/>
                </a:ln>
                <a:solidFill>
                  <a:srgbClr val="080808"/>
                </a:solidFill>
                <a:effectLst/>
                <a:latin typeface="JetBrains Mono"/>
              </a:rPr>
              <a:t>.setOnClickListener </a:t>
            </a:r>
            <a:r>
              <a:rPr kumimoji="0" lang="fr-FR" altLang="fr-FR" sz="1000" b="1" i="0" u="none" strike="noStrike" cap="none" normalizeH="0" baseline="0">
                <a:ln>
                  <a:noFill/>
                </a:ln>
                <a:solidFill>
                  <a:srgbClr val="080808"/>
                </a:solidFill>
                <a:effectLst/>
                <a:latin typeface="JetBrains Mono"/>
              </a:rPr>
              <a:t>{</a:t>
            </a:r>
            <a:br>
              <a:rPr kumimoji="0" lang="fr-FR" altLang="fr-FR" sz="1000" b="1" i="0" u="none" strike="noStrike" cap="none" normalizeH="0" baseline="0">
                <a:ln>
                  <a:noFill/>
                </a:ln>
                <a:solidFill>
                  <a:srgbClr val="080808"/>
                </a:solidFill>
                <a:effectLst/>
                <a:latin typeface="JetBrains Mono"/>
              </a:rPr>
            </a:br>
            <a:r>
              <a:rPr kumimoji="0" lang="fr-FR" altLang="fr-FR" sz="1000" b="1"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33B3"/>
                </a:solidFill>
                <a:effectLst/>
                <a:latin typeface="JetBrains Mono"/>
              </a:rPr>
              <a:t>val </a:t>
            </a:r>
            <a:r>
              <a:rPr kumimoji="0" lang="fr-FR" altLang="fr-FR" sz="1000" b="0" i="0" u="none" strike="noStrike" cap="none" normalizeH="0" baseline="0">
                <a:ln>
                  <a:noFill/>
                </a:ln>
                <a:solidFill>
                  <a:srgbClr val="000000"/>
                </a:solidFill>
                <a:effectLst/>
                <a:latin typeface="JetBrains Mono"/>
              </a:rPr>
              <a:t>slide_left </a:t>
            </a: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0000"/>
                </a:solidFill>
                <a:effectLst/>
                <a:latin typeface="JetBrains Mono"/>
              </a:rPr>
              <a:t>AnimationUtils</a:t>
            </a:r>
            <a:r>
              <a:rPr kumimoji="0" lang="fr-FR" altLang="fr-FR" sz="1000" b="0" i="0" u="none" strike="noStrike" cap="none" normalizeH="0" baseline="0">
                <a:ln>
                  <a:noFill/>
                </a:ln>
                <a:solidFill>
                  <a:srgbClr val="080808"/>
                </a:solidFill>
                <a:effectLst/>
                <a:latin typeface="JetBrains Mono"/>
              </a:rPr>
              <a:t>.loadAnimation(</a:t>
            </a:r>
            <a:r>
              <a:rPr kumimoji="0" lang="fr-FR" altLang="fr-FR" sz="1000" b="0" i="0" u="none" strike="noStrike" cap="none" normalizeH="0" baseline="0">
                <a:ln>
                  <a:noFill/>
                </a:ln>
                <a:solidFill>
                  <a:srgbClr val="0033B3"/>
                </a:solidFill>
                <a:effectLst/>
                <a:latin typeface="JetBrains Mono"/>
              </a:rPr>
              <a:t>this</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0000"/>
                </a:solidFill>
                <a:effectLst/>
                <a:latin typeface="JetBrains Mono"/>
              </a:rPr>
              <a:t>R</a:t>
            </a:r>
            <a:r>
              <a:rPr kumimoji="0" lang="fr-FR" altLang="fr-FR" sz="1000" b="0" i="0" u="none" strike="noStrike" cap="none" normalizeH="0" baseline="0">
                <a:ln>
                  <a:noFill/>
                </a:ln>
                <a:solidFill>
                  <a:srgbClr val="080808"/>
                </a:solidFill>
                <a:effectLst/>
                <a:latin typeface="JetBrains Mono"/>
              </a:rPr>
              <a:t>.</a:t>
            </a:r>
            <a:r>
              <a:rPr kumimoji="0" lang="fr-FR" altLang="fr-FR" sz="1000" b="0" i="0" u="none" strike="noStrike" cap="none" normalizeH="0" baseline="0">
                <a:ln>
                  <a:noFill/>
                </a:ln>
                <a:solidFill>
                  <a:srgbClr val="000000"/>
                </a:solidFill>
                <a:effectLst/>
                <a:latin typeface="JetBrains Mono"/>
              </a:rPr>
              <a:t>anim</a:t>
            </a:r>
            <a:r>
              <a:rPr kumimoji="0" lang="fr-FR" altLang="fr-FR" sz="1000" b="0" i="0" u="none" strike="noStrike" cap="none" normalizeH="0" baseline="0">
                <a:ln>
                  <a:noFill/>
                </a:ln>
                <a:solidFill>
                  <a:srgbClr val="080808"/>
                </a:solidFill>
                <a:effectLst/>
                <a:latin typeface="JetBrains Mono"/>
              </a:rPr>
              <a:t>.</a:t>
            </a:r>
            <a:r>
              <a:rPr kumimoji="0" lang="fr-FR" altLang="fr-FR" sz="1000" b="0" i="1" u="none" strike="noStrike" cap="none" normalizeH="0" baseline="0">
                <a:ln>
                  <a:noFill/>
                </a:ln>
                <a:solidFill>
                  <a:srgbClr val="871094"/>
                </a:solidFill>
                <a:effectLst/>
                <a:latin typeface="JetBrains Mono"/>
              </a:rPr>
              <a:t>slide_left</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871094"/>
                </a:solidFill>
                <a:effectLst/>
                <a:latin typeface="JetBrains Mono"/>
              </a:rPr>
              <a:t>card</a:t>
            </a:r>
            <a:r>
              <a:rPr kumimoji="0" lang="fr-FR" altLang="fr-FR" sz="1000" b="0" i="0" u="none" strike="noStrike" cap="none" normalizeH="0" baseline="0">
                <a:ln>
                  <a:noFill/>
                </a:ln>
                <a:solidFill>
                  <a:srgbClr val="080808"/>
                </a:solidFill>
                <a:effectLst/>
                <a:latin typeface="JetBrains Mono"/>
              </a:rPr>
              <a:t>.startAnimation(</a:t>
            </a:r>
            <a:r>
              <a:rPr kumimoji="0" lang="fr-FR" altLang="fr-FR" sz="1000" b="0" i="0" u="none" strike="noStrike" cap="none" normalizeH="0" baseline="0">
                <a:ln>
                  <a:noFill/>
                </a:ln>
                <a:solidFill>
                  <a:srgbClr val="000000"/>
                </a:solidFill>
                <a:effectLst/>
                <a:latin typeface="JetBrains Mono"/>
              </a:rPr>
              <a:t>slide_left</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1" i="0" u="none" strike="noStrike" cap="none" normalizeH="0" baseline="0">
                <a:ln>
                  <a:noFill/>
                </a:ln>
                <a:solidFill>
                  <a:srgbClr val="080808"/>
                </a:solidFill>
                <a:effectLst/>
                <a:latin typeface="JetBrains Mono"/>
              </a:rPr>
              <a:t>}</a:t>
            </a:r>
            <a:br>
              <a:rPr kumimoji="0" lang="fr-FR" altLang="fr-FR" sz="1000" b="1" i="0" u="none" strike="noStrike" cap="none" normalizeH="0" baseline="0">
                <a:ln>
                  <a:noFill/>
                </a:ln>
                <a:solidFill>
                  <a:srgbClr val="080808"/>
                </a:solidFill>
                <a:effectLst/>
                <a:latin typeface="JetBrains Mono"/>
              </a:rPr>
            </a:br>
            <a:br>
              <a:rPr kumimoji="0" lang="fr-FR" altLang="fr-FR" sz="1000" b="1"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871094"/>
                </a:solidFill>
                <a:effectLst/>
                <a:latin typeface="JetBrains Mono"/>
              </a:rPr>
              <a:t>SlideRight</a:t>
            </a:r>
            <a:r>
              <a:rPr kumimoji="0" lang="fr-FR" altLang="fr-FR" sz="1000" b="0" i="0" u="none" strike="noStrike" cap="none" normalizeH="0" baseline="0">
                <a:ln>
                  <a:noFill/>
                </a:ln>
                <a:solidFill>
                  <a:srgbClr val="080808"/>
                </a:solidFill>
                <a:effectLst/>
                <a:latin typeface="JetBrains Mono"/>
              </a:rPr>
              <a:t>.setOnClickListener </a:t>
            </a:r>
            <a:r>
              <a:rPr kumimoji="0" lang="fr-FR" altLang="fr-FR" sz="1000" b="1" i="0" u="none" strike="noStrike" cap="none" normalizeH="0" baseline="0">
                <a:ln>
                  <a:noFill/>
                </a:ln>
                <a:solidFill>
                  <a:srgbClr val="080808"/>
                </a:solidFill>
                <a:effectLst/>
                <a:latin typeface="JetBrains Mono"/>
              </a:rPr>
              <a:t>{</a:t>
            </a:r>
            <a:br>
              <a:rPr kumimoji="0" lang="fr-FR" altLang="fr-FR" sz="1000" b="1" i="0" u="none" strike="noStrike" cap="none" normalizeH="0" baseline="0">
                <a:ln>
                  <a:noFill/>
                </a:ln>
                <a:solidFill>
                  <a:srgbClr val="080808"/>
                </a:solidFill>
                <a:effectLst/>
                <a:latin typeface="JetBrains Mono"/>
              </a:rPr>
            </a:br>
            <a:r>
              <a:rPr kumimoji="0" lang="fr-FR" altLang="fr-FR" sz="1000" b="1"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33B3"/>
                </a:solidFill>
                <a:effectLst/>
                <a:latin typeface="JetBrains Mono"/>
              </a:rPr>
              <a:t>val </a:t>
            </a:r>
            <a:r>
              <a:rPr kumimoji="0" lang="fr-FR" altLang="fr-FR" sz="1000" b="0" i="0" u="none" strike="noStrike" cap="none" normalizeH="0" baseline="0">
                <a:ln>
                  <a:noFill/>
                </a:ln>
                <a:solidFill>
                  <a:srgbClr val="000000"/>
                </a:solidFill>
                <a:effectLst/>
                <a:latin typeface="JetBrains Mono"/>
              </a:rPr>
              <a:t>slide_right </a:t>
            </a: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0000"/>
                </a:solidFill>
                <a:effectLst/>
                <a:latin typeface="JetBrains Mono"/>
              </a:rPr>
              <a:t>AnimationUtils</a:t>
            </a:r>
            <a:r>
              <a:rPr kumimoji="0" lang="fr-FR" altLang="fr-FR" sz="1000" b="0" i="0" u="none" strike="noStrike" cap="none" normalizeH="0" baseline="0">
                <a:ln>
                  <a:noFill/>
                </a:ln>
                <a:solidFill>
                  <a:srgbClr val="080808"/>
                </a:solidFill>
                <a:effectLst/>
                <a:latin typeface="JetBrains Mono"/>
              </a:rPr>
              <a:t>.loadAnimation(</a:t>
            </a:r>
            <a:r>
              <a:rPr kumimoji="0" lang="fr-FR" altLang="fr-FR" sz="1000" b="0" i="0" u="none" strike="noStrike" cap="none" normalizeH="0" baseline="0">
                <a:ln>
                  <a:noFill/>
                </a:ln>
                <a:solidFill>
                  <a:srgbClr val="0033B3"/>
                </a:solidFill>
                <a:effectLst/>
                <a:latin typeface="JetBrains Mono"/>
              </a:rPr>
              <a:t>this</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000000"/>
                </a:solidFill>
                <a:effectLst/>
                <a:latin typeface="JetBrains Mono"/>
              </a:rPr>
              <a:t>R</a:t>
            </a:r>
            <a:r>
              <a:rPr kumimoji="0" lang="fr-FR" altLang="fr-FR" sz="1000" b="0" i="0" u="none" strike="noStrike" cap="none" normalizeH="0" baseline="0">
                <a:ln>
                  <a:noFill/>
                </a:ln>
                <a:solidFill>
                  <a:srgbClr val="080808"/>
                </a:solidFill>
                <a:effectLst/>
                <a:latin typeface="JetBrains Mono"/>
              </a:rPr>
              <a:t>.</a:t>
            </a:r>
            <a:r>
              <a:rPr kumimoji="0" lang="fr-FR" altLang="fr-FR" sz="1000" b="0" i="0" u="none" strike="noStrike" cap="none" normalizeH="0" baseline="0">
                <a:ln>
                  <a:noFill/>
                </a:ln>
                <a:solidFill>
                  <a:srgbClr val="000000"/>
                </a:solidFill>
                <a:effectLst/>
                <a:latin typeface="JetBrains Mono"/>
              </a:rPr>
              <a:t>anim</a:t>
            </a:r>
            <a:r>
              <a:rPr kumimoji="0" lang="fr-FR" altLang="fr-FR" sz="1000" b="0" i="0" u="none" strike="noStrike" cap="none" normalizeH="0" baseline="0">
                <a:ln>
                  <a:noFill/>
                </a:ln>
                <a:solidFill>
                  <a:srgbClr val="080808"/>
                </a:solidFill>
                <a:effectLst/>
                <a:latin typeface="JetBrains Mono"/>
              </a:rPr>
              <a:t>.</a:t>
            </a:r>
            <a:r>
              <a:rPr kumimoji="0" lang="fr-FR" altLang="fr-FR" sz="1000" b="0" i="1" u="none" strike="noStrike" cap="none" normalizeH="0" baseline="0">
                <a:ln>
                  <a:noFill/>
                </a:ln>
                <a:solidFill>
                  <a:srgbClr val="871094"/>
                </a:solidFill>
                <a:effectLst/>
                <a:latin typeface="JetBrains Mono"/>
              </a:rPr>
              <a:t>slide_right</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    </a:t>
            </a:r>
            <a:r>
              <a:rPr kumimoji="0" lang="fr-FR" altLang="fr-FR" sz="1000" b="0" i="0" u="none" strike="noStrike" cap="none" normalizeH="0" baseline="0">
                <a:ln>
                  <a:noFill/>
                </a:ln>
                <a:solidFill>
                  <a:srgbClr val="871094"/>
                </a:solidFill>
                <a:effectLst/>
                <a:latin typeface="JetBrains Mono"/>
              </a:rPr>
              <a:t>card</a:t>
            </a:r>
            <a:r>
              <a:rPr kumimoji="0" lang="fr-FR" altLang="fr-FR" sz="1000" b="0" i="0" u="none" strike="noStrike" cap="none" normalizeH="0" baseline="0">
                <a:ln>
                  <a:noFill/>
                </a:ln>
                <a:solidFill>
                  <a:srgbClr val="080808"/>
                </a:solidFill>
                <a:effectLst/>
                <a:latin typeface="JetBrains Mono"/>
              </a:rPr>
              <a:t>.startAnimation(</a:t>
            </a:r>
            <a:r>
              <a:rPr kumimoji="0" lang="fr-FR" altLang="fr-FR" sz="1000" b="0" i="0" u="none" strike="noStrike" cap="none" normalizeH="0" baseline="0">
                <a:ln>
                  <a:noFill/>
                </a:ln>
                <a:solidFill>
                  <a:srgbClr val="000000"/>
                </a:solidFill>
                <a:effectLst/>
                <a:latin typeface="JetBrains Mono"/>
              </a:rPr>
              <a:t>slide_right</a:t>
            </a:r>
            <a:r>
              <a:rPr kumimoji="0" lang="fr-FR" altLang="fr-FR" sz="1000" b="0" i="0" u="none" strike="noStrike" cap="none" normalizeH="0" baseline="0">
                <a:ln>
                  <a:noFill/>
                </a:ln>
                <a:solidFill>
                  <a:srgbClr val="080808"/>
                </a:solidFill>
                <a:effectLst/>
                <a:latin typeface="JetBrains Mono"/>
              </a:rPr>
              <a:t>)</a:t>
            </a:r>
            <a:br>
              <a:rPr kumimoji="0" lang="fr-FR" altLang="fr-FR" sz="1000" b="0" i="0" u="none" strike="noStrike" cap="none" normalizeH="0" baseline="0">
                <a:ln>
                  <a:noFill/>
                </a:ln>
                <a:solidFill>
                  <a:srgbClr val="080808"/>
                </a:solidFill>
                <a:effectLst/>
                <a:latin typeface="JetBrains Mono"/>
              </a:rPr>
            </a:br>
            <a:r>
              <a:rPr kumimoji="0" lang="fr-FR" altLang="fr-FR" sz="1000" b="1" i="0" u="none" strike="noStrike" cap="none" normalizeH="0" baseline="0">
                <a:ln>
                  <a:noFill/>
                </a:ln>
                <a:solidFill>
                  <a:srgbClr val="080808"/>
                </a:solidFill>
                <a:effectLst/>
                <a:latin typeface="JetBrains Mono"/>
              </a:rPr>
              <a:t>}</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033741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3558BA5-9DA0-D514-CAC9-1F57666DE350}"/>
              </a:ext>
            </a:extLst>
          </p:cNvPr>
          <p:cNvSpPr>
            <a:spLocks noGrp="1"/>
          </p:cNvSpPr>
          <p:nvPr>
            <p:ph type="title"/>
          </p:nvPr>
        </p:nvSpPr>
        <p:spPr/>
        <p:txBody>
          <a:bodyPr/>
          <a:lstStyle/>
          <a:p>
            <a:r>
              <a:rPr lang="fr-FR" dirty="0"/>
              <a:t>ACTIVITÉ n° 4</a:t>
            </a:r>
          </a:p>
        </p:txBody>
      </p:sp>
      <p:sp>
        <p:nvSpPr>
          <p:cNvPr id="11" name="Text Placeholder 10">
            <a:extLst>
              <a:ext uri="{FF2B5EF4-FFF2-40B4-BE49-F238E27FC236}">
                <a16:creationId xmlns:a16="http://schemas.microsoft.com/office/drawing/2014/main" id="{12306A2B-2866-2875-8E36-75AF1141976E}"/>
              </a:ext>
            </a:extLst>
          </p:cNvPr>
          <p:cNvSpPr>
            <a:spLocks noGrp="1"/>
          </p:cNvSpPr>
          <p:nvPr>
            <p:ph type="body" sz="quarter" idx="11"/>
          </p:nvPr>
        </p:nvSpPr>
        <p:spPr/>
        <p:txBody>
          <a:bodyPr/>
          <a:lstStyle/>
          <a:p>
            <a:r>
              <a:rPr lang="fr-FR" dirty="0"/>
              <a:t>Création de plusieurs animations (Zoom In/Out Animation, </a:t>
            </a:r>
            <a:r>
              <a:rPr lang="fr-FR" dirty="0" err="1"/>
              <a:t>Rotate</a:t>
            </a:r>
            <a:r>
              <a:rPr lang="fr-FR" dirty="0"/>
              <a:t> Animation…)</a:t>
            </a:r>
          </a:p>
        </p:txBody>
      </p:sp>
      <p:sp>
        <p:nvSpPr>
          <p:cNvPr id="13" name="Content Placeholder 12">
            <a:extLst>
              <a:ext uri="{FF2B5EF4-FFF2-40B4-BE49-F238E27FC236}">
                <a16:creationId xmlns:a16="http://schemas.microsoft.com/office/drawing/2014/main" id="{E8C331E2-50FE-6A1F-5E54-C62EFF8578FD}"/>
              </a:ext>
            </a:extLst>
          </p:cNvPr>
          <p:cNvSpPr>
            <a:spLocks noGrp="1"/>
          </p:cNvSpPr>
          <p:nvPr>
            <p:ph sz="quarter" idx="13"/>
          </p:nvPr>
        </p:nvSpPr>
        <p:spPr/>
        <p:txBody>
          <a:bodyPr/>
          <a:lstStyle/>
          <a:p>
            <a:r>
              <a:rPr lang="fr-FR" dirty="0"/>
              <a:t>Etape 3 : Modifier la classe </a:t>
            </a:r>
            <a:r>
              <a:rPr lang="fr-FR" dirty="0" err="1"/>
              <a:t>MainActivity</a:t>
            </a:r>
            <a:endParaRPr lang="fr-FR" dirty="0"/>
          </a:p>
        </p:txBody>
      </p:sp>
      <p:sp>
        <p:nvSpPr>
          <p:cNvPr id="14" name="Rectangle 2">
            <a:extLst>
              <a:ext uri="{FF2B5EF4-FFF2-40B4-BE49-F238E27FC236}">
                <a16:creationId xmlns:a16="http://schemas.microsoft.com/office/drawing/2014/main" id="{FEDFA87F-89AF-4249-99F3-B26EE916E758}"/>
              </a:ext>
            </a:extLst>
          </p:cNvPr>
          <p:cNvSpPr txBox="1">
            <a:spLocks noChangeArrowheads="1"/>
          </p:cNvSpPr>
          <p:nvPr/>
        </p:nvSpPr>
        <p:spPr bwMode="auto">
          <a:xfrm>
            <a:off x="720000" y="4044917"/>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marL="0" indent="0" algn="just" defTabSz="914400" rtl="0" eaLnBrk="1" latinLnBrk="0" hangingPunct="1">
              <a:lnSpc>
                <a:spcPts val="1600"/>
              </a:lnSpc>
              <a:spcBef>
                <a:spcPts val="600"/>
              </a:spcBef>
              <a:buClr>
                <a:srgbClr val="565656"/>
              </a:buClr>
              <a:buFont typeface="Arial" panose="020B0604020202020204" pitchFamily="34" charset="0"/>
              <a:buNone/>
              <a:defRPr sz="1200" kern="1200">
                <a:solidFill>
                  <a:srgbClr val="565656"/>
                </a:solidFill>
                <a:latin typeface="+mn-lt"/>
                <a:ea typeface="+mn-ea"/>
                <a:cs typeface="Calibri" panose="020F0502020204030204" pitchFamily="34" charset="0"/>
              </a:defRPr>
            </a:lvl1pPr>
            <a:lvl2pPr marL="4572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2pPr>
            <a:lvl3pPr marL="914400" indent="0" algn="l" defTabSz="914400" rtl="0" eaLnBrk="1" latinLnBrk="0" hangingPunct="1">
              <a:lnSpc>
                <a:spcPts val="1600"/>
              </a:lnSpc>
              <a:spcBef>
                <a:spcPts val="600"/>
              </a:spcBef>
              <a:buFont typeface="Arial" panose="020B0604020202020204" pitchFamily="34" charset="0"/>
              <a:buNone/>
              <a:defRPr sz="1200" kern="1200">
                <a:solidFill>
                  <a:srgbClr val="565656"/>
                </a:solidFill>
                <a:latin typeface="+mn-lt"/>
                <a:ea typeface="+mn-ea"/>
                <a:cs typeface="+mn-cs"/>
              </a:defRPr>
            </a:lvl3pPr>
            <a:lvl4pPr marL="16573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4pPr>
            <a:lvl5pPr marL="2114550" indent="-285750" algn="l" defTabSz="914400" rtl="0" eaLnBrk="1" latinLnBrk="0" hangingPunct="1">
              <a:lnSpc>
                <a:spcPts val="1600"/>
              </a:lnSpc>
              <a:spcBef>
                <a:spcPts val="600"/>
              </a:spcBef>
              <a:buFont typeface="Arial" panose="020B0604020202020204" pitchFamily="34" charset="0"/>
              <a:buChar char="•"/>
              <a:defRPr sz="1400" kern="1200">
                <a:solidFill>
                  <a:srgbClr val="5656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eaLnBrk="0" fontAlgn="base" hangingPunct="0">
              <a:lnSpc>
                <a:spcPct val="100000"/>
              </a:lnSpc>
              <a:spcBef>
                <a:spcPct val="0"/>
              </a:spcBef>
              <a:spcAft>
                <a:spcPct val="0"/>
              </a:spcAft>
              <a:buClrTx/>
              <a:buFontTx/>
              <a:buNone/>
            </a:pPr>
            <a:endParaRPr lang="fr-FR" altLang="fr-FR" sz="1800" dirty="0">
              <a:solidFill>
                <a:schemeClr val="tx1"/>
              </a:solidFill>
              <a:latin typeface="Arial" panose="020B0604020202020204" pitchFamily="34" charset="0"/>
            </a:endParaRPr>
          </a:p>
        </p:txBody>
      </p:sp>
      <p:sp>
        <p:nvSpPr>
          <p:cNvPr id="6" name="Rectangle 1">
            <a:extLst>
              <a:ext uri="{FF2B5EF4-FFF2-40B4-BE49-F238E27FC236}">
                <a16:creationId xmlns:a16="http://schemas.microsoft.com/office/drawing/2014/main" id="{961826E1-68FC-E30B-1665-49A0B133348F}"/>
              </a:ext>
            </a:extLst>
          </p:cNvPr>
          <p:cNvSpPr>
            <a:spLocks noGrp="1" noChangeArrowheads="1"/>
          </p:cNvSpPr>
          <p:nvPr>
            <p:ph sz="quarter" idx="12"/>
          </p:nvPr>
        </p:nvSpPr>
        <p:spPr bwMode="auto">
          <a:xfrm>
            <a:off x="719999" y="1769068"/>
            <a:ext cx="3198311" cy="4862870"/>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err="1">
                <a:ln>
                  <a:noFill/>
                </a:ln>
                <a:solidFill>
                  <a:srgbClr val="871094"/>
                </a:solidFill>
                <a:effectLst/>
                <a:latin typeface="JetBrains Mono"/>
              </a:rPr>
              <a:t>fadeIn</a:t>
            </a:r>
            <a:r>
              <a:rPr kumimoji="0" lang="fr-FR" altLang="fr-FR" sz="1000" b="0" i="0" u="none" strike="noStrike" cap="none" normalizeH="0" baseline="0" dirty="0" err="1">
                <a:ln>
                  <a:noFill/>
                </a:ln>
                <a:solidFill>
                  <a:srgbClr val="080808"/>
                </a:solidFill>
                <a:effectLst/>
                <a:latin typeface="JetBrains Mono"/>
              </a:rPr>
              <a:t>.setOnClickListener</a:t>
            </a: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animZoomIn</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AnimationUtils</a:t>
            </a:r>
            <a:r>
              <a:rPr kumimoji="0" lang="fr-FR" altLang="fr-FR" sz="1000" b="0" i="0" u="none" strike="noStrike" cap="none" normalizeH="0" baseline="0" dirty="0" err="1">
                <a:ln>
                  <a:noFill/>
                </a:ln>
                <a:solidFill>
                  <a:srgbClr val="080808"/>
                </a:solidFill>
                <a:effectLst/>
                <a:latin typeface="JetBrains Mono"/>
              </a:rPr>
              <a:t>.loadAnimation</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33B3"/>
                </a:solidFill>
                <a:effectLst/>
                <a:latin typeface="JetBrains Mono"/>
              </a:rPr>
              <a:t>this</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anim</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fade_in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card</a:t>
            </a:r>
            <a:r>
              <a:rPr kumimoji="0" lang="fr-FR" altLang="fr-FR" sz="1000" b="0" i="0" u="none" strike="noStrike" cap="none" normalizeH="0" baseline="0" dirty="0" err="1">
                <a:ln>
                  <a:noFill/>
                </a:ln>
                <a:solidFill>
                  <a:srgbClr val="080808"/>
                </a:solidFill>
                <a:effectLst/>
                <a:latin typeface="JetBrains Mono"/>
              </a:rPr>
              <a:t>.startAnimation</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animZoomIn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fadeOut</a:t>
            </a:r>
            <a:r>
              <a:rPr kumimoji="0" lang="fr-FR" altLang="fr-FR" sz="1000" b="0" i="0" u="none" strike="noStrike" cap="none" normalizeH="0" baseline="0" dirty="0" err="1">
                <a:ln>
                  <a:noFill/>
                </a:ln>
                <a:solidFill>
                  <a:srgbClr val="080808"/>
                </a:solidFill>
                <a:effectLst/>
                <a:latin typeface="JetBrains Mono"/>
              </a:rPr>
              <a:t>.setOnClickListener</a:t>
            </a: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animZoomIn</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AnimationUtils</a:t>
            </a:r>
            <a:r>
              <a:rPr kumimoji="0" lang="fr-FR" altLang="fr-FR" sz="1000" b="0" i="0" u="none" strike="noStrike" cap="none" normalizeH="0" baseline="0" dirty="0" err="1">
                <a:ln>
                  <a:noFill/>
                </a:ln>
                <a:solidFill>
                  <a:srgbClr val="080808"/>
                </a:solidFill>
                <a:effectLst/>
                <a:latin typeface="JetBrains Mono"/>
              </a:rPr>
              <a:t>.loadAnimation</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33B3"/>
                </a:solidFill>
                <a:effectLst/>
                <a:latin typeface="JetBrains Mono"/>
              </a:rPr>
              <a:t>this</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anim</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fade_out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card</a:t>
            </a:r>
            <a:r>
              <a:rPr kumimoji="0" lang="fr-FR" altLang="fr-FR" sz="1000" b="0" i="0" u="none" strike="noStrike" cap="none" normalizeH="0" baseline="0" dirty="0" err="1">
                <a:ln>
                  <a:noFill/>
                </a:ln>
                <a:solidFill>
                  <a:srgbClr val="080808"/>
                </a:solidFill>
                <a:effectLst/>
                <a:latin typeface="JetBrains Mono"/>
              </a:rPr>
              <a:t>.startAnimation</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animZoomIn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zoomIn</a:t>
            </a:r>
            <a:r>
              <a:rPr kumimoji="0" lang="fr-FR" altLang="fr-FR" sz="1000" b="0" i="0" u="none" strike="noStrike" cap="none" normalizeH="0" baseline="0" dirty="0" err="1">
                <a:ln>
                  <a:noFill/>
                </a:ln>
                <a:solidFill>
                  <a:srgbClr val="080808"/>
                </a:solidFill>
                <a:effectLst/>
                <a:latin typeface="JetBrains Mono"/>
              </a:rPr>
              <a:t>.setOnClickListener</a:t>
            </a: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animZoomIn</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AnimationUtils</a:t>
            </a:r>
            <a:r>
              <a:rPr kumimoji="0" lang="fr-FR" altLang="fr-FR" sz="1000" b="0" i="0" u="none" strike="noStrike" cap="none" normalizeH="0" baseline="0" dirty="0" err="1">
                <a:ln>
                  <a:noFill/>
                </a:ln>
                <a:solidFill>
                  <a:srgbClr val="080808"/>
                </a:solidFill>
                <a:effectLst/>
                <a:latin typeface="JetBrains Mono"/>
              </a:rPr>
              <a:t>.loadAnimation</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33B3"/>
                </a:solidFill>
                <a:effectLst/>
                <a:latin typeface="JetBrains Mono"/>
              </a:rPr>
              <a:t>this</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anim</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zoom_in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card</a:t>
            </a:r>
            <a:r>
              <a:rPr kumimoji="0" lang="fr-FR" altLang="fr-FR" sz="1000" b="0" i="0" u="none" strike="noStrike" cap="none" normalizeH="0" baseline="0" dirty="0" err="1">
                <a:ln>
                  <a:noFill/>
                </a:ln>
                <a:solidFill>
                  <a:srgbClr val="080808"/>
                </a:solidFill>
                <a:effectLst/>
                <a:latin typeface="JetBrains Mono"/>
              </a:rPr>
              <a:t>.startAnimation</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animZoomIn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rotateButton</a:t>
            </a:r>
            <a:r>
              <a:rPr kumimoji="0" lang="fr-FR" altLang="fr-FR" sz="1000" b="0" i="0" u="none" strike="noStrike" cap="none" normalizeH="0" baseline="0" dirty="0" err="1">
                <a:ln>
                  <a:noFill/>
                </a:ln>
                <a:solidFill>
                  <a:srgbClr val="080808"/>
                </a:solidFill>
                <a:effectLst/>
                <a:latin typeface="JetBrains Mono"/>
              </a:rPr>
              <a:t>.setOnClickListener</a:t>
            </a: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rotater</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translateButton</a:t>
            </a:r>
            <a:r>
              <a:rPr kumimoji="0" lang="fr-FR" altLang="fr-FR" sz="1000" b="0" i="0" u="none" strike="noStrike" cap="none" normalizeH="0" baseline="0" dirty="0" err="1">
                <a:ln>
                  <a:noFill/>
                </a:ln>
                <a:solidFill>
                  <a:srgbClr val="080808"/>
                </a:solidFill>
                <a:effectLst/>
                <a:latin typeface="JetBrains Mono"/>
              </a:rPr>
              <a:t>.setOnClickListener</a:t>
            </a: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translater()</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scale</a:t>
            </a:r>
            <a:r>
              <a:rPr kumimoji="0" lang="fr-FR" altLang="fr-FR" sz="1000" b="0" i="0" u="none" strike="noStrike" cap="none" normalizeH="0" baseline="0" dirty="0" err="1">
                <a:ln>
                  <a:noFill/>
                </a:ln>
                <a:solidFill>
                  <a:srgbClr val="080808"/>
                </a:solidFill>
                <a:effectLst/>
                <a:latin typeface="JetBrains Mono"/>
              </a:rPr>
              <a:t>.setOnClickListener</a:t>
            </a: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scaler</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F4CBCEE1-706C-2640-4912-2F1AC74B3192}"/>
              </a:ext>
            </a:extLst>
          </p:cNvPr>
          <p:cNvSpPr>
            <a:spLocks noGrp="1" noChangeArrowheads="1"/>
          </p:cNvSpPr>
          <p:nvPr>
            <p:ph sz="quarter" idx="14"/>
          </p:nvPr>
        </p:nvSpPr>
        <p:spPr bwMode="auto">
          <a:xfrm>
            <a:off x="6390955" y="1936372"/>
            <a:ext cx="4219425" cy="37856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95250" marR="0" lvl="0" indent="-9525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rotater</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animator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ObjectAnimator</a:t>
            </a:r>
            <a:r>
              <a:rPr kumimoji="0" lang="fr-FR" altLang="fr-FR" sz="1000" b="0" i="0" u="none" strike="noStrike" cap="none" normalizeH="0" baseline="0" dirty="0" err="1">
                <a:ln>
                  <a:noFill/>
                </a:ln>
                <a:solidFill>
                  <a:srgbClr val="080808"/>
                </a:solidFill>
                <a:effectLst/>
                <a:latin typeface="JetBrains Mono"/>
              </a:rPr>
              <a:t>.ofFloat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card</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ROTATION</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1750EB"/>
                </a:solidFill>
                <a:effectLst/>
                <a:latin typeface="JetBrains Mono"/>
              </a:rPr>
              <a:t>360f</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1750EB"/>
                </a:solidFill>
                <a:effectLst/>
                <a:latin typeface="JetBrains Mono"/>
              </a:rPr>
              <a:t>0f</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animator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duration</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1750EB"/>
                </a:solidFill>
                <a:effectLst/>
                <a:latin typeface="JetBrains Mono"/>
              </a:rPr>
              <a:t>1000</a:t>
            </a:r>
            <a:br>
              <a:rPr kumimoji="0" lang="fr-FR" altLang="fr-FR" sz="1000" b="0" i="0" u="none" strike="noStrike" cap="none" normalizeH="0" baseline="0" dirty="0">
                <a:ln>
                  <a:noFill/>
                </a:ln>
                <a:solidFill>
                  <a:srgbClr val="1750EB"/>
                </a:solidFill>
                <a:effectLst/>
                <a:latin typeface="JetBrains Mono"/>
              </a:rPr>
            </a:br>
            <a:r>
              <a:rPr kumimoji="0" lang="fr-FR" altLang="fr-FR" sz="1000" b="0" i="0" u="none" strike="noStrike" cap="none" normalizeH="0" baseline="0" dirty="0">
                <a:ln>
                  <a:noFill/>
                </a:ln>
                <a:solidFill>
                  <a:srgbClr val="1750EB"/>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animator</a:t>
            </a:r>
            <a:r>
              <a:rPr kumimoji="0" lang="fr-FR" altLang="fr-FR" sz="1000" b="0" i="0" u="none" strike="noStrike" cap="none" normalizeH="0" baseline="0" dirty="0" err="1">
                <a:ln>
                  <a:noFill/>
                </a:ln>
                <a:solidFill>
                  <a:srgbClr val="080808"/>
                </a:solidFill>
                <a:effectLst/>
                <a:latin typeface="JetBrains Mono"/>
              </a:rPr>
              <a:t>.start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a:ln>
                  <a:noFill/>
                </a:ln>
                <a:solidFill>
                  <a:srgbClr val="00627A"/>
                </a:solidFill>
                <a:effectLst/>
                <a:latin typeface="JetBrains Mono"/>
              </a:rPr>
              <a:t>translater</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animator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ObjectAnimator</a:t>
            </a:r>
            <a:r>
              <a:rPr kumimoji="0" lang="fr-FR" altLang="fr-FR" sz="1000" b="0" i="0" u="none" strike="noStrike" cap="none" normalizeH="0" baseline="0" dirty="0" err="1">
                <a:ln>
                  <a:noFill/>
                </a:ln>
                <a:solidFill>
                  <a:srgbClr val="080808"/>
                </a:solidFill>
                <a:effectLst/>
                <a:latin typeface="JetBrains Mono"/>
              </a:rPr>
              <a:t>.ofFloat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card</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TRANSLATION_X</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1750EB"/>
                </a:solidFill>
                <a:effectLst/>
                <a:latin typeface="JetBrains Mono"/>
              </a:rPr>
              <a:t>200f</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animator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repeatCount</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1750EB"/>
                </a:solidFill>
                <a:effectLst/>
                <a:latin typeface="JetBrains Mono"/>
              </a:rPr>
              <a:t>1</a:t>
            </a:r>
            <a:br>
              <a:rPr kumimoji="0" lang="fr-FR" altLang="fr-FR" sz="1000" b="0" i="0" u="none" strike="noStrike" cap="none" normalizeH="0" baseline="0" dirty="0">
                <a:ln>
                  <a:noFill/>
                </a:ln>
                <a:solidFill>
                  <a:srgbClr val="1750EB"/>
                </a:solidFill>
                <a:effectLst/>
                <a:latin typeface="JetBrains Mono"/>
              </a:rPr>
            </a:br>
            <a:r>
              <a:rPr kumimoji="0" lang="fr-FR" altLang="fr-FR" sz="1000" b="0" i="0" u="none" strike="noStrike" cap="none" normalizeH="0" baseline="0" dirty="0">
                <a:ln>
                  <a:noFill/>
                </a:ln>
                <a:solidFill>
                  <a:srgbClr val="1750EB"/>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animator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duration</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1750EB"/>
                </a:solidFill>
                <a:effectLst/>
                <a:latin typeface="JetBrains Mono"/>
              </a:rPr>
              <a:t>1500</a:t>
            </a:r>
            <a:br>
              <a:rPr kumimoji="0" lang="fr-FR" altLang="fr-FR" sz="1000" b="0" i="0" u="none" strike="noStrike" cap="none" normalizeH="0" baseline="0" dirty="0">
                <a:ln>
                  <a:noFill/>
                </a:ln>
                <a:solidFill>
                  <a:srgbClr val="1750EB"/>
                </a:solidFill>
                <a:effectLst/>
                <a:latin typeface="JetBrains Mono"/>
              </a:rPr>
            </a:br>
            <a:r>
              <a:rPr kumimoji="0" lang="fr-FR" altLang="fr-FR" sz="1000" b="0" i="0" u="none" strike="noStrike" cap="none" normalizeH="0" baseline="0" dirty="0">
                <a:ln>
                  <a:noFill/>
                </a:ln>
                <a:solidFill>
                  <a:srgbClr val="1750EB"/>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animator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repeatMode</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ObjectAnimator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REVERSE</a:t>
            </a:r>
            <a:br>
              <a:rPr kumimoji="0" lang="fr-FR" altLang="fr-FR" sz="1000" b="0" i="1" u="none" strike="noStrike" cap="none" normalizeH="0" baseline="0" dirty="0">
                <a:ln>
                  <a:noFill/>
                </a:ln>
                <a:solidFill>
                  <a:srgbClr val="871094"/>
                </a:solidFill>
                <a:effectLst/>
                <a:latin typeface="JetBrains Mono"/>
              </a:rPr>
            </a:b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animator</a:t>
            </a:r>
            <a:r>
              <a:rPr kumimoji="0" lang="fr-FR" altLang="fr-FR" sz="1000" b="0" i="0" u="none" strike="noStrike" cap="none" normalizeH="0" baseline="0" dirty="0" err="1">
                <a:ln>
                  <a:noFill/>
                </a:ln>
                <a:solidFill>
                  <a:srgbClr val="080808"/>
                </a:solidFill>
                <a:effectLst/>
                <a:latin typeface="JetBrains Mono"/>
              </a:rPr>
              <a:t>.start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scaler</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scaleX</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PropertyValuesHolder</a:t>
            </a:r>
            <a:r>
              <a:rPr kumimoji="0" lang="fr-FR" altLang="fr-FR" sz="1000" b="0" i="0" u="none" strike="noStrike" cap="none" normalizeH="0" baseline="0" dirty="0" err="1">
                <a:ln>
                  <a:noFill/>
                </a:ln>
                <a:solidFill>
                  <a:srgbClr val="080808"/>
                </a:solidFill>
                <a:effectLst/>
                <a:latin typeface="JetBrains Mono"/>
              </a:rPr>
              <a:t>.ofFloat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SCALE_X</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1750EB"/>
                </a:solidFill>
                <a:effectLst/>
                <a:latin typeface="JetBrains Mono"/>
              </a:rPr>
              <a:t>4f</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scaleY</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PropertyValuesHolder</a:t>
            </a:r>
            <a:r>
              <a:rPr kumimoji="0" lang="fr-FR" altLang="fr-FR" sz="1000" b="0" i="0" u="none" strike="noStrike" cap="none" normalizeH="0" baseline="0" dirty="0" err="1">
                <a:ln>
                  <a:noFill/>
                </a:ln>
                <a:solidFill>
                  <a:srgbClr val="080808"/>
                </a:solidFill>
                <a:effectLst/>
                <a:latin typeface="JetBrains Mono"/>
              </a:rPr>
              <a:t>.ofFloat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SCALE_Y</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1750EB"/>
                </a:solidFill>
                <a:effectLst/>
                <a:latin typeface="JetBrains Mono"/>
              </a:rPr>
              <a:t>4f</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animator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ObjectAnimator</a:t>
            </a:r>
            <a:r>
              <a:rPr kumimoji="0" lang="fr-FR" altLang="fr-FR" sz="1000" b="0" i="0" u="none" strike="noStrike" cap="none" normalizeH="0" baseline="0" dirty="0" err="1">
                <a:ln>
                  <a:noFill/>
                </a:ln>
                <a:solidFill>
                  <a:srgbClr val="080808"/>
                </a:solidFill>
                <a:effectLst/>
                <a:latin typeface="JetBrains Mono"/>
              </a:rPr>
              <a:t>.ofPropertyValuesHolder</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card</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scaleX</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scaleY</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animator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repeatCount</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1750EB"/>
                </a:solidFill>
                <a:effectLst/>
                <a:latin typeface="JetBrains Mono"/>
              </a:rPr>
              <a:t>1</a:t>
            </a:r>
            <a:br>
              <a:rPr kumimoji="0" lang="fr-FR" altLang="fr-FR" sz="1000" b="0" i="0" u="none" strike="noStrike" cap="none" normalizeH="0" baseline="0" dirty="0">
                <a:ln>
                  <a:noFill/>
                </a:ln>
                <a:solidFill>
                  <a:srgbClr val="1750EB"/>
                </a:solidFill>
                <a:effectLst/>
                <a:latin typeface="JetBrains Mono"/>
              </a:rPr>
            </a:br>
            <a:r>
              <a:rPr kumimoji="0" lang="fr-FR" altLang="fr-FR" sz="1000" b="0" i="0" u="none" strike="noStrike" cap="none" normalizeH="0" baseline="0" dirty="0">
                <a:ln>
                  <a:noFill/>
                </a:ln>
                <a:solidFill>
                  <a:srgbClr val="1750EB"/>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animator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repeatMode</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ObjectAnimator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REVERSE</a:t>
            </a:r>
            <a:br>
              <a:rPr kumimoji="0" lang="fr-FR" altLang="fr-FR" sz="1000" b="0" i="1" u="none" strike="noStrike" cap="none" normalizeH="0" baseline="0" dirty="0">
                <a:ln>
                  <a:noFill/>
                </a:ln>
                <a:solidFill>
                  <a:srgbClr val="871094"/>
                </a:solidFill>
                <a:effectLst/>
                <a:latin typeface="JetBrains Mono"/>
              </a:rPr>
            </a:b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animator</a:t>
            </a:r>
            <a:r>
              <a:rPr kumimoji="0" lang="fr-FR" altLang="fr-FR" sz="1000" b="0" i="0" u="none" strike="noStrike" cap="none" normalizeH="0" baseline="0" dirty="0" err="1">
                <a:ln>
                  <a:noFill/>
                </a:ln>
                <a:solidFill>
                  <a:srgbClr val="080808"/>
                </a:solidFill>
                <a:effectLst/>
                <a:latin typeface="JetBrains Mono"/>
              </a:rPr>
              <a:t>.start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000" dirty="0">
                <a:solidFill>
                  <a:srgbClr val="080808"/>
                </a:solidFill>
                <a:latin typeface="JetBrains Mono"/>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94530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2 : Modifier le code de la classe activité</a:t>
            </a:r>
          </a:p>
        </p:txBody>
      </p:sp>
      <p:sp>
        <p:nvSpPr>
          <p:cNvPr id="8" name="Content Placeholder 7">
            <a:extLst>
              <a:ext uri="{FF2B5EF4-FFF2-40B4-BE49-F238E27FC236}">
                <a16:creationId xmlns:a16="http://schemas.microsoft.com/office/drawing/2014/main" id="{B2F5FA77-ECF1-90C6-4F02-074D1E8971ED}"/>
              </a:ext>
            </a:extLst>
          </p:cNvPr>
          <p:cNvSpPr>
            <a:spLocks noGrp="1"/>
          </p:cNvSpPr>
          <p:nvPr>
            <p:ph sz="quarter" idx="14"/>
          </p:nvPr>
        </p:nvSpPr>
        <p:spPr>
          <a:xfrm>
            <a:off x="6421540" y="1936372"/>
            <a:ext cx="5220000" cy="4514894"/>
          </a:xfrm>
          <a:noFill/>
        </p:spPr>
        <p:txBody>
          <a:bodyPr/>
          <a:lstStyle/>
          <a:p>
            <a:pPr algn="l"/>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myInput</a:t>
            </a:r>
            <a:r>
              <a:rPr kumimoji="0" lang="fr-FR" altLang="fr-FR" sz="1000" b="0" i="0" u="none" strike="noStrike" cap="none" normalizeH="0" baseline="0" dirty="0" err="1">
                <a:ln>
                  <a:noFill/>
                </a:ln>
                <a:solidFill>
                  <a:srgbClr val="080808"/>
                </a:solidFill>
                <a:effectLst/>
                <a:latin typeface="JetBrains Mono"/>
              </a:rPr>
              <a:t>.setOnKeyListener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err="1">
                <a:ln>
                  <a:noFill/>
                </a:ln>
                <a:solidFill>
                  <a:srgbClr val="080808"/>
                </a:solidFill>
                <a:effectLst/>
                <a:latin typeface="JetBrains Mono"/>
              </a:rPr>
              <a:t>.OnKeyListener</a:t>
            </a:r>
            <a:r>
              <a:rPr kumimoji="0" lang="fr-FR" altLang="fr-FR" sz="1000" b="1"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80808"/>
                </a:solidFill>
                <a:effectLst/>
                <a:latin typeface="JetBrains Mono"/>
              </a:rPr>
              <a:t>v, </a:t>
            </a:r>
            <a:r>
              <a:rPr kumimoji="0" lang="fr-FR" altLang="fr-FR" sz="1000" b="0" i="0" u="none" strike="noStrike" cap="none" normalizeH="0" baseline="0" dirty="0" err="1">
                <a:ln>
                  <a:noFill/>
                </a:ln>
                <a:solidFill>
                  <a:srgbClr val="080808"/>
                </a:solidFill>
                <a:effectLst/>
                <a:latin typeface="JetBrains Mono"/>
              </a:rPr>
              <a:t>keyCode</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event</a:t>
            </a: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-&gt;</a:t>
            </a: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if </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keyCode</a:t>
            </a:r>
            <a:r>
              <a:rPr kumimoji="0" lang="fr-FR" altLang="fr-FR" sz="1000" b="0" i="0" u="none" strike="noStrike" cap="none" normalizeH="0" baseline="0" dirty="0">
                <a:ln>
                  <a:noFill/>
                </a:ln>
                <a:solidFill>
                  <a:srgbClr val="080808"/>
                </a:solidFill>
                <a:effectLst/>
                <a:latin typeface="JetBrains Mono"/>
              </a:rPr>
              <a:t> == </a:t>
            </a:r>
            <a:r>
              <a:rPr kumimoji="0" lang="fr-FR" altLang="fr-FR" sz="1000" b="0" i="0" u="none" strike="noStrike" cap="none" normalizeH="0" baseline="0" dirty="0" err="1">
                <a:ln>
                  <a:noFill/>
                </a:ln>
                <a:solidFill>
                  <a:srgbClr val="000000"/>
                </a:solidFill>
                <a:effectLst/>
                <a:latin typeface="JetBrains Mono"/>
              </a:rPr>
              <a:t>KeyEvent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KEYCODE_ENTER</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&amp;&amp; </a:t>
            </a:r>
            <a:r>
              <a:rPr kumimoji="0" lang="fr-FR" altLang="fr-FR" sz="1000" b="0" i="0" u="none" strike="noStrike" cap="none" normalizeH="0" baseline="0" dirty="0" err="1">
                <a:ln>
                  <a:noFill/>
                </a:ln>
                <a:solidFill>
                  <a:srgbClr val="080808"/>
                </a:solidFill>
                <a:effectLst/>
                <a:latin typeface="JetBrains Mono"/>
              </a:rPr>
              <a:t>event.</a:t>
            </a:r>
            <a:r>
              <a:rPr kumimoji="0" lang="fr-FR" altLang="fr-FR" sz="1000" b="0" i="1" u="none" strike="noStrike" cap="none" normalizeH="0" baseline="0" dirty="0" err="1">
                <a:ln>
                  <a:noFill/>
                </a:ln>
                <a:solidFill>
                  <a:srgbClr val="871094"/>
                </a:solidFill>
                <a:effectLst/>
                <a:latin typeface="JetBrains Mono"/>
              </a:rPr>
              <a:t>action</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KeyEvent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ACTION_UP</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Toast</a:t>
            </a:r>
            <a:r>
              <a:rPr kumimoji="0" lang="fr-FR" altLang="fr-FR" sz="1000" b="0" i="0" u="none" strike="noStrike" cap="none" normalizeH="0" baseline="0" dirty="0" err="1">
                <a:ln>
                  <a:noFill/>
                </a:ln>
                <a:solidFill>
                  <a:srgbClr val="080808"/>
                </a:solidFill>
                <a:effectLst/>
                <a:latin typeface="JetBrains Mono"/>
              </a:rPr>
              <a:t>.makeText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@MainActivity2</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67D17"/>
                </a:solidFill>
                <a:effectLst/>
                <a:latin typeface="JetBrains Mono"/>
              </a:rPr>
              <a:t>"Key Enter"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Toast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LENGTH_SHORT</a:t>
            </a:r>
            <a:r>
              <a:rPr kumimoji="0" lang="fr-FR" altLang="fr-FR" sz="1000" b="0" i="0" u="none" strike="noStrike" cap="none" normalizeH="0" baseline="0" dirty="0">
                <a:ln>
                  <a:noFill/>
                </a:ln>
                <a:solidFill>
                  <a:srgbClr val="080808"/>
                </a:solidFill>
                <a:effectLst/>
                <a:latin typeface="JetBrains Mono"/>
              </a:rPr>
              <a:t>).show()</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return</a:t>
            </a:r>
            <a:r>
              <a:rPr kumimoji="0" lang="fr-FR" altLang="fr-FR" sz="1000" b="0" i="0" u="none" strike="noStrike" cap="none" normalizeH="0" baseline="0" dirty="0" err="1">
                <a:ln>
                  <a:noFill/>
                </a:ln>
                <a:solidFill>
                  <a:srgbClr val="4A86E8"/>
                </a:solidFill>
                <a:effectLst/>
                <a:latin typeface="JetBrains Mono"/>
              </a:rPr>
              <a:t>@OnKeyListener</a:t>
            </a:r>
            <a:r>
              <a:rPr kumimoji="0" lang="fr-FR" altLang="fr-FR" sz="1000" b="0" i="0" u="none" strike="noStrike" cap="none" normalizeH="0" baseline="0" dirty="0">
                <a:ln>
                  <a:noFill/>
                </a:ln>
                <a:solidFill>
                  <a:srgbClr val="4A86E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false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avtivity2</a:t>
            </a:r>
            <a:r>
              <a:rPr kumimoji="0" lang="fr-FR" altLang="fr-FR" sz="1000" b="0" i="0" u="none" strike="noStrike" cap="none" normalizeH="0" baseline="0" dirty="0">
                <a:ln>
                  <a:noFill/>
                </a:ln>
                <a:solidFill>
                  <a:srgbClr val="080808"/>
                </a:solidFill>
                <a:effectLst/>
                <a:latin typeface="JetBrains Mono"/>
              </a:rPr>
              <a:t>.setOnTouchListener(</a:t>
            </a:r>
            <a:r>
              <a:rPr kumimoji="0" lang="fr-FR" altLang="fr-FR" sz="1000" b="0" i="0" u="none" strike="noStrike" cap="none" normalizeH="0" baseline="0" dirty="0" err="1">
                <a:ln>
                  <a:noFill/>
                </a:ln>
                <a:solidFill>
                  <a:srgbClr val="0033B3"/>
                </a:solidFill>
                <a:effectLst/>
                <a:latin typeface="JetBrains Mono"/>
              </a:rPr>
              <a:t>object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OnSwipeTouchListener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@MainActivity2</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onSwipeRight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i </a:t>
            </a:r>
            <a:r>
              <a:rPr kumimoji="0" lang="fr-FR" altLang="fr-FR" sz="1000" b="0" i="0" u="none" strike="noStrike" cap="none" normalizeH="0" baseline="0" dirty="0">
                <a:ln>
                  <a:noFill/>
                </a:ln>
                <a:solidFill>
                  <a:srgbClr val="080808"/>
                </a:solidFill>
                <a:effectLst/>
                <a:latin typeface="JetBrains Mono"/>
              </a:rPr>
              <a:t>= Intent(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@MainActivity2</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MainActivity</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class</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java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startActivity</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onSwipeLeft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i </a:t>
            </a:r>
            <a:r>
              <a:rPr kumimoji="0" lang="fr-FR" altLang="fr-FR" sz="1000" b="0" i="0" u="none" strike="noStrike" cap="none" normalizeH="0" baseline="0" dirty="0">
                <a:ln>
                  <a:noFill/>
                </a:ln>
                <a:solidFill>
                  <a:srgbClr val="080808"/>
                </a:solidFill>
                <a:effectLst/>
                <a:latin typeface="JetBrains Mono"/>
              </a:rPr>
              <a:t>= Intent(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@MainActivity2</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MainActivity3</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class</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java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startActivity</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endParaRPr lang="fr-FR" sz="1000" dirty="0"/>
          </a:p>
        </p:txBody>
      </p:sp>
      <p:sp>
        <p:nvSpPr>
          <p:cNvPr id="9" name="Rectangle 1">
            <a:extLst>
              <a:ext uri="{FF2B5EF4-FFF2-40B4-BE49-F238E27FC236}">
                <a16:creationId xmlns:a16="http://schemas.microsoft.com/office/drawing/2014/main" id="{550153C9-5F1A-35A2-3A9C-8B734F6F6712}"/>
              </a:ext>
            </a:extLst>
          </p:cNvPr>
          <p:cNvSpPr>
            <a:spLocks noGrp="1" noChangeArrowheads="1"/>
          </p:cNvSpPr>
          <p:nvPr>
            <p:ph sz="quarter" idx="12"/>
          </p:nvPr>
        </p:nvSpPr>
        <p:spPr bwMode="auto">
          <a:xfrm>
            <a:off x="720000" y="1995130"/>
            <a:ext cx="5453737" cy="4708981"/>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33B3"/>
                </a:solidFill>
                <a:effectLst/>
                <a:latin typeface="JetBrains Mono"/>
              </a:rPr>
              <a:t>class </a:t>
            </a:r>
            <a:r>
              <a:rPr kumimoji="0" lang="fr-FR" altLang="fr-FR" sz="1000" b="0" i="0" u="none" strike="noStrike" cap="none" normalizeH="0" baseline="0" dirty="0">
                <a:ln>
                  <a:noFill/>
                </a:ln>
                <a:solidFill>
                  <a:srgbClr val="000000"/>
                </a:solidFill>
                <a:effectLst/>
                <a:latin typeface="JetBrains Mono"/>
              </a:rPr>
              <a:t>MainActivity2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AppCompatActivity</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9E880D"/>
                </a:solidFill>
                <a:effectLst/>
                <a:latin typeface="JetBrains Mono"/>
              </a:rPr>
              <a:t>@SuppressLint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67D17"/>
                </a:solidFill>
                <a:effectLst/>
                <a:latin typeface="JetBrains Mono"/>
              </a:rPr>
              <a:t>"ClickableViewAccessibility"</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Bundle</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setContentView</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layout</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activity_main2</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myInput</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0000"/>
                </a:solidFill>
                <a:effectLst/>
                <a:latin typeface="JetBrains Mono"/>
              </a:rPr>
              <a:t>EditText</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input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textView</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0000"/>
                </a:solidFill>
                <a:effectLst/>
                <a:latin typeface="JetBrains Mono"/>
              </a:rPr>
              <a:t>TextView</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text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avtivity2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0000"/>
                </a:solidFill>
                <a:effectLst/>
                <a:latin typeface="JetBrains Mono"/>
              </a:rPr>
              <a:t>ConstraintLayout</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a:ln>
                  <a:noFill/>
                </a:ln>
                <a:solidFill>
                  <a:srgbClr val="000000"/>
                </a:solidFill>
                <a:effectLst/>
                <a:latin typeface="JetBrains Mono"/>
              </a:rPr>
              <a:t>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id</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activity2</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myInput</a:t>
            </a:r>
            <a:r>
              <a:rPr kumimoji="0" lang="fr-FR" altLang="fr-FR" sz="1000" b="0" i="0" u="none" strike="noStrike" cap="none" normalizeH="0" baseline="0" dirty="0" err="1">
                <a:ln>
                  <a:noFill/>
                </a:ln>
                <a:solidFill>
                  <a:srgbClr val="080808"/>
                </a:solidFill>
                <a:effectLst/>
                <a:latin typeface="JetBrains Mono"/>
              </a:rPr>
              <a:t>.addTextChangedListener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33B3"/>
                </a:solidFill>
                <a:effectLst/>
                <a:latin typeface="JetBrains Mono"/>
              </a:rPr>
              <a:t>object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TextWatcher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beforeTextChanged</a:t>
            </a:r>
            <a:r>
              <a:rPr kumimoji="0" lang="fr-FR" altLang="fr-FR" sz="1000" b="0" i="0" u="none" strike="noStrike" cap="none" normalizeH="0" baseline="0" dirty="0">
                <a:ln>
                  <a:noFill/>
                </a:ln>
                <a:solidFill>
                  <a:srgbClr val="080808"/>
                </a:solidFill>
                <a:effectLst/>
                <a:latin typeface="JetBrains Mono"/>
              </a:rPr>
              <a:t>(p0: </a:t>
            </a:r>
            <a:r>
              <a:rPr kumimoji="0" lang="fr-FR" altLang="fr-FR" sz="1000" b="0" i="0" u="none" strike="noStrike" cap="none" normalizeH="0" baseline="0" dirty="0" err="1">
                <a:ln>
                  <a:noFill/>
                </a:ln>
                <a:solidFill>
                  <a:srgbClr val="000000"/>
                </a:solidFill>
                <a:effectLst/>
                <a:latin typeface="JetBrains Mono"/>
              </a:rPr>
              <a:t>CharSequence</a:t>
            </a:r>
            <a:r>
              <a:rPr kumimoji="0" lang="fr-FR" altLang="fr-FR" sz="1000" b="0" i="0" u="none" strike="noStrike" cap="none" normalizeH="0" baseline="0" dirty="0">
                <a:ln>
                  <a:noFill/>
                </a:ln>
                <a:solidFill>
                  <a:srgbClr val="080808"/>
                </a:solidFill>
                <a:effectLst/>
                <a:latin typeface="JetBrains Mono"/>
              </a:rPr>
              <a:t>?, p1: </a:t>
            </a:r>
            <a:r>
              <a:rPr kumimoji="0" lang="fr-FR" altLang="fr-FR" sz="1000" b="0" i="0" u="none" strike="noStrike" cap="none" normalizeH="0" baseline="0" dirty="0">
                <a:ln>
                  <a:noFill/>
                </a:ln>
                <a:solidFill>
                  <a:srgbClr val="000000"/>
                </a:solidFill>
                <a:effectLst/>
                <a:latin typeface="JetBrains Mono"/>
              </a:rPr>
              <a:t>Int</a:t>
            </a:r>
            <a:r>
              <a:rPr kumimoji="0" lang="fr-FR" altLang="fr-FR" sz="1000" b="0" i="0" u="none" strike="noStrike" cap="none" normalizeH="0" baseline="0" dirty="0">
                <a:ln>
                  <a:noFill/>
                </a:ln>
                <a:solidFill>
                  <a:srgbClr val="080808"/>
                </a:solidFill>
                <a:effectLst/>
                <a:latin typeface="JetBrains Mono"/>
              </a:rPr>
              <a:t>, p2: </a:t>
            </a:r>
            <a:r>
              <a:rPr kumimoji="0" lang="fr-FR" altLang="fr-FR" sz="1000" b="0" i="0" u="none" strike="noStrike" cap="none" normalizeH="0" baseline="0" dirty="0">
                <a:ln>
                  <a:noFill/>
                </a:ln>
                <a:solidFill>
                  <a:srgbClr val="000000"/>
                </a:solidFill>
                <a:effectLst/>
                <a:latin typeface="JetBrains Mono"/>
              </a:rPr>
              <a:t>Int</a:t>
            </a:r>
            <a:r>
              <a:rPr kumimoji="0" lang="fr-FR" altLang="fr-FR" sz="1000" b="0" i="0" u="none" strike="noStrike" cap="none" normalizeH="0" baseline="0" dirty="0">
                <a:ln>
                  <a:noFill/>
                </a:ln>
                <a:solidFill>
                  <a:srgbClr val="080808"/>
                </a:solidFill>
                <a:effectLst/>
                <a:latin typeface="JetBrains Mono"/>
              </a:rPr>
              <a:t>, p3: </a:t>
            </a:r>
            <a:r>
              <a:rPr kumimoji="0" lang="fr-FR" altLang="fr-FR" sz="1000" b="0" i="0" u="none" strike="noStrike" cap="none" normalizeH="0" baseline="0" dirty="0">
                <a:ln>
                  <a:noFill/>
                </a:ln>
                <a:solidFill>
                  <a:srgbClr val="000000"/>
                </a:solidFill>
                <a:effectLst/>
                <a:latin typeface="JetBrains Mono"/>
              </a:rPr>
              <a:t>Int</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a:ln>
                  <a:noFill/>
                </a:ln>
                <a:solidFill>
                  <a:srgbClr val="8C8C8C"/>
                </a:solidFill>
                <a:effectLst/>
                <a:latin typeface="JetBrains Mono"/>
              </a:rPr>
              <a:t>//</a:t>
            </a:r>
            <a:br>
              <a:rPr kumimoji="0" lang="fr-FR" altLang="fr-FR" sz="1000" b="0" i="1" u="none" strike="noStrike" cap="none" normalizeH="0" baseline="0" dirty="0">
                <a:ln>
                  <a:noFill/>
                </a:ln>
                <a:solidFill>
                  <a:srgbClr val="8C8C8C"/>
                </a:solidFill>
                <a:effectLst/>
                <a:latin typeface="JetBrains Mono"/>
              </a:rPr>
            </a:br>
            <a:r>
              <a:rPr kumimoji="0" lang="fr-FR" altLang="fr-FR" sz="1000" b="0" i="1" u="none" strike="noStrike" cap="none" normalizeH="0" baseline="0" dirty="0">
                <a:ln>
                  <a:noFill/>
                </a:ln>
                <a:solidFill>
                  <a:srgbClr val="8C8C8C"/>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onTextChanged</a:t>
            </a:r>
            <a:r>
              <a:rPr kumimoji="0" lang="fr-FR" altLang="fr-FR" sz="1000" b="0" i="0" u="none" strike="noStrike" cap="none" normalizeH="0" baseline="0" dirty="0">
                <a:ln>
                  <a:noFill/>
                </a:ln>
                <a:solidFill>
                  <a:srgbClr val="080808"/>
                </a:solidFill>
                <a:effectLst/>
                <a:latin typeface="JetBrains Mono"/>
              </a:rPr>
              <a:t>(p0: </a:t>
            </a:r>
            <a:r>
              <a:rPr kumimoji="0" lang="fr-FR" altLang="fr-FR" sz="1000" b="0" i="0" u="none" strike="noStrike" cap="none" normalizeH="0" baseline="0" dirty="0" err="1">
                <a:ln>
                  <a:noFill/>
                </a:ln>
                <a:solidFill>
                  <a:srgbClr val="000000"/>
                </a:solidFill>
                <a:effectLst/>
                <a:latin typeface="JetBrains Mono"/>
              </a:rPr>
              <a:t>CharSequence</a:t>
            </a:r>
            <a:r>
              <a:rPr kumimoji="0" lang="fr-FR" altLang="fr-FR" sz="1000" b="0" i="0" u="none" strike="noStrike" cap="none" normalizeH="0" baseline="0" dirty="0">
                <a:ln>
                  <a:noFill/>
                </a:ln>
                <a:solidFill>
                  <a:srgbClr val="080808"/>
                </a:solidFill>
                <a:effectLst/>
                <a:latin typeface="JetBrains Mono"/>
              </a:rPr>
              <a:t>?, p1: </a:t>
            </a:r>
            <a:r>
              <a:rPr kumimoji="0" lang="fr-FR" altLang="fr-FR" sz="1000" b="0" i="0" u="none" strike="noStrike" cap="none" normalizeH="0" baseline="0" dirty="0">
                <a:ln>
                  <a:noFill/>
                </a:ln>
                <a:solidFill>
                  <a:srgbClr val="000000"/>
                </a:solidFill>
                <a:effectLst/>
                <a:latin typeface="JetBrains Mono"/>
              </a:rPr>
              <a:t>Int</a:t>
            </a:r>
            <a:r>
              <a:rPr kumimoji="0" lang="fr-FR" altLang="fr-FR" sz="1000" b="0" i="0" u="none" strike="noStrike" cap="none" normalizeH="0" baseline="0" dirty="0">
                <a:ln>
                  <a:noFill/>
                </a:ln>
                <a:solidFill>
                  <a:srgbClr val="080808"/>
                </a:solidFill>
                <a:effectLst/>
                <a:latin typeface="JetBrains Mono"/>
              </a:rPr>
              <a:t>, p2: </a:t>
            </a:r>
            <a:r>
              <a:rPr kumimoji="0" lang="fr-FR" altLang="fr-FR" sz="1000" b="0" i="0" u="none" strike="noStrike" cap="none" normalizeH="0" baseline="0" dirty="0">
                <a:ln>
                  <a:noFill/>
                </a:ln>
                <a:solidFill>
                  <a:srgbClr val="000000"/>
                </a:solidFill>
                <a:effectLst/>
                <a:latin typeface="JetBrains Mono"/>
              </a:rPr>
              <a:t>Int</a:t>
            </a:r>
            <a:r>
              <a:rPr kumimoji="0" lang="fr-FR" altLang="fr-FR" sz="1000" b="0" i="0" u="none" strike="noStrike" cap="none" normalizeH="0" baseline="0" dirty="0">
                <a:ln>
                  <a:noFill/>
                </a:ln>
                <a:solidFill>
                  <a:srgbClr val="080808"/>
                </a:solidFill>
                <a:effectLst/>
                <a:latin typeface="JetBrains Mono"/>
              </a:rPr>
              <a:t>, p3: </a:t>
            </a:r>
            <a:r>
              <a:rPr kumimoji="0" lang="fr-FR" altLang="fr-FR" sz="1000" b="0" i="0" u="none" strike="noStrike" cap="none" normalizeH="0" baseline="0" dirty="0">
                <a:ln>
                  <a:noFill/>
                </a:ln>
                <a:solidFill>
                  <a:srgbClr val="000000"/>
                </a:solidFill>
                <a:effectLst/>
                <a:latin typeface="JetBrains Mono"/>
              </a:rPr>
              <a:t>Int</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textView</a:t>
            </a:r>
            <a:r>
              <a:rPr kumimoji="0" lang="fr-FR" altLang="fr-FR" sz="1000" b="0" i="0" u="none" strike="noStrike" cap="none" normalizeH="0" baseline="0" dirty="0" err="1">
                <a:ln>
                  <a:noFill/>
                </a:ln>
                <a:solidFill>
                  <a:srgbClr val="080808"/>
                </a:solidFill>
                <a:effectLst/>
                <a:latin typeface="JetBrains Mono"/>
              </a:rPr>
              <a:t>.setText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 : " </a:t>
            </a:r>
            <a:r>
              <a:rPr kumimoji="0" lang="fr-FR" altLang="fr-FR" sz="1000" b="0" i="0" u="none" strike="noStrike" cap="none" normalizeH="0" baseline="0" dirty="0">
                <a:ln>
                  <a:noFill/>
                </a:ln>
                <a:solidFill>
                  <a:srgbClr val="080808"/>
                </a:solidFill>
                <a:effectLst/>
                <a:latin typeface="JetBrains Mono"/>
              </a:rPr>
              <a:t>+ p0)</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afterTextChanged</a:t>
            </a:r>
            <a:r>
              <a:rPr kumimoji="0" lang="fr-FR" altLang="fr-FR" sz="1000" b="0" i="0" u="none" strike="noStrike" cap="none" normalizeH="0" baseline="0" dirty="0">
                <a:ln>
                  <a:noFill/>
                </a:ln>
                <a:solidFill>
                  <a:srgbClr val="080808"/>
                </a:solidFill>
                <a:effectLst/>
                <a:latin typeface="JetBrains Mono"/>
              </a:rPr>
              <a:t>(p0: </a:t>
            </a:r>
            <a:r>
              <a:rPr kumimoji="0" lang="fr-FR" altLang="fr-FR" sz="1000" b="0" i="0" u="none" strike="noStrike" cap="none" normalizeH="0" baseline="0" dirty="0">
                <a:ln>
                  <a:noFill/>
                </a:ln>
                <a:solidFill>
                  <a:srgbClr val="000000"/>
                </a:solidFill>
                <a:effectLst/>
                <a:latin typeface="JetBrains Mono"/>
              </a:rPr>
              <a:t>Editable</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a:ln>
                  <a:noFill/>
                </a:ln>
                <a:solidFill>
                  <a:srgbClr val="8C8C8C"/>
                </a:solidFill>
                <a:effectLst/>
                <a:latin typeface="JetBrains Mono"/>
              </a:rPr>
              <a:t>//</a:t>
            </a:r>
            <a:br>
              <a:rPr kumimoji="0" lang="fr-FR" altLang="fr-FR" sz="1000" b="0" i="1" u="none" strike="noStrike" cap="none" normalizeH="0" baseline="0" dirty="0">
                <a:ln>
                  <a:noFill/>
                </a:ln>
                <a:solidFill>
                  <a:srgbClr val="8C8C8C"/>
                </a:solidFill>
                <a:effectLst/>
                <a:latin typeface="JetBrains Mono"/>
              </a:rPr>
            </a:br>
            <a:r>
              <a:rPr kumimoji="0" lang="fr-FR" altLang="fr-FR" sz="1000" b="0" i="1" u="none" strike="noStrike" cap="none" normalizeH="0" baseline="0" dirty="0">
                <a:ln>
                  <a:noFill/>
                </a:ln>
                <a:solidFill>
                  <a:srgbClr val="8C8C8C"/>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myInput</a:t>
            </a:r>
            <a:r>
              <a:rPr kumimoji="0" lang="fr-FR" altLang="fr-FR" sz="1000" b="0" i="0" u="none" strike="noStrike" cap="none" normalizeH="0" baseline="0" dirty="0" err="1">
                <a:ln>
                  <a:noFill/>
                </a:ln>
                <a:solidFill>
                  <a:srgbClr val="080808"/>
                </a:solidFill>
                <a:effectLst/>
                <a:latin typeface="JetBrains Mono"/>
              </a:rPr>
              <a:t>.setOnFocusChangeListener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33B3"/>
                </a:solidFill>
                <a:effectLst/>
                <a:latin typeface="JetBrains Mono"/>
              </a:rPr>
              <a:t>object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OnFocusChangeListener</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onFocusChange</a:t>
            </a:r>
            <a:r>
              <a:rPr kumimoji="0" lang="fr-FR" altLang="fr-FR" sz="1000" b="0" i="0" u="none" strike="noStrike" cap="none" normalizeH="0" baseline="0" dirty="0">
                <a:ln>
                  <a:noFill/>
                </a:ln>
                <a:solidFill>
                  <a:srgbClr val="080808"/>
                </a:solidFill>
                <a:effectLst/>
                <a:latin typeface="JetBrains Mono"/>
              </a:rPr>
              <a:t>(p0: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p1: </a:t>
            </a:r>
            <a:r>
              <a:rPr kumimoji="0" lang="fr-FR" altLang="fr-FR" sz="1000" b="0" i="0" u="none" strike="noStrike" cap="none" normalizeH="0" baseline="0" dirty="0">
                <a:ln>
                  <a:noFill/>
                </a:ln>
                <a:solidFill>
                  <a:srgbClr val="000000"/>
                </a:solidFill>
                <a:effectLst/>
                <a:latin typeface="JetBrains Mono"/>
              </a:rPr>
              <a:t>Boolean</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if</a:t>
            </a:r>
            <a:r>
              <a:rPr kumimoji="0" lang="fr-FR" altLang="fr-FR" sz="1000" b="0" i="0" u="none" strike="noStrike" cap="none" normalizeH="0" baseline="0" dirty="0">
                <a:ln>
                  <a:noFill/>
                </a:ln>
                <a:solidFill>
                  <a:srgbClr val="080808"/>
                </a:solidFill>
                <a:effectLst/>
                <a:latin typeface="JetBrains Mono"/>
              </a:rPr>
              <a:t>(p1)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Toast</a:t>
            </a:r>
            <a:r>
              <a:rPr kumimoji="0" lang="fr-FR" altLang="fr-FR" sz="1000" b="0" i="0" u="none" strike="noStrike" cap="none" normalizeH="0" baseline="0" dirty="0" err="1">
                <a:ln>
                  <a:noFill/>
                </a:ln>
                <a:solidFill>
                  <a:srgbClr val="080808"/>
                </a:solidFill>
                <a:effectLst/>
                <a:latin typeface="JetBrains Mono"/>
              </a:rPr>
              <a:t>.makeText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@MainActivity2</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67D17"/>
                </a:solidFill>
                <a:effectLst/>
                <a:latin typeface="JetBrains Mono"/>
              </a:rPr>
              <a:t>"Edit </a:t>
            </a:r>
            <a:r>
              <a:rPr kumimoji="0" lang="fr-FR" altLang="fr-FR" sz="1000" b="0" i="0" u="none" strike="noStrike" cap="none" normalizeH="0" baseline="0" dirty="0" err="1">
                <a:ln>
                  <a:noFill/>
                </a:ln>
                <a:solidFill>
                  <a:srgbClr val="067D17"/>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 As Focus"</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Toast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LENGTH_SHORT</a:t>
            </a:r>
            <a:r>
              <a:rPr kumimoji="0" lang="fr-FR" altLang="fr-FR" sz="1000" b="0" i="0" u="none" strike="noStrike" cap="none" normalizeH="0" baseline="0" dirty="0">
                <a:ln>
                  <a:noFill/>
                </a:ln>
                <a:solidFill>
                  <a:srgbClr val="080808"/>
                </a:solidFill>
                <a:effectLst/>
                <a:latin typeface="JetBrains Mono"/>
              </a:rPr>
              <a:t>).show()</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else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Toast</a:t>
            </a:r>
            <a:r>
              <a:rPr kumimoji="0" lang="fr-FR" altLang="fr-FR" sz="1000" b="0" i="0" u="none" strike="noStrike" cap="none" normalizeH="0" baseline="0" dirty="0" err="1">
                <a:ln>
                  <a:noFill/>
                </a:ln>
                <a:solidFill>
                  <a:srgbClr val="080808"/>
                </a:solidFill>
                <a:effectLst/>
                <a:latin typeface="JetBrains Mono"/>
              </a:rPr>
              <a:t>.makeText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@MainActivity2</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EditText</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067D17"/>
                </a:solidFill>
                <a:effectLst/>
                <a:latin typeface="JetBrains Mono"/>
              </a:rPr>
              <a:t>Lost</a:t>
            </a:r>
            <a:r>
              <a:rPr kumimoji="0" lang="fr-FR" altLang="fr-FR" sz="1000" b="0" i="0" u="none" strike="noStrike" cap="none" normalizeH="0" baseline="0" dirty="0">
                <a:ln>
                  <a:noFill/>
                </a:ln>
                <a:solidFill>
                  <a:srgbClr val="067D17"/>
                </a:solidFill>
                <a:effectLst/>
                <a:latin typeface="JetBrains Mono"/>
              </a:rPr>
              <a:t> Focus"</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Toast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LENGTH_SHORT</a:t>
            </a:r>
            <a:r>
              <a:rPr kumimoji="0" lang="fr-FR" altLang="fr-FR" sz="1000" b="0" i="0" u="none" strike="noStrike" cap="none" normalizeH="0" baseline="0" dirty="0">
                <a:ln>
                  <a:noFill/>
                </a:ln>
                <a:solidFill>
                  <a:srgbClr val="080808"/>
                </a:solidFill>
                <a:effectLst/>
                <a:latin typeface="JetBrains Mono"/>
              </a:rPr>
              <a:t>).show()</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65966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dirty="0"/>
              <a:t>Création de plusieurs interfaces graphiques et gestion des évènements</a:t>
            </a:r>
          </a:p>
        </p:txBody>
      </p:sp>
      <p:sp>
        <p:nvSpPr>
          <p:cNvPr id="12" name="Content Placeholder 11">
            <a:extLst>
              <a:ext uri="{FF2B5EF4-FFF2-40B4-BE49-F238E27FC236}">
                <a16:creationId xmlns:a16="http://schemas.microsoft.com/office/drawing/2014/main" id="{B1D7C472-673D-6736-E07E-2C568A66345E}"/>
              </a:ext>
            </a:extLst>
          </p:cNvPr>
          <p:cNvSpPr>
            <a:spLocks noGrp="1"/>
          </p:cNvSpPr>
          <p:nvPr>
            <p:ph sz="quarter" idx="12"/>
          </p:nvPr>
        </p:nvSpPr>
        <p:spPr/>
        <p:txBody>
          <a:bodyPr/>
          <a:lstStyle/>
          <a:p>
            <a:pPr marL="0" marR="0" lvl="0" indent="0" defTabSz="914400" rtl="0" eaLnBrk="0" fontAlgn="base" latinLnBrk="0" hangingPunct="0">
              <a:lnSpc>
                <a:spcPct val="15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rPr>
              <a:t>Ce code définit une activité appelée </a:t>
            </a:r>
            <a:r>
              <a:rPr kumimoji="0" lang="fr-FR" altLang="fr-FR" b="1" i="0" u="none" strike="noStrike" cap="none" normalizeH="0" baseline="0" dirty="0">
                <a:ln>
                  <a:noFill/>
                </a:ln>
                <a:solidFill>
                  <a:schemeClr val="tx1"/>
                </a:solidFill>
                <a:effectLst/>
              </a:rPr>
              <a:t>MainActivity2</a:t>
            </a:r>
            <a:r>
              <a:rPr kumimoji="0" lang="fr-FR" altLang="fr-FR" b="0" i="0" u="none" strike="noStrike" cap="none" normalizeH="0" baseline="0" dirty="0">
                <a:ln>
                  <a:noFill/>
                </a:ln>
                <a:solidFill>
                  <a:schemeClr val="tx1"/>
                </a:solidFill>
                <a:effectLst/>
              </a:rPr>
              <a:t>. Dans la méthode </a:t>
            </a:r>
            <a:r>
              <a:rPr kumimoji="0" lang="fr-FR" altLang="fr-FR" b="1" i="0" u="none" strike="noStrike" cap="none" normalizeH="0" baseline="0" dirty="0" err="1">
                <a:ln>
                  <a:noFill/>
                </a:ln>
                <a:solidFill>
                  <a:schemeClr val="tx1"/>
                </a:solidFill>
                <a:effectLst/>
              </a:rPr>
              <a:t>onCreate</a:t>
            </a:r>
            <a:r>
              <a:rPr kumimoji="0" lang="fr-FR" altLang="fr-FR" b="0" i="0" u="none" strike="noStrike" cap="none" normalizeH="0" baseline="0" dirty="0">
                <a:ln>
                  <a:noFill/>
                </a:ln>
                <a:solidFill>
                  <a:schemeClr val="tx1"/>
                </a:solidFill>
                <a:effectLst/>
              </a:rPr>
              <a:t>, cette activité instancie un champ de saisie de texte (</a:t>
            </a:r>
            <a:r>
              <a:rPr kumimoji="0" lang="fr-FR" altLang="fr-FR" b="1" i="0" u="none" strike="noStrike" cap="none" normalizeH="0" baseline="0" dirty="0" err="1">
                <a:ln>
                  <a:noFill/>
                </a:ln>
                <a:solidFill>
                  <a:schemeClr val="tx1"/>
                </a:solidFill>
                <a:effectLst/>
              </a:rPr>
              <a:t>myInput</a:t>
            </a:r>
            <a:r>
              <a:rPr kumimoji="0" lang="fr-FR" altLang="fr-FR" b="0" i="0" u="none" strike="noStrike" cap="none" normalizeH="0" baseline="0" dirty="0">
                <a:ln>
                  <a:noFill/>
                </a:ln>
                <a:solidFill>
                  <a:schemeClr val="tx1"/>
                </a:solidFill>
                <a:effectLst/>
              </a:rPr>
              <a:t>), un champ de texte (</a:t>
            </a:r>
            <a:r>
              <a:rPr kumimoji="0" lang="fr-FR" altLang="fr-FR" b="1" i="0" u="none" strike="noStrike" cap="none" normalizeH="0" baseline="0" dirty="0" err="1">
                <a:ln>
                  <a:noFill/>
                </a:ln>
                <a:solidFill>
                  <a:schemeClr val="tx1"/>
                </a:solidFill>
                <a:effectLst/>
              </a:rPr>
              <a:t>textView</a:t>
            </a:r>
            <a:r>
              <a:rPr kumimoji="0" lang="fr-FR" altLang="fr-FR" b="0" i="0" u="none" strike="noStrike" cap="none" normalizeH="0" baseline="0" dirty="0">
                <a:ln>
                  <a:noFill/>
                </a:ln>
                <a:solidFill>
                  <a:schemeClr val="tx1"/>
                </a:solidFill>
                <a:effectLst/>
              </a:rPr>
              <a:t>) et un </a:t>
            </a:r>
            <a:r>
              <a:rPr kumimoji="0" lang="fr-FR" altLang="fr-FR" b="0" i="0" u="none" strike="noStrike" cap="none" normalizeH="0" baseline="0" dirty="0" err="1">
                <a:ln>
                  <a:noFill/>
                </a:ln>
                <a:solidFill>
                  <a:schemeClr val="tx1"/>
                </a:solidFill>
                <a:effectLst/>
              </a:rPr>
              <a:t>layout</a:t>
            </a:r>
            <a:r>
              <a:rPr kumimoji="0" lang="fr-FR" altLang="fr-FR" b="0" i="0" u="none" strike="noStrike" cap="none" normalizeH="0" baseline="0" dirty="0">
                <a:ln>
                  <a:noFill/>
                </a:ln>
                <a:solidFill>
                  <a:schemeClr val="tx1"/>
                </a:solidFill>
                <a:effectLst/>
              </a:rPr>
              <a:t> (</a:t>
            </a:r>
            <a:r>
              <a:rPr kumimoji="0" lang="fr-FR" altLang="fr-FR" b="1" i="0" u="none" strike="noStrike" cap="none" normalizeH="0" baseline="0" dirty="0">
                <a:ln>
                  <a:noFill/>
                </a:ln>
                <a:solidFill>
                  <a:schemeClr val="tx1"/>
                </a:solidFill>
                <a:effectLst/>
              </a:rPr>
              <a:t>avtivity2</a:t>
            </a:r>
            <a:r>
              <a:rPr kumimoji="0" lang="fr-FR" altLang="fr-FR" b="0" i="0" u="none" strike="noStrike" cap="none" normalizeH="0" baseline="0" dirty="0">
                <a:ln>
                  <a:noFill/>
                </a:ln>
                <a:solidFill>
                  <a:schemeClr val="tx1"/>
                </a:solidFill>
                <a:effectLst/>
              </a:rPr>
              <a:t>) en utilisant les ressources de </a:t>
            </a:r>
            <a:r>
              <a:rPr kumimoji="0" lang="fr-FR" altLang="fr-FR" b="0" i="0" u="none" strike="noStrike" cap="none" normalizeH="0" baseline="0" dirty="0" err="1">
                <a:ln>
                  <a:noFill/>
                </a:ln>
                <a:solidFill>
                  <a:schemeClr val="tx1"/>
                </a:solidFill>
                <a:effectLst/>
              </a:rPr>
              <a:t>layout</a:t>
            </a:r>
            <a:r>
              <a:rPr kumimoji="0" lang="fr-FR" altLang="fr-FR" b="0" i="0" u="none" strike="noStrike" cap="none" normalizeH="0" baseline="0" dirty="0">
                <a:ln>
                  <a:noFill/>
                </a:ln>
                <a:solidFill>
                  <a:schemeClr val="tx1"/>
                </a:solidFill>
                <a:effectLst/>
              </a:rPr>
              <a:t> définies dans </a:t>
            </a:r>
            <a:r>
              <a:rPr kumimoji="0" lang="fr-FR" altLang="fr-FR" b="1" i="0" u="none" strike="noStrike" cap="none" normalizeH="0" baseline="0" dirty="0">
                <a:ln>
                  <a:noFill/>
                </a:ln>
                <a:solidFill>
                  <a:schemeClr val="tx1"/>
                </a:solidFill>
                <a:effectLst/>
              </a:rPr>
              <a:t>activity_main2.xml</a:t>
            </a:r>
            <a:r>
              <a:rPr kumimoji="0" lang="fr-FR" altLang="fr-FR" b="0" i="0" u="none" strike="noStrike" cap="none" normalizeH="0" baseline="0" dirty="0">
                <a:ln>
                  <a:noFill/>
                </a:ln>
                <a:solidFill>
                  <a:schemeClr val="tx1"/>
                </a:solidFill>
                <a:effectLst/>
              </a:rPr>
              <a:t>.</a:t>
            </a:r>
          </a:p>
          <a:p>
            <a:pPr marL="0" marR="0" lvl="0" indent="0" defTabSz="914400" rtl="0" eaLnBrk="0" fontAlgn="base" latinLnBrk="0" hangingPunct="0">
              <a:lnSpc>
                <a:spcPct val="15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rPr>
              <a:t>Puis, elle ajoute un </a:t>
            </a:r>
            <a:r>
              <a:rPr kumimoji="0" lang="fr-FR" altLang="fr-FR" b="1" i="0" u="none" strike="noStrike" cap="none" normalizeH="0" baseline="0" dirty="0" err="1">
                <a:ln>
                  <a:noFill/>
                </a:ln>
                <a:solidFill>
                  <a:schemeClr val="tx1"/>
                </a:solidFill>
                <a:effectLst/>
              </a:rPr>
              <a:t>TextWatcher</a:t>
            </a:r>
            <a:r>
              <a:rPr kumimoji="0" lang="fr-FR" altLang="fr-FR" b="0" i="0" u="none" strike="noStrike" cap="none" normalizeH="0" baseline="0" dirty="0">
                <a:ln>
                  <a:noFill/>
                </a:ln>
                <a:solidFill>
                  <a:schemeClr val="tx1"/>
                </a:solidFill>
                <a:effectLst/>
              </a:rPr>
              <a:t> à </a:t>
            </a:r>
            <a:r>
              <a:rPr kumimoji="0" lang="fr-FR" altLang="fr-FR" b="1" i="0" u="none" strike="noStrike" cap="none" normalizeH="0" baseline="0" dirty="0" err="1">
                <a:ln>
                  <a:noFill/>
                </a:ln>
                <a:solidFill>
                  <a:schemeClr val="tx1"/>
                </a:solidFill>
                <a:effectLst/>
              </a:rPr>
              <a:t>myInput</a:t>
            </a:r>
            <a:r>
              <a:rPr kumimoji="0" lang="fr-FR" altLang="fr-FR" b="0" i="0" u="none" strike="noStrike" cap="none" normalizeH="0" baseline="0" dirty="0">
                <a:ln>
                  <a:noFill/>
                </a:ln>
                <a:solidFill>
                  <a:schemeClr val="tx1"/>
                </a:solidFill>
                <a:effectLst/>
              </a:rPr>
              <a:t>, qui est un objet qui peut être utilisé pour surveiller les changements de texte dans un champ de saisie de texte. Le </a:t>
            </a:r>
            <a:r>
              <a:rPr kumimoji="0" lang="fr-FR" altLang="fr-FR" b="1" i="0" u="none" strike="noStrike" cap="none" normalizeH="0" baseline="0" dirty="0" err="1">
                <a:ln>
                  <a:noFill/>
                </a:ln>
                <a:solidFill>
                  <a:schemeClr val="tx1"/>
                </a:solidFill>
                <a:effectLst/>
              </a:rPr>
              <a:t>TextWatcher</a:t>
            </a:r>
            <a:r>
              <a:rPr kumimoji="0" lang="fr-FR" altLang="fr-FR" b="0" i="0" u="none" strike="noStrike" cap="none" normalizeH="0" baseline="0" dirty="0">
                <a:ln>
                  <a:noFill/>
                </a:ln>
                <a:solidFill>
                  <a:schemeClr val="tx1"/>
                </a:solidFill>
                <a:effectLst/>
              </a:rPr>
              <a:t> surcharge les méthodes </a:t>
            </a:r>
            <a:r>
              <a:rPr kumimoji="0" lang="fr-FR" altLang="fr-FR" b="1" i="0" u="none" strike="noStrike" cap="none" normalizeH="0" baseline="0" dirty="0" err="1">
                <a:ln>
                  <a:noFill/>
                </a:ln>
                <a:solidFill>
                  <a:schemeClr val="tx1"/>
                </a:solidFill>
                <a:effectLst/>
              </a:rPr>
              <a:t>beforeTextChanged</a:t>
            </a:r>
            <a:r>
              <a:rPr kumimoji="0" lang="fr-FR" altLang="fr-FR" b="0" i="0" u="none" strike="noStrike" cap="none" normalizeH="0" baseline="0" dirty="0">
                <a:ln>
                  <a:noFill/>
                </a:ln>
                <a:solidFill>
                  <a:schemeClr val="tx1"/>
                </a:solidFill>
                <a:effectLst/>
              </a:rPr>
              <a:t>, </a:t>
            </a:r>
            <a:r>
              <a:rPr kumimoji="0" lang="fr-FR" altLang="fr-FR" b="1" i="0" u="none" strike="noStrike" cap="none" normalizeH="0" baseline="0" dirty="0" err="1">
                <a:ln>
                  <a:noFill/>
                </a:ln>
                <a:solidFill>
                  <a:schemeClr val="tx1"/>
                </a:solidFill>
                <a:effectLst/>
              </a:rPr>
              <a:t>onTextChanged</a:t>
            </a:r>
            <a:r>
              <a:rPr kumimoji="0" lang="fr-FR" altLang="fr-FR" b="0" i="0" u="none" strike="noStrike" cap="none" normalizeH="0" baseline="0" dirty="0">
                <a:ln>
                  <a:noFill/>
                </a:ln>
                <a:solidFill>
                  <a:schemeClr val="tx1"/>
                </a:solidFill>
                <a:effectLst/>
              </a:rPr>
              <a:t>, et </a:t>
            </a:r>
            <a:r>
              <a:rPr kumimoji="0" lang="fr-FR" altLang="fr-FR" b="1" i="0" u="none" strike="noStrike" cap="none" normalizeH="0" baseline="0" dirty="0" err="1">
                <a:ln>
                  <a:noFill/>
                </a:ln>
                <a:solidFill>
                  <a:schemeClr val="tx1"/>
                </a:solidFill>
                <a:effectLst/>
              </a:rPr>
              <a:t>afterTextChanged</a:t>
            </a:r>
            <a:r>
              <a:rPr kumimoji="0" lang="fr-FR" altLang="fr-FR" b="0" i="0" u="none" strike="noStrike" cap="none" normalizeH="0" baseline="0" dirty="0">
                <a:ln>
                  <a:noFill/>
                </a:ln>
                <a:solidFill>
                  <a:schemeClr val="tx1"/>
                </a:solidFill>
                <a:effectLst/>
              </a:rPr>
              <a:t>, qui sont appelées respectivement avant, pendant et après que le texte dans </a:t>
            </a:r>
            <a:r>
              <a:rPr kumimoji="0" lang="fr-FR" altLang="fr-FR" b="1" i="0" u="none" strike="noStrike" cap="none" normalizeH="0" baseline="0" dirty="0" err="1">
                <a:ln>
                  <a:noFill/>
                </a:ln>
                <a:solidFill>
                  <a:schemeClr val="tx1"/>
                </a:solidFill>
                <a:effectLst/>
              </a:rPr>
              <a:t>myInput</a:t>
            </a:r>
            <a:r>
              <a:rPr kumimoji="0" lang="fr-FR" altLang="fr-FR" b="0" i="0" u="none" strike="noStrike" cap="none" normalizeH="0" baseline="0" dirty="0">
                <a:ln>
                  <a:noFill/>
                </a:ln>
                <a:solidFill>
                  <a:schemeClr val="tx1"/>
                </a:solidFill>
                <a:effectLst/>
              </a:rPr>
              <a:t> change. Dans la méthode </a:t>
            </a:r>
            <a:r>
              <a:rPr kumimoji="0" lang="fr-FR" altLang="fr-FR" b="1" i="0" u="none" strike="noStrike" cap="none" normalizeH="0" baseline="0" dirty="0" err="1">
                <a:ln>
                  <a:noFill/>
                </a:ln>
                <a:solidFill>
                  <a:schemeClr val="tx1"/>
                </a:solidFill>
                <a:effectLst/>
              </a:rPr>
              <a:t>onTextChanged</a:t>
            </a:r>
            <a:r>
              <a:rPr kumimoji="0" lang="fr-FR" altLang="fr-FR" b="0" i="0" u="none" strike="noStrike" cap="none" normalizeH="0" baseline="0" dirty="0">
                <a:ln>
                  <a:noFill/>
                </a:ln>
                <a:solidFill>
                  <a:schemeClr val="tx1"/>
                </a:solidFill>
                <a:effectLst/>
              </a:rPr>
              <a:t>, le texte actuel de </a:t>
            </a:r>
            <a:r>
              <a:rPr kumimoji="0" lang="fr-FR" altLang="fr-FR" b="1" i="0" u="none" strike="noStrike" cap="none" normalizeH="0" baseline="0" dirty="0" err="1">
                <a:ln>
                  <a:noFill/>
                </a:ln>
                <a:solidFill>
                  <a:schemeClr val="tx1"/>
                </a:solidFill>
                <a:effectLst/>
              </a:rPr>
              <a:t>myInput</a:t>
            </a:r>
            <a:r>
              <a:rPr kumimoji="0" lang="fr-FR" altLang="fr-FR" b="0" i="0" u="none" strike="noStrike" cap="none" normalizeH="0" baseline="0" dirty="0">
                <a:ln>
                  <a:noFill/>
                </a:ln>
                <a:solidFill>
                  <a:schemeClr val="tx1"/>
                </a:solidFill>
                <a:effectLst/>
              </a:rPr>
              <a:t> est affiché dans </a:t>
            </a:r>
            <a:r>
              <a:rPr kumimoji="0" lang="fr-FR" altLang="fr-FR" b="1" i="0" u="none" strike="noStrike" cap="none" normalizeH="0" baseline="0" dirty="0" err="1">
                <a:ln>
                  <a:noFill/>
                </a:ln>
                <a:solidFill>
                  <a:schemeClr val="tx1"/>
                </a:solidFill>
                <a:effectLst/>
              </a:rPr>
              <a:t>textView</a:t>
            </a:r>
            <a:r>
              <a:rPr kumimoji="0" lang="fr-FR" altLang="fr-FR" b="0" i="0" u="none" strike="noStrike" cap="none" normalizeH="0" baseline="0" dirty="0">
                <a:ln>
                  <a:noFill/>
                </a:ln>
                <a:solidFill>
                  <a:schemeClr val="tx1"/>
                </a:solidFill>
                <a:effectLst/>
              </a:rPr>
              <a:t>.</a:t>
            </a:r>
          </a:p>
          <a:p>
            <a:pPr marL="0" marR="0" lvl="0" indent="0" defTabSz="914400" rtl="0" eaLnBrk="0" fontAlgn="base" latinLnBrk="0" hangingPunct="0">
              <a:lnSpc>
                <a:spcPct val="15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rPr>
              <a:t>Ensuite, </a:t>
            </a:r>
            <a:r>
              <a:rPr kumimoji="0" lang="fr-FR" altLang="fr-FR" b="1" i="0" u="none" strike="noStrike" cap="none" normalizeH="0" baseline="0" dirty="0">
                <a:ln>
                  <a:noFill/>
                </a:ln>
                <a:solidFill>
                  <a:schemeClr val="tx1"/>
                </a:solidFill>
                <a:effectLst/>
              </a:rPr>
              <a:t>MainActivity2</a:t>
            </a:r>
            <a:r>
              <a:rPr kumimoji="0" lang="fr-FR" altLang="fr-FR" b="0" i="0" u="none" strike="noStrike" cap="none" normalizeH="0" baseline="0" dirty="0">
                <a:ln>
                  <a:noFill/>
                </a:ln>
                <a:solidFill>
                  <a:schemeClr val="tx1"/>
                </a:solidFill>
                <a:effectLst/>
              </a:rPr>
              <a:t> définit un </a:t>
            </a:r>
            <a:r>
              <a:rPr kumimoji="0" lang="fr-FR" altLang="fr-FR" b="1" i="0" u="none" strike="noStrike" cap="none" normalizeH="0" baseline="0" dirty="0" err="1">
                <a:ln>
                  <a:noFill/>
                </a:ln>
                <a:solidFill>
                  <a:schemeClr val="tx1"/>
                </a:solidFill>
                <a:effectLst/>
              </a:rPr>
              <a:t>OnFocusChangeListener</a:t>
            </a:r>
            <a:r>
              <a:rPr kumimoji="0" lang="fr-FR" altLang="fr-FR" b="0" i="0" u="none" strike="noStrike" cap="none" normalizeH="0" baseline="0" dirty="0">
                <a:ln>
                  <a:noFill/>
                </a:ln>
                <a:solidFill>
                  <a:schemeClr val="tx1"/>
                </a:solidFill>
                <a:effectLst/>
              </a:rPr>
              <a:t> sur </a:t>
            </a:r>
            <a:r>
              <a:rPr kumimoji="0" lang="fr-FR" altLang="fr-FR" b="1" i="0" u="none" strike="noStrike" cap="none" normalizeH="0" baseline="0" dirty="0" err="1">
                <a:ln>
                  <a:noFill/>
                </a:ln>
                <a:solidFill>
                  <a:schemeClr val="tx1"/>
                </a:solidFill>
                <a:effectLst/>
              </a:rPr>
              <a:t>myInput</a:t>
            </a:r>
            <a:r>
              <a:rPr kumimoji="0" lang="fr-FR" altLang="fr-FR" b="0" i="0" u="none" strike="noStrike" cap="none" normalizeH="0" baseline="0" dirty="0">
                <a:ln>
                  <a:noFill/>
                </a:ln>
                <a:solidFill>
                  <a:schemeClr val="tx1"/>
                </a:solidFill>
                <a:effectLst/>
              </a:rPr>
              <a:t>, qui est un objet qui peut être utilisé pour surveiller les changements de focus dans un champ de saisie de texte. Lorsque </a:t>
            </a:r>
            <a:r>
              <a:rPr kumimoji="0" lang="fr-FR" altLang="fr-FR" b="1" i="0" u="none" strike="noStrike" cap="none" normalizeH="0" baseline="0" dirty="0" err="1">
                <a:ln>
                  <a:noFill/>
                </a:ln>
                <a:solidFill>
                  <a:schemeClr val="tx1"/>
                </a:solidFill>
                <a:effectLst/>
              </a:rPr>
              <a:t>myInput</a:t>
            </a:r>
            <a:r>
              <a:rPr kumimoji="0" lang="fr-FR" altLang="fr-FR" b="0" i="0" u="none" strike="noStrike" cap="none" normalizeH="0" baseline="0" dirty="0">
                <a:ln>
                  <a:noFill/>
                </a:ln>
                <a:solidFill>
                  <a:schemeClr val="tx1"/>
                </a:solidFill>
                <a:effectLst/>
              </a:rPr>
              <a:t> gagne ou perd le focus, la méthode </a:t>
            </a:r>
            <a:r>
              <a:rPr kumimoji="0" lang="fr-FR" altLang="fr-FR" b="1" i="0" u="none" strike="noStrike" cap="none" normalizeH="0" baseline="0" dirty="0" err="1">
                <a:ln>
                  <a:noFill/>
                </a:ln>
                <a:solidFill>
                  <a:schemeClr val="tx1"/>
                </a:solidFill>
                <a:effectLst/>
              </a:rPr>
              <a:t>onFocusChange</a:t>
            </a:r>
            <a:r>
              <a:rPr kumimoji="0" lang="fr-FR" altLang="fr-FR" b="0" i="0" u="none" strike="noStrike" cap="none" normalizeH="0" baseline="0" dirty="0">
                <a:ln>
                  <a:noFill/>
                </a:ln>
                <a:solidFill>
                  <a:schemeClr val="tx1"/>
                </a:solidFill>
                <a:effectLst/>
              </a:rPr>
              <a:t> est appelée et un toast (un message temporaire) est affiché pour indiquer si </a:t>
            </a:r>
            <a:r>
              <a:rPr kumimoji="0" lang="fr-FR" altLang="fr-FR" b="1" i="0" u="none" strike="noStrike" cap="none" normalizeH="0" baseline="0" dirty="0" err="1">
                <a:ln>
                  <a:noFill/>
                </a:ln>
                <a:solidFill>
                  <a:schemeClr val="tx1"/>
                </a:solidFill>
                <a:effectLst/>
              </a:rPr>
              <a:t>myInput</a:t>
            </a:r>
            <a:r>
              <a:rPr kumimoji="0" lang="fr-FR" altLang="fr-FR" b="0" i="0" u="none" strike="noStrike" cap="none" normalizeH="0" baseline="0" dirty="0">
                <a:ln>
                  <a:noFill/>
                </a:ln>
                <a:solidFill>
                  <a:schemeClr val="tx1"/>
                </a:solidFill>
                <a:effectLst/>
              </a:rPr>
              <a:t> a gagné ou perdu le focus.</a:t>
            </a:r>
          </a:p>
          <a:p>
            <a:pPr marL="0" marR="0" lvl="0" indent="0" defTabSz="914400" rtl="0" eaLnBrk="0" fontAlgn="base" latinLnBrk="0" hangingPunct="0">
              <a:lnSpc>
                <a:spcPct val="15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rPr>
              <a:t>Ensuite, </a:t>
            </a:r>
            <a:r>
              <a:rPr kumimoji="0" lang="fr-FR" altLang="fr-FR" b="1" i="0" u="none" strike="noStrike" cap="none" normalizeH="0" baseline="0" dirty="0">
                <a:ln>
                  <a:noFill/>
                </a:ln>
                <a:solidFill>
                  <a:schemeClr val="tx1"/>
                </a:solidFill>
                <a:effectLst/>
              </a:rPr>
              <a:t>MainActivity2</a:t>
            </a:r>
            <a:r>
              <a:rPr kumimoji="0" lang="fr-FR" altLang="fr-FR" b="0" i="0" u="none" strike="noStrike" cap="none" normalizeH="0" baseline="0" dirty="0">
                <a:ln>
                  <a:noFill/>
                </a:ln>
                <a:solidFill>
                  <a:schemeClr val="tx1"/>
                </a:solidFill>
                <a:effectLst/>
              </a:rPr>
              <a:t> définit un </a:t>
            </a:r>
            <a:r>
              <a:rPr kumimoji="0" lang="fr-FR" altLang="fr-FR" b="1" i="0" u="none" strike="noStrike" cap="none" normalizeH="0" baseline="0" dirty="0" err="1">
                <a:ln>
                  <a:noFill/>
                </a:ln>
                <a:solidFill>
                  <a:schemeClr val="tx1"/>
                </a:solidFill>
                <a:effectLst/>
              </a:rPr>
              <a:t>OnKeyListener</a:t>
            </a:r>
            <a:r>
              <a:rPr kumimoji="0" lang="fr-FR" altLang="fr-FR" b="0" i="0" u="none" strike="noStrike" cap="none" normalizeH="0" baseline="0" dirty="0">
                <a:ln>
                  <a:noFill/>
                </a:ln>
                <a:solidFill>
                  <a:schemeClr val="tx1"/>
                </a:solidFill>
                <a:effectLst/>
              </a:rPr>
              <a:t> sur </a:t>
            </a:r>
            <a:r>
              <a:rPr kumimoji="0" lang="fr-FR" altLang="fr-FR" b="1" i="0" u="none" strike="noStrike" cap="none" normalizeH="0" baseline="0" dirty="0" err="1">
                <a:ln>
                  <a:noFill/>
                </a:ln>
                <a:solidFill>
                  <a:schemeClr val="tx1"/>
                </a:solidFill>
                <a:effectLst/>
              </a:rPr>
              <a:t>myInput</a:t>
            </a:r>
            <a:r>
              <a:rPr kumimoji="0" lang="fr-FR" altLang="fr-FR" b="0" i="0" u="none" strike="noStrike" cap="none" normalizeH="0" baseline="0" dirty="0">
                <a:ln>
                  <a:noFill/>
                </a:ln>
                <a:solidFill>
                  <a:schemeClr val="tx1"/>
                </a:solidFill>
                <a:effectLst/>
              </a:rPr>
              <a:t>, qui est un objet qui peut être utilisé pour surveiller les touches de clavier appuyées sur un champ de saisie de texte. Lorsque l'utilisateur appuie sur la touche "Entrée" dans </a:t>
            </a:r>
            <a:r>
              <a:rPr kumimoji="0" lang="fr-FR" altLang="fr-FR" b="1" i="0" u="none" strike="noStrike" cap="none" normalizeH="0" baseline="0" dirty="0" err="1">
                <a:ln>
                  <a:noFill/>
                </a:ln>
                <a:solidFill>
                  <a:schemeClr val="tx1"/>
                </a:solidFill>
                <a:effectLst/>
              </a:rPr>
              <a:t>myInput</a:t>
            </a:r>
            <a:r>
              <a:rPr kumimoji="0" lang="fr-FR" altLang="fr-FR" b="0" i="0" u="none" strike="noStrike" cap="none" normalizeH="0" baseline="0" dirty="0">
                <a:ln>
                  <a:noFill/>
                </a:ln>
                <a:solidFill>
                  <a:schemeClr val="tx1"/>
                </a:solidFill>
                <a:effectLst/>
              </a:rPr>
              <a:t>, la méthode </a:t>
            </a:r>
            <a:r>
              <a:rPr kumimoji="0" lang="fr-FR" altLang="fr-FR" b="1" i="0" u="none" strike="noStrike" cap="none" normalizeH="0" baseline="0" dirty="0" err="1">
                <a:ln>
                  <a:noFill/>
                </a:ln>
                <a:solidFill>
                  <a:schemeClr val="tx1"/>
                </a:solidFill>
                <a:effectLst/>
              </a:rPr>
              <a:t>onKey</a:t>
            </a:r>
            <a:r>
              <a:rPr kumimoji="0" lang="fr-FR" altLang="fr-FR" b="0" i="0" u="none" strike="noStrike" cap="none" normalizeH="0" baseline="0" dirty="0">
                <a:ln>
                  <a:noFill/>
                </a:ln>
                <a:solidFill>
                  <a:schemeClr val="tx1"/>
                </a:solidFill>
                <a:effectLst/>
              </a:rPr>
              <a:t> est appelée et un toast est affiché pour indiquer que la touche "Entrée" a été appuyée.</a:t>
            </a:r>
          </a:p>
          <a:p>
            <a:pPr marL="0" marR="0" lvl="0" indent="0" defTabSz="914400" rtl="0" eaLnBrk="0" fontAlgn="base" latinLnBrk="0" hangingPunct="0">
              <a:lnSpc>
                <a:spcPct val="150000"/>
              </a:lnSpc>
              <a:spcBef>
                <a:spcPct val="0"/>
              </a:spcBef>
              <a:spcAft>
                <a:spcPct val="0"/>
              </a:spcAft>
              <a:buClrTx/>
              <a:buSzTx/>
              <a:buFontTx/>
              <a:buNone/>
              <a:tabLst/>
            </a:pPr>
            <a:r>
              <a:rPr kumimoji="0" lang="fr-FR" altLang="fr-FR" b="0" i="0" u="none" strike="noStrike" cap="none" normalizeH="0" baseline="0" dirty="0">
                <a:ln>
                  <a:noFill/>
                </a:ln>
                <a:solidFill>
                  <a:schemeClr val="tx1"/>
                </a:solidFill>
                <a:effectLst/>
              </a:rPr>
              <a:t>Enfin, </a:t>
            </a:r>
            <a:r>
              <a:rPr kumimoji="0" lang="fr-FR" altLang="fr-FR" b="1" i="0" u="none" strike="noStrike" cap="none" normalizeH="0" baseline="0" dirty="0">
                <a:ln>
                  <a:noFill/>
                </a:ln>
                <a:solidFill>
                  <a:schemeClr val="tx1"/>
                </a:solidFill>
                <a:effectLst/>
              </a:rPr>
              <a:t>MainActivity2</a:t>
            </a:r>
            <a:r>
              <a:rPr kumimoji="0" lang="fr-FR" altLang="fr-FR" b="0" i="0" u="none" strike="noStrike" cap="none" normalizeH="0" baseline="0" dirty="0">
                <a:ln>
                  <a:noFill/>
                </a:ln>
                <a:solidFill>
                  <a:schemeClr val="tx1"/>
                </a:solidFill>
                <a:effectLst/>
              </a:rPr>
              <a:t> définit un </a:t>
            </a:r>
            <a:r>
              <a:rPr kumimoji="0" lang="fr-FR" altLang="fr-FR" b="1" i="0" u="none" strike="noStrike" cap="none" normalizeH="0" baseline="0" dirty="0" err="1">
                <a:ln>
                  <a:noFill/>
                </a:ln>
                <a:solidFill>
                  <a:schemeClr val="tx1"/>
                </a:solidFill>
                <a:effectLst/>
              </a:rPr>
              <a:t>OnSwipeTouchListener</a:t>
            </a:r>
            <a:r>
              <a:rPr kumimoji="0" lang="fr-FR" altLang="fr-FR" b="0" i="0" u="none" strike="noStrike" cap="none" normalizeH="0" baseline="0" dirty="0">
                <a:ln>
                  <a:noFill/>
                </a:ln>
                <a:solidFill>
                  <a:schemeClr val="tx1"/>
                </a:solidFill>
                <a:effectLst/>
              </a:rPr>
              <a:t> sur </a:t>
            </a:r>
            <a:r>
              <a:rPr kumimoji="0" lang="fr-FR" altLang="fr-FR" b="1" i="0" u="none" strike="noStrike" cap="none" normalizeH="0" baseline="0" dirty="0">
                <a:ln>
                  <a:noFill/>
                </a:ln>
                <a:solidFill>
                  <a:schemeClr val="tx1"/>
                </a:solidFill>
                <a:effectLst/>
              </a:rPr>
              <a:t>avtivity2</a:t>
            </a:r>
            <a:r>
              <a:rPr kumimoji="0" lang="fr-FR" altLang="fr-FR" b="0" i="0" u="none" strike="noStrike" cap="none" normalizeH="0" baseline="0" dirty="0">
                <a:ln>
                  <a:noFill/>
                </a:ln>
                <a:solidFill>
                  <a:schemeClr val="tx1"/>
                </a:solidFill>
                <a:effectLst/>
              </a:rPr>
              <a:t>, qui est un objet qui peut être utilisé pour détecter les swipes (gestes de glissement) sur un </a:t>
            </a:r>
            <a:r>
              <a:rPr kumimoji="0" lang="fr-FR" altLang="fr-FR" b="0" i="0" u="none" strike="noStrike" cap="none" normalizeH="0" baseline="0" dirty="0" err="1">
                <a:ln>
                  <a:noFill/>
                </a:ln>
                <a:solidFill>
                  <a:schemeClr val="tx1"/>
                </a:solidFill>
                <a:effectLst/>
              </a:rPr>
              <a:t>layout</a:t>
            </a:r>
            <a:r>
              <a:rPr kumimoji="0" lang="fr-FR" altLang="fr-FR" b="0" i="0" u="none" strike="noStrike" cap="none" normalizeH="0" baseline="0" dirty="0">
                <a:ln>
                  <a:noFill/>
                </a:ln>
                <a:solidFill>
                  <a:schemeClr val="tx1"/>
                </a:solidFill>
                <a:effectLst/>
              </a:rPr>
              <a:t>. Si l'utilisateur effectue un swipe vers la droite sur </a:t>
            </a:r>
            <a:r>
              <a:rPr kumimoji="0" lang="fr-FR" altLang="fr-FR" b="1" i="0" u="none" strike="noStrike" cap="none" normalizeH="0" baseline="0" dirty="0">
                <a:ln>
                  <a:noFill/>
                </a:ln>
                <a:solidFill>
                  <a:schemeClr val="tx1"/>
                </a:solidFill>
                <a:effectLst/>
              </a:rPr>
              <a:t>avtivity2</a:t>
            </a:r>
            <a:r>
              <a:rPr kumimoji="0" lang="fr-FR" altLang="fr-FR" b="0" i="0" u="none" strike="noStrike" cap="none" normalizeH="0" baseline="0" dirty="0">
                <a:ln>
                  <a:noFill/>
                </a:ln>
                <a:solidFill>
                  <a:schemeClr val="tx1"/>
                </a:solidFill>
                <a:effectLst/>
              </a:rPr>
              <a:t>, une nouvelle activité </a:t>
            </a:r>
            <a:r>
              <a:rPr kumimoji="0" lang="fr-FR" altLang="fr-FR" b="1" i="0" u="none" strike="noStrike" cap="none" normalizeH="0" baseline="0" dirty="0" err="1">
                <a:ln>
                  <a:noFill/>
                </a:ln>
                <a:solidFill>
                  <a:schemeClr val="tx1"/>
                </a:solidFill>
                <a:effectLst/>
              </a:rPr>
              <a:t>MainActivity</a:t>
            </a:r>
            <a:r>
              <a:rPr kumimoji="0" lang="fr-FR" altLang="fr-FR" b="0" i="0" u="none" strike="noStrike" cap="none" normalizeH="0" baseline="0" dirty="0">
                <a:ln>
                  <a:noFill/>
                </a:ln>
                <a:solidFill>
                  <a:schemeClr val="tx1"/>
                </a:solidFill>
                <a:effectLst/>
              </a:rPr>
              <a:t> est lancée. Si l'utilisateur effectue un swipe vers la gauche sur </a:t>
            </a:r>
            <a:r>
              <a:rPr kumimoji="0" lang="fr-FR" altLang="fr-FR" b="1" i="0" u="none" strike="noStrike" cap="none" normalizeH="0" baseline="0" dirty="0">
                <a:ln>
                  <a:noFill/>
                </a:ln>
                <a:solidFill>
                  <a:schemeClr val="tx1"/>
                </a:solidFill>
                <a:effectLst/>
              </a:rPr>
              <a:t>avtivity2</a:t>
            </a:r>
            <a:r>
              <a:rPr kumimoji="0" lang="fr-FR" altLang="fr-FR" b="0" i="0" u="none" strike="noStrike" cap="none" normalizeH="0" baseline="0" dirty="0">
                <a:ln>
                  <a:noFill/>
                </a:ln>
                <a:solidFill>
                  <a:schemeClr val="tx1"/>
                </a:solidFill>
                <a:effectLst/>
              </a:rPr>
              <a:t>, une nouvelle activité </a:t>
            </a:r>
            <a:r>
              <a:rPr kumimoji="0" lang="fr-FR" altLang="fr-FR" b="1" i="0" u="none" strike="noStrike" cap="none" normalizeH="0" baseline="0" dirty="0">
                <a:ln>
                  <a:noFill/>
                </a:ln>
                <a:solidFill>
                  <a:schemeClr val="tx1"/>
                </a:solidFill>
                <a:effectLst/>
              </a:rPr>
              <a:t>MainActivity3</a:t>
            </a:r>
            <a:r>
              <a:rPr kumimoji="0" lang="fr-FR" altLang="fr-FR" b="0" i="0" u="none" strike="noStrike" cap="none" normalizeH="0" baseline="0" dirty="0">
                <a:ln>
                  <a:noFill/>
                </a:ln>
                <a:solidFill>
                  <a:schemeClr val="tx1"/>
                </a:solidFill>
                <a:effectLst/>
              </a:rPr>
              <a:t> est lancée.</a:t>
            </a:r>
          </a:p>
          <a:p>
            <a:pPr>
              <a:lnSpc>
                <a:spcPct val="150000"/>
              </a:lnSpc>
            </a:pPr>
            <a:endParaRPr lang="fr-FR" dirty="0">
              <a:solidFill>
                <a:schemeClr val="tx1"/>
              </a:solidFill>
            </a:endParaRP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2 : Modifier le code de la classe activité</a:t>
            </a:r>
          </a:p>
        </p:txBody>
      </p:sp>
    </p:spTree>
    <p:extLst>
      <p:ext uri="{BB962C8B-B14F-4D97-AF65-F5344CB8AC3E}">
        <p14:creationId xmlns:p14="http://schemas.microsoft.com/office/powerpoint/2010/main" val="2832852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4" name="Espace réservé du contenu 3">
            <a:extLst>
              <a:ext uri="{FF2B5EF4-FFF2-40B4-BE49-F238E27FC236}">
                <a16:creationId xmlns:a16="http://schemas.microsoft.com/office/drawing/2014/main" id="{B0D20A5B-5E48-4D0A-ACC7-CC2B693F9E62}"/>
              </a:ext>
            </a:extLst>
          </p:cNvPr>
          <p:cNvSpPr>
            <a:spLocks noGrp="1"/>
          </p:cNvSpPr>
          <p:nvPr>
            <p:ph sz="quarter" idx="12"/>
          </p:nvPr>
        </p:nvSpPr>
        <p:spPr/>
        <p:txBody>
          <a:bodyPr/>
          <a:lstStyle/>
          <a:p>
            <a:r>
              <a:rPr lang="fr-FR" dirty="0">
                <a:solidFill>
                  <a:schemeClr val="tx1"/>
                </a:solidFill>
              </a:rPr>
              <a:t>On demande de créer une activité (</a:t>
            </a:r>
            <a:r>
              <a:rPr lang="fr-FR" b="1" dirty="0">
                <a:solidFill>
                  <a:schemeClr val="tx1"/>
                </a:solidFill>
              </a:rPr>
              <a:t>MainActivity3</a:t>
            </a:r>
            <a:r>
              <a:rPr lang="fr-FR" dirty="0">
                <a:solidFill>
                  <a:schemeClr val="tx1"/>
                </a:solidFill>
              </a:rPr>
              <a:t>) qui contient une liste des villes et un champ texte, dans lequel la ville sélectionnée sera affichée.  Comme le montre la figure à côté. </a:t>
            </a: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Tâche 3 : </a:t>
            </a:r>
            <a:r>
              <a:rPr lang="fr-FR" dirty="0" err="1"/>
              <a:t>OnItemSelected</a:t>
            </a:r>
            <a:endParaRPr lang="fr-FR" dirty="0"/>
          </a:p>
        </p:txBody>
      </p:sp>
      <p:pic>
        <p:nvPicPr>
          <p:cNvPr id="12" name="Content Placeholder 11">
            <a:extLst>
              <a:ext uri="{FF2B5EF4-FFF2-40B4-BE49-F238E27FC236}">
                <a16:creationId xmlns:a16="http://schemas.microsoft.com/office/drawing/2014/main" id="{A500693B-CF35-97A7-998D-01F887424D07}"/>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566706" y="1943100"/>
            <a:ext cx="2579914" cy="4514850"/>
          </a:xfrm>
        </p:spPr>
      </p:pic>
    </p:spTree>
    <p:extLst>
      <p:ext uri="{BB962C8B-B14F-4D97-AF65-F5344CB8AC3E}">
        <p14:creationId xmlns:p14="http://schemas.microsoft.com/office/powerpoint/2010/main" val="3973738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4" name="Content Placeholder 3">
            <a:extLst>
              <a:ext uri="{FF2B5EF4-FFF2-40B4-BE49-F238E27FC236}">
                <a16:creationId xmlns:a16="http://schemas.microsoft.com/office/drawing/2014/main" id="{290050C3-69FB-C94C-3ECC-2315A0D500AB}"/>
              </a:ext>
            </a:extLst>
          </p:cNvPr>
          <p:cNvSpPr>
            <a:spLocks noGrp="1"/>
          </p:cNvSpPr>
          <p:nvPr>
            <p:ph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174AD4"/>
                </a:solidFill>
                <a:effectLst/>
                <a:latin typeface="JetBrains Mono"/>
              </a:rPr>
              <a:t>xml version</a:t>
            </a:r>
            <a:r>
              <a:rPr kumimoji="0" lang="fr-FR" altLang="fr-FR" sz="1200" b="0" i="0" u="none" strike="noStrike" cap="none" normalizeH="0" baseline="0" dirty="0">
                <a:ln>
                  <a:noFill/>
                </a:ln>
                <a:solidFill>
                  <a:srgbClr val="067D17"/>
                </a:solidFill>
                <a:effectLst/>
                <a:latin typeface="JetBrains Mono"/>
              </a:rPr>
              <a:t>="1.0" </a:t>
            </a:r>
            <a:r>
              <a:rPr kumimoji="0" lang="fr-FR" altLang="fr-FR" sz="1200" b="0" i="0" u="none" strike="noStrike" cap="none" normalizeH="0" baseline="0" dirty="0" err="1">
                <a:ln>
                  <a:noFill/>
                </a:ln>
                <a:solidFill>
                  <a:srgbClr val="174AD4"/>
                </a:solidFill>
                <a:effectLst/>
                <a:latin typeface="JetBrains Mono"/>
              </a:rPr>
              <a:t>encoding</a:t>
            </a:r>
            <a:r>
              <a:rPr kumimoji="0" lang="fr-FR" altLang="fr-FR" sz="1200" b="0" i="0" u="none" strike="noStrike" cap="none" normalizeH="0" baseline="0" dirty="0">
                <a:ln>
                  <a:noFill/>
                </a:ln>
                <a:solidFill>
                  <a:srgbClr val="067D17"/>
                </a:solidFill>
                <a:effectLst/>
                <a:latin typeface="JetBrains Mono"/>
              </a:rPr>
              <a:t>="utf-8"</a:t>
            </a:r>
            <a:r>
              <a:rPr kumimoji="0" lang="fr-FR" altLang="fr-FR" sz="1200" b="0" i="1" u="none" strike="noStrike" cap="none" normalizeH="0" baseline="0" dirty="0">
                <a:ln>
                  <a:noFill/>
                </a:ln>
                <a:solidFill>
                  <a:srgbClr val="080808"/>
                </a:solidFill>
                <a:effectLst/>
                <a:latin typeface="JetBrains Mono"/>
              </a:rPr>
              <a:t>?&gt;</a:t>
            </a:r>
            <a:br>
              <a:rPr kumimoji="0" lang="fr-FR" altLang="fr-FR" sz="1200" b="0" i="1"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33B3"/>
                </a:solidFill>
                <a:effectLst/>
                <a:latin typeface="JetBrains Mono"/>
              </a:rPr>
              <a:t>androidx.constraintlayout.widget.ConstraintLayout</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-auto"</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err="1">
                <a:ln>
                  <a:noFill/>
                </a:ln>
                <a:solidFill>
                  <a:srgbClr val="174AD4"/>
                </a:solidFill>
                <a:effectLst/>
                <a:latin typeface="JetBrains Mono"/>
              </a:rPr>
              <a:t>:context</a:t>
            </a:r>
            <a:r>
              <a:rPr kumimoji="0" lang="fr-FR" altLang="fr-FR" sz="1200" b="0" i="0" u="none" strike="noStrike" cap="none" normalizeH="0" baseline="0" dirty="0">
                <a:ln>
                  <a:noFill/>
                </a:ln>
                <a:solidFill>
                  <a:srgbClr val="067D17"/>
                </a:solidFill>
                <a:effectLst/>
                <a:latin typeface="JetBrains Mono"/>
              </a:rPr>
              <a:t>=".MainActivity3"</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="@+id/activity3"</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TextView</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="@+id/textView2"</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="288dp"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="48dp"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:layout_marginTop</a:t>
            </a:r>
            <a:r>
              <a:rPr kumimoji="0" lang="fr-FR" altLang="fr-FR" sz="1200" b="0" i="0" u="none" strike="noStrike" cap="none" normalizeH="0" baseline="0" dirty="0">
                <a:ln>
                  <a:noFill/>
                </a:ln>
                <a:solidFill>
                  <a:srgbClr val="067D17"/>
                </a:solidFill>
                <a:effectLst/>
                <a:latin typeface="JetBrains Mono"/>
              </a:rPr>
              <a:t>="96dp"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OnItemSelectedListener</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:textSize</a:t>
            </a:r>
            <a:r>
              <a:rPr kumimoji="0" lang="fr-FR" altLang="fr-FR" sz="1200" b="0" i="0" u="none" strike="noStrike" cap="none" normalizeH="0" baseline="0" dirty="0">
                <a:ln>
                  <a:noFill/>
                </a:ln>
                <a:solidFill>
                  <a:srgbClr val="067D17"/>
                </a:solidFill>
                <a:effectLst/>
                <a:latin typeface="JetBrains Mono"/>
              </a:rPr>
              <a:t>="24sp"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:textStyle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bold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:layout_constraintEnd_toEndOf</a:t>
            </a:r>
            <a:r>
              <a:rPr kumimoji="0" lang="fr-FR" altLang="fr-FR" sz="1200" b="0" i="0" u="none" strike="noStrike" cap="none" normalizeH="0" baseline="0" dirty="0">
                <a:ln>
                  <a:noFill/>
                </a:ln>
                <a:solidFill>
                  <a:srgbClr val="067D17"/>
                </a:solidFill>
                <a:effectLst/>
                <a:latin typeface="JetBrains Mono"/>
              </a:rPr>
              <a:t>="parent"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:layout_constraintHorizontal_bias</a:t>
            </a:r>
            <a:r>
              <a:rPr kumimoji="0" lang="fr-FR" altLang="fr-FR" sz="1200" b="0" i="0" u="none" strike="noStrike" cap="none" normalizeH="0" baseline="0" dirty="0">
                <a:ln>
                  <a:noFill/>
                </a:ln>
                <a:solidFill>
                  <a:srgbClr val="067D17"/>
                </a:solidFill>
                <a:effectLst/>
                <a:latin typeface="JetBrains Mono"/>
              </a:rPr>
              <a:t>="0.498"</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:layout_constraintStart_toStartOf</a:t>
            </a:r>
            <a:r>
              <a:rPr kumimoji="0" lang="fr-FR" altLang="fr-FR" sz="1200" b="0" i="0" u="none" strike="noStrike" cap="none" normalizeH="0" baseline="0" dirty="0">
                <a:ln>
                  <a:noFill/>
                </a:ln>
                <a:solidFill>
                  <a:srgbClr val="067D17"/>
                </a:solidFill>
                <a:effectLst/>
                <a:latin typeface="JetBrains Mono"/>
              </a:rPr>
              <a:t>="parent"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:layout_constraintTop_toTopOf</a:t>
            </a:r>
            <a:r>
              <a:rPr kumimoji="0" lang="fr-FR" altLang="fr-FR" sz="1200" b="0" i="0" u="none" strike="noStrike" cap="none" normalizeH="0" baseline="0" dirty="0">
                <a:ln>
                  <a:noFill/>
                </a:ln>
                <a:solidFill>
                  <a:srgbClr val="067D17"/>
                </a:solidFill>
                <a:effectLst/>
                <a:latin typeface="JetBrains Mono"/>
              </a:rPr>
              <a:t>="parent" </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1 : Modifier le fichier </a:t>
            </a:r>
            <a:r>
              <a:rPr lang="fr-FR" dirty="0" err="1"/>
              <a:t>layout</a:t>
            </a:r>
            <a:endParaRPr lang="fr-FR" dirty="0"/>
          </a:p>
        </p:txBody>
      </p:sp>
      <p:sp>
        <p:nvSpPr>
          <p:cNvPr id="7" name="Rectangle 1">
            <a:extLst>
              <a:ext uri="{FF2B5EF4-FFF2-40B4-BE49-F238E27FC236}">
                <a16:creationId xmlns:a16="http://schemas.microsoft.com/office/drawing/2014/main" id="{4BC66BB8-4949-1914-EB0C-8975DBED39FA}"/>
              </a:ext>
            </a:extLst>
          </p:cNvPr>
          <p:cNvSpPr>
            <a:spLocks noGrp="1" noChangeArrowheads="1"/>
          </p:cNvSpPr>
          <p:nvPr>
            <p:ph sz="quarter" idx="14"/>
          </p:nvPr>
        </p:nvSpPr>
        <p:spPr bwMode="auto">
          <a:xfrm>
            <a:off x="6398976" y="2079821"/>
            <a:ext cx="3615092" cy="3631763"/>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0033B3"/>
                </a:solidFill>
                <a:effectLst/>
                <a:latin typeface="JetBrains Mono"/>
              </a:rPr>
              <a:t>Spinner</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="@+id/spinner"</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="360dp"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="48dp"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="88dp"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:layout_constraintTop_toBottomOf</a:t>
            </a:r>
            <a:r>
              <a:rPr kumimoji="0" lang="fr-FR" altLang="fr-FR" sz="1000" b="0" i="0" u="none" strike="noStrike" cap="none" normalizeH="0" baseline="0" dirty="0">
                <a:ln>
                  <a:noFill/>
                </a:ln>
                <a:solidFill>
                  <a:srgbClr val="067D17"/>
                </a:solidFill>
                <a:effectLst/>
                <a:latin typeface="JetBrains Mono"/>
              </a:rPr>
              <a:t>="@+id/textView2"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spinnerText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:layout_marginBottom</a:t>
            </a:r>
            <a:r>
              <a:rPr kumimoji="0" lang="fr-FR" altLang="fr-FR" sz="1000" b="0" i="0" u="none" strike="noStrike" cap="none" normalizeH="0" baseline="0" dirty="0">
                <a:ln>
                  <a:noFill/>
                </a:ln>
                <a:solidFill>
                  <a:srgbClr val="067D17"/>
                </a:solidFill>
                <a:effectLst/>
                <a:latin typeface="JetBrains Mono"/>
              </a:rPr>
              <a:t>="312dp"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:textSize</a:t>
            </a:r>
            <a:r>
              <a:rPr kumimoji="0" lang="fr-FR" altLang="fr-FR" sz="1000" b="0" i="0" u="none" strike="noStrike" cap="none" normalizeH="0" baseline="0" dirty="0">
                <a:ln>
                  <a:noFill/>
                </a:ln>
                <a:solidFill>
                  <a:srgbClr val="067D17"/>
                </a:solidFill>
                <a:effectLst/>
                <a:latin typeface="JetBrains Mono"/>
              </a:rPr>
              <a:t>="22dp"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:textStyle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bold</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:textColor</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color</a:t>
            </a:r>
            <a:r>
              <a:rPr kumimoji="0" lang="fr-FR" altLang="fr-FR" sz="1000" b="0" i="0" u="none" strike="noStrike" cap="none" normalizeH="0" baseline="0" dirty="0">
                <a:ln>
                  <a:noFill/>
                </a:ln>
                <a:solidFill>
                  <a:srgbClr val="067D17"/>
                </a:solidFill>
                <a:effectLst/>
                <a:latin typeface="JetBrains Mono"/>
              </a:rPr>
              <a:t>/teal_200"</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:layout_constraintBottom_toBottomOf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:layout_constraintHorizontal_bias</a:t>
            </a:r>
            <a:r>
              <a:rPr kumimoji="0" lang="fr-FR" altLang="fr-FR" sz="1000" b="0" i="0" u="none" strike="noStrike" cap="none" normalizeH="0" baseline="0" dirty="0">
                <a:ln>
                  <a:noFill/>
                </a:ln>
                <a:solidFill>
                  <a:srgbClr val="067D17"/>
                </a:solidFill>
                <a:effectLst/>
                <a:latin typeface="JetBrains Mono"/>
              </a:rPr>
              <a:t>="0.498"</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androidx.constraintlayout.widget.ConstraintLayout</a:t>
            </a:r>
            <a:r>
              <a:rPr kumimoji="0" lang="fr-FR" altLang="fr-FR" sz="1000" b="0" i="0" u="none" strike="noStrike" cap="none" normalizeH="0" baseline="0" dirty="0">
                <a:ln>
                  <a:noFill/>
                </a:ln>
                <a:solidFill>
                  <a:srgbClr val="080808"/>
                </a:solidFill>
                <a:effectLst/>
                <a:latin typeface="JetBrains Mono"/>
              </a:rPr>
              <a:t>&gt;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57532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2 : Modifier le code de la classe activité</a:t>
            </a:r>
          </a:p>
        </p:txBody>
      </p:sp>
      <p:sp>
        <p:nvSpPr>
          <p:cNvPr id="8" name="Content Placeholder 7">
            <a:extLst>
              <a:ext uri="{FF2B5EF4-FFF2-40B4-BE49-F238E27FC236}">
                <a16:creationId xmlns:a16="http://schemas.microsoft.com/office/drawing/2014/main" id="{B2F5FA77-ECF1-90C6-4F02-074D1E8971ED}"/>
              </a:ext>
            </a:extLst>
          </p:cNvPr>
          <p:cNvSpPr>
            <a:spLocks noGrp="1"/>
          </p:cNvSpPr>
          <p:nvPr>
            <p:ph sz="quarter" idx="14"/>
          </p:nvPr>
        </p:nvSpPr>
        <p:spPr>
          <a:xfrm>
            <a:off x="6421540" y="1936372"/>
            <a:ext cx="5220000" cy="4514894"/>
          </a:xfrm>
          <a:noFill/>
        </p:spPr>
        <p:txBody>
          <a:bodyPr/>
          <a:lstStyle/>
          <a:p>
            <a:pPr algn="l"/>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onSwipeLeft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i </a:t>
            </a:r>
            <a:r>
              <a:rPr kumimoji="0" lang="fr-FR" altLang="fr-FR" sz="1000" b="0" i="0" u="none" strike="noStrike" cap="none" normalizeH="0" baseline="0" dirty="0">
                <a:ln>
                  <a:noFill/>
                </a:ln>
                <a:solidFill>
                  <a:srgbClr val="080808"/>
                </a:solidFill>
                <a:effectLst/>
                <a:latin typeface="JetBrains Mono"/>
              </a:rPr>
              <a:t>= Intent(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@MainActivity3</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MainActivity4</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class</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java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startActivity</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a:t>
            </a:r>
          </a:p>
          <a:p>
            <a:pPr>
              <a:lnSpc>
                <a:spcPct val="100000"/>
              </a:lnSpc>
            </a:pPr>
            <a:r>
              <a:rPr lang="fr-FR" sz="1200" b="0" i="0" dirty="0">
                <a:solidFill>
                  <a:schemeClr val="tx1"/>
                </a:solidFill>
                <a:effectLst/>
              </a:rPr>
              <a:t>Ce code permet de créer une activité Android qui affiche une liste déroulante (</a:t>
            </a:r>
            <a:r>
              <a:rPr lang="fr-FR" sz="1200" b="1" i="0" dirty="0">
                <a:solidFill>
                  <a:schemeClr val="tx1"/>
                </a:solidFill>
                <a:effectLst/>
              </a:rPr>
              <a:t>Spinner</a:t>
            </a:r>
            <a:r>
              <a:rPr lang="fr-FR" sz="1200" b="0" i="0" dirty="0">
                <a:solidFill>
                  <a:schemeClr val="tx1"/>
                </a:solidFill>
                <a:effectLst/>
              </a:rPr>
              <a:t>) de villes et qui détecte les gestes de glissement vers la droite ou vers la gauche sur la vue pour lancer des activités correspondantes.</a:t>
            </a:r>
          </a:p>
          <a:p>
            <a:pPr>
              <a:lnSpc>
                <a:spcPct val="100000"/>
              </a:lnSpc>
            </a:pPr>
            <a:r>
              <a:rPr lang="fr-FR" sz="1200" b="0" i="0" dirty="0">
                <a:solidFill>
                  <a:schemeClr val="tx1"/>
                </a:solidFill>
                <a:effectLst/>
              </a:rPr>
              <a:t>La méthode </a:t>
            </a:r>
            <a:r>
              <a:rPr lang="fr-FR" b="1" dirty="0" err="1">
                <a:solidFill>
                  <a:schemeClr val="tx1"/>
                </a:solidFill>
              </a:rPr>
              <a:t>onCreate</a:t>
            </a:r>
            <a:r>
              <a:rPr lang="fr-FR" b="1" dirty="0">
                <a:solidFill>
                  <a:schemeClr val="tx1"/>
                </a:solidFill>
              </a:rPr>
              <a:t>()</a:t>
            </a:r>
            <a:r>
              <a:rPr lang="fr-FR" sz="1200" b="0" i="0" dirty="0">
                <a:solidFill>
                  <a:schemeClr val="tx1"/>
                </a:solidFill>
                <a:effectLst/>
              </a:rPr>
              <a:t> est la première méthode qui est appelée lorsque l'activité est créée. Elle permet de définir la vue à afficher et de configurer les différents éléments de l'interface utilisateur.</a:t>
            </a:r>
          </a:p>
          <a:p>
            <a:pPr>
              <a:lnSpc>
                <a:spcPct val="100000"/>
              </a:lnSpc>
            </a:pPr>
            <a:r>
              <a:rPr lang="fr-FR" sz="1200" b="0" i="0" dirty="0">
                <a:solidFill>
                  <a:schemeClr val="tx1"/>
                </a:solidFill>
                <a:effectLst/>
              </a:rPr>
              <a:t>Le Spinner est configuré avec un </a:t>
            </a:r>
            <a:r>
              <a:rPr lang="fr-FR" b="1" dirty="0" err="1">
                <a:solidFill>
                  <a:schemeClr val="tx1"/>
                </a:solidFill>
              </a:rPr>
              <a:t>ArrayAdapter</a:t>
            </a:r>
            <a:r>
              <a:rPr lang="fr-FR" sz="1200" b="0" i="0" dirty="0">
                <a:solidFill>
                  <a:schemeClr val="tx1"/>
                </a:solidFill>
                <a:effectLst/>
              </a:rPr>
              <a:t> qui adapte les éléments du tableau de chaînes de caractères à la vue du Spinner. Un écouteur d'événements est défini pour détecter les changements de sélection dans le Spinner et mettre à jour un </a:t>
            </a:r>
            <a:r>
              <a:rPr lang="fr-FR" b="1" dirty="0" err="1">
                <a:solidFill>
                  <a:schemeClr val="tx1"/>
                </a:solidFill>
              </a:rPr>
              <a:t>TextView</a:t>
            </a:r>
            <a:r>
              <a:rPr lang="fr-FR" sz="1200" b="0" i="0" dirty="0">
                <a:solidFill>
                  <a:schemeClr val="tx1"/>
                </a:solidFill>
                <a:effectLst/>
              </a:rPr>
              <a:t> avec la ville sélectionnée.</a:t>
            </a:r>
          </a:p>
          <a:p>
            <a:pPr>
              <a:lnSpc>
                <a:spcPct val="100000"/>
              </a:lnSpc>
            </a:pPr>
            <a:r>
              <a:rPr lang="fr-FR" sz="1200" b="0" i="0" dirty="0">
                <a:solidFill>
                  <a:schemeClr val="tx1"/>
                </a:solidFill>
                <a:effectLst/>
              </a:rPr>
              <a:t>Un écouteur de toucher est également défini pour la vue activity3. Cet écouteur détecte les gestes de glissement vers la droite ou vers la gauche sur la vue et déclenche l'intention de lancer une activité correspondante en utilisant des objets </a:t>
            </a:r>
            <a:r>
              <a:rPr lang="fr-FR" b="1" dirty="0">
                <a:solidFill>
                  <a:schemeClr val="tx1"/>
                </a:solidFill>
              </a:rPr>
              <a:t>Intent</a:t>
            </a:r>
            <a:r>
              <a:rPr lang="fr-FR" sz="1200" b="0" i="0" dirty="0">
                <a:solidFill>
                  <a:schemeClr val="tx1"/>
                </a:solidFill>
                <a:effectLst/>
              </a:rPr>
              <a:t>.</a:t>
            </a:r>
          </a:p>
          <a:p>
            <a:pPr algn="l"/>
            <a:endParaRPr lang="fr-FR" sz="1000" dirty="0"/>
          </a:p>
        </p:txBody>
      </p:sp>
      <p:sp>
        <p:nvSpPr>
          <p:cNvPr id="9" name="Rectangle 1">
            <a:extLst>
              <a:ext uri="{FF2B5EF4-FFF2-40B4-BE49-F238E27FC236}">
                <a16:creationId xmlns:a16="http://schemas.microsoft.com/office/drawing/2014/main" id="{550153C9-5F1A-35A2-3A9C-8B734F6F6712}"/>
              </a:ext>
            </a:extLst>
          </p:cNvPr>
          <p:cNvSpPr>
            <a:spLocks noGrp="1" noChangeArrowheads="1"/>
          </p:cNvSpPr>
          <p:nvPr>
            <p:ph sz="quarter" idx="12"/>
          </p:nvPr>
        </p:nvSpPr>
        <p:spPr bwMode="auto">
          <a:xfrm>
            <a:off x="925655" y="1936372"/>
            <a:ext cx="5290231" cy="4093428"/>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33B3"/>
                </a:solidFill>
                <a:effectLst/>
                <a:latin typeface="JetBrains Mono"/>
              </a:rPr>
              <a:t>class </a:t>
            </a:r>
            <a:r>
              <a:rPr kumimoji="0" lang="fr-FR" altLang="fr-FR" sz="1000" b="0" i="0" u="none" strike="noStrike" cap="none" normalizeH="0" baseline="0" dirty="0">
                <a:ln>
                  <a:noFill/>
                </a:ln>
                <a:solidFill>
                  <a:srgbClr val="000000"/>
                </a:solidFill>
                <a:effectLst/>
                <a:latin typeface="JetBrains Mono"/>
              </a:rPr>
              <a:t>MainActivity3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AppCompatActivity</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Bundle</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setContentView</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layout</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activity_main3</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villes </a:t>
            </a: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err="1">
                <a:ln>
                  <a:noFill/>
                </a:ln>
                <a:solidFill>
                  <a:srgbClr val="00627A"/>
                </a:solidFill>
                <a:effectLst/>
                <a:latin typeface="JetBrains Mono"/>
              </a:rPr>
              <a:t>arrayOf</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67D17"/>
                </a:solidFill>
                <a:effectLst/>
                <a:latin typeface="JetBrains Mono"/>
              </a:rPr>
              <a:t>"Rabat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67D17"/>
                </a:solidFill>
                <a:effectLst/>
                <a:latin typeface="JetBrains Mono"/>
              </a:rPr>
              <a:t>"Casablanca"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Fes</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67D17"/>
                </a:solidFill>
                <a:effectLst/>
                <a:latin typeface="JetBrains Mono"/>
              </a:rPr>
              <a:t>"El Jadida"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67D17"/>
                </a:solidFill>
                <a:effectLst/>
                <a:latin typeface="JetBrains Mono"/>
              </a:rPr>
              <a:t>"Kenitra"</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67D17"/>
                </a:solidFill>
                <a:effectLst/>
                <a:latin typeface="JetBrains Mono"/>
              </a:rPr>
              <a:t>"Agadir"</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arrayAdapter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ArrayAdapter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33B3"/>
                </a:solidFill>
                <a:effectLst/>
                <a:latin typeface="JetBrains Mono"/>
              </a:rPr>
              <a:t>this</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android.</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layout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simple_spinner_dropdown_item</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villes</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spinner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000000"/>
                </a:solidFill>
                <a:effectLst/>
                <a:latin typeface="JetBrains Mono"/>
              </a:rPr>
              <a:t>Spinner</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spinner</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spinnerResult</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0000"/>
                </a:solidFill>
                <a:effectLst/>
                <a:latin typeface="JetBrains Mono"/>
              </a:rPr>
              <a:t>TextView</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spinnerText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activity3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0000"/>
                </a:solidFill>
                <a:effectLst/>
                <a:latin typeface="JetBrains Mono"/>
              </a:rPr>
              <a:t>ConstraintLayout</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a:ln>
                  <a:noFill/>
                </a:ln>
                <a:solidFill>
                  <a:srgbClr val="000000"/>
                </a:solidFill>
                <a:effectLst/>
                <a:latin typeface="JetBrains Mono"/>
              </a:rPr>
              <a:t>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id</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activity3</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spinner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adapter</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arrayAdapter</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spinner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onItemSelectedListener</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object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AdapterView</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OnItemSelectedListener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onItemSelected</a:t>
            </a:r>
            <a:r>
              <a:rPr kumimoji="0" lang="fr-FR" altLang="fr-FR" sz="1000" b="0" i="0" u="none" strike="noStrike" cap="none" normalizeH="0" baseline="0" dirty="0">
                <a:ln>
                  <a:noFill/>
                </a:ln>
                <a:solidFill>
                  <a:srgbClr val="080808"/>
                </a:solidFill>
                <a:effectLst/>
                <a:latin typeface="JetBrains Mono"/>
              </a:rPr>
              <a:t>(p0: </a:t>
            </a:r>
            <a:r>
              <a:rPr kumimoji="0" lang="fr-FR" altLang="fr-FR" sz="1000" b="0" i="0" u="none" strike="noStrike" cap="none" normalizeH="0" baseline="0" dirty="0" err="1">
                <a:ln>
                  <a:noFill/>
                </a:ln>
                <a:solidFill>
                  <a:srgbClr val="000000"/>
                </a:solidFill>
                <a:effectLst/>
                <a:latin typeface="JetBrains Mono"/>
              </a:rPr>
              <a:t>AdapterView</a:t>
            </a:r>
            <a:r>
              <a:rPr kumimoji="0" lang="fr-FR" altLang="fr-FR" sz="1000" b="0" i="0" u="none" strike="noStrike" cap="none" normalizeH="0" baseline="0" dirty="0">
                <a:ln>
                  <a:noFill/>
                </a:ln>
                <a:solidFill>
                  <a:srgbClr val="080808"/>
                </a:solidFill>
                <a:effectLst/>
                <a:latin typeface="JetBrains Mono"/>
              </a:rPr>
              <a:t>&lt;*&gt;?, p1: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p2: </a:t>
            </a:r>
            <a:r>
              <a:rPr kumimoji="0" lang="fr-FR" altLang="fr-FR" sz="1000" b="0" i="0" u="none" strike="noStrike" cap="none" normalizeH="0" baseline="0" dirty="0">
                <a:ln>
                  <a:noFill/>
                </a:ln>
                <a:solidFill>
                  <a:srgbClr val="000000"/>
                </a:solidFill>
                <a:effectLst/>
                <a:latin typeface="JetBrains Mono"/>
              </a:rPr>
              <a:t>Int</a:t>
            </a:r>
            <a:r>
              <a:rPr kumimoji="0" lang="fr-FR" altLang="fr-FR" sz="1000" b="0" i="0" u="none" strike="noStrike" cap="none" normalizeH="0" baseline="0" dirty="0">
                <a:ln>
                  <a:noFill/>
                </a:ln>
                <a:solidFill>
                  <a:srgbClr val="080808"/>
                </a:solidFill>
                <a:effectLst/>
                <a:latin typeface="JetBrains Mono"/>
              </a:rPr>
              <a:t>, p3: </a:t>
            </a:r>
            <a:r>
              <a:rPr kumimoji="0" lang="fr-FR" altLang="fr-FR" sz="1000" b="0" i="0" u="none" strike="noStrike" cap="none" normalizeH="0" baseline="0" dirty="0">
                <a:ln>
                  <a:noFill/>
                </a:ln>
                <a:solidFill>
                  <a:srgbClr val="000000"/>
                </a:solidFill>
                <a:effectLst/>
                <a:latin typeface="JetBrains Mono"/>
              </a:rPr>
              <a:t>Long</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spinnerResult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text</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villes</a:t>
            </a:r>
            <a:r>
              <a:rPr kumimoji="0" lang="fr-FR" altLang="fr-FR" sz="1000" b="0" i="0" u="none" strike="noStrike" cap="none" normalizeH="0" baseline="0" dirty="0">
                <a:ln>
                  <a:noFill/>
                </a:ln>
                <a:solidFill>
                  <a:srgbClr val="080808"/>
                </a:solidFill>
                <a:effectLst/>
                <a:latin typeface="JetBrains Mono"/>
              </a:rPr>
              <a:t>[p2]</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onNothingSelected</a:t>
            </a:r>
            <a:r>
              <a:rPr kumimoji="0" lang="fr-FR" altLang="fr-FR" sz="1000" b="0" i="0" u="none" strike="noStrike" cap="none" normalizeH="0" baseline="0" dirty="0">
                <a:ln>
                  <a:noFill/>
                </a:ln>
                <a:solidFill>
                  <a:srgbClr val="080808"/>
                </a:solidFill>
                <a:effectLst/>
                <a:latin typeface="JetBrains Mono"/>
              </a:rPr>
              <a:t>(p0: </a:t>
            </a:r>
            <a:r>
              <a:rPr kumimoji="0" lang="fr-FR" altLang="fr-FR" sz="1000" b="0" i="0" u="none" strike="noStrike" cap="none" normalizeH="0" baseline="0" dirty="0" err="1">
                <a:ln>
                  <a:noFill/>
                </a:ln>
                <a:solidFill>
                  <a:srgbClr val="000000"/>
                </a:solidFill>
                <a:effectLst/>
                <a:latin typeface="JetBrains Mono"/>
              </a:rPr>
              <a:t>AdapterView</a:t>
            </a:r>
            <a:r>
              <a:rPr kumimoji="0" lang="fr-FR" altLang="fr-FR" sz="1000" b="0" i="0" u="none" strike="noStrike" cap="none" normalizeH="0" baseline="0" dirty="0">
                <a:ln>
                  <a:noFill/>
                </a:ln>
                <a:solidFill>
                  <a:srgbClr val="080808"/>
                </a:solidFill>
                <a:effectLst/>
                <a:latin typeface="JetBrains Mono"/>
              </a:rPr>
              <a:t>&lt;*&gt;?)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a:ln>
                  <a:noFill/>
                </a:ln>
                <a:solidFill>
                  <a:srgbClr val="8C8C8C"/>
                </a:solidFill>
                <a:effectLst/>
                <a:latin typeface="JetBrains Mono"/>
              </a:rPr>
              <a:t>//</a:t>
            </a:r>
            <a:br>
              <a:rPr kumimoji="0" lang="fr-FR" altLang="fr-FR" sz="1000" b="0" i="1" u="none" strike="noStrike" cap="none" normalizeH="0" baseline="0" dirty="0">
                <a:ln>
                  <a:noFill/>
                </a:ln>
                <a:solidFill>
                  <a:srgbClr val="8C8C8C"/>
                </a:solidFill>
                <a:effectLst/>
                <a:latin typeface="JetBrains Mono"/>
              </a:rPr>
            </a:br>
            <a:r>
              <a:rPr kumimoji="0" lang="fr-FR" altLang="fr-FR" sz="1000" b="0" i="1" u="none" strike="noStrike" cap="none" normalizeH="0" baseline="0" dirty="0">
                <a:ln>
                  <a:noFill/>
                </a:ln>
                <a:solidFill>
                  <a:srgbClr val="8C8C8C"/>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0000"/>
                </a:solidFill>
                <a:effectLst/>
                <a:latin typeface="JetBrains Mono"/>
              </a:rPr>
              <a:t>        activity3</a:t>
            </a:r>
            <a:r>
              <a:rPr kumimoji="0" lang="fr-FR" altLang="fr-FR" sz="1000" b="0" i="0" u="none" strike="noStrike" cap="none" normalizeH="0" baseline="0" dirty="0">
                <a:ln>
                  <a:noFill/>
                </a:ln>
                <a:solidFill>
                  <a:srgbClr val="080808"/>
                </a:solidFill>
                <a:effectLst/>
                <a:latin typeface="JetBrains Mono"/>
              </a:rPr>
              <a:t>.setOnTouchListener(</a:t>
            </a:r>
            <a:r>
              <a:rPr kumimoji="0" lang="fr-FR" altLang="fr-FR" sz="1000" b="0" i="0" u="none" strike="noStrike" cap="none" normalizeH="0" baseline="0" dirty="0" err="1">
                <a:ln>
                  <a:noFill/>
                </a:ln>
                <a:solidFill>
                  <a:srgbClr val="0033B3"/>
                </a:solidFill>
                <a:effectLst/>
                <a:latin typeface="JetBrains Mono"/>
              </a:rPr>
              <a:t>object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OnSwipeTouchListener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@MainActivity3</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onSwipeRight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i </a:t>
            </a:r>
            <a:r>
              <a:rPr kumimoji="0" lang="fr-FR" altLang="fr-FR" sz="1000" b="0" i="0" u="none" strike="noStrike" cap="none" normalizeH="0" baseline="0" dirty="0">
                <a:ln>
                  <a:noFill/>
                </a:ln>
                <a:solidFill>
                  <a:srgbClr val="080808"/>
                </a:solidFill>
                <a:effectLst/>
                <a:latin typeface="JetBrains Mono"/>
              </a:rPr>
              <a:t>= Intent(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@MainActivity3</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MainActivity2</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class</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java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startActivity</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97751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FBCA08B-C15C-47D4-8133-7FCA31F8BD87}"/>
              </a:ext>
            </a:extLst>
          </p:cNvPr>
          <p:cNvSpPr>
            <a:spLocks noGrp="1"/>
          </p:cNvSpPr>
          <p:nvPr>
            <p:ph type="body" sz="quarter" idx="10"/>
          </p:nvPr>
        </p:nvSpPr>
        <p:spPr/>
        <p:txBody>
          <a:bodyPr anchor="ctr"/>
          <a:lstStyle/>
          <a:p>
            <a:pPr marL="288000" indent="-288000">
              <a:spcAft>
                <a:spcPts val="0"/>
              </a:spcAft>
            </a:pPr>
            <a:r>
              <a:rPr lang="fr-FR" sz="1800" dirty="0">
                <a:latin typeface="Calibri" panose="020F0502020204030204" pitchFamily="34" charset="0"/>
              </a:rPr>
              <a:t>Créer des interfaces graphiques simples</a:t>
            </a:r>
          </a:p>
          <a:p>
            <a:pPr marL="179388" indent="-179388">
              <a:spcAft>
                <a:spcPts val="0"/>
              </a:spcAft>
              <a:buClrTx/>
              <a:buFont typeface="Arial" panose="020B0604020202020204" pitchFamily="34" charset="0"/>
              <a:buChar char="•"/>
            </a:pPr>
            <a:r>
              <a:rPr lang="fr-FR" sz="1200" b="0" dirty="0">
                <a:solidFill>
                  <a:srgbClr val="565656"/>
                </a:solidFill>
              </a:rPr>
              <a:t>Activité n° 1 : Création de plusieurs interfaces graphiques et gestion des évènements</a:t>
            </a:r>
          </a:p>
          <a:p>
            <a:pPr marL="179388" indent="-179388">
              <a:spcAft>
                <a:spcPts val="0"/>
              </a:spcAft>
              <a:buClrTx/>
              <a:buFont typeface="Arial" panose="020B0604020202020204" pitchFamily="34" charset="0"/>
              <a:buChar char="•"/>
            </a:pPr>
            <a:r>
              <a:rPr lang="fr-FR" sz="1200" b="0" dirty="0">
                <a:solidFill>
                  <a:srgbClr val="565656"/>
                </a:solidFill>
              </a:rPr>
              <a:t>Activité n° 2 : Création d'interfaces utilisant divers </a:t>
            </a:r>
            <a:r>
              <a:rPr lang="fr-FR" sz="1200" b="0" dirty="0" err="1">
                <a:solidFill>
                  <a:srgbClr val="565656"/>
                </a:solidFill>
              </a:rPr>
              <a:t>layouts</a:t>
            </a:r>
            <a:endParaRPr lang="fr-FR" sz="1200" b="0" dirty="0">
              <a:solidFill>
                <a:srgbClr val="565656"/>
              </a:solidFill>
            </a:endParaRPr>
          </a:p>
          <a:p>
            <a:pPr marL="179388" indent="-179388">
              <a:spcAft>
                <a:spcPts val="0"/>
              </a:spcAft>
              <a:buClrTx/>
              <a:buFont typeface="Arial" panose="020B0604020202020204" pitchFamily="34" charset="0"/>
              <a:buChar char="•"/>
            </a:pPr>
            <a:r>
              <a:rPr lang="fr-FR" sz="1200" b="0" dirty="0">
                <a:solidFill>
                  <a:srgbClr val="565656"/>
                </a:solidFill>
              </a:rPr>
              <a:t>Activité n° 3 : Création de plusieurs contrôles dont des </a:t>
            </a:r>
            <a:r>
              <a:rPr lang="fr-FR" sz="1200" b="0" dirty="0" err="1">
                <a:solidFill>
                  <a:srgbClr val="565656"/>
                </a:solidFill>
              </a:rPr>
              <a:t>RecyclerView</a:t>
            </a:r>
            <a:endParaRPr lang="fr-FR" sz="1200" b="0" dirty="0">
              <a:solidFill>
                <a:srgbClr val="565656"/>
              </a:solidFill>
            </a:endParaRPr>
          </a:p>
          <a:p>
            <a:pPr marL="179388" indent="-179388">
              <a:spcAft>
                <a:spcPts val="0"/>
              </a:spcAft>
              <a:buClrTx/>
              <a:buFont typeface="Arial" panose="020B0604020202020204" pitchFamily="34" charset="0"/>
              <a:buChar char="•"/>
            </a:pPr>
            <a:endParaRPr lang="fr-FR" sz="1200" b="0" dirty="0">
              <a:solidFill>
                <a:srgbClr val="565656"/>
              </a:solidFill>
            </a:endParaRPr>
          </a:p>
          <a:p>
            <a:pPr marL="342900" indent="-342900">
              <a:spcAft>
                <a:spcPts val="0"/>
              </a:spcAft>
              <a:buFont typeface="+mj-lt"/>
              <a:buAutoNum type="arabicPeriod" startAt="2"/>
            </a:pPr>
            <a:r>
              <a:rPr lang="fr-FR" sz="1800" dirty="0">
                <a:effectLst/>
                <a:latin typeface="Calibri" panose="020F0502020204030204" pitchFamily="34" charset="0"/>
                <a:ea typeface="Calibri" panose="020F0502020204030204" pitchFamily="34" charset="0"/>
              </a:rPr>
              <a:t>Créer des interfaces graphiques avancées</a:t>
            </a:r>
            <a:endParaRPr lang="fr-FR" sz="1800" dirty="0">
              <a:latin typeface="Calibri" panose="020F0502020204030204" pitchFamily="34" charset="0"/>
            </a:endParaRPr>
          </a:p>
          <a:p>
            <a:pPr marL="179388" indent="-179388">
              <a:spcAft>
                <a:spcPts val="0"/>
              </a:spcAft>
              <a:buClrTx/>
              <a:buFont typeface="Arial" panose="020B0604020202020204" pitchFamily="34" charset="0"/>
              <a:buChar char="•"/>
            </a:pPr>
            <a:r>
              <a:rPr lang="fr-FR" sz="1200" b="0" dirty="0">
                <a:solidFill>
                  <a:srgbClr val="565656"/>
                </a:solidFill>
              </a:rPr>
              <a:t>Activité n° 1 : Création de plusieurs vues personnalisées</a:t>
            </a:r>
          </a:p>
          <a:p>
            <a:pPr marL="179388" indent="-179388">
              <a:spcAft>
                <a:spcPts val="0"/>
              </a:spcAft>
              <a:buClrTx/>
              <a:buFont typeface="Arial" panose="020B0604020202020204" pitchFamily="34" charset="0"/>
              <a:buChar char="•"/>
            </a:pPr>
            <a:r>
              <a:rPr lang="fr-FR" sz="1200" b="0" dirty="0">
                <a:solidFill>
                  <a:srgbClr val="565656"/>
                </a:solidFill>
              </a:rPr>
              <a:t>Activité n° 2 :  Dessiner des vues sur Canvas</a:t>
            </a:r>
          </a:p>
          <a:p>
            <a:pPr marL="179388" indent="-179388">
              <a:spcAft>
                <a:spcPts val="0"/>
              </a:spcAft>
              <a:buClrTx/>
              <a:buFont typeface="Arial" panose="020B0604020202020204" pitchFamily="34" charset="0"/>
              <a:buChar char="•"/>
            </a:pPr>
            <a:r>
              <a:rPr lang="fr-FR" sz="1200" b="0" dirty="0">
                <a:solidFill>
                  <a:srgbClr val="565656"/>
                </a:solidFill>
              </a:rPr>
              <a:t>Activité n° 3 : Création de plusieurs animations entre plusieurs activités</a:t>
            </a:r>
          </a:p>
          <a:p>
            <a:pPr marL="179388" indent="-179388">
              <a:spcAft>
                <a:spcPts val="0"/>
              </a:spcAft>
              <a:buClrTx/>
              <a:buFont typeface="Arial" panose="020B0604020202020204" pitchFamily="34" charset="0"/>
              <a:buChar char="•"/>
            </a:pPr>
            <a:r>
              <a:rPr lang="fr-FR" sz="1200" b="0" dirty="0">
                <a:solidFill>
                  <a:srgbClr val="565656"/>
                </a:solidFill>
              </a:rPr>
              <a:t>Activité n° 4 : Création de plusieurs animations (Zoom In/Out Animation, </a:t>
            </a:r>
            <a:r>
              <a:rPr lang="fr-FR" sz="1200" b="0" dirty="0" err="1">
                <a:solidFill>
                  <a:srgbClr val="565656"/>
                </a:solidFill>
              </a:rPr>
              <a:t>Rotate</a:t>
            </a:r>
            <a:r>
              <a:rPr lang="fr-FR" sz="1200" b="0" dirty="0">
                <a:solidFill>
                  <a:srgbClr val="565656"/>
                </a:solidFill>
              </a:rPr>
              <a:t> Animation…)</a:t>
            </a:r>
          </a:p>
        </p:txBody>
      </p:sp>
    </p:spTree>
    <p:extLst>
      <p:ext uri="{BB962C8B-B14F-4D97-AF65-F5344CB8AC3E}">
        <p14:creationId xmlns:p14="http://schemas.microsoft.com/office/powerpoint/2010/main" val="1219332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4" name="Espace réservé du contenu 3">
            <a:extLst>
              <a:ext uri="{FF2B5EF4-FFF2-40B4-BE49-F238E27FC236}">
                <a16:creationId xmlns:a16="http://schemas.microsoft.com/office/drawing/2014/main" id="{B0D20A5B-5E48-4D0A-ACC7-CC2B693F9E62}"/>
              </a:ext>
            </a:extLst>
          </p:cNvPr>
          <p:cNvSpPr>
            <a:spLocks noGrp="1"/>
          </p:cNvSpPr>
          <p:nvPr>
            <p:ph sz="quarter" idx="12"/>
          </p:nvPr>
        </p:nvSpPr>
        <p:spPr/>
        <p:txBody>
          <a:bodyPr/>
          <a:lstStyle/>
          <a:p>
            <a:r>
              <a:rPr lang="fr-FR" b="0" i="0" dirty="0">
                <a:solidFill>
                  <a:schemeClr val="tx1"/>
                </a:solidFill>
                <a:effectLst/>
                <a:latin typeface="Söhne"/>
              </a:rPr>
              <a:t>Créer une activité Android (</a:t>
            </a:r>
            <a:r>
              <a:rPr lang="fr-FR" b="1" i="0" dirty="0">
                <a:solidFill>
                  <a:schemeClr val="tx1"/>
                </a:solidFill>
                <a:effectLst/>
                <a:latin typeface="Söhne"/>
              </a:rPr>
              <a:t>MainActivity4</a:t>
            </a:r>
            <a:r>
              <a:rPr lang="fr-FR" b="0" i="0" dirty="0">
                <a:solidFill>
                  <a:schemeClr val="tx1"/>
                </a:solidFill>
                <a:effectLst/>
                <a:latin typeface="Söhne"/>
              </a:rPr>
              <a:t>) qui affiche une image et qui permet à l'utilisateur de déplacer l'image sur l'écran en la faisant glisser du doigt, comme indiqué dans l'image jointe.</a:t>
            </a:r>
            <a:endParaRPr lang="fr-FR" dirty="0">
              <a:solidFill>
                <a:schemeClr val="tx1"/>
              </a:solidFill>
            </a:endParaRP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Tâche 4 : </a:t>
            </a:r>
            <a:r>
              <a:rPr lang="fr-FR" dirty="0" err="1"/>
              <a:t>OnTouch</a:t>
            </a:r>
            <a:endParaRPr lang="fr-FR" dirty="0"/>
          </a:p>
        </p:txBody>
      </p:sp>
      <p:pic>
        <p:nvPicPr>
          <p:cNvPr id="9" name="Content Placeholder 8">
            <a:extLst>
              <a:ext uri="{FF2B5EF4-FFF2-40B4-BE49-F238E27FC236}">
                <a16:creationId xmlns:a16="http://schemas.microsoft.com/office/drawing/2014/main" id="{C89C74F9-6458-24B3-36F4-799913036E3B}"/>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573716" y="1943100"/>
            <a:ext cx="2565893" cy="4514850"/>
          </a:xfrm>
        </p:spPr>
      </p:pic>
    </p:spTree>
    <p:extLst>
      <p:ext uri="{BB962C8B-B14F-4D97-AF65-F5344CB8AC3E}">
        <p14:creationId xmlns:p14="http://schemas.microsoft.com/office/powerpoint/2010/main" val="3517477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4" name="Content Placeholder 3">
            <a:extLst>
              <a:ext uri="{FF2B5EF4-FFF2-40B4-BE49-F238E27FC236}">
                <a16:creationId xmlns:a16="http://schemas.microsoft.com/office/drawing/2014/main" id="{290050C3-69FB-C94C-3ECC-2315A0D500AB}"/>
              </a:ext>
            </a:extLst>
          </p:cNvPr>
          <p:cNvSpPr>
            <a:spLocks noGrp="1"/>
          </p:cNvSpPr>
          <p:nvPr>
            <p:ph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174AD4"/>
                </a:solidFill>
                <a:effectLst/>
                <a:latin typeface="JetBrains Mono"/>
              </a:rPr>
              <a:t>xml version</a:t>
            </a:r>
            <a:r>
              <a:rPr kumimoji="0" lang="fr-FR" altLang="fr-FR" sz="1200" b="0" i="0" u="none" strike="noStrike" cap="none" normalizeH="0" baseline="0" dirty="0">
                <a:ln>
                  <a:noFill/>
                </a:ln>
                <a:solidFill>
                  <a:srgbClr val="067D17"/>
                </a:solidFill>
                <a:effectLst/>
                <a:latin typeface="JetBrains Mono"/>
              </a:rPr>
              <a:t>="1.0" </a:t>
            </a:r>
            <a:r>
              <a:rPr kumimoji="0" lang="fr-FR" altLang="fr-FR" sz="1200" b="0" i="0" u="none" strike="noStrike" cap="none" normalizeH="0" baseline="0" dirty="0" err="1">
                <a:ln>
                  <a:noFill/>
                </a:ln>
                <a:solidFill>
                  <a:srgbClr val="174AD4"/>
                </a:solidFill>
                <a:effectLst/>
                <a:latin typeface="JetBrains Mono"/>
              </a:rPr>
              <a:t>encoding</a:t>
            </a:r>
            <a:r>
              <a:rPr kumimoji="0" lang="fr-FR" altLang="fr-FR" sz="1200" b="0" i="0" u="none" strike="noStrike" cap="none" normalizeH="0" baseline="0" dirty="0">
                <a:ln>
                  <a:noFill/>
                </a:ln>
                <a:solidFill>
                  <a:srgbClr val="067D17"/>
                </a:solidFill>
                <a:effectLst/>
                <a:latin typeface="JetBrains Mono"/>
              </a:rPr>
              <a:t>="utf-8"</a:t>
            </a:r>
            <a:r>
              <a:rPr kumimoji="0" lang="fr-FR" altLang="fr-FR" sz="1200" b="0" i="1" u="none" strike="noStrike" cap="none" normalizeH="0" baseline="0" dirty="0">
                <a:ln>
                  <a:noFill/>
                </a:ln>
                <a:solidFill>
                  <a:srgbClr val="080808"/>
                </a:solidFill>
                <a:effectLst/>
                <a:latin typeface="JetBrains Mono"/>
              </a:rPr>
              <a:t>?&gt;</a:t>
            </a:r>
            <a:br>
              <a:rPr kumimoji="0" lang="fr-FR" altLang="fr-FR" sz="1200" b="0" i="1"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33B3"/>
                </a:solidFill>
                <a:effectLst/>
                <a:latin typeface="JetBrains Mono"/>
              </a:rPr>
              <a:t>RelativeLayout</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-auto"</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err="1">
                <a:ln>
                  <a:noFill/>
                </a:ln>
                <a:solidFill>
                  <a:srgbClr val="174AD4"/>
                </a:solidFill>
                <a:effectLst/>
                <a:latin typeface="JetBrains Mono"/>
              </a:rPr>
              <a:t>:context</a:t>
            </a:r>
            <a:r>
              <a:rPr kumimoji="0" lang="fr-FR" altLang="fr-FR" sz="1200" b="0" i="0" u="none" strike="noStrike" cap="none" normalizeH="0" baseline="0" dirty="0">
                <a:ln>
                  <a:noFill/>
                </a:ln>
                <a:solidFill>
                  <a:srgbClr val="067D17"/>
                </a:solidFill>
                <a:effectLst/>
                <a:latin typeface="JetBrains Mono"/>
              </a:rPr>
              <a:t>=".MainActivity4"</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="@+id/activity4"</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ImageView</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="@+id/image"</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:layout_centerInParent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true</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:src</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drawable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TextView</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="@+id/textView3"</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a:t>
            </a:r>
            <a:r>
              <a:rPr kumimoji="0" lang="fr-FR" altLang="fr-FR" sz="1200" b="0" i="0" u="none" strike="noStrike" cap="none" normalizeH="0" baseline="0" dirty="0">
                <a:ln>
                  <a:noFill/>
                </a:ln>
                <a:solidFill>
                  <a:srgbClr val="067D17"/>
                </a:solidFill>
                <a:effectLst/>
                <a:latin typeface="JetBrains Mono"/>
              </a:rPr>
              <a:t>="Drag </a:t>
            </a:r>
            <a:r>
              <a:rPr kumimoji="0" lang="fr-FR" altLang="fr-FR" sz="1200" b="0" i="0" u="none" strike="noStrike" cap="none" normalizeH="0" baseline="0" dirty="0" err="1">
                <a:ln>
                  <a:noFill/>
                </a:ln>
                <a:solidFill>
                  <a:srgbClr val="067D17"/>
                </a:solidFill>
                <a:effectLst/>
                <a:latin typeface="JetBrains Mono"/>
              </a:rPr>
              <a:t>ImageView</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:textSize</a:t>
            </a:r>
            <a:r>
              <a:rPr kumimoji="0" lang="fr-FR" altLang="fr-FR" sz="1200" b="0" i="0" u="none" strike="noStrike" cap="none" normalizeH="0" baseline="0" dirty="0">
                <a:ln>
                  <a:noFill/>
                </a:ln>
                <a:solidFill>
                  <a:srgbClr val="067D17"/>
                </a:solidFill>
                <a:effectLst/>
                <a:latin typeface="JetBrains Mono"/>
              </a:rPr>
              <a:t>="26dp"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:textStyle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bold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:layout_centerHorizontal</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true</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:layout_marginTop</a:t>
            </a:r>
            <a:r>
              <a:rPr kumimoji="0" lang="fr-FR" altLang="fr-FR" sz="1200" b="0" i="0" u="none" strike="noStrike" cap="none" normalizeH="0" baseline="0" dirty="0">
                <a:ln>
                  <a:noFill/>
                </a:ln>
                <a:solidFill>
                  <a:srgbClr val="067D17"/>
                </a:solidFill>
                <a:effectLst/>
                <a:latin typeface="JetBrains Mono"/>
              </a:rPr>
              <a:t>="20dp"</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33B3"/>
                </a:solidFill>
                <a:effectLst/>
                <a:latin typeface="JetBrains Mono"/>
              </a:rPr>
              <a:t>RelativeLayout</a:t>
            </a:r>
            <a:r>
              <a:rPr kumimoji="0" lang="fr-FR" altLang="fr-FR" sz="1200" b="0" i="0" u="none" strike="noStrike" cap="none" normalizeH="0" baseline="0" dirty="0">
                <a:ln>
                  <a:noFill/>
                </a:ln>
                <a:solidFill>
                  <a:srgbClr val="080808"/>
                </a:solidFill>
                <a:effectLst/>
                <a:latin typeface="JetBrains Mono"/>
              </a:rPr>
              <a:t>&gt;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1 : Modifier le fichier </a:t>
            </a:r>
            <a:r>
              <a:rPr lang="fr-FR" dirty="0" err="1"/>
              <a:t>layout</a:t>
            </a:r>
            <a:endParaRPr lang="fr-FR" dirty="0"/>
          </a:p>
        </p:txBody>
      </p:sp>
      <p:sp>
        <p:nvSpPr>
          <p:cNvPr id="9" name="Content Placeholder 8">
            <a:extLst>
              <a:ext uri="{FF2B5EF4-FFF2-40B4-BE49-F238E27FC236}">
                <a16:creationId xmlns:a16="http://schemas.microsoft.com/office/drawing/2014/main" id="{76B4D7C5-85BF-101E-370F-E15A14D536A0}"/>
              </a:ext>
            </a:extLst>
          </p:cNvPr>
          <p:cNvSpPr>
            <a:spLocks noGrp="1"/>
          </p:cNvSpPr>
          <p:nvPr>
            <p:ph sz="quarter" idx="14"/>
          </p:nvPr>
        </p:nvSpPr>
        <p:spPr/>
        <p:txBody>
          <a:bodyPr/>
          <a:lstStyle/>
          <a:p>
            <a:r>
              <a:rPr lang="fr-FR" dirty="0">
                <a:solidFill>
                  <a:schemeClr val="tx1"/>
                </a:solidFill>
              </a:rPr>
              <a:t>Mettre l’image dans le dossier </a:t>
            </a:r>
            <a:r>
              <a:rPr lang="fr-FR" dirty="0" err="1">
                <a:solidFill>
                  <a:schemeClr val="tx1"/>
                </a:solidFill>
              </a:rPr>
              <a:t>drawable</a:t>
            </a:r>
            <a:r>
              <a:rPr lang="fr-FR" dirty="0">
                <a:solidFill>
                  <a:schemeClr val="tx1"/>
                </a:solidFill>
              </a:rPr>
              <a:t>. </a:t>
            </a:r>
          </a:p>
        </p:txBody>
      </p:sp>
    </p:spTree>
    <p:extLst>
      <p:ext uri="{BB962C8B-B14F-4D97-AF65-F5344CB8AC3E}">
        <p14:creationId xmlns:p14="http://schemas.microsoft.com/office/powerpoint/2010/main" val="1403907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2 : Modifier le code de la classe activité</a:t>
            </a:r>
          </a:p>
        </p:txBody>
      </p:sp>
      <p:sp>
        <p:nvSpPr>
          <p:cNvPr id="8" name="Content Placeholder 7">
            <a:extLst>
              <a:ext uri="{FF2B5EF4-FFF2-40B4-BE49-F238E27FC236}">
                <a16:creationId xmlns:a16="http://schemas.microsoft.com/office/drawing/2014/main" id="{B2F5FA77-ECF1-90C6-4F02-074D1E8971ED}"/>
              </a:ext>
            </a:extLst>
          </p:cNvPr>
          <p:cNvSpPr>
            <a:spLocks noGrp="1"/>
          </p:cNvSpPr>
          <p:nvPr>
            <p:ph sz="quarter" idx="14"/>
          </p:nvPr>
        </p:nvSpPr>
        <p:spPr>
          <a:xfrm>
            <a:off x="6421540" y="1936372"/>
            <a:ext cx="5220000" cy="4514894"/>
          </a:xfrm>
          <a:noFill/>
        </p:spPr>
        <p:txBody>
          <a:bodyPr/>
          <a:lstStyle/>
          <a:p>
            <a:pPr>
              <a:lnSpc>
                <a:spcPct val="100000"/>
              </a:lnSpc>
              <a:spcBef>
                <a:spcPts val="0"/>
              </a:spcBef>
              <a:spcAft>
                <a:spcPts val="1500"/>
              </a:spcAft>
            </a:pPr>
            <a:r>
              <a:rPr lang="fr-FR" dirty="0">
                <a:solidFill>
                  <a:schemeClr val="tx1"/>
                </a:solidFill>
                <a:effectLst/>
                <a:ea typeface="Times New Roman" panose="02020603050405020304" pitchFamily="18" charset="0"/>
              </a:rPr>
              <a:t>Ce code permet de créer une activité Android qui affiche une image et qui permet à l'utilisateur de déplacer l'image sur l'écran en la faisant glisser du doigt.</a:t>
            </a:r>
          </a:p>
          <a:p>
            <a:pPr>
              <a:lnSpc>
                <a:spcPct val="100000"/>
              </a:lnSpc>
              <a:spcBef>
                <a:spcPts val="0"/>
              </a:spcBef>
              <a:spcAft>
                <a:spcPts val="1500"/>
              </a:spcAft>
            </a:pPr>
            <a:r>
              <a:rPr lang="fr-FR" dirty="0">
                <a:solidFill>
                  <a:schemeClr val="tx1"/>
                </a:solidFill>
                <a:effectLst/>
                <a:ea typeface="Times New Roman" panose="02020603050405020304" pitchFamily="18" charset="0"/>
              </a:rPr>
              <a:t>La méthode </a:t>
            </a:r>
            <a:r>
              <a:rPr lang="fr-FR" b="1" dirty="0" err="1">
                <a:solidFill>
                  <a:schemeClr val="tx1"/>
                </a:solidFill>
                <a:effectLst/>
                <a:ea typeface="Times New Roman" panose="02020603050405020304" pitchFamily="18" charset="0"/>
              </a:rPr>
              <a:t>onCreate</a:t>
            </a:r>
            <a:r>
              <a:rPr lang="fr-FR" b="1" dirty="0">
                <a:solidFill>
                  <a:schemeClr val="tx1"/>
                </a:solidFill>
                <a:effectLst/>
                <a:ea typeface="Times New Roman" panose="02020603050405020304" pitchFamily="18" charset="0"/>
              </a:rPr>
              <a:t>() </a:t>
            </a:r>
            <a:r>
              <a:rPr lang="fr-FR" dirty="0">
                <a:solidFill>
                  <a:schemeClr val="tx1"/>
                </a:solidFill>
                <a:effectLst/>
                <a:ea typeface="Times New Roman" panose="02020603050405020304" pitchFamily="18" charset="0"/>
              </a:rPr>
              <a:t>est la première méthode qui est appelée lorsque l'activité est créée. Elle permet de définir la vue à afficher et de configurer les différents éléments de l'interface utilisateur.</a:t>
            </a:r>
          </a:p>
          <a:p>
            <a:pPr>
              <a:lnSpc>
                <a:spcPct val="100000"/>
              </a:lnSpc>
              <a:spcBef>
                <a:spcPts val="0"/>
              </a:spcBef>
              <a:spcAft>
                <a:spcPts val="1500"/>
              </a:spcAft>
            </a:pPr>
            <a:r>
              <a:rPr lang="fr-FR" dirty="0">
                <a:solidFill>
                  <a:schemeClr val="tx1"/>
                </a:solidFill>
                <a:effectLst/>
                <a:ea typeface="Times New Roman" panose="02020603050405020304" pitchFamily="18" charset="0"/>
              </a:rPr>
              <a:t>Dans ce code, l'action bar (barre d'actions) est cachée et la vue </a:t>
            </a:r>
            <a:r>
              <a:rPr lang="fr-FR" b="1" dirty="0">
                <a:solidFill>
                  <a:schemeClr val="tx1"/>
                </a:solidFill>
              </a:rPr>
              <a:t>activity_main4 </a:t>
            </a:r>
            <a:r>
              <a:rPr lang="fr-FR" dirty="0">
                <a:solidFill>
                  <a:schemeClr val="tx1"/>
                </a:solidFill>
                <a:effectLst/>
                <a:ea typeface="Times New Roman" panose="02020603050405020304" pitchFamily="18" charset="0"/>
              </a:rPr>
              <a:t>est définie comme vue de l'activité. L'image est affichée en utilisant un objet </a:t>
            </a:r>
            <a:r>
              <a:rPr lang="fr-FR" b="1" dirty="0" err="1">
                <a:solidFill>
                  <a:schemeClr val="tx1"/>
                </a:solidFill>
              </a:rPr>
              <a:t>ImageView</a:t>
            </a:r>
            <a:r>
              <a:rPr lang="fr-FR" dirty="0">
                <a:solidFill>
                  <a:schemeClr val="tx1"/>
                </a:solidFill>
                <a:effectLst/>
                <a:ea typeface="Times New Roman" panose="02020603050405020304" pitchFamily="18" charset="0"/>
              </a:rPr>
              <a:t> et un écouteur de toucher est défini pour l'objet </a:t>
            </a:r>
            <a:r>
              <a:rPr lang="fr-FR" b="1" dirty="0" err="1">
                <a:solidFill>
                  <a:schemeClr val="tx1"/>
                </a:solidFill>
              </a:rPr>
              <a:t>ImageView</a:t>
            </a:r>
            <a:r>
              <a:rPr lang="fr-FR" dirty="0">
                <a:solidFill>
                  <a:schemeClr val="tx1"/>
                </a:solidFill>
                <a:effectLst/>
                <a:ea typeface="Times New Roman" panose="02020603050405020304" pitchFamily="18" charset="0"/>
              </a:rPr>
              <a:t>. Cet écouteur détecte les mouvements de l'utilisateur sur l'écran et met à jour la position de l'image en conséquence.</a:t>
            </a:r>
          </a:p>
          <a:p>
            <a:pPr>
              <a:lnSpc>
                <a:spcPct val="100000"/>
              </a:lnSpc>
              <a:spcBef>
                <a:spcPts val="0"/>
              </a:spcBef>
              <a:spcAft>
                <a:spcPts val="1500"/>
              </a:spcAft>
            </a:pPr>
            <a:r>
              <a:rPr lang="fr-FR" dirty="0">
                <a:solidFill>
                  <a:schemeClr val="tx1"/>
                </a:solidFill>
                <a:effectLst/>
                <a:ea typeface="Times New Roman" panose="02020603050405020304" pitchFamily="18" charset="0"/>
              </a:rPr>
              <a:t>Un écouteur de toucher est également défini pour la vue </a:t>
            </a:r>
            <a:r>
              <a:rPr lang="fr-FR" b="1" dirty="0">
                <a:solidFill>
                  <a:schemeClr val="tx1"/>
                </a:solidFill>
              </a:rPr>
              <a:t>activity4</a:t>
            </a:r>
            <a:r>
              <a:rPr lang="fr-FR" dirty="0">
                <a:solidFill>
                  <a:schemeClr val="tx1"/>
                </a:solidFill>
                <a:effectLst/>
                <a:ea typeface="Times New Roman" panose="02020603050405020304" pitchFamily="18" charset="0"/>
              </a:rPr>
              <a:t>. Cet écouteur détecte les gestes de glissement vers la droite ou vers la gauche sur la vue et déclenche l'intention de lancer une activité correspondante en utilisant des objets Intent.</a:t>
            </a:r>
          </a:p>
          <a:p>
            <a:pPr>
              <a:lnSpc>
                <a:spcPct val="100000"/>
              </a:lnSpc>
              <a:spcBef>
                <a:spcPts val="0"/>
              </a:spcBef>
            </a:pPr>
            <a:r>
              <a:rPr lang="fr-FR" dirty="0">
                <a:solidFill>
                  <a:schemeClr val="tx1"/>
                </a:solidFill>
                <a:effectLst/>
                <a:ea typeface="Times New Roman" panose="02020603050405020304" pitchFamily="18" charset="0"/>
              </a:rPr>
              <a:t>En résumé, ce code définit une activité qui affiche une image que l'utilisateur peut déplacer sur l'écran en la faisant glisser du doigt et qui détecte les gestes de glissement vers la droite ou vers la gauche sur la vue pour lancer des activités correspondantes.</a:t>
            </a:r>
          </a:p>
          <a:p>
            <a:pPr>
              <a:lnSpc>
                <a:spcPct val="100000"/>
              </a:lnSpc>
              <a:spcBef>
                <a:spcPts val="0"/>
              </a:spcBef>
            </a:pPr>
            <a:endParaRPr lang="fr-FR" dirty="0">
              <a:solidFill>
                <a:schemeClr val="tx1"/>
              </a:solidFill>
            </a:endParaRPr>
          </a:p>
        </p:txBody>
      </p:sp>
      <p:sp>
        <p:nvSpPr>
          <p:cNvPr id="9" name="Rectangle 1">
            <a:extLst>
              <a:ext uri="{FF2B5EF4-FFF2-40B4-BE49-F238E27FC236}">
                <a16:creationId xmlns:a16="http://schemas.microsoft.com/office/drawing/2014/main" id="{550153C9-5F1A-35A2-3A9C-8B734F6F6712}"/>
              </a:ext>
            </a:extLst>
          </p:cNvPr>
          <p:cNvSpPr>
            <a:spLocks noGrp="1" noChangeArrowheads="1"/>
          </p:cNvSpPr>
          <p:nvPr>
            <p:ph sz="quarter" idx="12"/>
          </p:nvPr>
        </p:nvSpPr>
        <p:spPr bwMode="auto">
          <a:xfrm>
            <a:off x="817371" y="1936372"/>
            <a:ext cx="4730782" cy="4708981"/>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33B3"/>
                </a:solidFill>
                <a:effectLst/>
                <a:latin typeface="JetBrains Mono"/>
              </a:rPr>
              <a:t>class </a:t>
            </a:r>
            <a:r>
              <a:rPr kumimoji="0" lang="fr-FR" altLang="fr-FR" sz="1000" b="0" i="0" u="none" strike="noStrike" cap="none" normalizeH="0" baseline="0" dirty="0">
                <a:ln>
                  <a:noFill/>
                </a:ln>
                <a:solidFill>
                  <a:srgbClr val="000000"/>
                </a:solidFill>
                <a:effectLst/>
                <a:latin typeface="JetBrains Mono"/>
              </a:rPr>
              <a:t>MainActivity4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AppCompatActivity</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Bundle</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actionBar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err="1">
                <a:ln>
                  <a:noFill/>
                </a:ln>
                <a:solidFill>
                  <a:srgbClr val="871094"/>
                </a:solidFill>
                <a:effectLst/>
                <a:latin typeface="JetBrains Mono"/>
              </a:rPr>
              <a:t>supportActionBar</a:t>
            </a:r>
            <a:br>
              <a:rPr kumimoji="0" lang="fr-FR" altLang="fr-FR" sz="1000" b="0" i="1" u="none" strike="noStrike" cap="none" normalizeH="0" baseline="0" dirty="0">
                <a:ln>
                  <a:noFill/>
                </a:ln>
                <a:solidFill>
                  <a:srgbClr val="871094"/>
                </a:solidFill>
                <a:effectLst/>
                <a:latin typeface="JetBrains Mono"/>
              </a:rPr>
            </a:b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actionBar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hide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setContentView</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layout</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activity_main4</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image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0000"/>
                </a:solidFill>
                <a:effectLst/>
                <a:latin typeface="JetBrains Mono"/>
              </a:rPr>
              <a:t>ImageView</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image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activity4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0000"/>
                </a:solidFill>
                <a:effectLst/>
                <a:latin typeface="JetBrains Mono"/>
              </a:rPr>
              <a:t>RelativeLayout</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a:ln>
                  <a:noFill/>
                </a:ln>
                <a:solidFill>
                  <a:srgbClr val="000000"/>
                </a:solidFill>
                <a:effectLst/>
                <a:latin typeface="JetBrains Mono"/>
              </a:rPr>
              <a:t>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id</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activity4</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var </a:t>
            </a:r>
            <a:r>
              <a:rPr kumimoji="0" lang="fr-FR" altLang="fr-FR" sz="1000" b="0" i="0" u="none" strike="noStrike" cap="none" normalizeH="0" baseline="0" dirty="0" err="1">
                <a:ln>
                  <a:noFill/>
                </a:ln>
                <a:solidFill>
                  <a:srgbClr val="000000"/>
                </a:solidFill>
                <a:effectLst/>
                <a:latin typeface="JetBrains Mono"/>
              </a:rPr>
              <a:t>linstener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err="1">
                <a:ln>
                  <a:noFill/>
                </a:ln>
                <a:solidFill>
                  <a:srgbClr val="080808"/>
                </a:solidFill>
                <a:effectLst/>
                <a:latin typeface="JetBrains Mono"/>
              </a:rPr>
              <a:t>.OnTouchListener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4A86E8"/>
                </a:solidFill>
                <a:effectLst/>
                <a:latin typeface="JetBrains Mono"/>
              </a:rPr>
              <a:t>function</a:t>
            </a:r>
            <a:r>
              <a:rPr kumimoji="0" lang="fr-FR" altLang="fr-FR" sz="1000" b="0" i="0" u="none" strike="noStrike" cap="none" normalizeH="0" baseline="0" dirty="0">
                <a:ln>
                  <a:noFill/>
                </a:ln>
                <a:solidFill>
                  <a:srgbClr val="4A86E8"/>
                </a:solidFill>
                <a:effectLst/>
                <a:latin typeface="JetBrains Mono"/>
              </a:rPr>
              <a:t> = </a:t>
            </a:r>
            <a:r>
              <a:rPr kumimoji="0" lang="fr-FR" altLang="fr-FR" sz="1000" b="1"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motionEvent</a:t>
            </a: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-&gt;</a:t>
            </a: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if </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motionEvent.</a:t>
            </a:r>
            <a:r>
              <a:rPr kumimoji="0" lang="fr-FR" altLang="fr-FR" sz="1000" b="0" i="1" u="none" strike="noStrike" cap="none" normalizeH="0" baseline="0" dirty="0" err="1">
                <a:ln>
                  <a:noFill/>
                </a:ln>
                <a:solidFill>
                  <a:srgbClr val="871094"/>
                </a:solidFill>
                <a:effectLst/>
                <a:latin typeface="JetBrains Mono"/>
              </a:rPr>
              <a:t>action</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MotionEvent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ACTION_MOVE</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view.</a:t>
            </a:r>
            <a:r>
              <a:rPr kumimoji="0" lang="fr-FR" altLang="fr-FR" sz="1000" b="0" i="1" u="none" strike="noStrike" cap="none" normalizeH="0" baseline="0" dirty="0" err="1">
                <a:ln>
                  <a:noFill/>
                </a:ln>
                <a:solidFill>
                  <a:srgbClr val="871094"/>
                </a:solidFill>
                <a:effectLst/>
                <a:latin typeface="JetBrains Mono"/>
              </a:rPr>
              <a:t>y</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motionEvent.</a:t>
            </a:r>
            <a:r>
              <a:rPr kumimoji="0" lang="fr-FR" altLang="fr-FR" sz="1000" b="0" i="1" u="none" strike="noStrike" cap="none" normalizeH="0" baseline="0" dirty="0" err="1">
                <a:ln>
                  <a:noFill/>
                </a:ln>
                <a:solidFill>
                  <a:srgbClr val="871094"/>
                </a:solidFill>
                <a:effectLst/>
                <a:latin typeface="JetBrains Mono"/>
              </a:rPr>
              <a:t>rawY</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view.</a:t>
            </a:r>
            <a:r>
              <a:rPr kumimoji="0" lang="fr-FR" altLang="fr-FR" sz="1000" b="0" i="1" u="none" strike="noStrike" cap="none" normalizeH="0" baseline="0" dirty="0" err="1">
                <a:ln>
                  <a:noFill/>
                </a:ln>
                <a:solidFill>
                  <a:srgbClr val="871094"/>
                </a:solidFill>
                <a:effectLst/>
                <a:latin typeface="JetBrains Mono"/>
              </a:rPr>
              <a:t>height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1750EB"/>
                </a:solidFill>
                <a:effectLst/>
                <a:latin typeface="JetBrains Mono"/>
              </a:rPr>
              <a:t>2</a:t>
            </a:r>
            <a:br>
              <a:rPr kumimoji="0" lang="fr-FR" altLang="fr-FR" sz="1000" b="0" i="0" u="none" strike="noStrike" cap="none" normalizeH="0" baseline="0" dirty="0">
                <a:ln>
                  <a:noFill/>
                </a:ln>
                <a:solidFill>
                  <a:srgbClr val="1750EB"/>
                </a:solidFill>
                <a:effectLst/>
                <a:latin typeface="JetBrains Mono"/>
              </a:rPr>
            </a:br>
            <a:r>
              <a:rPr kumimoji="0" lang="fr-FR" altLang="fr-FR" sz="1000" b="0" i="0" u="none" strike="noStrike" cap="none" normalizeH="0" baseline="0" dirty="0">
                <a:ln>
                  <a:noFill/>
                </a:ln>
                <a:solidFill>
                  <a:srgbClr val="1750EB"/>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view.</a:t>
            </a:r>
            <a:r>
              <a:rPr kumimoji="0" lang="fr-FR" altLang="fr-FR" sz="1000" b="0" i="1" u="none" strike="noStrike" cap="none" normalizeH="0" baseline="0" dirty="0" err="1">
                <a:ln>
                  <a:noFill/>
                </a:ln>
                <a:solidFill>
                  <a:srgbClr val="871094"/>
                </a:solidFill>
                <a:effectLst/>
                <a:latin typeface="JetBrains Mono"/>
              </a:rPr>
              <a:t>x</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motionEvent.</a:t>
            </a:r>
            <a:r>
              <a:rPr kumimoji="0" lang="fr-FR" altLang="fr-FR" sz="1000" b="0" i="1" u="none" strike="noStrike" cap="none" normalizeH="0" baseline="0" dirty="0" err="1">
                <a:ln>
                  <a:noFill/>
                </a:ln>
                <a:solidFill>
                  <a:srgbClr val="871094"/>
                </a:solidFill>
                <a:effectLst/>
                <a:latin typeface="JetBrains Mono"/>
              </a:rPr>
              <a:t>rawX</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view.</a:t>
            </a:r>
            <a:r>
              <a:rPr kumimoji="0" lang="fr-FR" altLang="fr-FR" sz="1000" b="0" i="1" u="none" strike="noStrike" cap="none" normalizeH="0" baseline="0" dirty="0" err="1">
                <a:ln>
                  <a:noFill/>
                </a:ln>
                <a:solidFill>
                  <a:srgbClr val="871094"/>
                </a:solidFill>
                <a:effectLst/>
                <a:latin typeface="JetBrains Mono"/>
              </a:rPr>
              <a:t>width</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1750EB"/>
                </a:solidFill>
                <a:effectLst/>
                <a:latin typeface="JetBrains Mono"/>
              </a:rPr>
              <a:t>2</a:t>
            </a:r>
            <a:br>
              <a:rPr kumimoji="0" lang="fr-FR" altLang="fr-FR" sz="1000" b="0" i="0" u="none" strike="noStrike" cap="none" normalizeH="0" baseline="0" dirty="0">
                <a:ln>
                  <a:noFill/>
                </a:ln>
                <a:solidFill>
                  <a:srgbClr val="1750EB"/>
                </a:solidFill>
                <a:effectLst/>
                <a:latin typeface="JetBrains Mono"/>
              </a:rPr>
            </a:br>
            <a:r>
              <a:rPr kumimoji="0" lang="fr-FR" altLang="fr-FR" sz="1000" b="0" i="0" u="none" strike="noStrike" cap="none" normalizeH="0" baseline="0" dirty="0">
                <a:ln>
                  <a:noFill/>
                </a:ln>
                <a:solidFill>
                  <a:srgbClr val="1750EB"/>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80808"/>
                </a:solidFill>
                <a:effectLst/>
                <a:latin typeface="JetBrains Mono"/>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image</a:t>
            </a:r>
            <a:r>
              <a:rPr kumimoji="0" lang="fr-FR" altLang="fr-FR" sz="1000" b="0" i="0" u="none" strike="noStrike" cap="none" normalizeH="0" baseline="0" dirty="0" err="1">
                <a:ln>
                  <a:noFill/>
                </a:ln>
                <a:solidFill>
                  <a:srgbClr val="080808"/>
                </a:solidFill>
                <a:effectLst/>
                <a:latin typeface="JetBrains Mono"/>
              </a:rPr>
              <a:t>.setOnTouchListener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linstener</a:t>
            </a:r>
            <a:r>
              <a:rPr kumimoji="0" lang="fr-FR" altLang="fr-FR" sz="1000" b="0" i="0" u="none" strike="noStrike" cap="none" normalizeH="0" baseline="0" dirty="0">
                <a:ln>
                  <a:noFill/>
                </a:ln>
                <a:solidFill>
                  <a:srgbClr val="080808"/>
                </a:solidFill>
                <a:effectLst/>
                <a:latin typeface="JetBrains Mono"/>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activity4</a:t>
            </a:r>
            <a:r>
              <a:rPr kumimoji="0" lang="fr-FR" altLang="fr-FR" sz="1000" b="0" i="0" u="none" strike="noStrike" cap="none" normalizeH="0" baseline="0" dirty="0">
                <a:ln>
                  <a:noFill/>
                </a:ln>
                <a:solidFill>
                  <a:srgbClr val="080808"/>
                </a:solidFill>
                <a:effectLst/>
                <a:latin typeface="JetBrains Mono"/>
              </a:rPr>
              <a:t>.setOnTouchListener(</a:t>
            </a:r>
            <a:r>
              <a:rPr kumimoji="0" lang="fr-FR" altLang="fr-FR" sz="1000" b="0" i="0" u="none" strike="noStrike" cap="none" normalizeH="0" baseline="0" dirty="0" err="1">
                <a:ln>
                  <a:noFill/>
                </a:ln>
                <a:solidFill>
                  <a:srgbClr val="0033B3"/>
                </a:solidFill>
                <a:effectLst/>
                <a:latin typeface="JetBrains Mono"/>
              </a:rPr>
              <a:t>object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OnSwipeTouchListener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@MainActivity4</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onSwipeRight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i </a:t>
            </a:r>
            <a:r>
              <a:rPr kumimoji="0" lang="fr-FR" altLang="fr-FR" sz="1000" b="0" i="0" u="none" strike="noStrike" cap="none" normalizeH="0" baseline="0" dirty="0">
                <a:ln>
                  <a:noFill/>
                </a:ln>
                <a:solidFill>
                  <a:srgbClr val="080808"/>
                </a:solidFill>
                <a:effectLst/>
                <a:latin typeface="JetBrains Mono"/>
              </a:rPr>
              <a:t>= Intent(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@MainActivity4</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MainActivity3</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class</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java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startActivity</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onSwipeLeft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i </a:t>
            </a:r>
            <a:r>
              <a:rPr kumimoji="0" lang="fr-FR" altLang="fr-FR" sz="1000" b="0" i="0" u="none" strike="noStrike" cap="none" normalizeH="0" baseline="0" dirty="0">
                <a:ln>
                  <a:noFill/>
                </a:ln>
                <a:solidFill>
                  <a:srgbClr val="080808"/>
                </a:solidFill>
                <a:effectLst/>
                <a:latin typeface="JetBrains Mono"/>
              </a:rPr>
              <a:t>= Intent(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@MainActivity4</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MainActivity5</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class</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java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startActivity</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81456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4" name="Espace réservé du contenu 3">
            <a:extLst>
              <a:ext uri="{FF2B5EF4-FFF2-40B4-BE49-F238E27FC236}">
                <a16:creationId xmlns:a16="http://schemas.microsoft.com/office/drawing/2014/main" id="{B0D20A5B-5E48-4D0A-ACC7-CC2B693F9E62}"/>
              </a:ext>
            </a:extLst>
          </p:cNvPr>
          <p:cNvSpPr>
            <a:spLocks noGrp="1"/>
          </p:cNvSpPr>
          <p:nvPr>
            <p:ph sz="quarter" idx="12"/>
          </p:nvPr>
        </p:nvSpPr>
        <p:spPr/>
        <p:txBody>
          <a:bodyPr/>
          <a:lstStyle/>
          <a:p>
            <a:r>
              <a:rPr lang="fr-FR" b="0" i="0" dirty="0">
                <a:solidFill>
                  <a:srgbClr val="374151"/>
                </a:solidFill>
                <a:effectLst/>
                <a:latin typeface="Söhne"/>
              </a:rPr>
              <a:t>Créer une activité Android (</a:t>
            </a:r>
            <a:r>
              <a:rPr lang="fr-FR" b="1" i="0" dirty="0">
                <a:solidFill>
                  <a:srgbClr val="374151"/>
                </a:solidFill>
                <a:effectLst/>
                <a:latin typeface="Söhne"/>
              </a:rPr>
              <a:t>MainActivity5</a:t>
            </a:r>
            <a:r>
              <a:rPr lang="fr-FR" b="0" i="0" dirty="0">
                <a:solidFill>
                  <a:srgbClr val="374151"/>
                </a:solidFill>
                <a:effectLst/>
                <a:latin typeface="Söhne"/>
              </a:rPr>
              <a:t>) qui affiche un bouton pour ouvrir un calendrier et permettre à l'utilisateur de sélectionner une date. Affichez la date sélectionnée dans un champ de texte, comme indiqué dans l'image jointe.</a:t>
            </a:r>
            <a:endParaRPr lang="fr-FR" dirty="0">
              <a:solidFill>
                <a:schemeClr val="tx1"/>
              </a:solidFill>
            </a:endParaRP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Tâche 5 : </a:t>
            </a:r>
            <a:r>
              <a:rPr lang="fr-FR" dirty="0" err="1"/>
              <a:t>OnDateSetListner</a:t>
            </a:r>
            <a:endParaRPr lang="fr-FR" dirty="0"/>
          </a:p>
        </p:txBody>
      </p:sp>
      <p:pic>
        <p:nvPicPr>
          <p:cNvPr id="10" name="Content Placeholder 9">
            <a:extLst>
              <a:ext uri="{FF2B5EF4-FFF2-40B4-BE49-F238E27FC236}">
                <a16:creationId xmlns:a16="http://schemas.microsoft.com/office/drawing/2014/main" id="{AF9D4778-C5A9-9C05-A029-EA41D92DC9E9}"/>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573716" y="1943100"/>
            <a:ext cx="2565893" cy="4514850"/>
          </a:xfrm>
        </p:spPr>
      </p:pic>
    </p:spTree>
    <p:extLst>
      <p:ext uri="{BB962C8B-B14F-4D97-AF65-F5344CB8AC3E}">
        <p14:creationId xmlns:p14="http://schemas.microsoft.com/office/powerpoint/2010/main" val="1396278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4" name="Content Placeholder 3">
            <a:extLst>
              <a:ext uri="{FF2B5EF4-FFF2-40B4-BE49-F238E27FC236}">
                <a16:creationId xmlns:a16="http://schemas.microsoft.com/office/drawing/2014/main" id="{290050C3-69FB-C94C-3ECC-2315A0D500AB}"/>
              </a:ext>
            </a:extLst>
          </p:cNvPr>
          <p:cNvSpPr>
            <a:spLocks noGrp="1"/>
          </p:cNvSpPr>
          <p:nvPr>
            <p:ph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1"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174AD4"/>
                </a:solidFill>
                <a:effectLst/>
                <a:latin typeface="JetBrains Mono"/>
              </a:rPr>
              <a:t>xml version</a:t>
            </a:r>
            <a:r>
              <a:rPr kumimoji="0" lang="fr-FR" altLang="fr-FR" sz="1200" b="0" i="0" u="none" strike="noStrike" cap="none" normalizeH="0" baseline="0" dirty="0">
                <a:ln>
                  <a:noFill/>
                </a:ln>
                <a:solidFill>
                  <a:srgbClr val="067D17"/>
                </a:solidFill>
                <a:effectLst/>
                <a:latin typeface="JetBrains Mono"/>
              </a:rPr>
              <a:t>="1.0" </a:t>
            </a:r>
            <a:r>
              <a:rPr kumimoji="0" lang="fr-FR" altLang="fr-FR" sz="1200" b="0" i="0" u="none" strike="noStrike" cap="none" normalizeH="0" baseline="0" dirty="0" err="1">
                <a:ln>
                  <a:noFill/>
                </a:ln>
                <a:solidFill>
                  <a:srgbClr val="174AD4"/>
                </a:solidFill>
                <a:effectLst/>
                <a:latin typeface="JetBrains Mono"/>
              </a:rPr>
              <a:t>encoding</a:t>
            </a:r>
            <a:r>
              <a:rPr kumimoji="0" lang="fr-FR" altLang="fr-FR" sz="1200" b="0" i="0" u="none" strike="noStrike" cap="none" normalizeH="0" baseline="0" dirty="0">
                <a:ln>
                  <a:noFill/>
                </a:ln>
                <a:solidFill>
                  <a:srgbClr val="067D17"/>
                </a:solidFill>
                <a:effectLst/>
                <a:latin typeface="JetBrains Mono"/>
              </a:rPr>
              <a:t>="utf-8"</a:t>
            </a:r>
            <a:r>
              <a:rPr kumimoji="0" lang="fr-FR" altLang="fr-FR" sz="1200" b="0" i="1" u="none" strike="noStrike" cap="none" normalizeH="0" baseline="0" dirty="0">
                <a:ln>
                  <a:noFill/>
                </a:ln>
                <a:solidFill>
                  <a:srgbClr val="080808"/>
                </a:solidFill>
                <a:effectLst/>
                <a:latin typeface="JetBrains Mono"/>
              </a:rPr>
              <a:t>?&gt;</a:t>
            </a:r>
            <a:br>
              <a:rPr kumimoji="0" lang="fr-FR" altLang="fr-FR" sz="1200" b="0" i="1"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33B3"/>
                </a:solidFill>
                <a:effectLst/>
                <a:latin typeface="JetBrains Mono"/>
              </a:rPr>
              <a:t>androidx.constraintlayout.widget.ConstraintLayout</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-auto"</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err="1">
                <a:ln>
                  <a:noFill/>
                </a:ln>
                <a:solidFill>
                  <a:srgbClr val="174AD4"/>
                </a:solidFill>
                <a:effectLst/>
                <a:latin typeface="JetBrains Mono"/>
              </a:rPr>
              <a:t>:context</a:t>
            </a:r>
            <a:r>
              <a:rPr kumimoji="0" lang="fr-FR" altLang="fr-FR" sz="1200" b="0" i="0" u="none" strike="noStrike" cap="none" normalizeH="0" baseline="0" dirty="0">
                <a:ln>
                  <a:noFill/>
                </a:ln>
                <a:solidFill>
                  <a:srgbClr val="067D17"/>
                </a:solidFill>
                <a:effectLst/>
                <a:latin typeface="JetBrains Mono"/>
              </a:rPr>
              <a:t>=".MainActivity5"</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="@+id/activity5"</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TextView</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="@+id/textView6"</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:layout_marginTop</a:t>
            </a:r>
            <a:r>
              <a:rPr kumimoji="0" lang="fr-FR" altLang="fr-FR" sz="1200" b="0" i="0" u="none" strike="noStrike" cap="none" normalizeH="0" baseline="0" dirty="0">
                <a:ln>
                  <a:noFill/>
                </a:ln>
                <a:solidFill>
                  <a:srgbClr val="067D17"/>
                </a:solidFill>
                <a:effectLst/>
                <a:latin typeface="JetBrains Mono"/>
              </a:rPr>
              <a:t>="120dp"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OnDateSetListener</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:textSize</a:t>
            </a:r>
            <a:r>
              <a:rPr kumimoji="0" lang="fr-FR" altLang="fr-FR" sz="1200" b="0" i="0" u="none" strike="noStrike" cap="none" normalizeH="0" baseline="0" dirty="0">
                <a:ln>
                  <a:noFill/>
                </a:ln>
                <a:solidFill>
                  <a:srgbClr val="067D17"/>
                </a:solidFill>
                <a:effectLst/>
                <a:latin typeface="JetBrains Mono"/>
              </a:rPr>
              <a:t>="28dp"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174AD4"/>
                </a:solidFill>
                <a:effectLst/>
                <a:latin typeface="JetBrains Mono"/>
              </a:rPr>
              <a:t>style</a:t>
            </a:r>
            <a:r>
              <a:rPr kumimoji="0" lang="fr-FR" altLang="fr-FR" sz="1200" b="0" i="0" u="none" strike="noStrike" cap="none" normalizeH="0" baseline="0" dirty="0">
                <a:ln>
                  <a:noFill/>
                </a:ln>
                <a:solidFill>
                  <a:srgbClr val="067D17"/>
                </a:solidFill>
                <a:effectLst/>
                <a:latin typeface="JetBrains Mono"/>
              </a:rPr>
              <a:t>="@style/MaterialAlertDialog.Material3"</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:textStyle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bold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:layout_constraintEnd_toEndOf</a:t>
            </a:r>
            <a:r>
              <a:rPr kumimoji="0" lang="fr-FR" altLang="fr-FR" sz="1200" b="0" i="0" u="none" strike="noStrike" cap="none" normalizeH="0" baseline="0" dirty="0">
                <a:ln>
                  <a:noFill/>
                </a:ln>
                <a:solidFill>
                  <a:srgbClr val="067D17"/>
                </a:solidFill>
                <a:effectLst/>
                <a:latin typeface="JetBrains Mono"/>
              </a:rPr>
              <a:t>="parent"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:layout_constraintHorizontal_bias</a:t>
            </a:r>
            <a:r>
              <a:rPr kumimoji="0" lang="fr-FR" altLang="fr-FR" sz="1200" b="0" i="0" u="none" strike="noStrike" cap="none" normalizeH="0" baseline="0" dirty="0">
                <a:ln>
                  <a:noFill/>
                </a:ln>
                <a:solidFill>
                  <a:srgbClr val="067D17"/>
                </a:solidFill>
                <a:effectLst/>
                <a:latin typeface="JetBrains Mono"/>
              </a:rPr>
              <a:t>="0.489"</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:layout_constraintStart_toStartOf</a:t>
            </a:r>
            <a:r>
              <a:rPr kumimoji="0" lang="fr-FR" altLang="fr-FR" sz="1200" b="0" i="0" u="none" strike="noStrike" cap="none" normalizeH="0" baseline="0" dirty="0">
                <a:ln>
                  <a:noFill/>
                </a:ln>
                <a:solidFill>
                  <a:srgbClr val="067D17"/>
                </a:solidFill>
                <a:effectLst/>
                <a:latin typeface="JetBrains Mono"/>
              </a:rPr>
              <a:t>="parent"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:layout_constraintTop_toTopOf</a:t>
            </a:r>
            <a:r>
              <a:rPr kumimoji="0" lang="fr-FR" altLang="fr-FR" sz="1200" b="0" i="0" u="none" strike="noStrike" cap="none" normalizeH="0" baseline="0" dirty="0">
                <a:ln>
                  <a:noFill/>
                </a:ln>
                <a:solidFill>
                  <a:srgbClr val="067D17"/>
                </a:solidFill>
                <a:effectLst/>
                <a:latin typeface="JetBrains Mono"/>
              </a:rPr>
              <a:t>="parent"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:layout_constraintVertical_bias</a:t>
            </a:r>
            <a:r>
              <a:rPr kumimoji="0" lang="fr-FR" altLang="fr-FR" sz="1200" b="0" i="0" u="none" strike="noStrike" cap="none" normalizeH="0" baseline="0" dirty="0">
                <a:ln>
                  <a:noFill/>
                </a:ln>
                <a:solidFill>
                  <a:srgbClr val="067D17"/>
                </a:solidFill>
                <a:effectLst/>
                <a:latin typeface="JetBrains Mono"/>
              </a:rPr>
              <a:t>="0.0" </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1 : Modifier le fichier </a:t>
            </a:r>
            <a:r>
              <a:rPr lang="fr-FR" dirty="0" err="1"/>
              <a:t>layout</a:t>
            </a:r>
            <a:endParaRPr lang="fr-FR" dirty="0"/>
          </a:p>
        </p:txBody>
      </p:sp>
      <p:sp>
        <p:nvSpPr>
          <p:cNvPr id="9" name="Content Placeholder 8">
            <a:extLst>
              <a:ext uri="{FF2B5EF4-FFF2-40B4-BE49-F238E27FC236}">
                <a16:creationId xmlns:a16="http://schemas.microsoft.com/office/drawing/2014/main" id="{76B4D7C5-85BF-101E-370F-E15A14D536A0}"/>
              </a:ext>
            </a:extLst>
          </p:cNvPr>
          <p:cNvSpPr>
            <a:spLocks noGrp="1"/>
          </p:cNvSpPr>
          <p:nvPr>
            <p:ph sz="quarter" idx="14"/>
          </p:nvPr>
        </p:nvSpPr>
        <p:spPr>
          <a:xfrm>
            <a:off x="6246576" y="1776515"/>
            <a:ext cx="5220000" cy="4514894"/>
          </a:xfrm>
        </p:spPr>
        <p:txBody>
          <a:bodyPr/>
          <a:lstStyle/>
          <a:p>
            <a:pPr algn="l"/>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a:ln>
                  <a:noFill/>
                </a:ln>
                <a:solidFill>
                  <a:srgbClr val="0033B3"/>
                </a:solidFill>
                <a:effectLst/>
                <a:latin typeface="JetBrains Mono"/>
              </a:rPr>
              <a:t>Button</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dateButton</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="112dp"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:backgroundTint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color</a:t>
            </a:r>
            <a:r>
              <a:rPr kumimoji="0" lang="fr-FR" altLang="fr-FR" sz="1000" b="0" i="0" u="none" strike="noStrike" cap="none" normalizeH="0" baseline="0" dirty="0">
                <a:ln>
                  <a:noFill/>
                </a:ln>
                <a:solidFill>
                  <a:srgbClr val="067D17"/>
                </a:solidFill>
                <a:effectLst/>
                <a:latin typeface="JetBrains Mono"/>
              </a:rPr>
              <a:t>/teal_200"</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Selet</a:t>
            </a:r>
            <a:r>
              <a:rPr kumimoji="0" lang="fr-FR" altLang="fr-FR" sz="1000" b="0" i="0" u="none" strike="noStrike" cap="none" normalizeH="0" baseline="0" dirty="0">
                <a:ln>
                  <a:noFill/>
                </a:ln>
                <a:solidFill>
                  <a:srgbClr val="067D17"/>
                </a:solidFill>
                <a:effectLst/>
                <a:latin typeface="JetBrains Mono"/>
              </a:rPr>
              <a:t> Date"</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:layout_constraintTop_toBottomOf</a:t>
            </a:r>
            <a:r>
              <a:rPr kumimoji="0" lang="fr-FR" altLang="fr-FR" sz="1000" b="0" i="0" u="none" strike="noStrike" cap="none" normalizeH="0" baseline="0" dirty="0">
                <a:ln>
                  <a:noFill/>
                </a:ln>
                <a:solidFill>
                  <a:srgbClr val="067D17"/>
                </a:solidFill>
                <a:effectLst/>
                <a:latin typeface="JetBrains Mono"/>
              </a:rPr>
              <a:t>="@+id/textView6"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dateSelect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="96dp"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TextView</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:textColor</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color</a:t>
            </a:r>
            <a:r>
              <a:rPr kumimoji="0" lang="fr-FR" altLang="fr-FR" sz="1000" b="0" i="0" u="none" strike="noStrike" cap="none" normalizeH="0" baseline="0" dirty="0">
                <a:ln>
                  <a:noFill/>
                </a:ln>
                <a:solidFill>
                  <a:srgbClr val="067D17"/>
                </a:solidFill>
                <a:effectLst/>
                <a:latin typeface="JetBrains Mono"/>
              </a:rPr>
              <a:t>/teal_700"</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:textSize</a:t>
            </a:r>
            <a:r>
              <a:rPr kumimoji="0" lang="fr-FR" altLang="fr-FR" sz="1000" b="0" i="0" u="none" strike="noStrike" cap="none" normalizeH="0" baseline="0" dirty="0">
                <a:ln>
                  <a:noFill/>
                </a:ln>
                <a:solidFill>
                  <a:srgbClr val="067D17"/>
                </a:solidFill>
                <a:effectLst/>
                <a:latin typeface="JetBrains Mono"/>
              </a:rPr>
              <a:t>="24sp"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:textStyle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italic</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:layout_constraintTop_toBottomOf</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dateButton</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androidx.constraintlayout.widget.ConstraintLayout</a:t>
            </a:r>
            <a:r>
              <a:rPr kumimoji="0" lang="fr-FR" altLang="fr-FR" sz="1000" b="0" i="0" u="none" strike="noStrike" cap="none" normalizeH="0" baseline="0" dirty="0">
                <a:ln>
                  <a:noFill/>
                </a:ln>
                <a:solidFill>
                  <a:srgbClr val="080808"/>
                </a:solidFill>
                <a:effectLst/>
                <a:latin typeface="JetBrains Mono"/>
              </a:rPr>
              <a:t>&gt;</a:t>
            </a:r>
            <a:endParaRPr lang="fr-FR" sz="1000" dirty="0"/>
          </a:p>
        </p:txBody>
      </p:sp>
    </p:spTree>
    <p:extLst>
      <p:ext uri="{BB962C8B-B14F-4D97-AF65-F5344CB8AC3E}">
        <p14:creationId xmlns:p14="http://schemas.microsoft.com/office/powerpoint/2010/main" val="3809670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2 : Modifier le code de la classe activité</a:t>
            </a:r>
          </a:p>
        </p:txBody>
      </p:sp>
      <p:sp>
        <p:nvSpPr>
          <p:cNvPr id="8" name="Content Placeholder 7">
            <a:extLst>
              <a:ext uri="{FF2B5EF4-FFF2-40B4-BE49-F238E27FC236}">
                <a16:creationId xmlns:a16="http://schemas.microsoft.com/office/drawing/2014/main" id="{B2F5FA77-ECF1-90C6-4F02-074D1E8971ED}"/>
              </a:ext>
            </a:extLst>
          </p:cNvPr>
          <p:cNvSpPr>
            <a:spLocks noGrp="1"/>
          </p:cNvSpPr>
          <p:nvPr>
            <p:ph sz="quarter" idx="14"/>
          </p:nvPr>
        </p:nvSpPr>
        <p:spPr>
          <a:xfrm>
            <a:off x="6421540" y="1936372"/>
            <a:ext cx="5220000" cy="4514894"/>
          </a:xfrm>
          <a:noFill/>
        </p:spPr>
        <p:txBody>
          <a:bodyPr/>
          <a:lstStyle/>
          <a:p>
            <a:pPr>
              <a:lnSpc>
                <a:spcPct val="100000"/>
              </a:lnSpc>
              <a:spcBef>
                <a:spcPts val="0"/>
              </a:spcBef>
            </a:pPr>
            <a:r>
              <a:rPr lang="fr-FR" dirty="0">
                <a:solidFill>
                  <a:schemeClr val="tx1"/>
                </a:solidFill>
                <a:effectLst/>
                <a:ea typeface="Times New Roman" panose="02020603050405020304" pitchFamily="18" charset="0"/>
              </a:rPr>
              <a:t>Ce code permet de créer une activité Android qui affiche un bouton pour ouvrir un calendrier et permettre à l'utilisateur de sélectionner une date. La date sélectionnée est affichée dans un champ de texte. L'activité détecte également les gestes de glissement vers la droite ou vers la gauche sur la vue et lance des activités correspondantes.</a:t>
            </a:r>
          </a:p>
          <a:p>
            <a:pPr>
              <a:lnSpc>
                <a:spcPct val="100000"/>
              </a:lnSpc>
              <a:spcBef>
                <a:spcPts val="0"/>
              </a:spcBef>
            </a:pPr>
            <a:r>
              <a:rPr lang="fr-FR" dirty="0">
                <a:solidFill>
                  <a:schemeClr val="tx1"/>
                </a:solidFill>
                <a:effectLst/>
                <a:ea typeface="Times New Roman" panose="02020603050405020304" pitchFamily="18" charset="0"/>
              </a:rPr>
              <a:t>La méthode </a:t>
            </a:r>
            <a:r>
              <a:rPr lang="fr-FR" b="1" dirty="0" err="1">
                <a:solidFill>
                  <a:schemeClr val="tx1"/>
                </a:solidFill>
                <a:effectLst/>
                <a:ea typeface="Times New Roman" panose="02020603050405020304" pitchFamily="18" charset="0"/>
              </a:rPr>
              <a:t>onCreate</a:t>
            </a:r>
            <a:r>
              <a:rPr lang="fr-FR" b="1" dirty="0">
                <a:solidFill>
                  <a:schemeClr val="tx1"/>
                </a:solidFill>
                <a:effectLst/>
                <a:ea typeface="Times New Roman" panose="02020603050405020304" pitchFamily="18" charset="0"/>
              </a:rPr>
              <a:t>() </a:t>
            </a:r>
            <a:r>
              <a:rPr lang="fr-FR" dirty="0">
                <a:solidFill>
                  <a:schemeClr val="tx1"/>
                </a:solidFill>
                <a:effectLst/>
                <a:ea typeface="Times New Roman" panose="02020603050405020304" pitchFamily="18" charset="0"/>
              </a:rPr>
              <a:t>est la première méthode qui est appelée lorsque l'activité est créée. Elle permet de définir la vue à afficher et de configurer les différents éléments de l'interface utilisateur.</a:t>
            </a:r>
          </a:p>
          <a:p>
            <a:pPr>
              <a:lnSpc>
                <a:spcPct val="100000"/>
              </a:lnSpc>
              <a:spcBef>
                <a:spcPts val="0"/>
              </a:spcBef>
            </a:pPr>
            <a:r>
              <a:rPr lang="fr-FR" dirty="0">
                <a:solidFill>
                  <a:schemeClr val="tx1"/>
                </a:solidFill>
                <a:effectLst/>
                <a:ea typeface="Times New Roman" panose="02020603050405020304" pitchFamily="18" charset="0"/>
              </a:rPr>
              <a:t>Le bouton est configuré avec un écouteur d'événements qui ouvre une boîte de dialogue de sélection de date lorsqu'il est cliqué. La boîte de dialogue de sélection de date est créée en utilisant l'objet </a:t>
            </a:r>
            <a:r>
              <a:rPr lang="fr-FR" b="1" dirty="0" err="1">
                <a:solidFill>
                  <a:schemeClr val="tx1"/>
                </a:solidFill>
              </a:rPr>
              <a:t>DatePickerDialog</a:t>
            </a:r>
            <a:r>
              <a:rPr lang="fr-FR" dirty="0">
                <a:solidFill>
                  <a:schemeClr val="tx1"/>
                </a:solidFill>
                <a:effectLst/>
                <a:ea typeface="Times New Roman" panose="02020603050405020304" pitchFamily="18" charset="0"/>
              </a:rPr>
              <a:t>. Un écouteur d'événements est défini pour détecter la sélection de date par l'utilisateur. Lorsqu'une date est sélectionnée, le champ de texte est mis à jour avec la date sélectionnée.</a:t>
            </a:r>
          </a:p>
          <a:p>
            <a:pPr>
              <a:lnSpc>
                <a:spcPct val="100000"/>
              </a:lnSpc>
              <a:spcBef>
                <a:spcPts val="0"/>
              </a:spcBef>
            </a:pPr>
            <a:r>
              <a:rPr lang="fr-FR" dirty="0">
                <a:solidFill>
                  <a:schemeClr val="tx1"/>
                </a:solidFill>
                <a:effectLst/>
                <a:ea typeface="Times New Roman" panose="02020603050405020304" pitchFamily="18" charset="0"/>
              </a:rPr>
              <a:t>Un écouteur de toucher est également défini pour la vue </a:t>
            </a:r>
            <a:r>
              <a:rPr lang="fr-FR" b="1" dirty="0">
                <a:solidFill>
                  <a:schemeClr val="tx1"/>
                </a:solidFill>
              </a:rPr>
              <a:t>activity5</a:t>
            </a:r>
            <a:r>
              <a:rPr lang="fr-FR" dirty="0">
                <a:solidFill>
                  <a:schemeClr val="tx1"/>
                </a:solidFill>
                <a:effectLst/>
                <a:ea typeface="Times New Roman" panose="02020603050405020304" pitchFamily="18" charset="0"/>
              </a:rPr>
              <a:t>. Cet écouteur détecte les gestes de glissement vers la droite ou vers la gauche sur la vue et déclenche l'intention de lancer une activité correspondante en utilisant des objets Intent.</a:t>
            </a:r>
          </a:p>
          <a:p>
            <a:pPr>
              <a:lnSpc>
                <a:spcPct val="100000"/>
              </a:lnSpc>
              <a:spcBef>
                <a:spcPts val="0"/>
              </a:spcBef>
            </a:pPr>
            <a:r>
              <a:rPr lang="fr-FR" dirty="0">
                <a:solidFill>
                  <a:schemeClr val="tx1"/>
                </a:solidFill>
                <a:effectLst/>
                <a:ea typeface="Times New Roman" panose="02020603050405020304" pitchFamily="18" charset="0"/>
              </a:rPr>
              <a:t>En résumé, ce code définit une activité qui affiche un bouton pour ouvrir un calendrier et permettre à l'utilisateur de sélectionner une date, qui affiche la date sélectionnée dans un champ de texte, et qui détecte les gestes de glissement vers la droite ou vers la gauche sur la vue pour lancer des activités correspondantes.</a:t>
            </a:r>
          </a:p>
          <a:p>
            <a:pPr>
              <a:lnSpc>
                <a:spcPct val="100000"/>
              </a:lnSpc>
              <a:spcBef>
                <a:spcPts val="0"/>
              </a:spcBef>
            </a:pPr>
            <a:endParaRPr lang="fr-FR" dirty="0">
              <a:solidFill>
                <a:schemeClr val="tx1"/>
              </a:solidFill>
            </a:endParaRPr>
          </a:p>
        </p:txBody>
      </p:sp>
      <p:sp>
        <p:nvSpPr>
          <p:cNvPr id="9" name="Rectangle 1">
            <a:extLst>
              <a:ext uri="{FF2B5EF4-FFF2-40B4-BE49-F238E27FC236}">
                <a16:creationId xmlns:a16="http://schemas.microsoft.com/office/drawing/2014/main" id="{550153C9-5F1A-35A2-3A9C-8B734F6F6712}"/>
              </a:ext>
            </a:extLst>
          </p:cNvPr>
          <p:cNvSpPr>
            <a:spLocks noGrp="1" noChangeArrowheads="1"/>
          </p:cNvSpPr>
          <p:nvPr>
            <p:ph sz="quarter" idx="12"/>
          </p:nvPr>
        </p:nvSpPr>
        <p:spPr bwMode="auto">
          <a:xfrm>
            <a:off x="720000" y="1812610"/>
            <a:ext cx="5320921" cy="486287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algn="l" eaLnBrk="0" fontAlgn="base" hangingPunct="0">
              <a:lnSpc>
                <a:spcPct val="100000"/>
              </a:lnSpc>
              <a:spcBef>
                <a:spcPct val="0"/>
              </a:spcBef>
              <a:spcAft>
                <a:spcPct val="0"/>
              </a:spcAft>
              <a:buClrTx/>
            </a:pPr>
            <a:r>
              <a:rPr kumimoji="0" lang="fr-FR" altLang="fr-FR" sz="1000" b="0" i="0" u="none" strike="noStrike" cap="none" normalizeH="0" baseline="0" dirty="0">
                <a:ln>
                  <a:noFill/>
                </a:ln>
                <a:solidFill>
                  <a:srgbClr val="0033B3"/>
                </a:solidFill>
                <a:effectLst/>
                <a:latin typeface="JetBrains Mono"/>
              </a:rPr>
              <a:t>class </a:t>
            </a:r>
            <a:r>
              <a:rPr kumimoji="0" lang="fr-FR" altLang="fr-FR" sz="1000" b="0" i="0" u="none" strike="noStrike" cap="none" normalizeH="0" baseline="0" dirty="0">
                <a:ln>
                  <a:noFill/>
                </a:ln>
                <a:solidFill>
                  <a:srgbClr val="000000"/>
                </a:solidFill>
                <a:effectLst/>
                <a:latin typeface="JetBrains Mono"/>
              </a:rPr>
              <a:t>MainActivity5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AppCompatActivity</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Bundle</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setContentView</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layout</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activity_main5</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a:ln>
                  <a:noFill/>
                </a:ln>
                <a:solidFill>
                  <a:srgbClr val="8C8C8C"/>
                </a:solidFill>
                <a:effectLst/>
                <a:latin typeface="JetBrains Mono"/>
              </a:rPr>
              <a:t>//</a:t>
            </a:r>
            <a:r>
              <a:rPr kumimoji="0" lang="fr-FR" altLang="fr-FR" sz="1000" b="0" i="1" u="none" strike="noStrike" cap="none" normalizeH="0" baseline="0" dirty="0" err="1">
                <a:ln>
                  <a:noFill/>
                </a:ln>
                <a:solidFill>
                  <a:srgbClr val="8C8C8C"/>
                </a:solidFill>
                <a:effectLst/>
                <a:latin typeface="JetBrains Mono"/>
              </a:rPr>
              <a:t>Calendar</a:t>
            </a:r>
            <a:br>
              <a:rPr kumimoji="0" lang="fr-FR" altLang="fr-FR" sz="1000" b="0" i="1" u="none" strike="noStrike" cap="none" normalizeH="0" baseline="0" dirty="0">
                <a:ln>
                  <a:noFill/>
                </a:ln>
                <a:solidFill>
                  <a:srgbClr val="8C8C8C"/>
                </a:solidFill>
                <a:effectLst/>
                <a:latin typeface="JetBrains Mono"/>
              </a:rPr>
            </a:br>
            <a:r>
              <a:rPr kumimoji="0" lang="fr-FR" altLang="fr-FR" sz="1000" b="0" i="1" u="none" strike="noStrike" cap="none" normalizeH="0" baseline="0" dirty="0">
                <a:ln>
                  <a:noFill/>
                </a:ln>
                <a:solidFill>
                  <a:srgbClr val="8C8C8C"/>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c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Calendar</a:t>
            </a:r>
            <a:r>
              <a:rPr kumimoji="0" lang="fr-FR" altLang="fr-FR" sz="1000" b="0" i="0" u="none" strike="noStrike" cap="none" normalizeH="0" baseline="0" dirty="0" err="1">
                <a:ln>
                  <a:noFill/>
                </a:ln>
                <a:solidFill>
                  <a:srgbClr val="080808"/>
                </a:solidFill>
                <a:effectLst/>
                <a:latin typeface="JetBrains Mono"/>
              </a:rPr>
              <a:t>.getInstance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year</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t>
            </a:r>
            <a:r>
              <a:rPr kumimoji="0" lang="fr-FR" altLang="fr-FR" sz="1000" b="0" i="0" u="none" strike="noStrike" cap="none" normalizeH="0" baseline="0" dirty="0" err="1">
                <a:ln>
                  <a:noFill/>
                </a:ln>
                <a:solidFill>
                  <a:srgbClr val="080808"/>
                </a:solidFill>
                <a:effectLst/>
                <a:latin typeface="JetBrains Mono"/>
              </a:rPr>
              <a:t>.get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Calendar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YEAR</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month</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t>
            </a:r>
            <a:r>
              <a:rPr kumimoji="0" lang="fr-FR" altLang="fr-FR" sz="1000" b="0" i="0" u="none" strike="noStrike" cap="none" normalizeH="0" baseline="0" dirty="0" err="1">
                <a:ln>
                  <a:noFill/>
                </a:ln>
                <a:solidFill>
                  <a:srgbClr val="080808"/>
                </a:solidFill>
                <a:effectLst/>
                <a:latin typeface="JetBrains Mono"/>
              </a:rPr>
              <a:t>.get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Calendar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MONTH</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day</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a:t>
            </a:r>
            <a:r>
              <a:rPr kumimoji="0" lang="fr-FR" altLang="fr-FR" sz="1000" b="0" i="0" u="none" strike="noStrike" cap="none" normalizeH="0" baseline="0" dirty="0" err="1">
                <a:ln>
                  <a:noFill/>
                </a:ln>
                <a:solidFill>
                  <a:srgbClr val="080808"/>
                </a:solidFill>
                <a:effectLst/>
                <a:latin typeface="JetBrains Mono"/>
              </a:rPr>
              <a:t>.get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Calendar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DAY_OF_MONTH</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bn</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000000"/>
                </a:solidFill>
                <a:effectLst/>
                <a:latin typeface="JetBrains Mono"/>
              </a:rPr>
              <a:t>Button</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dateButton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date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0000"/>
                </a:solidFill>
                <a:effectLst/>
                <a:latin typeface="JetBrains Mono"/>
              </a:rPr>
              <a:t>TextView</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dateSelect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activity5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0000"/>
                </a:solidFill>
                <a:effectLst/>
                <a:latin typeface="JetBrains Mono"/>
              </a:rPr>
              <a:t>ConstraintLayout</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a:ln>
                  <a:noFill/>
                </a:ln>
                <a:solidFill>
                  <a:srgbClr val="000000"/>
                </a:solidFill>
                <a:effectLst/>
                <a:latin typeface="JetBrains Mono"/>
              </a:rPr>
              <a:t>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id</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activity5</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bn</a:t>
            </a:r>
            <a:r>
              <a:rPr kumimoji="0" lang="fr-FR" altLang="fr-FR" sz="1000" b="0" i="0" u="none" strike="noStrike" cap="none" normalizeH="0" baseline="0" dirty="0" err="1">
                <a:ln>
                  <a:noFill/>
                </a:ln>
                <a:solidFill>
                  <a:srgbClr val="080808"/>
                </a:solidFill>
                <a:effectLst/>
                <a:latin typeface="JetBrains Mono"/>
              </a:rPr>
              <a:t>.setOnClickListener</a:t>
            </a: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dpd</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DatePickerDialog</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33B3"/>
                </a:solidFill>
                <a:effectLst/>
                <a:latin typeface="JetBrains Mono"/>
              </a:rPr>
              <a:t>this</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DatePickerDialog</a:t>
            </a:r>
            <a:r>
              <a:rPr kumimoji="0" lang="fr-FR" altLang="fr-FR" sz="1000" b="0" i="0" u="none" strike="noStrike" cap="none" normalizeH="0" baseline="0" dirty="0" err="1">
                <a:ln>
                  <a:noFill/>
                </a:ln>
                <a:solidFill>
                  <a:srgbClr val="080808"/>
                </a:solidFill>
                <a:effectLst/>
                <a:latin typeface="JetBrains Mono"/>
              </a:rPr>
              <a:t>.OnDateSetListener</a:t>
            </a: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myear</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monthOfYear</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dayOfMonth</a:t>
            </a: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-&gt;</a:t>
            </a: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date</a:t>
            </a:r>
            <a:r>
              <a:rPr kumimoji="0" lang="fr-FR" altLang="fr-FR" sz="1000" b="0" i="0" u="none" strike="noStrike" cap="none" normalizeH="0" baseline="0" dirty="0" err="1">
                <a:ln>
                  <a:noFill/>
                </a:ln>
                <a:solidFill>
                  <a:srgbClr val="080808"/>
                </a:solidFill>
                <a:effectLst/>
                <a:latin typeface="JetBrains Mono"/>
              </a:rPr>
              <a:t>.setText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dayOfMonth</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monthOfYear</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myear</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year</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month</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day</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dpd</a:t>
            </a:r>
            <a:r>
              <a:rPr kumimoji="0" lang="fr-FR" altLang="fr-FR" sz="1000" b="0" i="0" u="none" strike="noStrike" cap="none" normalizeH="0" baseline="0" dirty="0" err="1">
                <a:ln>
                  <a:noFill/>
                </a:ln>
                <a:solidFill>
                  <a:srgbClr val="080808"/>
                </a:solidFill>
                <a:effectLst/>
                <a:latin typeface="JetBrains Mono"/>
              </a:rPr>
              <a:t>.show</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activity5</a:t>
            </a:r>
            <a:r>
              <a:rPr kumimoji="0" lang="fr-FR" altLang="fr-FR" sz="1000" b="0" i="0" u="none" strike="noStrike" cap="none" normalizeH="0" baseline="0" dirty="0">
                <a:ln>
                  <a:noFill/>
                </a:ln>
                <a:solidFill>
                  <a:srgbClr val="080808"/>
                </a:solidFill>
                <a:effectLst/>
                <a:latin typeface="JetBrains Mono"/>
              </a:rPr>
              <a:t>.setOnTouchListener(</a:t>
            </a:r>
            <a:r>
              <a:rPr kumimoji="0" lang="fr-FR" altLang="fr-FR" sz="1000" b="0" i="0" u="none" strike="noStrike" cap="none" normalizeH="0" baseline="0" dirty="0" err="1">
                <a:ln>
                  <a:noFill/>
                </a:ln>
                <a:solidFill>
                  <a:srgbClr val="0033B3"/>
                </a:solidFill>
                <a:effectLst/>
                <a:latin typeface="JetBrains Mono"/>
              </a:rPr>
              <a:t>object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OnSwipeTouchListener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@MainActivity5</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onSwipeRight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i </a:t>
            </a:r>
            <a:r>
              <a:rPr kumimoji="0" lang="fr-FR" altLang="fr-FR" sz="1000" b="0" i="0" u="none" strike="noStrike" cap="none" normalizeH="0" baseline="0" dirty="0">
                <a:ln>
                  <a:noFill/>
                </a:ln>
                <a:solidFill>
                  <a:srgbClr val="080808"/>
                </a:solidFill>
                <a:effectLst/>
                <a:latin typeface="JetBrains Mono"/>
              </a:rPr>
              <a:t>= Intent(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@MainActivity5</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MainActivity4</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class</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java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startActivity</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onSwipeLeft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i </a:t>
            </a:r>
            <a:r>
              <a:rPr kumimoji="0" lang="fr-FR" altLang="fr-FR" sz="1000" b="0" i="0" u="none" strike="noStrike" cap="none" normalizeH="0" baseline="0" dirty="0">
                <a:ln>
                  <a:noFill/>
                </a:ln>
                <a:solidFill>
                  <a:srgbClr val="080808"/>
                </a:solidFill>
                <a:effectLst/>
                <a:latin typeface="JetBrains Mono"/>
              </a:rPr>
              <a:t>= Intent(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@MainActivity5</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MainActivity6</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class</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java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startActivity</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endParaRPr lang="fr-FR" sz="1000" dirty="0"/>
          </a:p>
        </p:txBody>
      </p:sp>
    </p:spTree>
    <p:extLst>
      <p:ext uri="{BB962C8B-B14F-4D97-AF65-F5344CB8AC3E}">
        <p14:creationId xmlns:p14="http://schemas.microsoft.com/office/powerpoint/2010/main" val="818359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4" name="Espace réservé du contenu 3">
            <a:extLst>
              <a:ext uri="{FF2B5EF4-FFF2-40B4-BE49-F238E27FC236}">
                <a16:creationId xmlns:a16="http://schemas.microsoft.com/office/drawing/2014/main" id="{B0D20A5B-5E48-4D0A-ACC7-CC2B693F9E62}"/>
              </a:ext>
            </a:extLst>
          </p:cNvPr>
          <p:cNvSpPr>
            <a:spLocks noGrp="1"/>
          </p:cNvSpPr>
          <p:nvPr>
            <p:ph sz="quarter" idx="12"/>
          </p:nvPr>
        </p:nvSpPr>
        <p:spPr/>
        <p:txBody>
          <a:bodyPr/>
          <a:lstStyle/>
          <a:p>
            <a:r>
              <a:rPr lang="fr-FR" b="0" i="0" dirty="0">
                <a:solidFill>
                  <a:schemeClr val="tx1"/>
                </a:solidFill>
                <a:effectLst/>
                <a:latin typeface="Söhne"/>
              </a:rPr>
              <a:t>Créer une activité Android (</a:t>
            </a:r>
            <a:r>
              <a:rPr lang="fr-FR" b="1" i="0" dirty="0">
                <a:solidFill>
                  <a:schemeClr val="tx1"/>
                </a:solidFill>
                <a:effectLst/>
                <a:latin typeface="Söhne"/>
              </a:rPr>
              <a:t>MainActivity6</a:t>
            </a:r>
            <a:r>
              <a:rPr lang="fr-FR" b="0" i="0" dirty="0">
                <a:solidFill>
                  <a:schemeClr val="tx1"/>
                </a:solidFill>
                <a:effectLst/>
                <a:latin typeface="Söhne"/>
              </a:rPr>
              <a:t>) qui affiche un bouton pour ouvrir un menu contextuel (ou pop-up menu), ensuite affiche un message toast en fonction de l'élément sélectionné dans le menu. </a:t>
            </a:r>
            <a:r>
              <a:rPr lang="fr-FR" dirty="0">
                <a:solidFill>
                  <a:schemeClr val="tx1"/>
                </a:solidFill>
                <a:latin typeface="Söhne"/>
              </a:rPr>
              <a:t>C</a:t>
            </a:r>
            <a:r>
              <a:rPr lang="fr-FR" b="0" i="0" dirty="0">
                <a:solidFill>
                  <a:schemeClr val="tx1"/>
                </a:solidFill>
                <a:effectLst/>
                <a:latin typeface="Söhne"/>
              </a:rPr>
              <a:t>omme indiqué dans l'image jointe.</a:t>
            </a:r>
            <a:endParaRPr lang="fr-FR" dirty="0">
              <a:solidFill>
                <a:schemeClr val="tx1"/>
              </a:solidFill>
            </a:endParaRP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Tâche 6 : </a:t>
            </a:r>
            <a:r>
              <a:rPr lang="fr-FR" dirty="0" err="1"/>
              <a:t>OnCreateContextMenu</a:t>
            </a:r>
            <a:endParaRPr lang="fr-FR" dirty="0"/>
          </a:p>
        </p:txBody>
      </p:sp>
      <p:pic>
        <p:nvPicPr>
          <p:cNvPr id="9" name="Content Placeholder 8">
            <a:extLst>
              <a:ext uri="{FF2B5EF4-FFF2-40B4-BE49-F238E27FC236}">
                <a16:creationId xmlns:a16="http://schemas.microsoft.com/office/drawing/2014/main" id="{C8ED5E85-7BAF-E9B1-3BFA-971EACAB008B}"/>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574669" y="1943100"/>
            <a:ext cx="2563988" cy="4514850"/>
          </a:xfrm>
        </p:spPr>
      </p:pic>
    </p:spTree>
    <p:extLst>
      <p:ext uri="{BB962C8B-B14F-4D97-AF65-F5344CB8AC3E}">
        <p14:creationId xmlns:p14="http://schemas.microsoft.com/office/powerpoint/2010/main" val="1153428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1 : Modifier le fichier </a:t>
            </a:r>
            <a:r>
              <a:rPr lang="fr-FR" dirty="0" err="1"/>
              <a:t>layout</a:t>
            </a:r>
            <a:endParaRPr lang="fr-FR" dirty="0"/>
          </a:p>
        </p:txBody>
      </p:sp>
      <p:sp>
        <p:nvSpPr>
          <p:cNvPr id="9" name="Content Placeholder 8">
            <a:extLst>
              <a:ext uri="{FF2B5EF4-FFF2-40B4-BE49-F238E27FC236}">
                <a16:creationId xmlns:a16="http://schemas.microsoft.com/office/drawing/2014/main" id="{76B4D7C5-85BF-101E-370F-E15A14D536A0}"/>
              </a:ext>
            </a:extLst>
          </p:cNvPr>
          <p:cNvSpPr>
            <a:spLocks noGrp="1"/>
          </p:cNvSpPr>
          <p:nvPr>
            <p:ph sz="quarter" idx="14"/>
          </p:nvPr>
        </p:nvSpPr>
        <p:spPr>
          <a:xfrm>
            <a:off x="7218218" y="2067461"/>
            <a:ext cx="4248358" cy="3751448"/>
          </a:xfrm>
          <a:noFill/>
        </p:spPr>
        <p:txBody>
          <a:bodyPr/>
          <a:lstStyle/>
          <a:p>
            <a:pPr algn="l"/>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="@+id/textView5"</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="92dp"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onCreateContextMenu</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:textSize</a:t>
            </a:r>
            <a:r>
              <a:rPr kumimoji="0" lang="fr-FR" altLang="fr-FR" sz="1000" b="0" i="0" u="none" strike="noStrike" cap="none" normalizeH="0" baseline="0" dirty="0">
                <a:ln>
                  <a:noFill/>
                </a:ln>
                <a:solidFill>
                  <a:srgbClr val="067D17"/>
                </a:solidFill>
                <a:effectLst/>
                <a:latin typeface="JetBrains Mono"/>
              </a:rPr>
              <a:t>="26dp"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a:t>
            </a:r>
            <a:r>
              <a:rPr kumimoji="0" lang="fr-FR" altLang="fr-FR" sz="1000" b="0" i="0" u="none" strike="noStrike" cap="none" normalizeH="0" baseline="0" dirty="0">
                <a:ln>
                  <a:noFill/>
                </a:ln>
                <a:solidFill>
                  <a:srgbClr val="067D17"/>
                </a:solidFill>
                <a:effectLst/>
                <a:latin typeface="JetBrains Mono"/>
              </a:rPr>
              <a:t>="5dp"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:textStyle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bold</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:layout_constraintHorizontal_bias</a:t>
            </a:r>
            <a:r>
              <a:rPr kumimoji="0" lang="fr-FR" altLang="fr-FR" sz="1000" b="0" i="0" u="none" strike="noStrike" cap="none" normalizeH="0" baseline="0" dirty="0">
                <a:ln>
                  <a:noFill/>
                </a:ln>
                <a:solidFill>
                  <a:srgbClr val="067D17"/>
                </a:solidFill>
                <a:effectLst/>
                <a:latin typeface="JetBrains Mono"/>
              </a:rPr>
              <a:t>="0.462"</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:layout_constraintTop_toTopOf</a:t>
            </a:r>
            <a:r>
              <a:rPr kumimoji="0" lang="fr-FR" altLang="fr-FR" sz="1000" b="0" i="0" u="none" strike="noStrike" cap="none" normalizeH="0" baseline="0" dirty="0">
                <a:ln>
                  <a:noFill/>
                </a:ln>
                <a:solidFill>
                  <a:srgbClr val="067D17"/>
                </a:solidFill>
                <a:effectLst/>
                <a:latin typeface="JetBrains Mono"/>
              </a:rPr>
              <a:t>="parent"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androidx.constraintlayout.widget.ConstraintLayout</a:t>
            </a:r>
            <a:r>
              <a:rPr kumimoji="0" lang="fr-FR" altLang="fr-FR" sz="1000" b="0" i="0" u="none" strike="noStrike" cap="none" normalizeH="0" baseline="0" dirty="0">
                <a:ln>
                  <a:noFill/>
                </a:ln>
                <a:solidFill>
                  <a:srgbClr val="080808"/>
                </a:solidFill>
                <a:effectLst/>
                <a:latin typeface="JetBrains Mono"/>
              </a:rPr>
              <a:t>&gt;</a:t>
            </a:r>
            <a:endParaRPr lang="fr-FR" sz="1000" dirty="0"/>
          </a:p>
        </p:txBody>
      </p:sp>
      <p:sp>
        <p:nvSpPr>
          <p:cNvPr id="6" name="Rectangle 1">
            <a:extLst>
              <a:ext uri="{FF2B5EF4-FFF2-40B4-BE49-F238E27FC236}">
                <a16:creationId xmlns:a16="http://schemas.microsoft.com/office/drawing/2014/main" id="{7D56E32B-E187-2B5E-E569-DEDE4E190593}"/>
              </a:ext>
            </a:extLst>
          </p:cNvPr>
          <p:cNvSpPr>
            <a:spLocks noGrp="1" noChangeArrowheads="1"/>
          </p:cNvSpPr>
          <p:nvPr>
            <p:ph sz="quarter" idx="12"/>
          </p:nvPr>
        </p:nvSpPr>
        <p:spPr bwMode="auto">
          <a:xfrm>
            <a:off x="720000" y="1936372"/>
            <a:ext cx="6237605" cy="3600986"/>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1"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174AD4"/>
                </a:solidFill>
                <a:effectLst/>
                <a:latin typeface="JetBrains Mono"/>
              </a:rPr>
              <a:t>xml version</a:t>
            </a:r>
            <a:r>
              <a:rPr kumimoji="0" lang="fr-FR" altLang="fr-FR" sz="1000" b="0" i="0" u="none" strike="noStrike" cap="none" normalizeH="0" baseline="0" dirty="0">
                <a:ln>
                  <a:noFill/>
                </a:ln>
                <a:solidFill>
                  <a:srgbClr val="067D17"/>
                </a:solidFill>
                <a:effectLst/>
                <a:latin typeface="JetBrains Mono"/>
              </a:rPr>
              <a:t>="1.0" </a:t>
            </a:r>
            <a:r>
              <a:rPr kumimoji="0" lang="fr-FR" altLang="fr-FR" sz="1000" b="0" i="0" u="none" strike="noStrike" cap="none" normalizeH="0" baseline="0" dirty="0" err="1">
                <a:ln>
                  <a:noFill/>
                </a:ln>
                <a:solidFill>
                  <a:srgbClr val="174AD4"/>
                </a:solidFill>
                <a:effectLst/>
                <a:latin typeface="JetBrains Mono"/>
              </a:rPr>
              <a:t>encoding</a:t>
            </a:r>
            <a:r>
              <a:rPr kumimoji="0" lang="fr-FR" altLang="fr-FR" sz="1000" b="0" i="0" u="none" strike="noStrike" cap="none" normalizeH="0" baseline="0" dirty="0">
                <a:ln>
                  <a:noFill/>
                </a:ln>
                <a:solidFill>
                  <a:srgbClr val="067D17"/>
                </a:solidFill>
                <a:effectLst/>
                <a:latin typeface="JetBrains Mono"/>
              </a:rPr>
              <a:t>="utf-8"</a:t>
            </a:r>
            <a:r>
              <a:rPr kumimoji="0" lang="fr-FR" altLang="fr-FR" sz="1000" b="0" i="1" u="none" strike="noStrike" cap="none" normalizeH="0" baseline="0" dirty="0">
                <a:ln>
                  <a:noFill/>
                </a:ln>
                <a:solidFill>
                  <a:srgbClr val="080808"/>
                </a:solidFill>
                <a:effectLst/>
                <a:latin typeface="JetBrains Mono"/>
              </a:rPr>
              <a:t>?&gt;</a:t>
            </a:r>
            <a:br>
              <a:rPr kumimoji="0" lang="fr-FR" altLang="fr-FR" sz="1000" b="0" i="1"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androidx.constraintlayout.widget.ConstraintLayout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apk</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res</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android</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apk</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res</a:t>
            </a:r>
            <a:r>
              <a:rPr kumimoji="0" lang="fr-FR" altLang="fr-FR" sz="1000" b="0" i="0" u="none" strike="noStrike" cap="none" normalizeH="0" baseline="0" dirty="0">
                <a:ln>
                  <a:noFill/>
                </a:ln>
                <a:solidFill>
                  <a:srgbClr val="067D17"/>
                </a:solidFill>
                <a:effectLst/>
                <a:latin typeface="JetBrains Mono"/>
              </a:rPr>
              <a:t>-auto"</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tools</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err="1">
                <a:ln>
                  <a:noFill/>
                </a:ln>
                <a:solidFill>
                  <a:srgbClr val="174AD4"/>
                </a:solidFill>
                <a:effectLst/>
                <a:latin typeface="JetBrains Mono"/>
              </a:rPr>
              <a:t>:context</a:t>
            </a:r>
            <a:r>
              <a:rPr kumimoji="0" lang="fr-FR" altLang="fr-FR" sz="1000" b="0" i="0" u="none" strike="noStrike" cap="none" normalizeH="0" baseline="0" dirty="0">
                <a:ln>
                  <a:noFill/>
                </a:ln>
                <a:solidFill>
                  <a:srgbClr val="067D17"/>
                </a:solidFill>
                <a:effectLst/>
                <a:latin typeface="JetBrains Mono"/>
              </a:rPr>
              <a:t>=".MainActivity6"</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="@+id/activity6"</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a:ln>
                  <a:noFill/>
                </a:ln>
                <a:solidFill>
                  <a:srgbClr val="0033B3"/>
                </a:solidFill>
                <a:effectLst/>
                <a:latin typeface="JetBrains Mono"/>
              </a:rPr>
              <a:t>Button</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btnShowContextMenu</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:layout_marginBottom</a:t>
            </a:r>
            <a:r>
              <a:rPr kumimoji="0" lang="fr-FR" altLang="fr-FR" sz="1000" b="0" i="0" u="none" strike="noStrike" cap="none" normalizeH="0" baseline="0" dirty="0">
                <a:ln>
                  <a:noFill/>
                </a:ln>
                <a:solidFill>
                  <a:srgbClr val="067D17"/>
                </a:solidFill>
                <a:effectLst/>
                <a:latin typeface="JetBrains Mono"/>
              </a:rPr>
              <a:t>="256dp"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="Open </a:t>
            </a:r>
            <a:r>
              <a:rPr kumimoji="0" lang="fr-FR" altLang="fr-FR" sz="1000" b="0" i="0" u="none" strike="noStrike" cap="none" normalizeH="0" baseline="0" dirty="0" err="1">
                <a:ln>
                  <a:noFill/>
                </a:ln>
                <a:solidFill>
                  <a:srgbClr val="067D17"/>
                </a:solidFill>
                <a:effectLst/>
                <a:latin typeface="JetBrains Mono"/>
              </a:rPr>
              <a:t>context</a:t>
            </a:r>
            <a:r>
              <a:rPr kumimoji="0" lang="fr-FR" altLang="fr-FR" sz="1000" b="0" i="0" u="none" strike="noStrike" cap="none" normalizeH="0" baseline="0" dirty="0">
                <a:ln>
                  <a:noFill/>
                </a:ln>
                <a:solidFill>
                  <a:srgbClr val="067D17"/>
                </a:solidFill>
                <a:effectLst/>
                <a:latin typeface="JetBrains Mono"/>
              </a:rPr>
              <a:t> menu"</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:layout_constraintBottom_toBottomOf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:layout_constraintLeft_toLeftOf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:layout_constraintRight_toRightOf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:layout_constraintTop_toBottomOf</a:t>
            </a:r>
            <a:r>
              <a:rPr kumimoji="0" lang="fr-FR" altLang="fr-FR" sz="1000" b="0" i="0" u="none" strike="noStrike" cap="none" normalizeH="0" baseline="0" dirty="0">
                <a:ln>
                  <a:noFill/>
                </a:ln>
                <a:solidFill>
                  <a:srgbClr val="067D17"/>
                </a:solidFill>
                <a:effectLst/>
                <a:latin typeface="JetBrains Mono"/>
              </a:rPr>
              <a:t>="@+id/textView5"</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:layout_constraintVertical_bias</a:t>
            </a:r>
            <a:r>
              <a:rPr kumimoji="0" lang="fr-FR" altLang="fr-FR" sz="1000" b="0" i="0" u="none" strike="noStrike" cap="none" normalizeH="0" baseline="0" dirty="0">
                <a:ln>
                  <a:noFill/>
                </a:ln>
                <a:solidFill>
                  <a:srgbClr val="067D17"/>
                </a:solidFill>
                <a:effectLst/>
                <a:latin typeface="JetBrains Mono"/>
              </a:rPr>
              <a:t>="0.61"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95610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10" name="Rectangle 1">
            <a:extLst>
              <a:ext uri="{FF2B5EF4-FFF2-40B4-BE49-F238E27FC236}">
                <a16:creationId xmlns:a16="http://schemas.microsoft.com/office/drawing/2014/main" id="{2B1EE282-37E6-2027-EBF8-A9DCF3F21653}"/>
              </a:ext>
            </a:extLst>
          </p:cNvPr>
          <p:cNvSpPr>
            <a:spLocks noGrp="1" noChangeArrowheads="1"/>
          </p:cNvSpPr>
          <p:nvPr>
            <p:ph sz="quarter" idx="12"/>
          </p:nvPr>
        </p:nvSpPr>
        <p:spPr bwMode="auto">
          <a:xfrm>
            <a:off x="720000" y="2076866"/>
            <a:ext cx="5220000" cy="212365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menu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item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="@+id/iItem1"</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:title</a:t>
            </a:r>
            <a:r>
              <a:rPr kumimoji="0" lang="fr-FR" altLang="fr-FR" b="0" i="0" u="none" strike="noStrike" cap="none" normalizeH="0" baseline="0" dirty="0">
                <a:ln>
                  <a:noFill/>
                </a:ln>
                <a:solidFill>
                  <a:srgbClr val="067D17"/>
                </a:solidFill>
                <a:effectLst/>
                <a:latin typeface="JetBrains Mono"/>
              </a:rPr>
              <a:t>="Item 1"</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item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="@+id/iItem2"</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:title</a:t>
            </a:r>
            <a:r>
              <a:rPr kumimoji="0" lang="fr-FR" altLang="fr-FR" b="0" i="0" u="none" strike="noStrike" cap="none" normalizeH="0" baseline="0" dirty="0">
                <a:ln>
                  <a:noFill/>
                </a:ln>
                <a:solidFill>
                  <a:srgbClr val="067D17"/>
                </a:solidFill>
                <a:effectLst/>
                <a:latin typeface="JetBrains Mono"/>
              </a:rPr>
              <a:t>="Item 2"</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item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="@+id/iItem3"</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:title</a:t>
            </a:r>
            <a:r>
              <a:rPr kumimoji="0" lang="fr-FR" altLang="fr-FR" b="0" i="0" u="none" strike="noStrike" cap="none" normalizeH="0" baseline="0" dirty="0">
                <a:ln>
                  <a:noFill/>
                </a:ln>
                <a:solidFill>
                  <a:srgbClr val="067D17"/>
                </a:solidFill>
                <a:effectLst/>
                <a:latin typeface="JetBrains Mono"/>
              </a:rPr>
              <a:t>="Item 3"</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menu</a:t>
            </a:r>
            <a:r>
              <a:rPr kumimoji="0" lang="fr-FR" altLang="fr-FR" b="0" i="0" u="none" strike="noStrike" cap="none" normalizeH="0" baseline="0" dirty="0">
                <a:ln>
                  <a:noFill/>
                </a:ln>
                <a:solidFill>
                  <a:srgbClr val="080808"/>
                </a:solidFill>
                <a:effectLst/>
                <a:latin typeface="JetBrains Mono"/>
              </a:rPr>
              <a:t>&gt;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2 : Créer le fichier menu_main.xml dans le dossier menu  </a:t>
            </a:r>
          </a:p>
        </p:txBody>
      </p:sp>
      <p:pic>
        <p:nvPicPr>
          <p:cNvPr id="13" name="Content Placeholder 12">
            <a:extLst>
              <a:ext uri="{FF2B5EF4-FFF2-40B4-BE49-F238E27FC236}">
                <a16:creationId xmlns:a16="http://schemas.microsoft.com/office/drawing/2014/main" id="{C6B4EBC6-260C-608B-930E-FB744121E8A4}"/>
              </a:ext>
            </a:extLst>
          </p:cNvPr>
          <p:cNvPicPr>
            <a:picLocks noGrp="1" noChangeAspect="1"/>
          </p:cNvPicPr>
          <p:nvPr>
            <p:ph sz="quarter" idx="14"/>
          </p:nvPr>
        </p:nvPicPr>
        <p:blipFill>
          <a:blip r:embed="rId2"/>
          <a:stretch>
            <a:fillRect/>
          </a:stretch>
        </p:blipFill>
        <p:spPr>
          <a:xfrm>
            <a:off x="6984739" y="2133311"/>
            <a:ext cx="3743847" cy="4134427"/>
          </a:xfrm>
        </p:spPr>
      </p:pic>
    </p:spTree>
    <p:extLst>
      <p:ext uri="{BB962C8B-B14F-4D97-AF65-F5344CB8AC3E}">
        <p14:creationId xmlns:p14="http://schemas.microsoft.com/office/powerpoint/2010/main" val="3143497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3 : Modifier le code de la classe activité</a:t>
            </a:r>
          </a:p>
        </p:txBody>
      </p:sp>
      <p:sp>
        <p:nvSpPr>
          <p:cNvPr id="8" name="Content Placeholder 7">
            <a:extLst>
              <a:ext uri="{FF2B5EF4-FFF2-40B4-BE49-F238E27FC236}">
                <a16:creationId xmlns:a16="http://schemas.microsoft.com/office/drawing/2014/main" id="{B2F5FA77-ECF1-90C6-4F02-074D1E8971ED}"/>
              </a:ext>
            </a:extLst>
          </p:cNvPr>
          <p:cNvSpPr>
            <a:spLocks noGrp="1"/>
          </p:cNvSpPr>
          <p:nvPr>
            <p:ph sz="quarter" idx="14"/>
          </p:nvPr>
        </p:nvSpPr>
        <p:spPr>
          <a:xfrm>
            <a:off x="6421540" y="1936372"/>
            <a:ext cx="5220000" cy="4514894"/>
          </a:xfrm>
          <a:noFill/>
        </p:spPr>
        <p:txBody>
          <a:bodyPr/>
          <a:lstStyle/>
          <a:p>
            <a:pPr algn="l"/>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onContextItemSelected</a:t>
            </a:r>
            <a:r>
              <a:rPr kumimoji="0" lang="fr-FR" altLang="fr-FR" sz="1000" b="0" i="0" u="none" strike="noStrike" cap="none" normalizeH="0" baseline="0" dirty="0">
                <a:ln>
                  <a:noFill/>
                </a:ln>
                <a:solidFill>
                  <a:srgbClr val="080808"/>
                </a:solidFill>
                <a:effectLst/>
                <a:latin typeface="JetBrains Mono"/>
              </a:rPr>
              <a:t>(item: </a:t>
            </a:r>
            <a:r>
              <a:rPr kumimoji="0" lang="fr-FR" altLang="fr-FR" sz="1000" b="0" i="0" u="none" strike="noStrike" cap="none" normalizeH="0" baseline="0" dirty="0" err="1">
                <a:ln>
                  <a:noFill/>
                </a:ln>
                <a:solidFill>
                  <a:srgbClr val="000000"/>
                </a:solidFill>
                <a:effectLst/>
                <a:latin typeface="JetBrains Mono"/>
              </a:rPr>
              <a:t>MenuItem</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when</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(item?.</a:t>
            </a:r>
            <a:r>
              <a:rPr kumimoji="0" lang="fr-FR" altLang="fr-FR" sz="1000" b="0" i="1" u="none" strike="noStrike" cap="none" normalizeH="0" baseline="0" dirty="0" err="1">
                <a:ln>
                  <a:noFill/>
                </a:ln>
                <a:solidFill>
                  <a:srgbClr val="871094"/>
                </a:solidFill>
                <a:effectLst/>
                <a:latin typeface="JetBrains Mono"/>
              </a:rPr>
              <a:t>itemId</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id</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iItem1 </a:t>
            </a:r>
            <a:r>
              <a:rPr kumimoji="0" lang="fr-FR" altLang="fr-FR" sz="1000" b="0" i="0" u="none" strike="noStrike" cap="none" normalizeH="0" baseline="0" dirty="0">
                <a:ln>
                  <a:noFill/>
                </a:ln>
                <a:solidFill>
                  <a:srgbClr val="080808"/>
                </a:solidFill>
                <a:effectLst/>
                <a:latin typeface="JetBrains Mono"/>
              </a:rPr>
              <a:t>-&gt;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showToast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67D17"/>
                </a:solidFill>
                <a:effectLst/>
                <a:latin typeface="JetBrains Mono"/>
              </a:rPr>
              <a:t>"Select item 1"</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id</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iItem2 </a:t>
            </a:r>
            <a:r>
              <a:rPr kumimoji="0" lang="fr-FR" altLang="fr-FR" sz="1000" b="0" i="0" u="none" strike="noStrike" cap="none" normalizeH="0" baseline="0" dirty="0">
                <a:ln>
                  <a:noFill/>
                </a:ln>
                <a:solidFill>
                  <a:srgbClr val="080808"/>
                </a:solidFill>
                <a:effectLst/>
                <a:latin typeface="JetBrains Mono"/>
              </a:rPr>
              <a:t>-&gt;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showToast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Selected</a:t>
            </a:r>
            <a:r>
              <a:rPr kumimoji="0" lang="fr-FR" altLang="fr-FR" sz="1000" b="0" i="0" u="none" strike="noStrike" cap="none" normalizeH="0" baseline="0" dirty="0">
                <a:ln>
                  <a:noFill/>
                </a:ln>
                <a:solidFill>
                  <a:srgbClr val="067D17"/>
                </a:solidFill>
                <a:effectLst/>
                <a:latin typeface="JetBrains Mono"/>
              </a:rPr>
              <a:t> item 2"</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id</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iItem3 </a:t>
            </a:r>
            <a:r>
              <a:rPr kumimoji="0" lang="fr-FR" altLang="fr-FR" sz="1000" b="0" i="0" u="none" strike="noStrike" cap="none" normalizeH="0" baseline="0" dirty="0">
                <a:ln>
                  <a:noFill/>
                </a:ln>
                <a:solidFill>
                  <a:srgbClr val="080808"/>
                </a:solidFill>
                <a:effectLst/>
                <a:latin typeface="JetBrains Mono"/>
              </a:rPr>
              <a:t>-&gt;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showToast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Selected</a:t>
            </a:r>
            <a:r>
              <a:rPr kumimoji="0" lang="fr-FR" altLang="fr-FR" sz="1000" b="0" i="0" u="none" strike="noStrike" cap="none" normalizeH="0" baseline="0" dirty="0">
                <a:ln>
                  <a:noFill/>
                </a:ln>
                <a:solidFill>
                  <a:srgbClr val="067D17"/>
                </a:solidFill>
                <a:effectLst/>
                <a:latin typeface="JetBrains Mono"/>
              </a:rPr>
              <a:t> item 3"</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else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.onContextItemSelected</a:t>
            </a:r>
            <a:r>
              <a:rPr kumimoji="0" lang="fr-FR" altLang="fr-FR" sz="1000" b="0" i="0" u="none" strike="noStrike" cap="none" normalizeH="0" baseline="0" dirty="0">
                <a:ln>
                  <a:noFill/>
                </a:ln>
                <a:solidFill>
                  <a:srgbClr val="080808"/>
                </a:solidFill>
                <a:effectLst/>
                <a:latin typeface="JetBrains Mono"/>
              </a:rPr>
              <a:t>(item)</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showToast</a:t>
            </a:r>
            <a:r>
              <a:rPr kumimoji="0" lang="fr-FR" altLang="fr-FR" sz="1000" b="0" i="0" u="none" strike="noStrike" cap="none" normalizeH="0" baseline="0" dirty="0">
                <a:ln>
                  <a:noFill/>
                </a:ln>
                <a:solidFill>
                  <a:srgbClr val="080808"/>
                </a:solidFill>
                <a:effectLst/>
                <a:latin typeface="JetBrains Mono"/>
              </a:rPr>
              <a:t>(message: </a:t>
            </a:r>
            <a:r>
              <a:rPr kumimoji="0" lang="fr-FR" altLang="fr-FR" sz="1000" b="0" i="0" u="none" strike="noStrike" cap="none" normalizeH="0" baseline="0" dirty="0">
                <a:ln>
                  <a:noFill/>
                </a:ln>
                <a:solidFill>
                  <a:srgbClr val="000000"/>
                </a:solidFill>
                <a:effectLst/>
                <a:latin typeface="JetBrains Mono"/>
              </a:rPr>
              <a:t>String</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Toast</a:t>
            </a:r>
            <a:r>
              <a:rPr kumimoji="0" lang="fr-FR" altLang="fr-FR" sz="1000" b="0" i="0" u="none" strike="noStrike" cap="none" normalizeH="0" baseline="0" dirty="0" err="1">
                <a:ln>
                  <a:noFill/>
                </a:ln>
                <a:solidFill>
                  <a:srgbClr val="080808"/>
                </a:solidFill>
                <a:effectLst/>
                <a:latin typeface="JetBrains Mono"/>
              </a:rPr>
              <a:t>.makeText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33B3"/>
                </a:solidFill>
                <a:effectLst/>
                <a:latin typeface="JetBrains Mono"/>
              </a:rPr>
              <a:t>this</a:t>
            </a:r>
            <a:r>
              <a:rPr kumimoji="0" lang="fr-FR" altLang="fr-FR" sz="1000" b="0" i="0" u="none" strike="noStrike" cap="none" normalizeH="0" baseline="0" dirty="0">
                <a:ln>
                  <a:noFill/>
                </a:ln>
                <a:solidFill>
                  <a:srgbClr val="080808"/>
                </a:solidFill>
                <a:effectLst/>
                <a:latin typeface="JetBrains Mono"/>
              </a:rPr>
              <a:t>, message, </a:t>
            </a:r>
            <a:r>
              <a:rPr kumimoji="0" lang="fr-FR" altLang="fr-FR" sz="1000" b="0" i="0" u="none" strike="noStrike" cap="none" normalizeH="0" baseline="0" dirty="0" err="1">
                <a:ln>
                  <a:noFill/>
                </a:ln>
                <a:solidFill>
                  <a:srgbClr val="000000"/>
                </a:solidFill>
                <a:effectLst/>
                <a:latin typeface="JetBrains Mono"/>
              </a:rPr>
              <a:t>Toast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LENGTH_SHORT</a:t>
            </a:r>
            <a:r>
              <a:rPr kumimoji="0" lang="fr-FR" altLang="fr-FR" sz="1000" b="0" i="0" u="none" strike="noStrike" cap="none" normalizeH="0" baseline="0" dirty="0">
                <a:ln>
                  <a:noFill/>
                </a:ln>
                <a:solidFill>
                  <a:srgbClr val="080808"/>
                </a:solidFill>
                <a:effectLst/>
                <a:latin typeface="JetBrains Mono"/>
              </a:rPr>
              <a:t>).show()</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a:t>
            </a:r>
            <a:endParaRPr lang="fr-FR" sz="1000" dirty="0"/>
          </a:p>
        </p:txBody>
      </p:sp>
      <p:sp>
        <p:nvSpPr>
          <p:cNvPr id="9" name="Rectangle 1">
            <a:extLst>
              <a:ext uri="{FF2B5EF4-FFF2-40B4-BE49-F238E27FC236}">
                <a16:creationId xmlns:a16="http://schemas.microsoft.com/office/drawing/2014/main" id="{550153C9-5F1A-35A2-3A9C-8B734F6F6712}"/>
              </a:ext>
            </a:extLst>
          </p:cNvPr>
          <p:cNvSpPr>
            <a:spLocks noGrp="1" noChangeArrowheads="1"/>
          </p:cNvSpPr>
          <p:nvPr>
            <p:ph sz="quarter" idx="12"/>
          </p:nvPr>
        </p:nvSpPr>
        <p:spPr bwMode="auto">
          <a:xfrm>
            <a:off x="720000" y="1972136"/>
            <a:ext cx="5320921" cy="455509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33B3"/>
                </a:solidFill>
                <a:effectLst/>
                <a:latin typeface="JetBrains Mono"/>
              </a:rPr>
              <a:t>class </a:t>
            </a:r>
            <a:r>
              <a:rPr kumimoji="0" lang="fr-FR" altLang="fr-FR" sz="1000" b="0" i="0" u="none" strike="noStrike" cap="none" normalizeH="0" baseline="0" dirty="0">
                <a:ln>
                  <a:noFill/>
                </a:ln>
                <a:solidFill>
                  <a:srgbClr val="000000"/>
                </a:solidFill>
                <a:effectLst/>
                <a:latin typeface="JetBrains Mono"/>
              </a:rPr>
              <a:t>MainActivity6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AppCompatActivity</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Bundle</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setContentView</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layout</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activity_main6</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btnShowContextMenu</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000000"/>
                </a:solidFill>
                <a:effectLst/>
                <a:latin typeface="JetBrains Mono"/>
              </a:rPr>
              <a:t>Button</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btnShowContextMenu</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activity6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0000"/>
                </a:solidFill>
                <a:effectLst/>
                <a:latin typeface="JetBrains Mono"/>
              </a:rPr>
              <a:t>ConstraintLayout</a:t>
            </a:r>
            <a:r>
              <a:rPr kumimoji="0" lang="fr-FR" altLang="fr-FR" sz="1000" b="0" i="0" u="none" strike="noStrike" cap="none" normalizeH="0" baseline="0" dirty="0">
                <a:ln>
                  <a:noFill/>
                </a:ln>
                <a:solidFill>
                  <a:srgbClr val="080808"/>
                </a:solidFill>
                <a:effectLst/>
                <a:latin typeface="JetBrains Mono"/>
              </a:rPr>
              <a:t>&gt;(</a:t>
            </a:r>
            <a:r>
              <a:rPr kumimoji="0" lang="fr-FR" altLang="fr-FR" sz="1000" b="0" i="0" u="none" strike="noStrike" cap="none" normalizeH="0" baseline="0" dirty="0">
                <a:ln>
                  <a:noFill/>
                </a:ln>
                <a:solidFill>
                  <a:srgbClr val="000000"/>
                </a:solidFill>
                <a:effectLst/>
                <a:latin typeface="JetBrains Mono"/>
              </a:rPr>
              <a:t>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id</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activity6</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registerForContextMenu</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btnShowContextMenu</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btnShowContextMenu</a:t>
            </a:r>
            <a:r>
              <a:rPr kumimoji="0" lang="fr-FR" altLang="fr-FR" sz="1000" b="0" i="0" u="none" strike="noStrike" cap="none" normalizeH="0" baseline="0" dirty="0" err="1">
                <a:ln>
                  <a:noFill/>
                </a:ln>
                <a:solidFill>
                  <a:srgbClr val="080808"/>
                </a:solidFill>
                <a:effectLst/>
                <a:latin typeface="JetBrains Mono"/>
              </a:rPr>
              <a:t>.setOnClickListener</a:t>
            </a: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openContextMenu</a:t>
            </a:r>
            <a:r>
              <a:rPr kumimoji="0" lang="fr-FR" altLang="fr-FR" sz="1000" b="0" i="0" u="none" strike="noStrike" cap="none" normalizeH="0" baseline="0" dirty="0">
                <a:ln>
                  <a:noFill/>
                </a:ln>
                <a:solidFill>
                  <a:srgbClr val="080808"/>
                </a:solidFill>
                <a:effectLst/>
                <a:latin typeface="JetBrains Mono"/>
              </a:rPr>
              <a:t>(</a:t>
            </a:r>
            <a:r>
              <a:rPr kumimoji="0" lang="fr-FR" altLang="fr-FR" sz="1000" b="1" i="0" u="none" strike="noStrike" cap="none" normalizeH="0" baseline="0" dirty="0" err="1">
                <a:ln>
                  <a:noFill/>
                </a:ln>
                <a:solidFill>
                  <a:srgbClr val="080808"/>
                </a:solidFill>
                <a:effectLst/>
                <a:latin typeface="JetBrains Mono"/>
              </a:rPr>
              <a:t>it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1" i="0" u="none" strike="noStrike" cap="none" normalizeH="0" baseline="0" dirty="0">
                <a:ln>
                  <a:noFill/>
                </a:ln>
                <a:solidFill>
                  <a:srgbClr val="080808"/>
                </a:solidFill>
                <a:effectLst/>
                <a:latin typeface="JetBrains Mono"/>
              </a:rPr>
              <a:t>}</a:t>
            </a:r>
            <a:br>
              <a:rPr kumimoji="0" lang="fr-FR" altLang="fr-FR" sz="1000" b="1" i="0" u="none" strike="noStrike" cap="none" normalizeH="0" baseline="0" dirty="0">
                <a:ln>
                  <a:noFill/>
                </a:ln>
                <a:solidFill>
                  <a:srgbClr val="080808"/>
                </a:solidFill>
                <a:effectLst/>
                <a:latin typeface="JetBrains Mono"/>
              </a:rPr>
            </a:br>
            <a:br>
              <a:rPr kumimoji="0" lang="fr-FR" altLang="fr-FR" sz="1000" b="1" i="0" u="none" strike="noStrike" cap="none" normalizeH="0" baseline="0" dirty="0">
                <a:ln>
                  <a:noFill/>
                </a:ln>
                <a:solidFill>
                  <a:srgbClr val="080808"/>
                </a:solidFill>
                <a:effectLst/>
                <a:latin typeface="JetBrains Mono"/>
              </a:rPr>
            </a:br>
            <a:r>
              <a:rPr kumimoji="0" lang="fr-FR" altLang="fr-FR" sz="1000" b="1"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activity6</a:t>
            </a:r>
            <a:r>
              <a:rPr kumimoji="0" lang="fr-FR" altLang="fr-FR" sz="1000" b="0" i="0" u="none" strike="noStrike" cap="none" normalizeH="0" baseline="0" dirty="0">
                <a:ln>
                  <a:noFill/>
                </a:ln>
                <a:solidFill>
                  <a:srgbClr val="080808"/>
                </a:solidFill>
                <a:effectLst/>
                <a:latin typeface="JetBrains Mono"/>
              </a:rPr>
              <a:t>.setOnTouchListener(</a:t>
            </a:r>
            <a:r>
              <a:rPr kumimoji="0" lang="fr-FR" altLang="fr-FR" sz="1000" b="0" i="0" u="none" strike="noStrike" cap="none" normalizeH="0" baseline="0" dirty="0" err="1">
                <a:ln>
                  <a:noFill/>
                </a:ln>
                <a:solidFill>
                  <a:srgbClr val="0033B3"/>
                </a:solidFill>
                <a:effectLst/>
                <a:latin typeface="JetBrains Mono"/>
              </a:rPr>
              <a:t>object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OnSwipeTouchListener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@MainActivity6</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onSwipeRight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i </a:t>
            </a:r>
            <a:r>
              <a:rPr kumimoji="0" lang="fr-FR" altLang="fr-FR" sz="1000" b="0" i="0" u="none" strike="noStrike" cap="none" normalizeH="0" baseline="0" dirty="0">
                <a:ln>
                  <a:noFill/>
                </a:ln>
                <a:solidFill>
                  <a:srgbClr val="080808"/>
                </a:solidFill>
                <a:effectLst/>
                <a:latin typeface="JetBrains Mono"/>
              </a:rPr>
              <a:t>= Intent(</a:t>
            </a:r>
            <a:r>
              <a:rPr kumimoji="0" lang="fr-FR" altLang="fr-FR" sz="1000" b="0" i="0" u="none" strike="noStrike" cap="none" normalizeH="0" baseline="0" dirty="0">
                <a:ln>
                  <a:noFill/>
                </a:ln>
                <a:solidFill>
                  <a:srgbClr val="0033B3"/>
                </a:solidFill>
                <a:effectLst/>
                <a:latin typeface="JetBrains Mono"/>
              </a:rPr>
              <a:t>this</a:t>
            </a:r>
            <a:r>
              <a:rPr kumimoji="0" lang="fr-FR" altLang="fr-FR" sz="1000" b="0" i="0" u="none" strike="noStrike" cap="none" normalizeH="0" baseline="0" dirty="0">
                <a:ln>
                  <a:noFill/>
                </a:ln>
                <a:solidFill>
                  <a:srgbClr val="4A86E8"/>
                </a:solidFill>
                <a:effectLst/>
                <a:latin typeface="JetBrains Mono"/>
              </a:rPr>
              <a:t>@MainActivity6</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MainActivity5</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33B3"/>
                </a:solidFill>
                <a:effectLst/>
                <a:latin typeface="JetBrains Mono"/>
              </a:rPr>
              <a:t>class</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java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startActivity</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true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onCreateContextMenu</a:t>
            </a:r>
            <a:r>
              <a:rPr kumimoji="0" lang="fr-FR" altLang="fr-FR" sz="1000" b="0" i="0" u="none" strike="noStrike" cap="none" normalizeH="0" baseline="0" dirty="0">
                <a:ln>
                  <a:noFill/>
                </a:ln>
                <a:solidFill>
                  <a:srgbClr val="080808"/>
                </a:solidFill>
                <a:effectLst/>
                <a:latin typeface="JetBrains Mono"/>
              </a:rPr>
              <a:t>(menu: </a:t>
            </a:r>
            <a:r>
              <a:rPr kumimoji="0" lang="fr-FR" altLang="fr-FR" sz="1000" b="0" i="0" u="none" strike="noStrike" cap="none" normalizeH="0" baseline="0" dirty="0" err="1">
                <a:ln>
                  <a:noFill/>
                </a:ln>
                <a:solidFill>
                  <a:srgbClr val="000000"/>
                </a:solidFill>
                <a:effectLst/>
                <a:latin typeface="JetBrains Mono"/>
              </a:rPr>
              <a:t>ContextMenu</a:t>
            </a:r>
            <a:r>
              <a:rPr kumimoji="0" lang="fr-FR" altLang="fr-FR" sz="1000" b="0" i="0" u="none" strike="noStrike" cap="none" normalizeH="0" baseline="0" dirty="0">
                <a:ln>
                  <a:noFill/>
                </a:ln>
                <a:solidFill>
                  <a:srgbClr val="080808"/>
                </a:solidFill>
                <a:effectLst/>
                <a:latin typeface="JetBrains Mono"/>
              </a:rPr>
              <a:t>?, v: </a:t>
            </a:r>
            <a:r>
              <a:rPr kumimoji="0" lang="fr-FR" altLang="fr-FR" sz="1000" b="0" i="0" u="none" strike="noStrike" cap="none" normalizeH="0" baseline="0" dirty="0" err="1">
                <a:ln>
                  <a:noFill/>
                </a:ln>
                <a:solidFill>
                  <a:srgbClr val="000000"/>
                </a:solidFill>
                <a:effectLst/>
                <a:latin typeface="JetBrains Mono"/>
              </a:rPr>
              <a:t>View</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menuInfo</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ContextMenu</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ContextMenuInfo</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.onCreateContextMenu</a:t>
            </a:r>
            <a:r>
              <a:rPr kumimoji="0" lang="fr-FR" altLang="fr-FR" sz="1000" b="0" i="0" u="none" strike="noStrike" cap="none" normalizeH="0" baseline="0" dirty="0">
                <a:ln>
                  <a:noFill/>
                </a:ln>
                <a:solidFill>
                  <a:srgbClr val="080808"/>
                </a:solidFill>
                <a:effectLst/>
                <a:latin typeface="JetBrains Mono"/>
              </a:rPr>
              <a:t>(menu, v, </a:t>
            </a:r>
            <a:r>
              <a:rPr kumimoji="0" lang="fr-FR" altLang="fr-FR" sz="1000" b="0" i="0" u="none" strike="noStrike" cap="none" normalizeH="0" baseline="0" dirty="0" err="1">
                <a:ln>
                  <a:noFill/>
                </a:ln>
                <a:solidFill>
                  <a:srgbClr val="080808"/>
                </a:solidFill>
                <a:effectLst/>
                <a:latin typeface="JetBrains Mono"/>
              </a:rPr>
              <a:t>menuInfo</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err="1">
                <a:ln>
                  <a:noFill/>
                </a:ln>
                <a:solidFill>
                  <a:srgbClr val="871094"/>
                </a:solidFill>
                <a:effectLst/>
                <a:latin typeface="JetBrains Mono"/>
              </a:rPr>
              <a:t>menuInflater</a:t>
            </a:r>
            <a:r>
              <a:rPr kumimoji="0" lang="fr-FR" altLang="fr-FR" sz="1000" b="0" i="0" u="none" strike="noStrike" cap="none" normalizeH="0" baseline="0" dirty="0" err="1">
                <a:ln>
                  <a:noFill/>
                </a:ln>
                <a:solidFill>
                  <a:srgbClr val="080808"/>
                </a:solidFill>
                <a:effectLst/>
                <a:latin typeface="JetBrains Mono"/>
              </a:rPr>
              <a:t>.inflate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menu</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menu_main</a:t>
            </a:r>
            <a:r>
              <a:rPr kumimoji="0" lang="fr-FR" altLang="fr-FR" sz="1000" b="0" i="0" u="none" strike="noStrike" cap="none" normalizeH="0" baseline="0" dirty="0">
                <a:ln>
                  <a:noFill/>
                </a:ln>
                <a:solidFill>
                  <a:srgbClr val="080808"/>
                </a:solidFill>
                <a:effectLst/>
                <a:latin typeface="JetBrains Mono"/>
              </a:rPr>
              <a:t>, menu)</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9619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224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5C171417-5970-41BF-BF68-3A34ACEEB187}"/>
              </a:ext>
            </a:extLst>
          </p:cNvPr>
          <p:cNvSpPr>
            <a:spLocks noGrp="1"/>
          </p:cNvSpPr>
          <p:nvPr>
            <p:ph type="body" sz="quarter" idx="12"/>
          </p:nvPr>
        </p:nvSpPr>
        <p:spPr/>
        <p:txBody>
          <a:bodyPr/>
          <a:lstStyle/>
          <a:p>
            <a:r>
              <a:rPr lang="fr-FR" dirty="0"/>
              <a:t>ACTIVITÉ n° 2</a:t>
            </a:r>
          </a:p>
        </p:txBody>
      </p:sp>
      <p:sp>
        <p:nvSpPr>
          <p:cNvPr id="8" name="Espace réservé du texte 7">
            <a:extLst>
              <a:ext uri="{FF2B5EF4-FFF2-40B4-BE49-F238E27FC236}">
                <a16:creationId xmlns:a16="http://schemas.microsoft.com/office/drawing/2014/main" id="{3AED47BF-DA06-4E1E-BAE1-D6D36878ACAA}"/>
              </a:ext>
            </a:extLst>
          </p:cNvPr>
          <p:cNvSpPr>
            <a:spLocks noGrp="1"/>
          </p:cNvSpPr>
          <p:nvPr>
            <p:ph type="body" sz="quarter" idx="13"/>
          </p:nvPr>
        </p:nvSpPr>
        <p:spPr/>
        <p:txBody>
          <a:bodyPr/>
          <a:lstStyle/>
          <a:p>
            <a:r>
              <a:rPr lang="fr-FR" sz="1800" dirty="0">
                <a:latin typeface="Calibri" panose="020F0502020204030204" pitchFamily="34" charset="0"/>
              </a:rPr>
              <a:t>Création d'interfaces utilisant divers </a:t>
            </a:r>
            <a:r>
              <a:rPr lang="fr-FR" sz="1800" dirty="0" err="1">
                <a:latin typeface="Calibri" panose="020F0502020204030204" pitchFamily="34" charset="0"/>
              </a:rPr>
              <a:t>layouts</a:t>
            </a:r>
            <a:endParaRPr lang="fr-FR" sz="1800" dirty="0">
              <a:latin typeface="Calibri" panose="020F0502020204030204" pitchFamily="34" charset="0"/>
            </a:endParaRPr>
          </a:p>
          <a:p>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Espace réservé du texte 8">
            <a:extLst>
              <a:ext uri="{FF2B5EF4-FFF2-40B4-BE49-F238E27FC236}">
                <a16:creationId xmlns:a16="http://schemas.microsoft.com/office/drawing/2014/main" id="{D669EDB3-EAF1-4AD7-903C-F94FF9C87C57}"/>
              </a:ext>
            </a:extLst>
          </p:cNvPr>
          <p:cNvSpPr>
            <a:spLocks noGrp="1"/>
          </p:cNvSpPr>
          <p:nvPr>
            <p:ph type="body" sz="quarter" idx="14"/>
          </p:nvPr>
        </p:nvSpPr>
        <p:spPr/>
        <p:txBody>
          <a:bodyPr/>
          <a:lstStyle/>
          <a:p>
            <a:r>
              <a:rPr lang="fr-FR" sz="1200" dirty="0">
                <a:solidFill>
                  <a:schemeClr val="tx1"/>
                </a:solidFill>
              </a:rPr>
              <a:t>Création d’une interfaces basée sur les fragments ; </a:t>
            </a:r>
          </a:p>
          <a:p>
            <a:r>
              <a:rPr lang="fr-FR" sz="1200" dirty="0">
                <a:solidFill>
                  <a:schemeClr val="tx1"/>
                </a:solidFill>
              </a:rPr>
              <a:t>Manipulation d’une </a:t>
            </a:r>
            <a:r>
              <a:rPr lang="fr-FR" sz="1200" dirty="0" err="1">
                <a:solidFill>
                  <a:schemeClr val="tx1"/>
                </a:solidFill>
              </a:rPr>
              <a:t>ListView</a:t>
            </a:r>
            <a:r>
              <a:rPr lang="fr-FR" sz="1200" dirty="0">
                <a:solidFill>
                  <a:schemeClr val="tx1"/>
                </a:solidFill>
              </a:rPr>
              <a:t>.</a:t>
            </a:r>
          </a:p>
          <a:p>
            <a:endParaRPr lang="fr-FR" sz="1200" dirty="0">
              <a:solidFill>
                <a:schemeClr val="tx1"/>
              </a:solidFill>
            </a:endParaRPr>
          </a:p>
        </p:txBody>
      </p:sp>
      <p:sp>
        <p:nvSpPr>
          <p:cNvPr id="10" name="Espace réservé du texte 9">
            <a:extLst>
              <a:ext uri="{FF2B5EF4-FFF2-40B4-BE49-F238E27FC236}">
                <a16:creationId xmlns:a16="http://schemas.microsoft.com/office/drawing/2014/main" id="{DB33B170-173E-4A53-8424-4341FCBEA4C9}"/>
              </a:ext>
            </a:extLst>
          </p:cNvPr>
          <p:cNvSpPr>
            <a:spLocks noGrp="1"/>
          </p:cNvSpPr>
          <p:nvPr>
            <p:ph type="body" sz="quarter" idx="15"/>
          </p:nvPr>
        </p:nvSpPr>
        <p:spPr/>
        <p:txBody>
          <a:bodyPr/>
          <a:lstStyle/>
          <a:p>
            <a:r>
              <a:rPr lang="fr-FR" dirty="0"/>
              <a:t>12 heures</a:t>
            </a:r>
          </a:p>
        </p:txBody>
      </p:sp>
      <p:sp>
        <p:nvSpPr>
          <p:cNvPr id="11" name="Espace réservé du texte 10">
            <a:extLst>
              <a:ext uri="{FF2B5EF4-FFF2-40B4-BE49-F238E27FC236}">
                <a16:creationId xmlns:a16="http://schemas.microsoft.com/office/drawing/2014/main" id="{DDA57D13-2890-42E3-9B33-9A9CE0DFD932}"/>
              </a:ext>
            </a:extLst>
          </p:cNvPr>
          <p:cNvSpPr>
            <a:spLocks noGrp="1"/>
          </p:cNvSpPr>
          <p:nvPr>
            <p:ph type="body" sz="quarter" idx="16"/>
          </p:nvPr>
        </p:nvSpPr>
        <p:spPr/>
        <p:txBody>
          <a:bodyPr/>
          <a:lstStyle/>
          <a:p>
            <a:r>
              <a:rPr lang="fr-FR" sz="1200" dirty="0">
                <a:solidFill>
                  <a:schemeClr val="tx1"/>
                </a:solidFill>
              </a:rPr>
              <a:t>Révision générale du résumé théorique ;</a:t>
            </a:r>
          </a:p>
          <a:p>
            <a:r>
              <a:rPr lang="fr-FR" sz="1200" dirty="0">
                <a:solidFill>
                  <a:schemeClr val="tx1"/>
                </a:solidFill>
              </a:rPr>
              <a:t>Suivre les instructions du TP et organiser le dossier de travail.</a:t>
            </a:r>
          </a:p>
          <a:p>
            <a:endParaRPr lang="fr-FR" sz="1200" dirty="0">
              <a:solidFill>
                <a:schemeClr val="tx1"/>
              </a:solidFill>
            </a:endParaRPr>
          </a:p>
        </p:txBody>
      </p:sp>
    </p:spTree>
    <p:extLst>
      <p:ext uri="{BB962C8B-B14F-4D97-AF65-F5344CB8AC3E}">
        <p14:creationId xmlns:p14="http://schemas.microsoft.com/office/powerpoint/2010/main" val="1665697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9F95FC1-EC77-4762-BFCD-BA714B948DD9}"/>
              </a:ext>
            </a:extLst>
          </p:cNvPr>
          <p:cNvSpPr>
            <a:spLocks noGrp="1"/>
          </p:cNvSpPr>
          <p:nvPr>
            <p:ph type="body" sz="quarter" idx="14"/>
          </p:nvPr>
        </p:nvSpPr>
        <p:spPr/>
        <p:txBody>
          <a:bodyPr/>
          <a:lstStyle/>
          <a:p>
            <a:r>
              <a:rPr lang="fr-FR" dirty="0">
                <a:solidFill>
                  <a:schemeClr val="tx1"/>
                </a:solidFill>
              </a:rPr>
              <a:t>Rappeler les étapes à suivre pour mettre en place une interface avec </a:t>
            </a:r>
            <a:r>
              <a:rPr lang="fr-FR" dirty="0" err="1">
                <a:solidFill>
                  <a:schemeClr val="tx1"/>
                </a:solidFill>
              </a:rPr>
              <a:t>ViewPager</a:t>
            </a:r>
            <a:r>
              <a:rPr lang="fr-FR" dirty="0">
                <a:solidFill>
                  <a:schemeClr val="tx1"/>
                </a:solidFill>
              </a:rPr>
              <a:t> ; </a:t>
            </a:r>
          </a:p>
          <a:p>
            <a:r>
              <a:rPr lang="fr-FR" dirty="0">
                <a:solidFill>
                  <a:schemeClr val="tx1"/>
                </a:solidFill>
              </a:rPr>
              <a:t>Rappeler les étapes à suivre pour réaliser une </a:t>
            </a:r>
            <a:r>
              <a:rPr lang="fr-FR" dirty="0" err="1">
                <a:solidFill>
                  <a:schemeClr val="tx1"/>
                </a:solidFill>
              </a:rPr>
              <a:t>ListView</a:t>
            </a:r>
            <a:r>
              <a:rPr lang="fr-FR" dirty="0">
                <a:solidFill>
                  <a:schemeClr val="tx1"/>
                </a:solidFill>
              </a:rPr>
              <a:t> ; </a:t>
            </a:r>
          </a:p>
          <a:p>
            <a:r>
              <a:rPr lang="fr-FR" dirty="0">
                <a:solidFill>
                  <a:schemeClr val="tx1"/>
                </a:solidFill>
              </a:rPr>
              <a:t>Demander aux apprenants de suivre les étapes décrites dans l’activité.</a:t>
            </a:r>
          </a:p>
          <a:p>
            <a:endParaRPr lang="fr-FR" dirty="0">
              <a:solidFill>
                <a:schemeClr val="tx1"/>
              </a:solidFill>
            </a:endParaRPr>
          </a:p>
          <a:p>
            <a:endParaRPr lang="fr-FR" dirty="0">
              <a:solidFill>
                <a:schemeClr val="tx1"/>
              </a:solidFill>
            </a:endParaRPr>
          </a:p>
          <a:p>
            <a:endParaRPr lang="fr-FR" dirty="0">
              <a:solidFill>
                <a:schemeClr val="tx1"/>
              </a:solidFill>
            </a:endParaRPr>
          </a:p>
        </p:txBody>
      </p:sp>
      <p:sp>
        <p:nvSpPr>
          <p:cNvPr id="5" name="Espace réservé du texte 4">
            <a:extLst>
              <a:ext uri="{FF2B5EF4-FFF2-40B4-BE49-F238E27FC236}">
                <a16:creationId xmlns:a16="http://schemas.microsoft.com/office/drawing/2014/main" id="{948C896C-A084-4C6D-8F0C-C10FA0D1C9C8}"/>
              </a:ext>
            </a:extLst>
          </p:cNvPr>
          <p:cNvSpPr>
            <a:spLocks noGrp="1"/>
          </p:cNvSpPr>
          <p:nvPr>
            <p:ph type="body" sz="quarter" idx="15"/>
          </p:nvPr>
        </p:nvSpPr>
        <p:spPr/>
        <p:txBody>
          <a:bodyPr/>
          <a:lstStyle/>
          <a:p>
            <a:r>
              <a:rPr lang="fr-FR" dirty="0">
                <a:solidFill>
                  <a:schemeClr val="tx1"/>
                </a:solidFill>
              </a:rPr>
              <a:t>Suivre les étapes indiquées dans l’activité.</a:t>
            </a:r>
          </a:p>
          <a:p>
            <a:pPr marL="0" indent="0">
              <a:buNone/>
            </a:pPr>
            <a:endParaRPr lang="fr-FR" dirty="0">
              <a:solidFill>
                <a:schemeClr val="tx1"/>
              </a:solidFill>
            </a:endParaRPr>
          </a:p>
        </p:txBody>
      </p:sp>
      <p:sp>
        <p:nvSpPr>
          <p:cNvPr id="6" name="Espace réservé du texte 5">
            <a:extLst>
              <a:ext uri="{FF2B5EF4-FFF2-40B4-BE49-F238E27FC236}">
                <a16:creationId xmlns:a16="http://schemas.microsoft.com/office/drawing/2014/main" id="{1FA96112-DA98-4B17-A43D-945FB4DF16FC}"/>
              </a:ext>
            </a:extLst>
          </p:cNvPr>
          <p:cNvSpPr>
            <a:spLocks noGrp="1"/>
          </p:cNvSpPr>
          <p:nvPr>
            <p:ph type="body" sz="quarter" idx="16"/>
          </p:nvPr>
        </p:nvSpPr>
        <p:spPr/>
        <p:txBody>
          <a:bodyPr/>
          <a:lstStyle/>
          <a:p>
            <a:r>
              <a:rPr lang="fr-FR" dirty="0">
                <a:solidFill>
                  <a:schemeClr val="tx1"/>
                </a:solidFill>
              </a:rPr>
              <a:t>Support de résumé théorique accompagnant ;</a:t>
            </a:r>
          </a:p>
          <a:p>
            <a:r>
              <a:rPr lang="fr-FR" dirty="0">
                <a:solidFill>
                  <a:schemeClr val="tx1"/>
                </a:solidFill>
              </a:rPr>
              <a:t>Un ordinateur sur lequel est installée la dernière version stable d'Android Studio.</a:t>
            </a:r>
          </a:p>
          <a:p>
            <a:endParaRPr lang="fr-FR" dirty="0">
              <a:solidFill>
                <a:schemeClr val="tx1"/>
              </a:solidFill>
            </a:endParaRPr>
          </a:p>
          <a:p>
            <a:pPr marL="0" indent="0">
              <a:buNone/>
            </a:pPr>
            <a:endParaRPr lang="fr-FR" dirty="0">
              <a:solidFill>
                <a:schemeClr val="tx1"/>
              </a:solidFill>
            </a:endParaRPr>
          </a:p>
        </p:txBody>
      </p:sp>
      <p:sp>
        <p:nvSpPr>
          <p:cNvPr id="7" name="Espace réservé du texte 6">
            <a:extLst>
              <a:ext uri="{FF2B5EF4-FFF2-40B4-BE49-F238E27FC236}">
                <a16:creationId xmlns:a16="http://schemas.microsoft.com/office/drawing/2014/main" id="{94117956-BA9F-48FD-B8DA-23E09A64047F}"/>
              </a:ext>
            </a:extLst>
          </p:cNvPr>
          <p:cNvSpPr>
            <a:spLocks noGrp="1"/>
          </p:cNvSpPr>
          <p:nvPr>
            <p:ph type="body" sz="quarter" idx="17"/>
          </p:nvPr>
        </p:nvSpPr>
        <p:spPr/>
        <p:txBody>
          <a:bodyPr/>
          <a:lstStyle/>
          <a:p>
            <a:r>
              <a:rPr lang="fr-FR" dirty="0">
                <a:solidFill>
                  <a:schemeClr val="tx1"/>
                </a:solidFill>
              </a:rPr>
              <a:t>Le stagiaire doit être capable de : </a:t>
            </a:r>
          </a:p>
          <a:p>
            <a:pPr lvl="1"/>
            <a:r>
              <a:rPr lang="fr-FR" dirty="0">
                <a:solidFill>
                  <a:schemeClr val="tx1"/>
                </a:solidFill>
              </a:rPr>
              <a:t>réaliser des interfaces graphiques avec différents </a:t>
            </a:r>
            <a:r>
              <a:rPr lang="fr-FR" dirty="0" err="1">
                <a:solidFill>
                  <a:schemeClr val="tx1"/>
                </a:solidFill>
              </a:rPr>
              <a:t>layout</a:t>
            </a:r>
            <a:r>
              <a:rPr lang="fr-FR" dirty="0">
                <a:solidFill>
                  <a:schemeClr val="tx1"/>
                </a:solidFill>
              </a:rPr>
              <a:t> ; </a:t>
            </a:r>
          </a:p>
          <a:p>
            <a:pPr lvl="1"/>
            <a:r>
              <a:rPr lang="fr-FR" dirty="0">
                <a:solidFill>
                  <a:schemeClr val="tx1"/>
                </a:solidFill>
              </a:rPr>
              <a:t>manipuler une </a:t>
            </a:r>
            <a:r>
              <a:rPr lang="fr-FR" dirty="0" err="1">
                <a:solidFill>
                  <a:schemeClr val="tx1"/>
                </a:solidFill>
              </a:rPr>
              <a:t>ListView</a:t>
            </a:r>
            <a:r>
              <a:rPr lang="fr-FR" dirty="0">
                <a:solidFill>
                  <a:schemeClr val="tx1"/>
                </a:solidFill>
              </a:rPr>
              <a:t> ; </a:t>
            </a:r>
          </a:p>
          <a:p>
            <a:pPr lvl="1"/>
            <a:r>
              <a:rPr lang="fr-FR" dirty="0">
                <a:solidFill>
                  <a:schemeClr val="tx1"/>
                </a:solidFill>
              </a:rPr>
              <a:t>utiliser la patron de conception Singleton.</a:t>
            </a:r>
          </a:p>
        </p:txBody>
      </p:sp>
      <p:sp>
        <p:nvSpPr>
          <p:cNvPr id="57" name="Espace réservé du texte 56">
            <a:extLst>
              <a:ext uri="{FF2B5EF4-FFF2-40B4-BE49-F238E27FC236}">
                <a16:creationId xmlns:a16="http://schemas.microsoft.com/office/drawing/2014/main" id="{BCFE69E2-A3E2-496A-A978-4087C95B35B3}"/>
              </a:ext>
            </a:extLst>
          </p:cNvPr>
          <p:cNvSpPr>
            <a:spLocks noGrp="1"/>
          </p:cNvSpPr>
          <p:nvPr>
            <p:ph type="body" sz="quarter" idx="13"/>
          </p:nvPr>
        </p:nvSpPr>
        <p:spPr/>
        <p:txBody>
          <a:bodyPr/>
          <a:lstStyle/>
          <a:p>
            <a:r>
              <a:rPr lang="fr-FR" dirty="0"/>
              <a:t>Pour le formateur :</a:t>
            </a:r>
          </a:p>
        </p:txBody>
      </p:sp>
      <p:sp>
        <p:nvSpPr>
          <p:cNvPr id="62" name="Espace réservé du texte 61">
            <a:extLst>
              <a:ext uri="{FF2B5EF4-FFF2-40B4-BE49-F238E27FC236}">
                <a16:creationId xmlns:a16="http://schemas.microsoft.com/office/drawing/2014/main" id="{3171FDA8-C32F-4E7A-B147-E2050F8989E2}"/>
              </a:ext>
            </a:extLst>
          </p:cNvPr>
          <p:cNvSpPr>
            <a:spLocks noGrp="1"/>
          </p:cNvSpPr>
          <p:nvPr>
            <p:ph type="body" sz="quarter" idx="18"/>
          </p:nvPr>
        </p:nvSpPr>
        <p:spPr/>
        <p:txBody>
          <a:bodyPr/>
          <a:lstStyle/>
          <a:p>
            <a:r>
              <a:rPr lang="fr-FR" dirty="0"/>
              <a:t>Pour l’apprenant :</a:t>
            </a:r>
          </a:p>
        </p:txBody>
      </p:sp>
      <p:sp>
        <p:nvSpPr>
          <p:cNvPr id="8" name="Espace réservé du texte 7">
            <a:extLst>
              <a:ext uri="{FF2B5EF4-FFF2-40B4-BE49-F238E27FC236}">
                <a16:creationId xmlns:a16="http://schemas.microsoft.com/office/drawing/2014/main" id="{7D50BA98-1472-419D-A6F3-838EBFB68FAF}"/>
              </a:ext>
            </a:extLst>
          </p:cNvPr>
          <p:cNvSpPr>
            <a:spLocks noGrp="1"/>
          </p:cNvSpPr>
          <p:nvPr>
            <p:ph type="body" sz="quarter" idx="19"/>
          </p:nvPr>
        </p:nvSpPr>
        <p:spPr/>
        <p:txBody>
          <a:bodyPr/>
          <a:lstStyle/>
          <a:p>
            <a:r>
              <a:rPr lang="en-US" sz="1600" b="1" u="none" kern="1200" dirty="0">
                <a:latin typeface="+mn-lt"/>
                <a:ea typeface="맑은 고딕" pitchFamily="34"/>
                <a:cs typeface="Calibri" panose="020F0502020204030204" pitchFamily="34" charset="0"/>
              </a:rPr>
              <a:t>Conditions de </a:t>
            </a:r>
            <a:r>
              <a:rPr lang="en-US" sz="1600" b="1" u="none" kern="1200" dirty="0" err="1">
                <a:latin typeface="+mn-lt"/>
                <a:ea typeface="맑은 고딕" pitchFamily="34"/>
                <a:cs typeface="Calibri" panose="020F0502020204030204" pitchFamily="34" charset="0"/>
              </a:rPr>
              <a:t>réalisation</a:t>
            </a:r>
            <a:r>
              <a:rPr lang="en-US" sz="1600" b="1" u="none" kern="1200" dirty="0">
                <a:latin typeface="+mn-lt"/>
                <a:ea typeface="맑은 고딕" pitchFamily="34"/>
                <a:cs typeface="Calibri" panose="020F0502020204030204" pitchFamily="34" charset="0"/>
              </a:rPr>
              <a:t> :</a:t>
            </a:r>
          </a:p>
        </p:txBody>
      </p:sp>
      <p:sp>
        <p:nvSpPr>
          <p:cNvPr id="9" name="Espace réservé du texte 8">
            <a:extLst>
              <a:ext uri="{FF2B5EF4-FFF2-40B4-BE49-F238E27FC236}">
                <a16:creationId xmlns:a16="http://schemas.microsoft.com/office/drawing/2014/main" id="{79D43369-C23B-4FA4-A77F-2F615D8BB675}"/>
              </a:ext>
            </a:extLst>
          </p:cNvPr>
          <p:cNvSpPr>
            <a:spLocks noGrp="1"/>
          </p:cNvSpPr>
          <p:nvPr>
            <p:ph type="body" sz="quarter" idx="20"/>
          </p:nvPr>
        </p:nvSpPr>
        <p:spPr/>
        <p:txBody>
          <a:bodyPr/>
          <a:lstStyle/>
          <a:p>
            <a:r>
              <a:rPr lang="en-US" sz="1600" b="1" u="none" kern="1200" dirty="0" err="1">
                <a:latin typeface="+mn-lt"/>
                <a:ea typeface="맑은 고딕" pitchFamily="34"/>
                <a:cs typeface="Calibri" panose="020F0502020204030204" pitchFamily="34" charset="0"/>
              </a:rPr>
              <a:t>Critères</a:t>
            </a:r>
            <a:r>
              <a:rPr lang="en-US" sz="1600" b="1" u="none" kern="1200" dirty="0">
                <a:latin typeface="+mn-lt"/>
                <a:ea typeface="맑은 고딕" pitchFamily="34"/>
                <a:cs typeface="Calibri" panose="020F0502020204030204" pitchFamily="34" charset="0"/>
              </a:rPr>
              <a:t> de </a:t>
            </a:r>
            <a:r>
              <a:rPr lang="en-US" sz="1600" b="1" u="none" kern="1200" dirty="0" err="1">
                <a:latin typeface="+mn-lt"/>
                <a:ea typeface="맑은 고딕" pitchFamily="34"/>
                <a:cs typeface="Calibri" panose="020F0502020204030204" pitchFamily="34" charset="0"/>
              </a:rPr>
              <a:t>réussite</a:t>
            </a:r>
            <a:r>
              <a:rPr lang="en-US" sz="1600" b="1" u="none" kern="1200" dirty="0">
                <a:latin typeface="+mn-lt"/>
                <a:ea typeface="맑은 고딕" pitchFamily="34"/>
                <a:cs typeface="Calibri" panose="020F0502020204030204" pitchFamily="34" charset="0"/>
              </a:rPr>
              <a:t> :</a:t>
            </a:r>
          </a:p>
          <a:p>
            <a:endParaRPr lang="fr-FR" dirty="0"/>
          </a:p>
        </p:txBody>
      </p:sp>
    </p:spTree>
    <p:extLst>
      <p:ext uri="{BB962C8B-B14F-4D97-AF65-F5344CB8AC3E}">
        <p14:creationId xmlns:p14="http://schemas.microsoft.com/office/powerpoint/2010/main" val="2013005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9" name="Content Placeholder 8">
            <a:extLst>
              <a:ext uri="{FF2B5EF4-FFF2-40B4-BE49-F238E27FC236}">
                <a16:creationId xmlns:a16="http://schemas.microsoft.com/office/drawing/2014/main" id="{13A9643D-D8BA-5E7A-0BBD-7DC80501140D}"/>
              </a:ext>
            </a:extLst>
          </p:cNvPr>
          <p:cNvSpPr>
            <a:spLocks noGrp="1"/>
          </p:cNvSpPr>
          <p:nvPr>
            <p:ph sz="quarter" idx="12"/>
          </p:nvPr>
        </p:nvSpPr>
        <p:spPr/>
        <p:txBody>
          <a:bodyPr/>
          <a:lstStyle/>
          <a:p>
            <a:pPr>
              <a:lnSpc>
                <a:spcPct val="115000"/>
              </a:lnSpc>
              <a:spcBef>
                <a:spcPts val="0"/>
              </a:spcBef>
              <a:spcAft>
                <a:spcPts val="1000"/>
              </a:spcAft>
            </a:pPr>
            <a:r>
              <a:rPr lang="fr-FR" dirty="0">
                <a:solidFill>
                  <a:schemeClr val="tx1"/>
                </a:solidFill>
                <a:effectLst/>
                <a:ea typeface="Calibri" panose="020F0502020204030204" pitchFamily="34" charset="0"/>
                <a:cs typeface="Arial" panose="020B0604020202020204" pitchFamily="34" charset="0"/>
              </a:rPr>
              <a:t>On souhaite développer une application mobile permettant d’offrir une interface pour la conversion Celsius ↔ Fahrenheit et Km ↔ Miles.</a:t>
            </a:r>
          </a:p>
          <a:p>
            <a:pPr algn="just">
              <a:lnSpc>
                <a:spcPct val="115000"/>
              </a:lnSpc>
              <a:spcBef>
                <a:spcPts val="0"/>
              </a:spcBef>
              <a:spcAft>
                <a:spcPts val="1000"/>
              </a:spcAft>
            </a:pPr>
            <a:r>
              <a:rPr lang="fr-FR" dirty="0">
                <a:solidFill>
                  <a:schemeClr val="tx1"/>
                </a:solidFill>
                <a:effectLst/>
                <a:ea typeface="Calibri" panose="020F0502020204030204" pitchFamily="34" charset="0"/>
                <a:cs typeface="Arial" panose="020B0604020202020204" pitchFamily="34" charset="0"/>
              </a:rPr>
              <a:t>L’application contient 2 tabulations. </a:t>
            </a:r>
          </a:p>
          <a:p>
            <a:pPr algn="just">
              <a:lnSpc>
                <a:spcPct val="100000"/>
              </a:lnSpc>
              <a:spcBef>
                <a:spcPts val="0"/>
              </a:spcBef>
              <a:spcAft>
                <a:spcPts val="600"/>
              </a:spcAft>
            </a:pPr>
            <a:r>
              <a:rPr lang="fr-FR" dirty="0">
                <a:solidFill>
                  <a:schemeClr val="tx1"/>
                </a:solidFill>
                <a:effectLst/>
                <a:ea typeface="Calibri" panose="020F0502020204030204" pitchFamily="34" charset="0"/>
                <a:cs typeface="Arial" panose="020B0604020202020204" pitchFamily="34" charset="0"/>
              </a:rPr>
              <a:t>La première pour une conversion Celsius ↔ Fahrenheit et la deuxième pour une conversion Km ↔ Miles. Chaque tabulation contient les éléments suivants </a:t>
            </a:r>
          </a:p>
          <a:p>
            <a:pPr marL="342900" lvl="0" indent="-342900" algn="just">
              <a:lnSpc>
                <a:spcPct val="100000"/>
              </a:lnSpc>
              <a:spcBef>
                <a:spcPts val="0"/>
              </a:spcBef>
              <a:spcAft>
                <a:spcPts val="600"/>
              </a:spcAft>
              <a:buFont typeface="Times New Roman" panose="02020603050405020304" pitchFamily="18" charset="0"/>
              <a:buChar char="-"/>
            </a:pPr>
            <a:r>
              <a:rPr lang="fr-FR" dirty="0">
                <a:solidFill>
                  <a:schemeClr val="tx1"/>
                </a:solidFill>
                <a:effectLst/>
                <a:ea typeface="Times New Roman" panose="02020603050405020304" pitchFamily="18" charset="0"/>
                <a:cs typeface="Arial" panose="020B0604020202020204" pitchFamily="34" charset="0"/>
              </a:rPr>
              <a:t>Un titre ;</a:t>
            </a:r>
          </a:p>
          <a:p>
            <a:pPr marL="342900" lvl="0" indent="-342900" algn="just">
              <a:lnSpc>
                <a:spcPct val="100000"/>
              </a:lnSpc>
              <a:spcBef>
                <a:spcPts val="0"/>
              </a:spcBef>
              <a:spcAft>
                <a:spcPts val="600"/>
              </a:spcAft>
              <a:buFont typeface="Times New Roman" panose="02020603050405020304" pitchFamily="18" charset="0"/>
              <a:buChar char="-"/>
            </a:pPr>
            <a:r>
              <a:rPr lang="fr-FR" dirty="0">
                <a:solidFill>
                  <a:schemeClr val="tx1"/>
                </a:solidFill>
                <a:effectLst/>
                <a:ea typeface="Times New Roman" panose="02020603050405020304" pitchFamily="18" charset="0"/>
                <a:cs typeface="Arial" panose="020B0604020202020204" pitchFamily="34" charset="0"/>
              </a:rPr>
              <a:t>2 boutons radio (C ↔ F) et (F ↔ C) pour la première tabulation et (Km ↔ Miles) et (Miles ↔ Km) pour la deuxième ;</a:t>
            </a:r>
          </a:p>
          <a:p>
            <a:pPr marL="342900" lvl="0" indent="-342900" algn="just">
              <a:lnSpc>
                <a:spcPct val="100000"/>
              </a:lnSpc>
              <a:spcBef>
                <a:spcPts val="0"/>
              </a:spcBef>
              <a:spcAft>
                <a:spcPts val="600"/>
              </a:spcAft>
              <a:buFont typeface="Times New Roman" panose="02020603050405020304" pitchFamily="18" charset="0"/>
              <a:buChar char="-"/>
            </a:pPr>
            <a:r>
              <a:rPr lang="fr-FR" dirty="0">
                <a:solidFill>
                  <a:schemeClr val="tx1"/>
                </a:solidFill>
                <a:effectLst/>
                <a:ea typeface="Times New Roman" panose="02020603050405020304" pitchFamily="18" charset="0"/>
                <a:cs typeface="Arial" panose="020B0604020202020204" pitchFamily="34" charset="0"/>
              </a:rPr>
              <a:t>Une zone de texte pour saisir la valeur à convertir ;</a:t>
            </a:r>
          </a:p>
          <a:p>
            <a:pPr marL="342900" lvl="0" indent="-342900" algn="just">
              <a:lnSpc>
                <a:spcPct val="100000"/>
              </a:lnSpc>
              <a:spcBef>
                <a:spcPts val="0"/>
              </a:spcBef>
              <a:spcAft>
                <a:spcPts val="600"/>
              </a:spcAft>
              <a:buFont typeface="Times New Roman" panose="02020603050405020304" pitchFamily="18" charset="0"/>
              <a:buChar char="-"/>
            </a:pPr>
            <a:r>
              <a:rPr lang="fr-FR" dirty="0">
                <a:solidFill>
                  <a:schemeClr val="tx1"/>
                </a:solidFill>
                <a:effectLst/>
                <a:ea typeface="Times New Roman" panose="02020603050405020304" pitchFamily="18" charset="0"/>
                <a:cs typeface="Arial" panose="020B0604020202020204" pitchFamily="34" charset="0"/>
              </a:rPr>
              <a:t>Un bouton pour calculer la valeur ;</a:t>
            </a:r>
          </a:p>
          <a:p>
            <a:pPr marL="342900" lvl="0" indent="-342900" algn="just">
              <a:lnSpc>
                <a:spcPct val="100000"/>
              </a:lnSpc>
              <a:spcBef>
                <a:spcPts val="0"/>
              </a:spcBef>
              <a:spcAft>
                <a:spcPts val="600"/>
              </a:spcAft>
              <a:buFont typeface="Times New Roman" panose="02020603050405020304" pitchFamily="18" charset="0"/>
              <a:buChar char="-"/>
            </a:pPr>
            <a:r>
              <a:rPr lang="fr-FR" dirty="0">
                <a:solidFill>
                  <a:schemeClr val="tx1"/>
                </a:solidFill>
                <a:effectLst/>
                <a:ea typeface="Times New Roman" panose="02020603050405020304" pitchFamily="18" charset="0"/>
                <a:cs typeface="Arial" panose="020B0604020202020204" pitchFamily="34" charset="0"/>
              </a:rPr>
              <a:t>Une </a:t>
            </a:r>
            <a:r>
              <a:rPr lang="fr-FR" dirty="0" err="1">
                <a:solidFill>
                  <a:schemeClr val="tx1"/>
                </a:solidFill>
                <a:effectLst/>
                <a:ea typeface="Times New Roman" panose="02020603050405020304" pitchFamily="18" charset="0"/>
                <a:cs typeface="Arial" panose="020B0604020202020204" pitchFamily="34" charset="0"/>
              </a:rPr>
              <a:t>TextView</a:t>
            </a:r>
            <a:r>
              <a:rPr lang="fr-FR" dirty="0">
                <a:solidFill>
                  <a:schemeClr val="tx1"/>
                </a:solidFill>
                <a:effectLst/>
                <a:ea typeface="Times New Roman" panose="02020603050405020304" pitchFamily="18" charset="0"/>
                <a:cs typeface="Arial" panose="020B0604020202020204" pitchFamily="34" charset="0"/>
              </a:rPr>
              <a:t> pour afficher le résultat ;</a:t>
            </a:r>
          </a:p>
          <a:p>
            <a:pPr marL="342900" lvl="0" indent="-342900" algn="just">
              <a:lnSpc>
                <a:spcPct val="100000"/>
              </a:lnSpc>
              <a:spcBef>
                <a:spcPts val="0"/>
              </a:spcBef>
              <a:spcAft>
                <a:spcPts val="600"/>
              </a:spcAft>
              <a:buFont typeface="Times New Roman" panose="02020603050405020304" pitchFamily="18" charset="0"/>
              <a:buChar char="-"/>
            </a:pPr>
            <a:r>
              <a:rPr lang="fr-FR" dirty="0">
                <a:solidFill>
                  <a:schemeClr val="tx1"/>
                </a:solidFill>
                <a:cs typeface="Arial" panose="020B0604020202020204" pitchFamily="34" charset="0"/>
              </a:rPr>
              <a:t>Ajouter un menu « Quitter » permettant de quitter l’application.  </a:t>
            </a:r>
            <a:r>
              <a:rPr lang="fr-FR" dirty="0">
                <a:solidFill>
                  <a:schemeClr val="tx1"/>
                </a:solidFill>
                <a:effectLst/>
                <a:ea typeface="Times New Roman" panose="02020603050405020304" pitchFamily="18" charset="0"/>
                <a:cs typeface="Arial" panose="020B0604020202020204" pitchFamily="34" charset="0"/>
              </a:rPr>
              <a:t>Ajouter une </a:t>
            </a:r>
            <a:r>
              <a:rPr lang="fr-FR" dirty="0" err="1">
                <a:solidFill>
                  <a:schemeClr val="tx1"/>
                </a:solidFill>
                <a:effectLst/>
                <a:ea typeface="Times New Roman" panose="02020603050405020304" pitchFamily="18" charset="0"/>
                <a:cs typeface="Arial" panose="020B0604020202020204" pitchFamily="34" charset="0"/>
              </a:rPr>
              <a:t>AlertDialog</a:t>
            </a:r>
            <a:r>
              <a:rPr lang="fr-FR" dirty="0">
                <a:solidFill>
                  <a:schemeClr val="tx1"/>
                </a:solidFill>
                <a:effectLst/>
                <a:ea typeface="Times New Roman" panose="02020603050405020304" pitchFamily="18" charset="0"/>
                <a:cs typeface="Arial" panose="020B0604020202020204" pitchFamily="34" charset="0"/>
              </a:rPr>
              <a:t> pour confirmer le choix de l’utilisateur.</a:t>
            </a:r>
          </a:p>
          <a:p>
            <a:pPr marL="342900" lvl="0" indent="-342900" algn="just">
              <a:lnSpc>
                <a:spcPct val="100000"/>
              </a:lnSpc>
              <a:spcBef>
                <a:spcPts val="0"/>
              </a:spcBef>
              <a:spcAft>
                <a:spcPts val="600"/>
              </a:spcAft>
              <a:buFont typeface="Times New Roman" panose="02020603050405020304" pitchFamily="18" charset="0"/>
              <a:buChar char="-"/>
            </a:pPr>
            <a:endParaRPr lang="fr-FR" dirty="0">
              <a:solidFill>
                <a:schemeClr val="tx1"/>
              </a:solidFill>
              <a:effectLst/>
              <a:ea typeface="Times New Roman" panose="02020603050405020304" pitchFamily="18" charset="0"/>
              <a:cs typeface="Arial" panose="020B0604020202020204" pitchFamily="34" charset="0"/>
            </a:endParaRPr>
          </a:p>
          <a:p>
            <a:pPr algn="just">
              <a:lnSpc>
                <a:spcPct val="115000"/>
              </a:lnSpc>
              <a:spcBef>
                <a:spcPts val="0"/>
              </a:spcBef>
              <a:spcAft>
                <a:spcPts val="1000"/>
              </a:spcAft>
            </a:pPr>
            <a:r>
              <a:rPr lang="fr-FR" b="1" dirty="0">
                <a:solidFill>
                  <a:srgbClr val="000000"/>
                </a:solidFill>
                <a:effectLst/>
                <a:ea typeface="Calibri" panose="020F0502020204030204" pitchFamily="34" charset="0"/>
                <a:cs typeface="Arial" panose="020B0604020202020204" pitchFamily="34" charset="0"/>
              </a:rPr>
              <a:t>Indications : </a:t>
            </a:r>
            <a:endParaRPr lang="fr-FR" dirty="0">
              <a:effectLst/>
              <a:ea typeface="Calibri" panose="020F0502020204030204" pitchFamily="34" charset="0"/>
              <a:cs typeface="Arial" panose="020B0604020202020204" pitchFamily="34" charset="0"/>
            </a:endParaRPr>
          </a:p>
          <a:p>
            <a:pPr marL="457200" algn="just">
              <a:lnSpc>
                <a:spcPct val="115000"/>
              </a:lnSpc>
              <a:spcBef>
                <a:spcPts val="0"/>
              </a:spcBef>
            </a:pPr>
            <a:r>
              <a:rPr lang="fr-FR" dirty="0">
                <a:solidFill>
                  <a:srgbClr val="000000"/>
                </a:solidFill>
                <a:effectLst/>
                <a:ea typeface="Calibri" panose="020F0502020204030204" pitchFamily="34" charset="0"/>
                <a:cs typeface="Arial" panose="020B0604020202020204" pitchFamily="34" charset="0"/>
              </a:rPr>
              <a:t>T(°F) = 1,8 T(°C) + 32</a:t>
            </a:r>
            <a:endParaRPr lang="fr-FR" dirty="0">
              <a:effectLst/>
              <a:ea typeface="Calibri" panose="020F0502020204030204" pitchFamily="34" charset="0"/>
              <a:cs typeface="Arial" panose="020B0604020202020204" pitchFamily="34" charset="0"/>
            </a:endParaRPr>
          </a:p>
          <a:p>
            <a:pPr marL="457200" algn="just">
              <a:lnSpc>
                <a:spcPct val="115000"/>
              </a:lnSpc>
              <a:spcBef>
                <a:spcPts val="0"/>
              </a:spcBef>
              <a:spcAft>
                <a:spcPts val="1000"/>
              </a:spcAft>
            </a:pPr>
            <a:r>
              <a:rPr lang="fr-FR" dirty="0">
                <a:solidFill>
                  <a:srgbClr val="000000"/>
                </a:solidFill>
                <a:effectLst/>
                <a:ea typeface="Calibri" panose="020F0502020204030204" pitchFamily="34" charset="0"/>
                <a:cs typeface="Arial" panose="020B0604020202020204" pitchFamily="34" charset="0"/>
              </a:rPr>
              <a:t>1km équivaut à 0,6214 </a:t>
            </a:r>
            <a:r>
              <a:rPr lang="fr-FR" u="none" strike="noStrike" dirty="0">
                <a:solidFill>
                  <a:srgbClr val="000000"/>
                </a:solidFill>
                <a:effectLst/>
                <a:ea typeface="Calibri" panose="020F0502020204030204" pitchFamily="34" charset="0"/>
                <a:cs typeface="Arial" panose="020B0604020202020204" pitchFamily="34" charset="0"/>
              </a:rPr>
              <a:t>miles</a:t>
            </a:r>
            <a:r>
              <a:rPr lang="fr-FR" dirty="0">
                <a:solidFill>
                  <a:srgbClr val="000000"/>
                </a:solidFill>
                <a:effectLst/>
                <a:ea typeface="Calibri" panose="020F0502020204030204" pitchFamily="34" charset="0"/>
                <a:cs typeface="Arial" panose="020B0604020202020204" pitchFamily="34" charset="0"/>
              </a:rPr>
              <a:t>.</a:t>
            </a:r>
          </a:p>
          <a:p>
            <a:pPr marL="457200" algn="just">
              <a:lnSpc>
                <a:spcPct val="115000"/>
              </a:lnSpc>
              <a:spcBef>
                <a:spcPts val="0"/>
              </a:spcBef>
              <a:spcAft>
                <a:spcPts val="1000"/>
              </a:spcAft>
            </a:pPr>
            <a:endParaRPr lang="fr-FR" dirty="0">
              <a:effectLst/>
              <a:ea typeface="Calibri" panose="020F0502020204030204" pitchFamily="34" charset="0"/>
              <a:cs typeface="Arial" panose="020B0604020202020204" pitchFamily="34" charset="0"/>
            </a:endParaRPr>
          </a:p>
          <a:p>
            <a:pPr lvl="0" algn="just">
              <a:lnSpc>
                <a:spcPct val="115000"/>
              </a:lnSpc>
              <a:spcBef>
                <a:spcPts val="0"/>
              </a:spcBef>
              <a:spcAft>
                <a:spcPts val="1000"/>
              </a:spcAft>
            </a:pPr>
            <a:endParaRPr lang="fr-FR" dirty="0">
              <a:solidFill>
                <a:schemeClr val="tx1"/>
              </a:solidFill>
              <a:effectLst/>
              <a:ea typeface="Times New Roman" panose="02020603050405020304" pitchFamily="18" charset="0"/>
              <a:cs typeface="Arial" panose="020B0604020202020204" pitchFamily="34" charset="0"/>
            </a:endParaRPr>
          </a:p>
          <a:p>
            <a:pPr>
              <a:spcBef>
                <a:spcPts val="0"/>
              </a:spcBef>
            </a:pPr>
            <a:endParaRPr lang="fr-FR" dirty="0">
              <a:solidFill>
                <a:schemeClr val="tx1"/>
              </a:solidFill>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TP N° 1 : Converter</a:t>
            </a:r>
          </a:p>
        </p:txBody>
      </p:sp>
      <p:pic>
        <p:nvPicPr>
          <p:cNvPr id="11" name="Image 3">
            <a:extLst>
              <a:ext uri="{FF2B5EF4-FFF2-40B4-BE49-F238E27FC236}">
                <a16:creationId xmlns:a16="http://schemas.microsoft.com/office/drawing/2014/main" id="{FCE3FFB6-9F4A-6B84-8A8C-C8BE209E61B8}"/>
              </a:ext>
            </a:extLst>
          </p:cNvPr>
          <p:cNvPicPr>
            <a:picLocks noGrp="1" noChangeAspect="1"/>
          </p:cNvPicPr>
          <p:nvPr>
            <p:ph sz="quarter" idx="14"/>
          </p:nvPr>
        </p:nvPicPr>
        <p:blipFill rotWithShape="1">
          <a:blip r:embed="rId2">
            <a:extLst>
              <a:ext uri="{28A0092B-C50C-407E-A947-70E740481C1C}">
                <a14:useLocalDpi xmlns:a14="http://schemas.microsoft.com/office/drawing/2010/main" val="0"/>
              </a:ext>
            </a:extLst>
          </a:blip>
          <a:srcRect r="325"/>
          <a:stretch/>
        </p:blipFill>
        <p:spPr bwMode="auto">
          <a:xfrm>
            <a:off x="6252003" y="2191363"/>
            <a:ext cx="2619262" cy="4018280"/>
          </a:xfrm>
          <a:prstGeom prst="rect">
            <a:avLst/>
          </a:prstGeom>
          <a:noFill/>
          <a:ln>
            <a:solidFill>
              <a:schemeClr val="tx1"/>
            </a:solidFill>
          </a:ln>
          <a:extLst>
            <a:ext uri="{53640926-AAD7-44D8-BBD7-CCE9431645EC}">
              <a14:shadowObscured xmlns:a14="http://schemas.microsoft.com/office/drawing/2010/main"/>
            </a:ext>
          </a:extLst>
        </p:spPr>
      </p:pic>
      <p:pic>
        <p:nvPicPr>
          <p:cNvPr id="12" name="Image 5">
            <a:extLst>
              <a:ext uri="{FF2B5EF4-FFF2-40B4-BE49-F238E27FC236}">
                <a16:creationId xmlns:a16="http://schemas.microsoft.com/office/drawing/2014/main" id="{3578BBA1-48E3-3CF1-EE31-D837CD09A7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1272" y="2191363"/>
            <a:ext cx="2600960" cy="4018280"/>
          </a:xfrm>
          <a:prstGeom prst="rect">
            <a:avLst/>
          </a:prstGeom>
          <a:noFill/>
          <a:ln>
            <a:solidFill>
              <a:schemeClr val="tx1"/>
            </a:solidFill>
          </a:ln>
        </p:spPr>
      </p:pic>
    </p:spTree>
    <p:extLst>
      <p:ext uri="{BB962C8B-B14F-4D97-AF65-F5344CB8AC3E}">
        <p14:creationId xmlns:p14="http://schemas.microsoft.com/office/powerpoint/2010/main" val="2634187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10" name="Content Placeholder 9">
            <a:extLst>
              <a:ext uri="{FF2B5EF4-FFF2-40B4-BE49-F238E27FC236}">
                <a16:creationId xmlns:a16="http://schemas.microsoft.com/office/drawing/2014/main" id="{658F1491-CA84-F710-7FA8-C1D3FEFD1816}"/>
              </a:ext>
            </a:extLst>
          </p:cNvPr>
          <p:cNvSpPr>
            <a:spLocks noGrp="1"/>
          </p:cNvSpPr>
          <p:nvPr>
            <p:ph sz="quarter" idx="12"/>
          </p:nvPr>
        </p:nvSpPr>
        <p:spPr/>
        <p:txBody>
          <a:bodyPr/>
          <a:lstStyle/>
          <a:p>
            <a:pPr marL="171450" indent="-171450">
              <a:buFont typeface="Arial" panose="020B0604020202020204" pitchFamily="34" charset="0"/>
              <a:buChar char="•"/>
            </a:pPr>
            <a:r>
              <a:rPr lang="fr-FR" dirty="0"/>
              <a:t>Pour mettre en place les tabulations :</a:t>
            </a:r>
          </a:p>
          <a:p>
            <a:pPr marL="628650" lvl="1" indent="-171450">
              <a:buFont typeface="Arial" panose="020B0604020202020204" pitchFamily="34" charset="0"/>
              <a:buChar char="•"/>
            </a:pPr>
            <a:r>
              <a:rPr lang="fr-FR" dirty="0"/>
              <a:t>utiliser le composant </a:t>
            </a:r>
            <a:r>
              <a:rPr lang="fr-FR" dirty="0" err="1"/>
              <a:t>ViewPager</a:t>
            </a:r>
            <a:r>
              <a:rPr lang="fr-FR" dirty="0"/>
              <a:t> ;</a:t>
            </a:r>
          </a:p>
          <a:p>
            <a:pPr marL="628650" lvl="1" indent="-171450">
              <a:buFont typeface="Arial" panose="020B0604020202020204" pitchFamily="34" charset="0"/>
              <a:buChar char="•"/>
            </a:pPr>
            <a:r>
              <a:rPr lang="fr-FR" dirty="0"/>
              <a:t>créer deux fragments pour représenter le contenu de chaque tabulation.</a:t>
            </a: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Solution </a:t>
            </a:r>
          </a:p>
        </p:txBody>
      </p:sp>
      <p:pic>
        <p:nvPicPr>
          <p:cNvPr id="8" name="Content Placeholder 7">
            <a:extLst>
              <a:ext uri="{FF2B5EF4-FFF2-40B4-BE49-F238E27FC236}">
                <a16:creationId xmlns:a16="http://schemas.microsoft.com/office/drawing/2014/main" id="{457E75DF-9F5A-20C3-5F91-83D9DFD21E8F}"/>
              </a:ext>
            </a:extLst>
          </p:cNvPr>
          <p:cNvPicPr>
            <a:picLocks noGrp="1" noChangeAspect="1"/>
          </p:cNvPicPr>
          <p:nvPr>
            <p:ph sz="quarter" idx="14"/>
          </p:nvPr>
        </p:nvPicPr>
        <p:blipFill>
          <a:blip r:embed="rId2"/>
          <a:stretch>
            <a:fillRect/>
          </a:stretch>
        </p:blipFill>
        <p:spPr>
          <a:xfrm>
            <a:off x="7491802" y="2011340"/>
            <a:ext cx="2729722" cy="4514850"/>
          </a:xfrm>
          <a:ln>
            <a:solidFill>
              <a:schemeClr val="tx1"/>
            </a:solidFill>
          </a:ln>
        </p:spPr>
      </p:pic>
      <p:sp>
        <p:nvSpPr>
          <p:cNvPr id="13" name="Content Placeholder 12">
            <a:extLst>
              <a:ext uri="{FF2B5EF4-FFF2-40B4-BE49-F238E27FC236}">
                <a16:creationId xmlns:a16="http://schemas.microsoft.com/office/drawing/2014/main" id="{0FD66227-EC5F-220B-E813-6D4B98055C76}"/>
              </a:ext>
            </a:extLst>
          </p:cNvPr>
          <p:cNvSpPr>
            <a:spLocks noGrp="1"/>
          </p:cNvSpPr>
          <p:nvPr>
            <p:ph sz="quarter" idx="15"/>
          </p:nvPr>
        </p:nvSpPr>
        <p:spPr/>
        <p:txBody>
          <a:bodyPr/>
          <a:lstStyle/>
          <a:p>
            <a:r>
              <a:rPr lang="fr-FR" dirty="0"/>
              <a:t>Structure de projet </a:t>
            </a:r>
          </a:p>
        </p:txBody>
      </p:sp>
    </p:spTree>
    <p:extLst>
      <p:ext uri="{BB962C8B-B14F-4D97-AF65-F5344CB8AC3E}">
        <p14:creationId xmlns:p14="http://schemas.microsoft.com/office/powerpoint/2010/main" val="1022618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7" name="Rectangle 1">
            <a:extLst>
              <a:ext uri="{FF2B5EF4-FFF2-40B4-BE49-F238E27FC236}">
                <a16:creationId xmlns:a16="http://schemas.microsoft.com/office/drawing/2014/main" id="{752AF609-0F05-7B5E-68BE-62599B7DBD84}"/>
              </a:ext>
            </a:extLst>
          </p:cNvPr>
          <p:cNvSpPr>
            <a:spLocks noGrp="1" noChangeArrowheads="1"/>
          </p:cNvSpPr>
          <p:nvPr>
            <p:ph sz="quarter" idx="12"/>
          </p:nvPr>
        </p:nvSpPr>
        <p:spPr bwMode="auto">
          <a:xfrm>
            <a:off x="720000" y="1794624"/>
            <a:ext cx="5151282" cy="4893647"/>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err="1">
                <a:ln>
                  <a:noFill/>
                </a:ln>
                <a:solidFill>
                  <a:srgbClr val="0033B3"/>
                </a:solidFill>
                <a:effectLst/>
                <a:latin typeface="JetBrains Mono"/>
              </a:rPr>
              <a:t>RelativeLayout</a:t>
            </a: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-auto"</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tools</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match_parent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match_parent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err="1">
                <a:ln>
                  <a:noFill/>
                </a:ln>
                <a:solidFill>
                  <a:srgbClr val="174AD4"/>
                </a:solidFill>
                <a:effectLst/>
                <a:latin typeface="JetBrains Mono"/>
              </a:rPr>
              <a:t>:context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MainActivity</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com.google.android.material.tabs.TabLayout</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tabLayout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match_parent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:background</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color</a:t>
            </a:r>
            <a:r>
              <a:rPr kumimoji="0" lang="fr-FR" altLang="fr-FR" b="0" i="0" u="none" strike="noStrike" cap="none" normalizeH="0" baseline="0" dirty="0">
                <a:ln>
                  <a:noFill/>
                </a:ln>
                <a:solidFill>
                  <a:srgbClr val="067D17"/>
                </a:solidFill>
                <a:effectLst/>
                <a:latin typeface="JetBrains Mono"/>
              </a:rPr>
              <a:t>/white"</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:tabTextColor</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color</a:t>
            </a:r>
            <a:r>
              <a:rPr kumimoji="0" lang="fr-FR" altLang="fr-FR" b="0" i="0" u="none" strike="noStrike" cap="none" normalizeH="0" baseline="0" dirty="0">
                <a:ln>
                  <a:noFill/>
                </a:ln>
                <a:solidFill>
                  <a:srgbClr val="067D17"/>
                </a:solidFill>
                <a:effectLst/>
                <a:latin typeface="JetBrains Mono"/>
              </a:rPr>
              <a:t>/black"</a:t>
            </a:r>
            <a:r>
              <a:rPr kumimoji="0" lang="fr-FR" altLang="fr-FR" b="0" i="0" u="none" strike="noStrike" cap="none" normalizeH="0" baseline="0" dirty="0">
                <a:ln>
                  <a:noFill/>
                </a:ln>
                <a:solidFill>
                  <a:srgbClr val="080808"/>
                </a:solidFill>
                <a:effectLst/>
                <a:latin typeface="JetBrains Mono"/>
              </a:rPr>
              <a:t>&gt;</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dirty="0">
                <a:solidFill>
                  <a:srgbClr val="080808"/>
                </a:solidFill>
                <a:latin typeface="JetBrains Mono"/>
              </a:rPr>
              <a:t>   </a:t>
            </a: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err="1">
                <a:ln>
                  <a:noFill/>
                </a:ln>
                <a:solidFill>
                  <a:srgbClr val="0033B3"/>
                </a:solidFill>
                <a:effectLst/>
                <a:latin typeface="JetBrains Mono"/>
              </a:rPr>
              <a:t>com.google.android.material.tabs.TabLayout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androidx.viewpager.widget.ViewPager</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viewPager</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:layout_below</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tabLayout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:layout_centerInParent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true</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:layout_marginTop</a:t>
            </a:r>
            <a:r>
              <a:rPr kumimoji="0" lang="fr-FR" altLang="fr-FR" b="0" i="0" u="none" strike="noStrike" cap="none" normalizeH="0" baseline="0" dirty="0">
                <a:ln>
                  <a:noFill/>
                </a:ln>
                <a:solidFill>
                  <a:srgbClr val="067D17"/>
                </a:solidFill>
                <a:effectLst/>
                <a:latin typeface="JetBrains Mono"/>
              </a:rPr>
              <a:t>="100dp"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err="1">
                <a:ln>
                  <a:noFill/>
                </a:ln>
                <a:solidFill>
                  <a:srgbClr val="174AD4"/>
                </a:solidFill>
                <a:effectLst/>
                <a:latin typeface="JetBrains Mono"/>
              </a:rPr>
              <a:t>:layout_editor_absoluteX</a:t>
            </a:r>
            <a:r>
              <a:rPr kumimoji="0" lang="fr-FR" altLang="fr-FR" b="0" i="0" u="none" strike="noStrike" cap="none" normalizeH="0" baseline="0" dirty="0">
                <a:ln>
                  <a:noFill/>
                </a:ln>
                <a:solidFill>
                  <a:srgbClr val="067D17"/>
                </a:solidFill>
                <a:effectLst/>
                <a:latin typeface="JetBrains Mono"/>
              </a:rPr>
              <a:t>="8dp"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err="1">
                <a:ln>
                  <a:noFill/>
                </a:ln>
                <a:solidFill>
                  <a:srgbClr val="0033B3"/>
                </a:solidFill>
                <a:effectLst/>
                <a:latin typeface="JetBrains Mono"/>
              </a:rPr>
              <a:t>RelativeLayout</a:t>
            </a:r>
            <a:r>
              <a:rPr kumimoji="0" lang="fr-FR" altLang="fr-FR" b="0" i="0" u="none" strike="noStrike" cap="none" normalizeH="0" baseline="0" dirty="0">
                <a:ln>
                  <a:noFill/>
                </a:ln>
                <a:solidFill>
                  <a:srgbClr val="080808"/>
                </a:solidFill>
                <a:effectLst/>
                <a:latin typeface="JetBrains Mono"/>
              </a:rPr>
              <a:t>&gt;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1 : Modifier le fichier activity_main.xml  </a:t>
            </a:r>
          </a:p>
        </p:txBody>
      </p:sp>
    </p:spTree>
    <p:extLst>
      <p:ext uri="{BB962C8B-B14F-4D97-AF65-F5344CB8AC3E}">
        <p14:creationId xmlns:p14="http://schemas.microsoft.com/office/powerpoint/2010/main" val="4063951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2 : Créer le </a:t>
            </a:r>
            <a:r>
              <a:rPr lang="fr-FR" dirty="0" err="1"/>
              <a:t>fragement</a:t>
            </a:r>
            <a:r>
              <a:rPr lang="fr-FR" dirty="0"/>
              <a:t> </a:t>
            </a:r>
            <a:r>
              <a:rPr lang="fr-FR" dirty="0" err="1"/>
              <a:t>CtoF</a:t>
            </a:r>
            <a:endParaRPr lang="fr-FR" dirty="0"/>
          </a:p>
        </p:txBody>
      </p:sp>
      <p:sp>
        <p:nvSpPr>
          <p:cNvPr id="6" name="Content Placeholder 5">
            <a:extLst>
              <a:ext uri="{FF2B5EF4-FFF2-40B4-BE49-F238E27FC236}">
                <a16:creationId xmlns:a16="http://schemas.microsoft.com/office/drawing/2014/main" id="{A02096C7-EE71-7AEC-6AA9-CC8E4BB181D0}"/>
              </a:ext>
            </a:extLst>
          </p:cNvPr>
          <p:cNvSpPr>
            <a:spLocks noGrp="1"/>
          </p:cNvSpPr>
          <p:nvPr>
            <p:ph sz="quarter" idx="14"/>
          </p:nvPr>
        </p:nvSpPr>
        <p:spPr>
          <a:xfrm>
            <a:off x="6415018" y="2087783"/>
            <a:ext cx="5220000" cy="4514894"/>
          </a:xfrm>
          <a:noFill/>
        </p:spPr>
        <p:txBody>
          <a:bodyPr/>
          <a:lstStyle/>
          <a:p>
            <a:pPr algn="l"/>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err="1">
                <a:ln>
                  <a:noFill/>
                </a:ln>
                <a:solidFill>
                  <a:srgbClr val="0033B3"/>
                </a:solidFill>
                <a:effectLst/>
                <a:latin typeface="JetBrains Mono"/>
              </a:rPr>
              <a:t>RadioButton</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:id</a:t>
            </a:r>
            <a:r>
              <a:rPr kumimoji="0" lang="fr-FR" altLang="fr-FR" sz="1100" b="0" i="0" u="none" strike="noStrike" cap="none" normalizeH="0" baseline="0" dirty="0">
                <a:ln>
                  <a:noFill/>
                </a:ln>
                <a:solidFill>
                  <a:srgbClr val="067D17"/>
                </a:solidFill>
                <a:effectLst/>
                <a:latin typeface="JetBrains Mono"/>
              </a:rPr>
              <a:t>="@+id/</a:t>
            </a:r>
            <a:r>
              <a:rPr kumimoji="0" lang="fr-FR" altLang="fr-FR" sz="1100" b="0" i="0" u="none" strike="noStrike" cap="none" normalizeH="0" baseline="0" dirty="0" err="1">
                <a:ln>
                  <a:noFill/>
                </a:ln>
                <a:solidFill>
                  <a:srgbClr val="067D17"/>
                </a:solidFill>
                <a:effectLst/>
                <a:latin typeface="JetBrains Mono"/>
              </a:rPr>
              <a:t>radioButton</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a:t>
            </a:r>
            <a:r>
              <a:rPr kumimoji="0" lang="fr-FR" altLang="fr-FR" sz="1100" b="0" i="0" u="none" strike="noStrike" cap="none" normalizeH="0" baseline="0" dirty="0">
                <a:ln>
                  <a:noFill/>
                </a:ln>
                <a:solidFill>
                  <a:srgbClr val="067D17"/>
                </a:solidFill>
                <a:effectLst/>
                <a:latin typeface="JetBrains Mono"/>
              </a:rPr>
              <a:t>="F to C"</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err="1">
                <a:ln>
                  <a:noFill/>
                </a:ln>
                <a:solidFill>
                  <a:srgbClr val="174AD4"/>
                </a:solidFill>
                <a:effectLst/>
                <a:latin typeface="JetBrains Mono"/>
              </a:rPr>
              <a:t>:layout_editor_absoluteX</a:t>
            </a:r>
            <a:r>
              <a:rPr kumimoji="0" lang="fr-FR" altLang="fr-FR" sz="1100" b="0" i="0" u="none" strike="noStrike" cap="none" normalizeH="0" baseline="0" dirty="0">
                <a:ln>
                  <a:noFill/>
                </a:ln>
                <a:solidFill>
                  <a:srgbClr val="067D17"/>
                </a:solidFill>
                <a:effectLst/>
                <a:latin typeface="JetBrains Mono"/>
              </a:rPr>
              <a:t>="28dp"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err="1">
                <a:ln>
                  <a:noFill/>
                </a:ln>
                <a:solidFill>
                  <a:srgbClr val="174AD4"/>
                </a:solidFill>
                <a:effectLst/>
                <a:latin typeface="JetBrains Mono"/>
              </a:rPr>
              <a:t>:layout_editor_absoluteY</a:t>
            </a:r>
            <a:r>
              <a:rPr kumimoji="0" lang="fr-FR" altLang="fr-FR" sz="1100" b="0" i="0" u="none" strike="noStrike" cap="none" normalizeH="0" baseline="0" dirty="0">
                <a:ln>
                  <a:noFill/>
                </a:ln>
                <a:solidFill>
                  <a:srgbClr val="067D17"/>
                </a:solidFill>
                <a:effectLst/>
                <a:latin typeface="JetBrains Mono"/>
              </a:rPr>
              <a:t>="230dp" </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err="1">
                <a:ln>
                  <a:noFill/>
                </a:ln>
                <a:solidFill>
                  <a:srgbClr val="0033B3"/>
                </a:solidFill>
                <a:effectLst/>
                <a:latin typeface="JetBrains Mono"/>
              </a:rPr>
              <a:t>RadioGroup</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err="1">
                <a:ln>
                  <a:noFill/>
                </a:ln>
                <a:solidFill>
                  <a:srgbClr val="0033B3"/>
                </a:solidFill>
                <a:effectLst/>
                <a:latin typeface="JetBrains Mono"/>
              </a:rPr>
              <a:t>TextView</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:id</a:t>
            </a:r>
            <a:r>
              <a:rPr kumimoji="0" lang="fr-FR" altLang="fr-FR" sz="1100" b="0" i="0" u="none" strike="noStrike" cap="none" normalizeH="0" baseline="0" dirty="0">
                <a:ln>
                  <a:noFill/>
                </a:ln>
                <a:solidFill>
                  <a:srgbClr val="067D17"/>
                </a:solidFill>
                <a:effectLst/>
                <a:latin typeface="JetBrains Mono"/>
              </a:rPr>
              <a:t>="@+id/textView3"</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:layout_marginStart</a:t>
            </a:r>
            <a:r>
              <a:rPr kumimoji="0" lang="fr-FR" altLang="fr-FR" sz="1100" b="0" i="0" u="none" strike="noStrike" cap="none" normalizeH="0" baseline="0" dirty="0">
                <a:ln>
                  <a:noFill/>
                </a:ln>
                <a:solidFill>
                  <a:srgbClr val="067D17"/>
                </a:solidFill>
                <a:effectLst/>
                <a:latin typeface="JetBrains Mono"/>
              </a:rPr>
              <a:t>="16dp"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:layout_marginTop</a:t>
            </a:r>
            <a:r>
              <a:rPr kumimoji="0" lang="fr-FR" altLang="fr-FR" sz="1100" b="0" i="0" u="none" strike="noStrike" cap="none" normalizeH="0" baseline="0" dirty="0">
                <a:ln>
                  <a:noFill/>
                </a:ln>
                <a:solidFill>
                  <a:srgbClr val="067D17"/>
                </a:solidFill>
                <a:effectLst/>
                <a:latin typeface="JetBrains Mono"/>
              </a:rPr>
              <a:t>="68dp"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a:t>
            </a:r>
            <a:r>
              <a:rPr kumimoji="0" lang="fr-FR" altLang="fr-FR" sz="1100" b="0" i="0" u="none" strike="noStrike" cap="none" normalizeH="0" baseline="0" dirty="0">
                <a:ln>
                  <a:noFill/>
                </a:ln>
                <a:solidFill>
                  <a:srgbClr val="067D17"/>
                </a:solidFill>
                <a:effectLst/>
                <a:latin typeface="JetBrains Mono"/>
              </a:rPr>
              <a:t>="Valeur à convertir :"</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:layout_constraintEnd_toStartOf</a:t>
            </a:r>
            <a:r>
              <a:rPr kumimoji="0" lang="fr-FR" altLang="fr-FR" sz="1100" b="0" i="0" u="none" strike="noStrike" cap="none" normalizeH="0" baseline="0" dirty="0">
                <a:ln>
                  <a:noFill/>
                </a:ln>
                <a:solidFill>
                  <a:srgbClr val="067D17"/>
                </a:solidFill>
                <a:effectLst/>
                <a:latin typeface="JetBrains Mono"/>
              </a:rPr>
              <a:t>="@+id/</a:t>
            </a:r>
            <a:r>
              <a:rPr kumimoji="0" lang="fr-FR" altLang="fr-FR" sz="1100" b="0" i="0" u="none" strike="noStrike" cap="none" normalizeH="0" baseline="0" dirty="0" err="1">
                <a:ln>
                  <a:noFill/>
                </a:ln>
                <a:solidFill>
                  <a:srgbClr val="067D17"/>
                </a:solidFill>
                <a:effectLst/>
                <a:latin typeface="JetBrains Mono"/>
              </a:rPr>
              <a:t>txtValue</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:layout_constraintHorizontal_bias</a:t>
            </a:r>
            <a:r>
              <a:rPr kumimoji="0" lang="fr-FR" altLang="fr-FR" sz="1100" b="0" i="0" u="none" strike="noStrike" cap="none" normalizeH="0" baseline="0" dirty="0">
                <a:ln>
                  <a:noFill/>
                </a:ln>
                <a:solidFill>
                  <a:srgbClr val="067D17"/>
                </a:solidFill>
                <a:effectLst/>
                <a:latin typeface="JetBrains Mono"/>
              </a:rPr>
              <a:t>="0.641"</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:layout_constraintStart_toStartOf</a:t>
            </a:r>
            <a:r>
              <a:rPr kumimoji="0" lang="fr-FR" altLang="fr-FR" sz="1100" b="0" i="0" u="none" strike="noStrike" cap="none" normalizeH="0" baseline="0" dirty="0">
                <a:ln>
                  <a:noFill/>
                </a:ln>
                <a:solidFill>
                  <a:srgbClr val="067D17"/>
                </a:solidFill>
                <a:effectLst/>
                <a:latin typeface="JetBrains Mono"/>
              </a:rPr>
              <a:t>="parent"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:layout_constraintTop_toBottomOf</a:t>
            </a:r>
            <a:r>
              <a:rPr kumimoji="0" lang="fr-FR" altLang="fr-FR" sz="1100" b="0" i="0" u="none" strike="noStrike" cap="none" normalizeH="0" baseline="0" dirty="0">
                <a:ln>
                  <a:noFill/>
                </a:ln>
                <a:solidFill>
                  <a:srgbClr val="067D17"/>
                </a:solidFill>
                <a:effectLst/>
                <a:latin typeface="JetBrains Mono"/>
              </a:rPr>
              <a:t>="@+id/</a:t>
            </a:r>
            <a:r>
              <a:rPr kumimoji="0" lang="fr-FR" altLang="fr-FR" sz="1100" b="0" i="0" u="none" strike="noStrike" cap="none" normalizeH="0" baseline="0" dirty="0" err="1">
                <a:ln>
                  <a:noFill/>
                </a:ln>
                <a:solidFill>
                  <a:srgbClr val="067D17"/>
                </a:solidFill>
                <a:effectLst/>
                <a:latin typeface="JetBrains Mono"/>
              </a:rPr>
              <a:t>radioGroup</a:t>
            </a: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endParaRPr lang="fr-FR" sz="1100" dirty="0"/>
          </a:p>
        </p:txBody>
      </p:sp>
      <p:sp>
        <p:nvSpPr>
          <p:cNvPr id="9" name="Rectangle 2">
            <a:extLst>
              <a:ext uri="{FF2B5EF4-FFF2-40B4-BE49-F238E27FC236}">
                <a16:creationId xmlns:a16="http://schemas.microsoft.com/office/drawing/2014/main" id="{29ECDED6-2205-6003-1778-6EAE7FC20C57}"/>
              </a:ext>
            </a:extLst>
          </p:cNvPr>
          <p:cNvSpPr>
            <a:spLocks noGrp="1" noChangeArrowheads="1"/>
          </p:cNvSpPr>
          <p:nvPr>
            <p:ph sz="quarter" idx="12"/>
          </p:nvPr>
        </p:nvSpPr>
        <p:spPr bwMode="auto">
          <a:xfrm>
            <a:off x="720000" y="2013823"/>
            <a:ext cx="4661854" cy="4662815"/>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1"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174AD4"/>
                </a:solidFill>
                <a:effectLst/>
                <a:latin typeface="JetBrains Mono"/>
              </a:rPr>
              <a:t>xml version</a:t>
            </a:r>
            <a:r>
              <a:rPr kumimoji="0" lang="fr-FR" altLang="fr-FR" sz="1100" b="0" i="0" u="none" strike="noStrike" cap="none" normalizeH="0" baseline="0" dirty="0">
                <a:ln>
                  <a:noFill/>
                </a:ln>
                <a:solidFill>
                  <a:srgbClr val="067D17"/>
                </a:solidFill>
                <a:effectLst/>
                <a:latin typeface="JetBrains Mono"/>
              </a:rPr>
              <a:t>="1.0" </a:t>
            </a:r>
            <a:r>
              <a:rPr kumimoji="0" lang="fr-FR" altLang="fr-FR" sz="1100" b="0" i="0" u="none" strike="noStrike" cap="none" normalizeH="0" baseline="0" dirty="0" err="1">
                <a:ln>
                  <a:noFill/>
                </a:ln>
                <a:solidFill>
                  <a:srgbClr val="174AD4"/>
                </a:solidFill>
                <a:effectLst/>
                <a:latin typeface="JetBrains Mono"/>
              </a:rPr>
              <a:t>encoding</a:t>
            </a:r>
            <a:r>
              <a:rPr kumimoji="0" lang="fr-FR" altLang="fr-FR" sz="1100" b="0" i="0" u="none" strike="noStrike" cap="none" normalizeH="0" baseline="0" dirty="0">
                <a:ln>
                  <a:noFill/>
                </a:ln>
                <a:solidFill>
                  <a:srgbClr val="067D17"/>
                </a:solidFill>
                <a:effectLst/>
                <a:latin typeface="JetBrains Mono"/>
              </a:rPr>
              <a:t>="utf-8"</a:t>
            </a:r>
            <a:r>
              <a:rPr kumimoji="0" lang="fr-FR" altLang="fr-FR" sz="1100" b="0" i="1" u="none" strike="noStrike" cap="none" normalizeH="0" baseline="0" dirty="0">
                <a:ln>
                  <a:noFill/>
                </a:ln>
                <a:solidFill>
                  <a:srgbClr val="080808"/>
                </a:solidFill>
                <a:effectLst/>
                <a:latin typeface="JetBrains Mono"/>
              </a:rPr>
              <a:t>?&gt;</a:t>
            </a:r>
            <a:br>
              <a:rPr kumimoji="0" lang="fr-FR" altLang="fr-FR" sz="1100" b="0" i="1"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err="1">
                <a:ln>
                  <a:noFill/>
                </a:ln>
                <a:solidFill>
                  <a:srgbClr val="0033B3"/>
                </a:solidFill>
                <a:effectLst/>
                <a:latin typeface="JetBrains Mono"/>
              </a:rPr>
              <a:t>FrameLayout</a:t>
            </a: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-auto"</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tools</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err="1">
                <a:ln>
                  <a:noFill/>
                </a:ln>
                <a:solidFill>
                  <a:srgbClr val="174AD4"/>
                </a:solidFill>
                <a:effectLst/>
                <a:latin typeface="JetBrains Mono"/>
              </a:rPr>
              <a:t>:context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ma.android.ui.fragments.CtoF</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1" u="none" strike="noStrike" cap="none" normalizeH="0" baseline="0" dirty="0">
                <a:ln>
                  <a:noFill/>
                </a:ln>
                <a:solidFill>
                  <a:srgbClr val="8C8C8C"/>
                </a:solidFill>
                <a:effectLst/>
                <a:latin typeface="JetBrains Mono"/>
              </a:rPr>
              <a:t>&lt;!-- </a:t>
            </a:r>
            <a:r>
              <a:rPr kumimoji="0" lang="fr-FR" altLang="fr-FR" sz="1100" b="0" i="1" u="none" strike="noStrike" cap="none" normalizeH="0" baseline="0" dirty="0">
                <a:ln>
                  <a:noFill/>
                </a:ln>
                <a:solidFill>
                  <a:srgbClr val="008DDE"/>
                </a:solidFill>
                <a:effectLst/>
                <a:latin typeface="JetBrains Mono"/>
              </a:rPr>
              <a:t>TODO: Update </a:t>
            </a:r>
            <a:r>
              <a:rPr kumimoji="0" lang="fr-FR" altLang="fr-FR" sz="1100" b="0" i="1" u="none" strike="noStrike" cap="none" normalizeH="0" baseline="0" dirty="0" err="1">
                <a:ln>
                  <a:noFill/>
                </a:ln>
                <a:solidFill>
                  <a:srgbClr val="008DDE"/>
                </a:solidFill>
                <a:effectLst/>
                <a:latin typeface="JetBrains Mono"/>
              </a:rPr>
              <a:t>blank</a:t>
            </a:r>
            <a:r>
              <a:rPr kumimoji="0" lang="fr-FR" altLang="fr-FR" sz="1100" b="0" i="1" u="none" strike="noStrike" cap="none" normalizeH="0" baseline="0" dirty="0">
                <a:ln>
                  <a:noFill/>
                </a:ln>
                <a:solidFill>
                  <a:srgbClr val="008DDE"/>
                </a:solidFill>
                <a:effectLst/>
                <a:latin typeface="JetBrains Mono"/>
              </a:rPr>
              <a:t> fragment </a:t>
            </a:r>
            <a:r>
              <a:rPr kumimoji="0" lang="fr-FR" altLang="fr-FR" sz="1100" b="0" i="1" u="none" strike="noStrike" cap="none" normalizeH="0" baseline="0" dirty="0" err="1">
                <a:ln>
                  <a:noFill/>
                </a:ln>
                <a:solidFill>
                  <a:srgbClr val="008DDE"/>
                </a:solidFill>
                <a:effectLst/>
                <a:latin typeface="JetBrains Mono"/>
              </a:rPr>
              <a:t>layout</a:t>
            </a:r>
            <a:r>
              <a:rPr kumimoji="0" lang="fr-FR" altLang="fr-FR" sz="1100" b="0" i="1" u="none" strike="noStrike" cap="none" normalizeH="0" baseline="0" dirty="0">
                <a:ln>
                  <a:noFill/>
                </a:ln>
                <a:solidFill>
                  <a:srgbClr val="008DDE"/>
                </a:solidFill>
                <a:effectLst/>
                <a:latin typeface="JetBrains Mono"/>
              </a:rPr>
              <a:t> </a:t>
            </a:r>
            <a:r>
              <a:rPr kumimoji="0" lang="fr-FR" altLang="fr-FR" sz="1100" b="0" i="1" u="none" strike="noStrike" cap="none" normalizeH="0" baseline="0" dirty="0">
                <a:ln>
                  <a:noFill/>
                </a:ln>
                <a:solidFill>
                  <a:srgbClr val="8C8C8C"/>
                </a:solidFill>
                <a:effectLst/>
                <a:latin typeface="JetBrains Mono"/>
              </a:rPr>
              <a:t>--&gt;</a:t>
            </a:r>
            <a:br>
              <a:rPr kumimoji="0" lang="fr-FR" altLang="fr-FR" sz="1100" b="0" i="1" u="none" strike="noStrike" cap="none" normalizeH="0" baseline="0" dirty="0">
                <a:ln>
                  <a:noFill/>
                </a:ln>
                <a:solidFill>
                  <a:srgbClr val="8C8C8C"/>
                </a:solidFill>
                <a:effectLst/>
                <a:latin typeface="JetBrains Mono"/>
              </a:rPr>
            </a:br>
            <a:r>
              <a:rPr kumimoji="0" lang="fr-FR" altLang="fr-FR" sz="1100" b="0" i="1" u="none" strike="noStrike" cap="none" normalizeH="0" baseline="0" dirty="0">
                <a:ln>
                  <a:noFill/>
                </a:ln>
                <a:solidFill>
                  <a:srgbClr val="8C8C8C"/>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err="1">
                <a:ln>
                  <a:noFill/>
                </a:ln>
                <a:solidFill>
                  <a:srgbClr val="0033B3"/>
                </a:solidFill>
                <a:effectLst/>
                <a:latin typeface="JetBrains Mono"/>
              </a:rPr>
              <a:t>androidx.constraintlayout.widget.ConstraintLayout</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err="1">
                <a:ln>
                  <a:noFill/>
                </a:ln>
                <a:solidFill>
                  <a:srgbClr val="0033B3"/>
                </a:solidFill>
                <a:effectLst/>
                <a:latin typeface="JetBrains Mono"/>
              </a:rPr>
              <a:t>RadioGroup</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:id</a:t>
            </a:r>
            <a:r>
              <a:rPr kumimoji="0" lang="fr-FR" altLang="fr-FR" sz="1100" b="0" i="0" u="none" strike="noStrike" cap="none" normalizeH="0" baseline="0" dirty="0">
                <a:ln>
                  <a:noFill/>
                </a:ln>
                <a:solidFill>
                  <a:srgbClr val="067D17"/>
                </a:solidFill>
                <a:effectLst/>
                <a:latin typeface="JetBrains Mono"/>
              </a:rPr>
              <a:t>="@+id/</a:t>
            </a:r>
            <a:r>
              <a:rPr kumimoji="0" lang="fr-FR" altLang="fr-FR" sz="1100" b="0" i="0" u="none" strike="noStrike" cap="none" normalizeH="0" baseline="0" dirty="0" err="1">
                <a:ln>
                  <a:noFill/>
                </a:ln>
                <a:solidFill>
                  <a:srgbClr val="067D17"/>
                </a:solidFill>
                <a:effectLst/>
                <a:latin typeface="JetBrains Mono"/>
              </a:rPr>
              <a:t>radioGroup</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:layout_constraintTop_toBottomOf</a:t>
            </a:r>
            <a:r>
              <a:rPr kumimoji="0" lang="fr-FR" altLang="fr-FR" sz="1100" b="0" i="0" u="none" strike="noStrike" cap="none" normalizeH="0" baseline="0" dirty="0">
                <a:ln>
                  <a:noFill/>
                </a:ln>
                <a:solidFill>
                  <a:srgbClr val="067D17"/>
                </a:solidFill>
                <a:effectLst/>
                <a:latin typeface="JetBrains Mono"/>
              </a:rPr>
              <a:t>="@+id/</a:t>
            </a:r>
            <a:r>
              <a:rPr kumimoji="0" lang="fr-FR" altLang="fr-FR" sz="1100" b="0" i="0" u="none" strike="noStrike" cap="none" normalizeH="0" baseline="0" dirty="0" err="1">
                <a:ln>
                  <a:noFill/>
                </a:ln>
                <a:solidFill>
                  <a:srgbClr val="067D17"/>
                </a:solidFill>
                <a:effectLst/>
                <a:latin typeface="JetBrains Mono"/>
              </a:rPr>
              <a:t>textView</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err="1">
                <a:ln>
                  <a:noFill/>
                </a:ln>
                <a:solidFill>
                  <a:srgbClr val="174AD4"/>
                </a:solidFill>
                <a:effectLst/>
                <a:latin typeface="JetBrains Mono"/>
              </a:rPr>
              <a:t>:ignore</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MissingConstraints</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err="1">
                <a:ln>
                  <a:noFill/>
                </a:ln>
                <a:solidFill>
                  <a:srgbClr val="174AD4"/>
                </a:solidFill>
                <a:effectLst/>
                <a:latin typeface="JetBrains Mono"/>
              </a:rPr>
              <a:t>:layout_editor_absoluteX</a:t>
            </a:r>
            <a:r>
              <a:rPr kumimoji="0" lang="fr-FR" altLang="fr-FR" sz="1100" b="0" i="0" u="none" strike="noStrike" cap="none" normalizeH="0" baseline="0" dirty="0">
                <a:ln>
                  <a:noFill/>
                </a:ln>
                <a:solidFill>
                  <a:srgbClr val="067D17"/>
                </a:solidFill>
                <a:effectLst/>
                <a:latin typeface="JetBrains Mono"/>
              </a:rPr>
              <a:t>="50dp"</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err="1">
                <a:ln>
                  <a:noFill/>
                </a:ln>
                <a:solidFill>
                  <a:srgbClr val="0033B3"/>
                </a:solidFill>
                <a:effectLst/>
                <a:latin typeface="JetBrains Mono"/>
              </a:rPr>
              <a:t>RadioButton</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:id</a:t>
            </a:r>
            <a:r>
              <a:rPr kumimoji="0" lang="fr-FR" altLang="fr-FR" sz="1100" b="0" i="0" u="none" strike="noStrike" cap="none" normalizeH="0" baseline="0" dirty="0">
                <a:ln>
                  <a:noFill/>
                </a:ln>
                <a:solidFill>
                  <a:srgbClr val="067D17"/>
                </a:solidFill>
                <a:effectLst/>
                <a:latin typeface="JetBrains Mono"/>
              </a:rPr>
              <a:t>="@+id/radioButton2"</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:checked</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true</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a:t>
            </a:r>
            <a:r>
              <a:rPr kumimoji="0" lang="fr-FR" altLang="fr-FR" sz="1100" b="0" i="0" u="none" strike="noStrike" cap="none" normalizeH="0" baseline="0" dirty="0">
                <a:ln>
                  <a:noFill/>
                </a:ln>
                <a:solidFill>
                  <a:srgbClr val="067D17"/>
                </a:solidFill>
                <a:effectLst/>
                <a:latin typeface="JetBrains Mono"/>
              </a:rPr>
              <a:t>="C to F"</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err="1">
                <a:ln>
                  <a:noFill/>
                </a:ln>
                <a:solidFill>
                  <a:srgbClr val="174AD4"/>
                </a:solidFill>
                <a:effectLst/>
                <a:latin typeface="JetBrains Mono"/>
              </a:rPr>
              <a:t>:layout_editor_absoluteX</a:t>
            </a:r>
            <a:r>
              <a:rPr kumimoji="0" lang="fr-FR" altLang="fr-FR" sz="1100" b="0" i="0" u="none" strike="noStrike" cap="none" normalizeH="0" baseline="0" dirty="0">
                <a:ln>
                  <a:noFill/>
                </a:ln>
                <a:solidFill>
                  <a:srgbClr val="067D17"/>
                </a:solidFill>
                <a:effectLst/>
                <a:latin typeface="JetBrains Mono"/>
              </a:rPr>
              <a:t>="28dp"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err="1">
                <a:ln>
                  <a:noFill/>
                </a:ln>
                <a:solidFill>
                  <a:srgbClr val="174AD4"/>
                </a:solidFill>
                <a:effectLst/>
                <a:latin typeface="JetBrains Mono"/>
              </a:rPr>
              <a:t>:layout_editor_absoluteY</a:t>
            </a:r>
            <a:r>
              <a:rPr kumimoji="0" lang="fr-FR" altLang="fr-FR" sz="1100" b="0" i="0" u="none" strike="noStrike" cap="none" normalizeH="0" baseline="0" dirty="0">
                <a:ln>
                  <a:noFill/>
                </a:ln>
                <a:solidFill>
                  <a:srgbClr val="067D17"/>
                </a:solidFill>
                <a:effectLst/>
                <a:latin typeface="JetBrains Mono"/>
              </a:rPr>
              <a:t>="230dp" </a:t>
            </a:r>
            <a:r>
              <a:rPr kumimoji="0" lang="fr-FR" altLang="fr-FR" sz="1100" b="0" i="0" u="none" strike="noStrike" cap="none" normalizeH="0" baseline="0" dirty="0">
                <a:ln>
                  <a:noFill/>
                </a:ln>
                <a:solidFill>
                  <a:srgbClr val="080808"/>
                </a:solidFill>
                <a:effectLst/>
                <a:latin typeface="JetBrains Mono"/>
              </a:rPr>
              <a:t>/&gt;</a:t>
            </a:r>
            <a:endParaRPr kumimoji="0" lang="fr-FR" altLang="fr-FR"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1327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2 : Créer le </a:t>
            </a:r>
            <a:r>
              <a:rPr lang="fr-FR" dirty="0" err="1"/>
              <a:t>fragement</a:t>
            </a:r>
            <a:r>
              <a:rPr lang="fr-FR" dirty="0"/>
              <a:t> </a:t>
            </a:r>
            <a:r>
              <a:rPr lang="fr-FR" dirty="0" err="1"/>
              <a:t>CtoF</a:t>
            </a:r>
            <a:r>
              <a:rPr lang="fr-FR" dirty="0"/>
              <a:t> (Suite)</a:t>
            </a:r>
          </a:p>
        </p:txBody>
      </p:sp>
      <p:sp>
        <p:nvSpPr>
          <p:cNvPr id="6" name="Content Placeholder 5">
            <a:extLst>
              <a:ext uri="{FF2B5EF4-FFF2-40B4-BE49-F238E27FC236}">
                <a16:creationId xmlns:a16="http://schemas.microsoft.com/office/drawing/2014/main" id="{A02096C7-EE71-7AEC-6AA9-CC8E4BB181D0}"/>
              </a:ext>
            </a:extLst>
          </p:cNvPr>
          <p:cNvSpPr>
            <a:spLocks noGrp="1"/>
          </p:cNvSpPr>
          <p:nvPr>
            <p:ph sz="quarter" idx="14"/>
          </p:nvPr>
        </p:nvSpPr>
        <p:spPr>
          <a:xfrm>
            <a:off x="6246576" y="1773251"/>
            <a:ext cx="5220000" cy="4514894"/>
          </a:xfrm>
        </p:spPr>
        <p:txBody>
          <a:bodyPr/>
          <a:lstStyle/>
          <a:p>
            <a:pPr algn="l"/>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Button</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button</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:layout_marginTop</a:t>
            </a:r>
            <a:r>
              <a:rPr kumimoji="0" lang="fr-FR" altLang="fr-FR" b="0" i="0" u="none" strike="noStrike" cap="none" normalizeH="0" baseline="0" dirty="0">
                <a:ln>
                  <a:noFill/>
                </a:ln>
                <a:solidFill>
                  <a:srgbClr val="067D17"/>
                </a:solidFill>
                <a:effectLst/>
                <a:latin typeface="JetBrains Mono"/>
              </a:rPr>
              <a:t>="68dp"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:layout_marginEnd</a:t>
            </a:r>
            <a:r>
              <a:rPr kumimoji="0" lang="fr-FR" altLang="fr-FR" b="0" i="0" u="none" strike="noStrike" cap="none" normalizeH="0" baseline="0" dirty="0">
                <a:ln>
                  <a:noFill/>
                </a:ln>
                <a:solidFill>
                  <a:srgbClr val="067D17"/>
                </a:solidFill>
                <a:effectLst/>
                <a:latin typeface="JetBrains Mono"/>
              </a:rPr>
              <a:t>="36dp"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:text</a:t>
            </a:r>
            <a:r>
              <a:rPr kumimoji="0" lang="fr-FR" altLang="fr-FR" b="0" i="0" u="none" strike="noStrike" cap="none" normalizeH="0" baseline="0" dirty="0">
                <a:ln>
                  <a:noFill/>
                </a:ln>
                <a:solidFill>
                  <a:srgbClr val="067D17"/>
                </a:solidFill>
                <a:effectLst/>
                <a:latin typeface="JetBrains Mono"/>
              </a:rPr>
              <a:t>="OK"</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:layout_constraintEnd_toStartOf</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resultat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:layout_constraintHorizontal_bias</a:t>
            </a:r>
            <a:r>
              <a:rPr kumimoji="0" lang="fr-FR" altLang="fr-FR" b="0" i="0" u="none" strike="noStrike" cap="none" normalizeH="0" baseline="0" dirty="0">
                <a:ln>
                  <a:noFill/>
                </a:ln>
                <a:solidFill>
                  <a:srgbClr val="067D17"/>
                </a:solidFill>
                <a:effectLst/>
                <a:latin typeface="JetBrains Mono"/>
              </a:rPr>
              <a:t>="1.0"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:layout_constraintStart_toStartOf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:layout_constraintTop_toBottomOf</a:t>
            </a:r>
            <a:r>
              <a:rPr kumimoji="0" lang="fr-FR" altLang="fr-FR" b="0" i="0" u="none" strike="noStrike" cap="none" normalizeH="0" baseline="0" dirty="0">
                <a:ln>
                  <a:noFill/>
                </a:ln>
                <a:solidFill>
                  <a:srgbClr val="067D17"/>
                </a:solidFill>
                <a:effectLst/>
                <a:latin typeface="JetBrains Mono"/>
              </a:rPr>
              <a:t>="@+id/textView3" </a:t>
            </a:r>
            <a:r>
              <a:rPr kumimoji="0" lang="fr-FR" altLang="fr-FR" b="0" i="0" u="none" strike="noStrike" cap="none" normalizeH="0" baseline="0" dirty="0">
                <a:ln>
                  <a:noFill/>
                </a:ln>
                <a:solidFill>
                  <a:srgbClr val="080808"/>
                </a:solidFill>
                <a:effectLst/>
                <a:latin typeface="JetBrains Mono"/>
              </a:rPr>
              <a:t>/&gt; </a:t>
            </a:r>
          </a:p>
          <a:p>
            <a:pPr algn="l"/>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err="1">
                <a:ln>
                  <a:noFill/>
                </a:ln>
                <a:solidFill>
                  <a:srgbClr val="0033B3"/>
                </a:solidFill>
                <a:effectLst/>
                <a:latin typeface="JetBrains Mono"/>
              </a:rPr>
              <a:t>TextView</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textView</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:layout_marginStart</a:t>
            </a:r>
            <a:r>
              <a:rPr kumimoji="0" lang="fr-FR" altLang="fr-FR" b="0" i="0" u="none" strike="noStrike" cap="none" normalizeH="0" baseline="0" dirty="0">
                <a:ln>
                  <a:noFill/>
                </a:ln>
                <a:solidFill>
                  <a:srgbClr val="067D17"/>
                </a:solidFill>
                <a:effectLst/>
                <a:latin typeface="JetBrains Mono"/>
              </a:rPr>
              <a:t>="36dp"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:layout_marginTop</a:t>
            </a:r>
            <a:r>
              <a:rPr kumimoji="0" lang="fr-FR" altLang="fr-FR" b="0" i="0" u="none" strike="noStrike" cap="none" normalizeH="0" baseline="0" dirty="0">
                <a:ln>
                  <a:noFill/>
                </a:ln>
                <a:solidFill>
                  <a:srgbClr val="067D17"/>
                </a:solidFill>
                <a:effectLst/>
                <a:latin typeface="JetBrains Mono"/>
              </a:rPr>
              <a:t>="20dp"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:text</a:t>
            </a:r>
            <a:r>
              <a:rPr kumimoji="0" lang="fr-FR" altLang="fr-FR" b="0" i="0" u="none" strike="noStrike" cap="none" normalizeH="0" baseline="0" dirty="0">
                <a:ln>
                  <a:noFill/>
                </a:ln>
                <a:solidFill>
                  <a:srgbClr val="067D17"/>
                </a:solidFill>
                <a:effectLst/>
                <a:latin typeface="JetBrains Mono"/>
              </a:rPr>
              <a:t>="Choisir l'opération :"</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:layout_constraintStart_toStartOf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:layout_constraintTop_toTopOf</a:t>
            </a:r>
            <a:r>
              <a:rPr kumimoji="0" lang="fr-FR" altLang="fr-FR" b="0" i="0" u="none" strike="noStrike" cap="none" normalizeH="0" baseline="0" dirty="0">
                <a:ln>
                  <a:noFill/>
                </a:ln>
                <a:solidFill>
                  <a:srgbClr val="067D17"/>
                </a:solidFill>
                <a:effectLst/>
                <a:latin typeface="JetBrains Mono"/>
              </a:rPr>
              <a:t>="parent"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androidx.constraintlayout.widget.ConstraintLayout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err="1">
                <a:ln>
                  <a:noFill/>
                </a:ln>
                <a:solidFill>
                  <a:srgbClr val="0033B3"/>
                </a:solidFill>
                <a:effectLst/>
                <a:latin typeface="JetBrains Mono"/>
              </a:rPr>
              <a:t>FrameLayout</a:t>
            </a:r>
            <a:r>
              <a:rPr kumimoji="0" lang="fr-FR" altLang="fr-FR" b="0" i="0" u="none" strike="noStrike" cap="none" normalizeH="0" baseline="0" dirty="0">
                <a:ln>
                  <a:noFill/>
                </a:ln>
                <a:solidFill>
                  <a:srgbClr val="080808"/>
                </a:solidFill>
                <a:effectLst/>
                <a:latin typeface="JetBrains Mono"/>
              </a:rPr>
              <a:t>&gt;</a:t>
            </a:r>
            <a:endParaRPr lang="fr-FR" dirty="0"/>
          </a:p>
        </p:txBody>
      </p:sp>
      <p:sp>
        <p:nvSpPr>
          <p:cNvPr id="9" name="Rectangle 2">
            <a:extLst>
              <a:ext uri="{FF2B5EF4-FFF2-40B4-BE49-F238E27FC236}">
                <a16:creationId xmlns:a16="http://schemas.microsoft.com/office/drawing/2014/main" id="{29ECDED6-2205-6003-1778-6EAE7FC20C57}"/>
              </a:ext>
            </a:extLst>
          </p:cNvPr>
          <p:cNvSpPr>
            <a:spLocks noGrp="1" noChangeArrowheads="1"/>
          </p:cNvSpPr>
          <p:nvPr>
            <p:ph sz="quarter" idx="12"/>
          </p:nvPr>
        </p:nvSpPr>
        <p:spPr bwMode="auto">
          <a:xfrm>
            <a:off x="719999" y="1846013"/>
            <a:ext cx="4322209" cy="4708981"/>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EditText</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txtValue</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:layout_marginStart</a:t>
            </a:r>
            <a:r>
              <a:rPr kumimoji="0" lang="fr-FR" altLang="fr-FR" b="0" i="0" u="none" strike="noStrike" cap="none" normalizeH="0" baseline="0" dirty="0">
                <a:ln>
                  <a:noFill/>
                </a:ln>
                <a:solidFill>
                  <a:srgbClr val="067D17"/>
                </a:solidFill>
                <a:effectLst/>
                <a:latin typeface="JetBrains Mono"/>
              </a:rPr>
              <a:t>="184dp"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:layout_marginTop</a:t>
            </a:r>
            <a:r>
              <a:rPr kumimoji="0" lang="fr-FR" altLang="fr-FR" b="0" i="0" u="none" strike="noStrike" cap="none" normalizeH="0" baseline="0" dirty="0">
                <a:ln>
                  <a:noFill/>
                </a:ln>
                <a:solidFill>
                  <a:srgbClr val="067D17"/>
                </a:solidFill>
                <a:effectLst/>
                <a:latin typeface="JetBrains Mono"/>
              </a:rPr>
              <a:t>="60dp"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:ems</a:t>
            </a:r>
            <a:r>
              <a:rPr kumimoji="0" lang="fr-FR" altLang="fr-FR" b="0" i="0" u="none" strike="noStrike" cap="none" normalizeH="0" baseline="0" dirty="0">
                <a:ln>
                  <a:noFill/>
                </a:ln>
                <a:solidFill>
                  <a:srgbClr val="067D17"/>
                </a:solidFill>
                <a:effectLst/>
                <a:latin typeface="JetBrains Mono"/>
              </a:rPr>
              <a:t>="10"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:inputType</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textPersonName</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:layout_constraintStart_toStartOf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:layout_constraintTop_toBottomOf</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radioGroup</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err="1">
                <a:ln>
                  <a:noFill/>
                </a:ln>
                <a:solidFill>
                  <a:srgbClr val="174AD4"/>
                </a:solidFill>
                <a:effectLst/>
                <a:latin typeface="JetBrains Mono"/>
              </a:rPr>
              <a:t>:ignore</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MissingConstraints</a:t>
            </a: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EditText</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resultat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:layout_marginStart</a:t>
            </a:r>
            <a:r>
              <a:rPr kumimoji="0" lang="fr-FR" altLang="fr-FR" b="0" i="0" u="none" strike="noStrike" cap="none" normalizeH="0" baseline="0" dirty="0">
                <a:ln>
                  <a:noFill/>
                </a:ln>
                <a:solidFill>
                  <a:srgbClr val="067D17"/>
                </a:solidFill>
                <a:effectLst/>
                <a:latin typeface="JetBrains Mono"/>
              </a:rPr>
              <a:t>="184dp"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:layout_marginTop</a:t>
            </a:r>
            <a:r>
              <a:rPr kumimoji="0" lang="fr-FR" altLang="fr-FR" b="0" i="0" u="none" strike="noStrike" cap="none" normalizeH="0" baseline="0" dirty="0">
                <a:ln>
                  <a:noFill/>
                </a:ln>
                <a:solidFill>
                  <a:srgbClr val="067D17"/>
                </a:solidFill>
                <a:effectLst/>
                <a:latin typeface="JetBrains Mono"/>
              </a:rPr>
              <a:t>="52dp"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:ems</a:t>
            </a:r>
            <a:r>
              <a:rPr kumimoji="0" lang="fr-FR" altLang="fr-FR" b="0" i="0" u="none" strike="noStrike" cap="none" normalizeH="0" baseline="0" dirty="0">
                <a:ln>
                  <a:noFill/>
                </a:ln>
                <a:solidFill>
                  <a:srgbClr val="067D17"/>
                </a:solidFill>
                <a:effectLst/>
                <a:latin typeface="JetBrains Mono"/>
              </a:rPr>
              <a:t>="10"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:inputType</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textPersonName</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:layout_constraintStart_toStartOf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:layout_constraintTop_toBottomOf</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txtValue</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err="1">
                <a:ln>
                  <a:noFill/>
                </a:ln>
                <a:solidFill>
                  <a:srgbClr val="174AD4"/>
                </a:solidFill>
                <a:effectLst/>
                <a:latin typeface="JetBrains Mono"/>
              </a:rPr>
              <a:t>:ignore</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MissingConstraints</a:t>
            </a: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48153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3 : Créer le </a:t>
            </a:r>
            <a:r>
              <a:rPr lang="fr-FR" dirty="0" err="1"/>
              <a:t>fragement</a:t>
            </a:r>
            <a:r>
              <a:rPr lang="fr-FR" dirty="0"/>
              <a:t> </a:t>
            </a:r>
            <a:r>
              <a:rPr lang="fr-FR" dirty="0" err="1"/>
              <a:t>MilestoKms</a:t>
            </a:r>
            <a:endParaRPr lang="fr-FR" dirty="0"/>
          </a:p>
        </p:txBody>
      </p:sp>
      <p:sp>
        <p:nvSpPr>
          <p:cNvPr id="7" name="Content Placeholder 6">
            <a:extLst>
              <a:ext uri="{FF2B5EF4-FFF2-40B4-BE49-F238E27FC236}">
                <a16:creationId xmlns:a16="http://schemas.microsoft.com/office/drawing/2014/main" id="{CDB00A0D-749E-C15B-2FF3-7BA3EA37FBAA}"/>
              </a:ext>
            </a:extLst>
          </p:cNvPr>
          <p:cNvSpPr>
            <a:spLocks noGrp="1"/>
          </p:cNvSpPr>
          <p:nvPr>
            <p:ph sz="quarter" idx="14"/>
          </p:nvPr>
        </p:nvSpPr>
        <p:spPr/>
        <p:txBody>
          <a:bodyPr/>
          <a:lstStyle/>
          <a:p>
            <a:pPr algn="l"/>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RadioButton</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radioButton</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a:t>
            </a:r>
            <a:r>
              <a:rPr kumimoji="0" lang="fr-FR" altLang="fr-FR" sz="1200" b="0" i="0" u="none" strike="noStrike" cap="none" normalizeH="0" baseline="0" dirty="0">
                <a:ln>
                  <a:noFill/>
                </a:ln>
                <a:solidFill>
                  <a:srgbClr val="067D17"/>
                </a:solidFill>
                <a:effectLst/>
                <a:latin typeface="JetBrains Mono"/>
              </a:rPr>
              <a:t>="MILES to KM"</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err="1">
                <a:ln>
                  <a:noFill/>
                </a:ln>
                <a:solidFill>
                  <a:srgbClr val="174AD4"/>
                </a:solidFill>
                <a:effectLst/>
                <a:latin typeface="JetBrains Mono"/>
              </a:rPr>
              <a:t>:layout_editor_absoluteX</a:t>
            </a:r>
            <a:r>
              <a:rPr kumimoji="0" lang="fr-FR" altLang="fr-FR" sz="1200" b="0" i="0" u="none" strike="noStrike" cap="none" normalizeH="0" baseline="0" dirty="0">
                <a:ln>
                  <a:noFill/>
                </a:ln>
                <a:solidFill>
                  <a:srgbClr val="067D17"/>
                </a:solidFill>
                <a:effectLst/>
                <a:latin typeface="JetBrains Mono"/>
              </a:rPr>
              <a:t>="28dp"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err="1">
                <a:ln>
                  <a:noFill/>
                </a:ln>
                <a:solidFill>
                  <a:srgbClr val="174AD4"/>
                </a:solidFill>
                <a:effectLst/>
                <a:latin typeface="JetBrains Mono"/>
              </a:rPr>
              <a:t>:layout_editor_absoluteY</a:t>
            </a:r>
            <a:r>
              <a:rPr kumimoji="0" lang="fr-FR" altLang="fr-FR" sz="1200" b="0" i="0" u="none" strike="noStrike" cap="none" normalizeH="0" baseline="0" dirty="0">
                <a:ln>
                  <a:noFill/>
                </a:ln>
                <a:solidFill>
                  <a:srgbClr val="067D17"/>
                </a:solidFill>
                <a:effectLst/>
                <a:latin typeface="JetBrains Mono"/>
              </a:rPr>
              <a:t>="230dp"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:checked</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true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RadioGroup</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TextView</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="@+id/textView3"</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:layout_marginStart</a:t>
            </a:r>
            <a:r>
              <a:rPr kumimoji="0" lang="fr-FR" altLang="fr-FR" sz="1200" b="0" i="0" u="none" strike="noStrike" cap="none" normalizeH="0" baseline="0" dirty="0">
                <a:ln>
                  <a:noFill/>
                </a:ln>
                <a:solidFill>
                  <a:srgbClr val="067D17"/>
                </a:solidFill>
                <a:effectLst/>
                <a:latin typeface="JetBrains Mono"/>
              </a:rPr>
              <a:t>="16dp"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:layout_marginTop</a:t>
            </a:r>
            <a:r>
              <a:rPr kumimoji="0" lang="fr-FR" altLang="fr-FR" sz="1200" b="0" i="0" u="none" strike="noStrike" cap="none" normalizeH="0" baseline="0" dirty="0">
                <a:ln>
                  <a:noFill/>
                </a:ln>
                <a:solidFill>
                  <a:srgbClr val="067D17"/>
                </a:solidFill>
                <a:effectLst/>
                <a:latin typeface="JetBrains Mono"/>
              </a:rPr>
              <a:t>="72dp"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a:t>
            </a:r>
            <a:r>
              <a:rPr kumimoji="0" lang="fr-FR" altLang="fr-FR" sz="1200" b="0" i="0" u="none" strike="noStrike" cap="none" normalizeH="0" baseline="0" dirty="0">
                <a:ln>
                  <a:noFill/>
                </a:ln>
                <a:solidFill>
                  <a:srgbClr val="067D17"/>
                </a:solidFill>
                <a:effectLst/>
                <a:latin typeface="JetBrains Mono"/>
              </a:rPr>
              <a:t>="Valeur à convertir :"</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:layout_constraintEnd_toStartOf</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txtVal</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:layout_constraintHorizontal_bias</a:t>
            </a:r>
            <a:r>
              <a:rPr kumimoji="0" lang="fr-FR" altLang="fr-FR" sz="1200" b="0" i="0" u="none" strike="noStrike" cap="none" normalizeH="0" baseline="0" dirty="0">
                <a:ln>
                  <a:noFill/>
                </a:ln>
                <a:solidFill>
                  <a:srgbClr val="067D17"/>
                </a:solidFill>
                <a:effectLst/>
                <a:latin typeface="JetBrains Mono"/>
              </a:rPr>
              <a:t>="0.666"</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:layout_constraintStart_toStartOf</a:t>
            </a:r>
            <a:r>
              <a:rPr kumimoji="0" lang="fr-FR" altLang="fr-FR" sz="1200" b="0" i="0" u="none" strike="noStrike" cap="none" normalizeH="0" baseline="0" dirty="0">
                <a:ln>
                  <a:noFill/>
                </a:ln>
                <a:solidFill>
                  <a:srgbClr val="067D17"/>
                </a:solidFill>
                <a:effectLst/>
                <a:latin typeface="JetBrains Mono"/>
              </a:rPr>
              <a:t>="parent"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:layout_constraintTop_toBottomOf</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radioGroup</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endParaRPr lang="fr-FR" dirty="0"/>
          </a:p>
        </p:txBody>
      </p:sp>
      <p:sp>
        <p:nvSpPr>
          <p:cNvPr id="8" name="Rectangle 1">
            <a:extLst>
              <a:ext uri="{FF2B5EF4-FFF2-40B4-BE49-F238E27FC236}">
                <a16:creationId xmlns:a16="http://schemas.microsoft.com/office/drawing/2014/main" id="{591FD42F-A0C3-7856-87DB-1202684CCA17}"/>
              </a:ext>
            </a:extLst>
          </p:cNvPr>
          <p:cNvSpPr>
            <a:spLocks noGrp="1" noChangeArrowheads="1"/>
          </p:cNvSpPr>
          <p:nvPr>
            <p:ph sz="quarter" idx="12"/>
          </p:nvPr>
        </p:nvSpPr>
        <p:spPr bwMode="auto">
          <a:xfrm>
            <a:off x="719999" y="1999900"/>
            <a:ext cx="4262705" cy="4401205"/>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1"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174AD4"/>
                </a:solidFill>
                <a:effectLst/>
                <a:latin typeface="JetBrains Mono"/>
              </a:rPr>
              <a:t>xml version</a:t>
            </a:r>
            <a:r>
              <a:rPr kumimoji="0" lang="fr-FR" altLang="fr-FR" sz="1000" b="0" i="0" u="none" strike="noStrike" cap="none" normalizeH="0" baseline="0" dirty="0">
                <a:ln>
                  <a:noFill/>
                </a:ln>
                <a:solidFill>
                  <a:srgbClr val="067D17"/>
                </a:solidFill>
                <a:effectLst/>
                <a:latin typeface="JetBrains Mono"/>
              </a:rPr>
              <a:t>="1.0" </a:t>
            </a:r>
            <a:r>
              <a:rPr kumimoji="0" lang="fr-FR" altLang="fr-FR" sz="1000" b="0" i="0" u="none" strike="noStrike" cap="none" normalizeH="0" baseline="0" dirty="0" err="1">
                <a:ln>
                  <a:noFill/>
                </a:ln>
                <a:solidFill>
                  <a:srgbClr val="174AD4"/>
                </a:solidFill>
                <a:effectLst/>
                <a:latin typeface="JetBrains Mono"/>
              </a:rPr>
              <a:t>encoding</a:t>
            </a:r>
            <a:r>
              <a:rPr kumimoji="0" lang="fr-FR" altLang="fr-FR" sz="1000" b="0" i="0" u="none" strike="noStrike" cap="none" normalizeH="0" baseline="0" dirty="0">
                <a:ln>
                  <a:noFill/>
                </a:ln>
                <a:solidFill>
                  <a:srgbClr val="067D17"/>
                </a:solidFill>
                <a:effectLst/>
                <a:latin typeface="JetBrains Mono"/>
              </a:rPr>
              <a:t>="utf-8"</a:t>
            </a:r>
            <a:r>
              <a:rPr kumimoji="0" lang="fr-FR" altLang="fr-FR" sz="1000" b="0" i="1" u="none" strike="noStrike" cap="none" normalizeH="0" baseline="0" dirty="0">
                <a:ln>
                  <a:noFill/>
                </a:ln>
                <a:solidFill>
                  <a:srgbClr val="080808"/>
                </a:solidFill>
                <a:effectLst/>
                <a:latin typeface="JetBrains Mono"/>
              </a:rPr>
              <a:t>?&gt;</a:t>
            </a:r>
            <a:br>
              <a:rPr kumimoji="0" lang="fr-FR" altLang="fr-FR" sz="1000" b="0" i="1"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FrameLayout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apk</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res</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android</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tools</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apk</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res</a:t>
            </a:r>
            <a:r>
              <a:rPr kumimoji="0" lang="fr-FR" altLang="fr-FR" sz="1000" b="0" i="0" u="none" strike="noStrike" cap="none" normalizeH="0" baseline="0" dirty="0">
                <a:ln>
                  <a:noFill/>
                </a:ln>
                <a:solidFill>
                  <a:srgbClr val="067D17"/>
                </a:solidFill>
                <a:effectLst/>
                <a:latin typeface="JetBrains Mono"/>
              </a:rPr>
              <a:t>-auto"</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err="1">
                <a:ln>
                  <a:noFill/>
                </a:ln>
                <a:solidFill>
                  <a:srgbClr val="174AD4"/>
                </a:solidFill>
                <a:effectLst/>
                <a:latin typeface="JetBrains Mono"/>
              </a:rPr>
              <a:t>:context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ma.android.ui.fragments.MilesToKms</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a:ln>
                  <a:noFill/>
                </a:ln>
                <a:solidFill>
                  <a:srgbClr val="8C8C8C"/>
                </a:solidFill>
                <a:effectLst/>
                <a:latin typeface="JetBrains Mono"/>
              </a:rPr>
              <a:t>&lt;!-- </a:t>
            </a:r>
            <a:r>
              <a:rPr kumimoji="0" lang="fr-FR" altLang="fr-FR" sz="1000" b="0" i="1" u="none" strike="noStrike" cap="none" normalizeH="0" baseline="0" dirty="0">
                <a:ln>
                  <a:noFill/>
                </a:ln>
                <a:solidFill>
                  <a:srgbClr val="008DDE"/>
                </a:solidFill>
                <a:effectLst/>
                <a:latin typeface="JetBrains Mono"/>
              </a:rPr>
              <a:t>TODO: Update </a:t>
            </a:r>
            <a:r>
              <a:rPr kumimoji="0" lang="fr-FR" altLang="fr-FR" sz="1000" b="0" i="1" u="none" strike="noStrike" cap="none" normalizeH="0" baseline="0" dirty="0" err="1">
                <a:ln>
                  <a:noFill/>
                </a:ln>
                <a:solidFill>
                  <a:srgbClr val="008DDE"/>
                </a:solidFill>
                <a:effectLst/>
                <a:latin typeface="JetBrains Mono"/>
              </a:rPr>
              <a:t>blank</a:t>
            </a:r>
            <a:r>
              <a:rPr kumimoji="0" lang="fr-FR" altLang="fr-FR" sz="1000" b="0" i="1" u="none" strike="noStrike" cap="none" normalizeH="0" baseline="0" dirty="0">
                <a:ln>
                  <a:noFill/>
                </a:ln>
                <a:solidFill>
                  <a:srgbClr val="008DDE"/>
                </a:solidFill>
                <a:effectLst/>
                <a:latin typeface="JetBrains Mono"/>
              </a:rPr>
              <a:t> fragment </a:t>
            </a:r>
            <a:r>
              <a:rPr kumimoji="0" lang="fr-FR" altLang="fr-FR" sz="1000" b="0" i="1" u="none" strike="noStrike" cap="none" normalizeH="0" baseline="0" dirty="0" err="1">
                <a:ln>
                  <a:noFill/>
                </a:ln>
                <a:solidFill>
                  <a:srgbClr val="008DDE"/>
                </a:solidFill>
                <a:effectLst/>
                <a:latin typeface="JetBrains Mono"/>
              </a:rPr>
              <a:t>layout</a:t>
            </a:r>
            <a:r>
              <a:rPr kumimoji="0" lang="fr-FR" altLang="fr-FR" sz="1000" b="0" i="1" u="none" strike="noStrike" cap="none" normalizeH="0" baseline="0" dirty="0">
                <a:ln>
                  <a:noFill/>
                </a:ln>
                <a:solidFill>
                  <a:srgbClr val="008DDE"/>
                </a:solidFill>
                <a:effectLst/>
                <a:latin typeface="JetBrains Mono"/>
              </a:rPr>
              <a:t> </a:t>
            </a:r>
            <a:r>
              <a:rPr kumimoji="0" lang="fr-FR" altLang="fr-FR" sz="1000" b="0" i="1" u="none" strike="noStrike" cap="none" normalizeH="0" baseline="0" dirty="0">
                <a:ln>
                  <a:noFill/>
                </a:ln>
                <a:solidFill>
                  <a:srgbClr val="8C8C8C"/>
                </a:solidFill>
                <a:effectLst/>
                <a:latin typeface="JetBrains Mono"/>
              </a:rPr>
              <a:t>--&gt;</a:t>
            </a:r>
            <a:br>
              <a:rPr kumimoji="0" lang="fr-FR" altLang="fr-FR" sz="1000" b="0" i="1" u="none" strike="noStrike" cap="none" normalizeH="0" baseline="0" dirty="0">
                <a:ln>
                  <a:noFill/>
                </a:ln>
                <a:solidFill>
                  <a:srgbClr val="8C8C8C"/>
                </a:solidFill>
                <a:effectLst/>
                <a:latin typeface="JetBrains Mono"/>
              </a:rPr>
            </a:br>
            <a:r>
              <a:rPr kumimoji="0" lang="fr-FR" altLang="fr-FR" sz="1000" b="0" i="1" u="none" strike="noStrike" cap="none" normalizeH="0" baseline="0" dirty="0">
                <a:ln>
                  <a:noFill/>
                </a:ln>
                <a:solidFill>
                  <a:srgbClr val="8C8C8C"/>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androidx.constraintlayout.widget.ConstraintLayout</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RadioGroup</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radioGroup</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:layout_constraintTop_toBottomOf</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textView</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err="1">
                <a:ln>
                  <a:noFill/>
                </a:ln>
                <a:solidFill>
                  <a:srgbClr val="174AD4"/>
                </a:solidFill>
                <a:effectLst/>
                <a:latin typeface="JetBrains Mono"/>
              </a:rPr>
              <a:t>:ignore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MissingConstraints</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err="1">
                <a:ln>
                  <a:noFill/>
                </a:ln>
                <a:solidFill>
                  <a:srgbClr val="174AD4"/>
                </a:solidFill>
                <a:effectLst/>
                <a:latin typeface="JetBrains Mono"/>
              </a:rPr>
              <a:t>:layout_editor_absoluteX</a:t>
            </a:r>
            <a:r>
              <a:rPr kumimoji="0" lang="fr-FR" altLang="fr-FR" sz="1000" b="0" i="0" u="none" strike="noStrike" cap="none" normalizeH="0" baseline="0" dirty="0">
                <a:ln>
                  <a:noFill/>
                </a:ln>
                <a:solidFill>
                  <a:srgbClr val="067D17"/>
                </a:solidFill>
                <a:effectLst/>
                <a:latin typeface="JetBrains Mono"/>
              </a:rPr>
              <a:t>="50dp"</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RadioButton</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="@+id/radioButton2"</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="KM to MILES"</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err="1">
                <a:ln>
                  <a:noFill/>
                </a:ln>
                <a:solidFill>
                  <a:srgbClr val="174AD4"/>
                </a:solidFill>
                <a:effectLst/>
                <a:latin typeface="JetBrains Mono"/>
              </a:rPr>
              <a:t>:layout_editor_absoluteX</a:t>
            </a:r>
            <a:r>
              <a:rPr kumimoji="0" lang="fr-FR" altLang="fr-FR" sz="1000" b="0" i="0" u="none" strike="noStrike" cap="none" normalizeH="0" baseline="0" dirty="0">
                <a:ln>
                  <a:noFill/>
                </a:ln>
                <a:solidFill>
                  <a:srgbClr val="067D17"/>
                </a:solidFill>
                <a:effectLst/>
                <a:latin typeface="JetBrains Mono"/>
              </a:rPr>
              <a:t>="28dp"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err="1">
                <a:ln>
                  <a:noFill/>
                </a:ln>
                <a:solidFill>
                  <a:srgbClr val="174AD4"/>
                </a:solidFill>
                <a:effectLst/>
                <a:latin typeface="JetBrains Mono"/>
              </a:rPr>
              <a:t>:layout_editor_absoluteY</a:t>
            </a:r>
            <a:r>
              <a:rPr kumimoji="0" lang="fr-FR" altLang="fr-FR" sz="1000" b="0" i="0" u="none" strike="noStrike" cap="none" normalizeH="0" baseline="0" dirty="0">
                <a:ln>
                  <a:noFill/>
                </a:ln>
                <a:solidFill>
                  <a:srgbClr val="067D17"/>
                </a:solidFill>
                <a:effectLst/>
                <a:latin typeface="JetBrains Mono"/>
              </a:rPr>
              <a:t>="230dp" </a:t>
            </a:r>
            <a:r>
              <a:rPr kumimoji="0" lang="fr-FR" altLang="fr-FR" sz="1000" b="0" i="0" u="none" strike="noStrike" cap="none" normalizeH="0" baseline="0" dirty="0">
                <a:ln>
                  <a:noFill/>
                </a:ln>
                <a:solidFill>
                  <a:srgbClr val="080808"/>
                </a:solidFill>
                <a:effectLst/>
                <a:latin typeface="JetBrains Mono"/>
              </a:rPr>
              <a:t>/&gt;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14352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4" name="Content Placeholder 3">
            <a:extLst>
              <a:ext uri="{FF2B5EF4-FFF2-40B4-BE49-F238E27FC236}">
                <a16:creationId xmlns:a16="http://schemas.microsoft.com/office/drawing/2014/main" id="{A725F713-E70F-F7DA-8FF8-D492B32054A5}"/>
              </a:ext>
            </a:extLst>
          </p:cNvPr>
          <p:cNvSpPr>
            <a:spLocks noGrp="1"/>
          </p:cNvSpPr>
          <p:nvPr>
            <p:ph sz="quarter" idx="12"/>
          </p:nvPr>
        </p:nvSpPr>
        <p:spPr/>
        <p:txBody>
          <a:bodyPr/>
          <a:lstStyle/>
          <a:p>
            <a:pPr algn="l"/>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EditText</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txtVal</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:layout_marginStart</a:t>
            </a:r>
            <a:r>
              <a:rPr kumimoji="0" lang="fr-FR" altLang="fr-FR" sz="1200" b="0" i="0" u="none" strike="noStrike" cap="none" normalizeH="0" baseline="0" dirty="0">
                <a:ln>
                  <a:noFill/>
                </a:ln>
                <a:solidFill>
                  <a:srgbClr val="067D17"/>
                </a:solidFill>
                <a:effectLst/>
                <a:latin typeface="JetBrains Mono"/>
              </a:rPr>
              <a:t>="184dp"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:layout_marginTop</a:t>
            </a:r>
            <a:r>
              <a:rPr kumimoji="0" lang="fr-FR" altLang="fr-FR" sz="1200" b="0" i="0" u="none" strike="noStrike" cap="none" normalizeH="0" baseline="0" dirty="0">
                <a:ln>
                  <a:noFill/>
                </a:ln>
                <a:solidFill>
                  <a:srgbClr val="067D17"/>
                </a:solidFill>
                <a:effectLst/>
                <a:latin typeface="JetBrains Mono"/>
              </a:rPr>
              <a:t>="60dp"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:ems</a:t>
            </a:r>
            <a:r>
              <a:rPr kumimoji="0" lang="fr-FR" altLang="fr-FR" sz="1200" b="0" i="0" u="none" strike="noStrike" cap="none" normalizeH="0" baseline="0" dirty="0">
                <a:ln>
                  <a:noFill/>
                </a:ln>
                <a:solidFill>
                  <a:srgbClr val="067D17"/>
                </a:solidFill>
                <a:effectLst/>
                <a:latin typeface="JetBrains Mono"/>
              </a:rPr>
              <a:t>="10"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:inputType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textPersonName</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:layout_constraintStart_toStartOf</a:t>
            </a:r>
            <a:r>
              <a:rPr kumimoji="0" lang="fr-FR" altLang="fr-FR" sz="1200" b="0" i="0" u="none" strike="noStrike" cap="none" normalizeH="0" baseline="0" dirty="0">
                <a:ln>
                  <a:noFill/>
                </a:ln>
                <a:solidFill>
                  <a:srgbClr val="067D17"/>
                </a:solidFill>
                <a:effectLst/>
                <a:latin typeface="JetBrains Mono"/>
              </a:rPr>
              <a:t>="parent"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:layout_constraintTop_toBottomOf</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radioGroup</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err="1">
                <a:ln>
                  <a:noFill/>
                </a:ln>
                <a:solidFill>
                  <a:srgbClr val="174AD4"/>
                </a:solidFill>
                <a:effectLst/>
                <a:latin typeface="JetBrains Mono"/>
              </a:rPr>
              <a:t>:ignore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MissingConstraints</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EditText</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:layout_marginStart</a:t>
            </a:r>
            <a:r>
              <a:rPr kumimoji="0" lang="fr-FR" altLang="fr-FR" sz="1200" b="0" i="0" u="none" strike="noStrike" cap="none" normalizeH="0" baseline="0" dirty="0">
                <a:ln>
                  <a:noFill/>
                </a:ln>
                <a:solidFill>
                  <a:srgbClr val="067D17"/>
                </a:solidFill>
                <a:effectLst/>
                <a:latin typeface="JetBrains Mono"/>
              </a:rPr>
              <a:t>="184dp"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:layout_marginTop</a:t>
            </a:r>
            <a:r>
              <a:rPr kumimoji="0" lang="fr-FR" altLang="fr-FR" sz="1200" b="0" i="0" u="none" strike="noStrike" cap="none" normalizeH="0" baseline="0" dirty="0">
                <a:ln>
                  <a:noFill/>
                </a:ln>
                <a:solidFill>
                  <a:srgbClr val="067D17"/>
                </a:solidFill>
                <a:effectLst/>
                <a:latin typeface="JetBrains Mono"/>
              </a:rPr>
              <a:t>="40dp"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:ems</a:t>
            </a:r>
            <a:r>
              <a:rPr kumimoji="0" lang="fr-FR" altLang="fr-FR" sz="1200" b="0" i="0" u="none" strike="noStrike" cap="none" normalizeH="0" baseline="0" dirty="0">
                <a:ln>
                  <a:noFill/>
                </a:ln>
                <a:solidFill>
                  <a:srgbClr val="067D17"/>
                </a:solidFill>
                <a:effectLst/>
                <a:latin typeface="JetBrains Mono"/>
              </a:rPr>
              <a:t>="10"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:inputType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textPersonName</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:layout_constraintStart_toStartOf</a:t>
            </a:r>
            <a:r>
              <a:rPr kumimoji="0" lang="fr-FR" altLang="fr-FR" sz="1200" b="0" i="0" u="none" strike="noStrike" cap="none" normalizeH="0" baseline="0" dirty="0">
                <a:ln>
                  <a:noFill/>
                </a:ln>
                <a:solidFill>
                  <a:srgbClr val="067D17"/>
                </a:solidFill>
                <a:effectLst/>
                <a:latin typeface="JetBrains Mono"/>
              </a:rPr>
              <a:t>="parent"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:layout_constraintTop_toBottomOf</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txtVal</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err="1">
                <a:ln>
                  <a:noFill/>
                </a:ln>
                <a:solidFill>
                  <a:srgbClr val="174AD4"/>
                </a:solidFill>
                <a:effectLst/>
                <a:latin typeface="JetBrains Mono"/>
              </a:rPr>
              <a:t>:ignore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MissingConstraints</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endParaRPr lang="fr-FR" dirty="0"/>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3 : Créer le </a:t>
            </a:r>
            <a:r>
              <a:rPr lang="fr-FR" dirty="0" err="1"/>
              <a:t>fragement</a:t>
            </a:r>
            <a:r>
              <a:rPr lang="fr-FR" dirty="0"/>
              <a:t> </a:t>
            </a:r>
            <a:r>
              <a:rPr lang="fr-FR" dirty="0" err="1"/>
              <a:t>MilestoKms</a:t>
            </a:r>
            <a:r>
              <a:rPr lang="fr-FR" dirty="0"/>
              <a:t> (Suite)</a:t>
            </a:r>
          </a:p>
        </p:txBody>
      </p:sp>
      <p:sp>
        <p:nvSpPr>
          <p:cNvPr id="7" name="Content Placeholder 6">
            <a:extLst>
              <a:ext uri="{FF2B5EF4-FFF2-40B4-BE49-F238E27FC236}">
                <a16:creationId xmlns:a16="http://schemas.microsoft.com/office/drawing/2014/main" id="{FF16E12F-D15E-99E9-F931-63378B290513}"/>
              </a:ext>
            </a:extLst>
          </p:cNvPr>
          <p:cNvSpPr>
            <a:spLocks noGrp="1"/>
          </p:cNvSpPr>
          <p:nvPr>
            <p:ph sz="quarter" idx="14"/>
          </p:nvPr>
        </p:nvSpPr>
        <p:spPr>
          <a:xfrm>
            <a:off x="6246576" y="1627248"/>
            <a:ext cx="5220000" cy="4514894"/>
          </a:xfrm>
        </p:spPr>
        <p:txBody>
          <a:bodyPr/>
          <a:lstStyle/>
          <a:p>
            <a:pPr algn="l"/>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Button</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button</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:layout_marginTop</a:t>
            </a:r>
            <a:r>
              <a:rPr kumimoji="0" lang="fr-FR" altLang="fr-FR" b="0" i="0" u="none" strike="noStrike" cap="none" normalizeH="0" baseline="0" dirty="0">
                <a:ln>
                  <a:noFill/>
                </a:ln>
                <a:solidFill>
                  <a:srgbClr val="067D17"/>
                </a:solidFill>
                <a:effectLst/>
                <a:latin typeface="JetBrains Mono"/>
              </a:rPr>
              <a:t>="52dp"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:layout_marginEnd</a:t>
            </a:r>
            <a:r>
              <a:rPr kumimoji="0" lang="fr-FR" altLang="fr-FR" b="0" i="0" u="none" strike="noStrike" cap="none" normalizeH="0" baseline="0" dirty="0">
                <a:ln>
                  <a:noFill/>
                </a:ln>
                <a:solidFill>
                  <a:srgbClr val="067D17"/>
                </a:solidFill>
                <a:effectLst/>
                <a:latin typeface="JetBrains Mono"/>
              </a:rPr>
              <a:t>="36dp"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:text</a:t>
            </a:r>
            <a:r>
              <a:rPr kumimoji="0" lang="fr-FR" altLang="fr-FR" b="0" i="0" u="none" strike="noStrike" cap="none" normalizeH="0" baseline="0" dirty="0">
                <a:ln>
                  <a:noFill/>
                </a:ln>
                <a:solidFill>
                  <a:srgbClr val="067D17"/>
                </a:solidFill>
                <a:effectLst/>
                <a:latin typeface="JetBrains Mono"/>
              </a:rPr>
              <a:t>="OK"</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:layout_constraintEnd_toStartOf</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:layout_constraintHorizontal_bias</a:t>
            </a:r>
            <a:r>
              <a:rPr kumimoji="0" lang="fr-FR" altLang="fr-FR" b="0" i="0" u="none" strike="noStrike" cap="none" normalizeH="0" baseline="0" dirty="0">
                <a:ln>
                  <a:noFill/>
                </a:ln>
                <a:solidFill>
                  <a:srgbClr val="067D17"/>
                </a:solidFill>
                <a:effectLst/>
                <a:latin typeface="JetBrains Mono"/>
              </a:rPr>
              <a:t>="1.0"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:layout_constraintStart_toStartOf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:layout_constraintTop_toBottomOf</a:t>
            </a:r>
            <a:r>
              <a:rPr kumimoji="0" lang="fr-FR" altLang="fr-FR" b="0" i="0" u="none" strike="noStrike" cap="none" normalizeH="0" baseline="0" dirty="0">
                <a:ln>
                  <a:noFill/>
                </a:ln>
                <a:solidFill>
                  <a:srgbClr val="067D17"/>
                </a:solidFill>
                <a:effectLst/>
                <a:latin typeface="JetBrains Mono"/>
              </a:rPr>
              <a:t>="@+id/textView3"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TextView</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textView</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:layout_marginStart</a:t>
            </a:r>
            <a:r>
              <a:rPr kumimoji="0" lang="fr-FR" altLang="fr-FR" b="0" i="0" u="none" strike="noStrike" cap="none" normalizeH="0" baseline="0" dirty="0">
                <a:ln>
                  <a:noFill/>
                </a:ln>
                <a:solidFill>
                  <a:srgbClr val="067D17"/>
                </a:solidFill>
                <a:effectLst/>
                <a:latin typeface="JetBrains Mono"/>
              </a:rPr>
              <a:t>="60dp"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:layout_marginTop</a:t>
            </a:r>
            <a:r>
              <a:rPr kumimoji="0" lang="fr-FR" altLang="fr-FR" b="0" i="0" u="none" strike="noStrike" cap="none" normalizeH="0" baseline="0" dirty="0">
                <a:ln>
                  <a:noFill/>
                </a:ln>
                <a:solidFill>
                  <a:srgbClr val="067D17"/>
                </a:solidFill>
                <a:effectLst/>
                <a:latin typeface="JetBrains Mono"/>
              </a:rPr>
              <a:t>="20dp"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:text</a:t>
            </a:r>
            <a:r>
              <a:rPr kumimoji="0" lang="fr-FR" altLang="fr-FR" b="0" i="0" u="none" strike="noStrike" cap="none" normalizeH="0" baseline="0" dirty="0">
                <a:ln>
                  <a:noFill/>
                </a:ln>
                <a:solidFill>
                  <a:srgbClr val="067D17"/>
                </a:solidFill>
                <a:effectLst/>
                <a:latin typeface="JetBrains Mono"/>
              </a:rPr>
              <a:t>="Choisir l'opération :"</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:layout_constraintStart_toStartOf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:layout_constraintTop_toTopOf</a:t>
            </a:r>
            <a:r>
              <a:rPr kumimoji="0" lang="fr-FR" altLang="fr-FR" b="0" i="0" u="none" strike="noStrike" cap="none" normalizeH="0" baseline="0" dirty="0">
                <a:ln>
                  <a:noFill/>
                </a:ln>
                <a:solidFill>
                  <a:srgbClr val="067D17"/>
                </a:solidFill>
                <a:effectLst/>
                <a:latin typeface="JetBrains Mono"/>
              </a:rPr>
              <a:t>="parent"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androidx.constraintlayout.widget.ConstraintLayout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err="1">
                <a:ln>
                  <a:noFill/>
                </a:ln>
                <a:solidFill>
                  <a:srgbClr val="0033B3"/>
                </a:solidFill>
                <a:effectLst/>
                <a:latin typeface="JetBrains Mono"/>
              </a:rPr>
              <a:t>FrameLayout</a:t>
            </a:r>
            <a:r>
              <a:rPr kumimoji="0" lang="fr-FR" altLang="fr-FR" b="0" i="0" u="none" strike="noStrike" cap="none" normalizeH="0" baseline="0" dirty="0">
                <a:ln>
                  <a:noFill/>
                </a:ln>
                <a:solidFill>
                  <a:srgbClr val="080808"/>
                </a:solidFill>
                <a:effectLst/>
                <a:latin typeface="JetBrains Mono"/>
              </a:rPr>
              <a:t>&gt;</a:t>
            </a:r>
            <a:endParaRPr lang="fr-FR" dirty="0"/>
          </a:p>
        </p:txBody>
      </p:sp>
    </p:spTree>
    <p:extLst>
      <p:ext uri="{BB962C8B-B14F-4D97-AF65-F5344CB8AC3E}">
        <p14:creationId xmlns:p14="http://schemas.microsoft.com/office/powerpoint/2010/main" val="22611377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9" name="Rectangle 1">
            <a:extLst>
              <a:ext uri="{FF2B5EF4-FFF2-40B4-BE49-F238E27FC236}">
                <a16:creationId xmlns:a16="http://schemas.microsoft.com/office/drawing/2014/main" id="{2CA9FF47-5F3B-1209-E103-033B557E762A}"/>
              </a:ext>
            </a:extLst>
          </p:cNvPr>
          <p:cNvSpPr>
            <a:spLocks noGrp="1" noChangeArrowheads="1"/>
          </p:cNvSpPr>
          <p:nvPr>
            <p:ph sz="quarter" idx="12"/>
          </p:nvPr>
        </p:nvSpPr>
        <p:spPr bwMode="auto">
          <a:xfrm>
            <a:off x="720000" y="1972136"/>
            <a:ext cx="4990790" cy="310854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rgbClr val="0033B3"/>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033B3"/>
                </a:solidFill>
                <a:effectLst/>
                <a:latin typeface="JetBrains Mono"/>
              </a:rPr>
              <a:t>class </a:t>
            </a:r>
            <a:r>
              <a:rPr kumimoji="0" lang="fr-FR" altLang="fr-FR" b="0" i="0" u="none" strike="noStrike" cap="none" normalizeH="0" baseline="0" dirty="0" err="1">
                <a:ln>
                  <a:noFill/>
                </a:ln>
                <a:solidFill>
                  <a:srgbClr val="000000"/>
                </a:solidFill>
                <a:effectLst/>
                <a:latin typeface="JetBrains Mono"/>
              </a:rPr>
              <a:t>CtoF</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Fragment() {</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onCreateView</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inflater</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LayoutInflater</a:t>
            </a:r>
            <a:r>
              <a:rPr kumimoji="0" lang="fr-FR" altLang="fr-FR" b="0" i="0" u="none" strike="noStrike" cap="none" normalizeH="0" baseline="0" dirty="0">
                <a:ln>
                  <a:noFill/>
                </a:ln>
                <a:solidFill>
                  <a:srgbClr val="080808"/>
                </a:solidFill>
                <a:effectLst/>
                <a:latin typeface="JetBrains Mono"/>
              </a:rPr>
              <a:t>, container: </a:t>
            </a:r>
            <a:r>
              <a:rPr kumimoji="0" lang="fr-FR" altLang="fr-FR" b="0" i="0" u="none" strike="noStrike" cap="none" normalizeH="0" baseline="0" dirty="0" err="1">
                <a:ln>
                  <a:noFill/>
                </a:ln>
                <a:solidFill>
                  <a:srgbClr val="000000"/>
                </a:solidFill>
                <a:effectLst/>
                <a:latin typeface="JetBrains Mono"/>
              </a:rPr>
              <a:t>ViewGroup</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savedInstanceState</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Bundle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1" u="none" strike="noStrike" cap="none" normalizeH="0" baseline="0" dirty="0">
                <a:ln>
                  <a:noFill/>
                </a:ln>
                <a:solidFill>
                  <a:srgbClr val="8C8C8C"/>
                </a:solidFill>
                <a:effectLst/>
                <a:latin typeface="JetBrains Mono"/>
              </a:rPr>
              <a:t>// </a:t>
            </a:r>
            <a:r>
              <a:rPr kumimoji="0" lang="fr-FR" altLang="fr-FR" b="0" i="1" u="none" strike="noStrike" cap="none" normalizeH="0" baseline="0" dirty="0" err="1">
                <a:ln>
                  <a:noFill/>
                </a:ln>
                <a:solidFill>
                  <a:srgbClr val="8C8C8C"/>
                </a:solidFill>
                <a:effectLst/>
                <a:latin typeface="JetBrains Mono"/>
              </a:rPr>
              <a:t>Inflate</a:t>
            </a:r>
            <a:r>
              <a:rPr kumimoji="0" lang="fr-FR" altLang="fr-FR" b="0" i="1" u="none" strike="noStrike" cap="none" normalizeH="0" baseline="0" dirty="0">
                <a:ln>
                  <a:noFill/>
                </a:ln>
                <a:solidFill>
                  <a:srgbClr val="8C8C8C"/>
                </a:solidFill>
                <a:effectLst/>
                <a:latin typeface="JetBrains Mono"/>
              </a:rPr>
              <a:t> the </a:t>
            </a:r>
            <a:r>
              <a:rPr kumimoji="0" lang="fr-FR" altLang="fr-FR" b="0" i="1" u="none" strike="noStrike" cap="none" normalizeH="0" baseline="0" dirty="0" err="1">
                <a:ln>
                  <a:noFill/>
                </a:ln>
                <a:solidFill>
                  <a:srgbClr val="8C8C8C"/>
                </a:solidFill>
                <a:effectLst/>
                <a:latin typeface="JetBrains Mono"/>
              </a:rPr>
              <a:t>layout</a:t>
            </a:r>
            <a:r>
              <a:rPr kumimoji="0" lang="fr-FR" altLang="fr-FR" b="0" i="1" u="none" strike="noStrike" cap="none" normalizeH="0" baseline="0" dirty="0">
                <a:ln>
                  <a:noFill/>
                </a:ln>
                <a:solidFill>
                  <a:srgbClr val="8C8C8C"/>
                </a:solidFill>
                <a:effectLst/>
                <a:latin typeface="JetBrains Mono"/>
              </a:rPr>
              <a:t> for </a:t>
            </a:r>
            <a:r>
              <a:rPr kumimoji="0" lang="fr-FR" altLang="fr-FR" b="0" i="1" u="none" strike="noStrike" cap="none" normalizeH="0" baseline="0" dirty="0" err="1">
                <a:ln>
                  <a:noFill/>
                </a:ln>
                <a:solidFill>
                  <a:srgbClr val="8C8C8C"/>
                </a:solidFill>
                <a:effectLst/>
                <a:latin typeface="JetBrains Mono"/>
              </a:rPr>
              <a:t>this</a:t>
            </a:r>
            <a:r>
              <a:rPr kumimoji="0" lang="fr-FR" altLang="fr-FR" b="0" i="1" u="none" strike="noStrike" cap="none" normalizeH="0" baseline="0" dirty="0">
                <a:ln>
                  <a:noFill/>
                </a:ln>
                <a:solidFill>
                  <a:srgbClr val="8C8C8C"/>
                </a:solidFill>
                <a:effectLst/>
                <a:latin typeface="JetBrains Mono"/>
              </a:rPr>
              <a:t> fragment</a:t>
            </a:r>
            <a:br>
              <a:rPr kumimoji="0" lang="fr-FR" altLang="fr-FR" b="0" i="1" u="none" strike="noStrike" cap="none" normalizeH="0" baseline="0" dirty="0">
                <a:ln>
                  <a:noFill/>
                </a:ln>
                <a:solidFill>
                  <a:srgbClr val="8C8C8C"/>
                </a:solidFill>
                <a:effectLst/>
                <a:latin typeface="JetBrains Mono"/>
              </a:rPr>
            </a:br>
            <a:r>
              <a:rPr kumimoji="0" lang="fr-FR" altLang="fr-FR" b="0" i="1" u="none" strike="noStrike" cap="none" normalizeH="0" baseline="0" dirty="0">
                <a:ln>
                  <a:noFill/>
                </a:ln>
                <a:solidFill>
                  <a:srgbClr val="8C8C8C"/>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inflater</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inflate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layout</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fragment_cto</a:t>
            </a:r>
            <a:r>
              <a:rPr kumimoji="0" lang="fr-FR" altLang="fr-FR" b="0" i="0" u="none" strike="noStrike" cap="none" normalizeH="0" baseline="0" dirty="0">
                <a:ln>
                  <a:noFill/>
                </a:ln>
                <a:solidFill>
                  <a:srgbClr val="080808"/>
                </a:solidFill>
                <a:effectLst/>
                <a:latin typeface="JetBrains Mono"/>
              </a:rPr>
              <a:t>, container, </a:t>
            </a:r>
            <a:r>
              <a:rPr kumimoji="0" lang="fr-FR" altLang="fr-FR" b="0" i="0" u="none" strike="noStrike" cap="none" normalizeH="0" baseline="0" dirty="0">
                <a:ln>
                  <a:noFill/>
                </a:ln>
                <a:solidFill>
                  <a:srgbClr val="0033B3"/>
                </a:solidFill>
                <a:effectLst/>
                <a:latin typeface="JetBrains Mono"/>
              </a:rPr>
              <a:t>false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a:ln>
                  <a:noFill/>
                </a:ln>
                <a:solidFill>
                  <a:srgbClr val="000000"/>
                </a:solidFill>
                <a:effectLst/>
                <a:latin typeface="JetBrains Mono"/>
              </a:rPr>
              <a:t>Button</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Button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button</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a:ln>
                  <a:noFill/>
                </a:ln>
                <a:solidFill>
                  <a:srgbClr val="000000"/>
                </a:solidFill>
                <a:effectLst/>
                <a:latin typeface="JetBrains Mono"/>
              </a:rPr>
              <a:t>valeur</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EditText</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resultat</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ctf</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RadioButton</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0000"/>
                </a:solidFill>
                <a:effectLst/>
                <a:latin typeface="JetBrains Mono"/>
              </a:rPr>
              <a:t>R</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0000"/>
                </a:solidFill>
                <a:effectLst/>
                <a:latin typeface="JetBrains Mono"/>
              </a:rPr>
              <a:t>id</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a:ln>
                  <a:noFill/>
                </a:ln>
                <a:solidFill>
                  <a:srgbClr val="871094"/>
                </a:solidFill>
                <a:effectLst/>
                <a:latin typeface="JetBrains Mono"/>
              </a:rPr>
              <a:t>radioButton2</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ftc</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RadioButton</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radioButton</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vall</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EditText</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txtValue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4 : Créer la classe </a:t>
            </a:r>
            <a:r>
              <a:rPr lang="fr-FR" dirty="0" err="1"/>
              <a:t>CtoF</a:t>
            </a:r>
            <a:endParaRPr lang="fr-FR" dirty="0"/>
          </a:p>
        </p:txBody>
      </p:sp>
      <p:sp>
        <p:nvSpPr>
          <p:cNvPr id="8" name="Content Placeholder 7">
            <a:extLst>
              <a:ext uri="{FF2B5EF4-FFF2-40B4-BE49-F238E27FC236}">
                <a16:creationId xmlns:a16="http://schemas.microsoft.com/office/drawing/2014/main" id="{175D7EA3-B3C7-7934-ECFB-0D266418C254}"/>
              </a:ext>
            </a:extLst>
          </p:cNvPr>
          <p:cNvSpPr>
            <a:spLocks noGrp="1"/>
          </p:cNvSpPr>
          <p:nvPr>
            <p:ph sz="quarter" idx="14"/>
          </p:nvPr>
        </p:nvSpPr>
        <p:spPr/>
        <p:txBody>
          <a:bodyPr/>
          <a:lstStyle/>
          <a:p>
            <a:pPr marL="539750" algn="l"/>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Button</a:t>
            </a:r>
            <a:r>
              <a:rPr kumimoji="0" lang="fr-FR" altLang="fr-FR" sz="1200" b="0" i="0" u="none" strike="noStrike" cap="none" normalizeH="0" baseline="0" dirty="0" err="1">
                <a:ln>
                  <a:noFill/>
                </a:ln>
                <a:solidFill>
                  <a:srgbClr val="080808"/>
                </a:solidFill>
                <a:effectLst/>
                <a:latin typeface="JetBrains Mono"/>
              </a:rPr>
              <a:t>.setOnClickListener</a:t>
            </a: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a:ln>
                  <a:noFill/>
                </a:ln>
                <a:solidFill>
                  <a:srgbClr val="080808"/>
                </a:solidFill>
                <a:effectLst/>
                <a:latin typeface="JetBrains Mono"/>
              </a:rPr>
              <a:t>{</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Log</a:t>
            </a:r>
            <a:r>
              <a:rPr kumimoji="0" lang="fr-FR" altLang="fr-FR" sz="1200" b="0" i="0" u="none" strike="noStrike" cap="none" normalizeH="0" baseline="0" dirty="0" err="1">
                <a:ln>
                  <a:noFill/>
                </a:ln>
                <a:solidFill>
                  <a:srgbClr val="080808"/>
                </a:solidFill>
                <a:effectLst/>
                <a:latin typeface="JetBrains Mono"/>
              </a:rPr>
              <a:t>.d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67D17"/>
                </a:solidFill>
                <a:effectLst/>
                <a:latin typeface="JetBrains Mono"/>
              </a:rPr>
              <a:t>"console"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"Button </a:t>
            </a:r>
            <a:r>
              <a:rPr kumimoji="0" lang="fr-FR" altLang="fr-FR" sz="1200" b="0" i="0" u="none" strike="noStrike" cap="none" normalizeH="0" baseline="0" dirty="0" err="1">
                <a:ln>
                  <a:noFill/>
                </a:ln>
                <a:solidFill>
                  <a:srgbClr val="067D17"/>
                </a:solidFill>
                <a:effectLst/>
                <a:latin typeface="JetBrains Mono"/>
              </a:rPr>
              <a:t>pressed</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vall</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33B3"/>
                </a:solidFill>
                <a:effectLst/>
                <a:latin typeface="JetBrains Mono"/>
              </a:rPr>
              <a:t>null</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Log</a:t>
            </a:r>
            <a:r>
              <a:rPr kumimoji="0" lang="fr-FR" altLang="fr-FR" sz="1200" b="0" i="0" u="none" strike="noStrike" cap="none" normalizeH="0" baseline="0" dirty="0" err="1">
                <a:ln>
                  <a:noFill/>
                </a:ln>
                <a:solidFill>
                  <a:srgbClr val="080808"/>
                </a:solidFill>
                <a:effectLst/>
                <a:latin typeface="JetBrains Mono"/>
              </a:rPr>
              <a:t>.d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67D17"/>
                </a:solidFill>
                <a:effectLst/>
                <a:latin typeface="JetBrains Mono"/>
              </a:rPr>
              <a:t>"console"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"vide"</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33B3"/>
                </a:solidFill>
                <a:effectLst/>
                <a:latin typeface="JetBrains Mono"/>
              </a:rPr>
              <a:t>else</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ctf</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isChecked</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000000"/>
                </a:solidFill>
                <a:effectLst/>
                <a:latin typeface="JetBrains Mono"/>
              </a:rPr>
              <a:t>valeur1</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Float</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vall</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err="1">
                <a:ln>
                  <a:noFill/>
                </a:ln>
                <a:solidFill>
                  <a:srgbClr val="00627A"/>
                </a:solidFill>
                <a:effectLst/>
                <a:latin typeface="JetBrains Mono"/>
              </a:rPr>
              <a:t>toFloat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000000"/>
                </a:solidFill>
                <a:effectLst/>
                <a:latin typeface="JetBrains Mono"/>
              </a:rPr>
              <a:t>res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Float</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valeur1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9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5</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a:ln>
                  <a:noFill/>
                </a:ln>
                <a:solidFill>
                  <a:srgbClr val="1750EB"/>
                </a:solidFill>
                <a:effectLst/>
                <a:latin typeface="JetBrains Mono"/>
              </a:rPr>
              <a:t>32</a:t>
            </a:r>
            <a:br>
              <a:rPr kumimoji="0" lang="fr-FR" altLang="fr-FR" sz="1200" b="0" i="0" u="none" strike="noStrike" cap="none" normalizeH="0" baseline="0" dirty="0">
                <a:ln>
                  <a:noFill/>
                </a:ln>
                <a:solidFill>
                  <a:srgbClr val="1750EB"/>
                </a:solidFill>
                <a:effectLst/>
                <a:latin typeface="JetBrains Mono"/>
              </a:rPr>
            </a:br>
            <a:r>
              <a:rPr kumimoji="0" lang="fr-FR" altLang="fr-FR" sz="1200" b="0" i="0" u="none" strike="noStrike" cap="none" normalizeH="0" baseline="0" dirty="0">
                <a:ln>
                  <a:noFill/>
                </a:ln>
                <a:solidFill>
                  <a:srgbClr val="1750EB"/>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valeur</a:t>
            </a:r>
            <a:r>
              <a:rPr kumimoji="0" lang="fr-FR" altLang="fr-FR" sz="1200" b="0" i="0" u="none" strike="noStrike" cap="none" normalizeH="0" baseline="0" dirty="0" err="1">
                <a:ln>
                  <a:noFill/>
                </a:ln>
                <a:solidFill>
                  <a:srgbClr val="080808"/>
                </a:solidFill>
                <a:effectLst/>
                <a:latin typeface="JetBrains Mono"/>
              </a:rPr>
              <a:t>.setText</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res</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ftc</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isChecked</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000000"/>
                </a:solidFill>
                <a:effectLst/>
                <a:latin typeface="JetBrains Mono"/>
              </a:rPr>
              <a:t>valeur1</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Float</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vall</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err="1">
                <a:ln>
                  <a:noFill/>
                </a:ln>
                <a:solidFill>
                  <a:srgbClr val="00627A"/>
                </a:solidFill>
                <a:effectLst/>
                <a:latin typeface="JetBrains Mono"/>
              </a:rPr>
              <a:t>toFloat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000000"/>
                </a:solidFill>
                <a:effectLst/>
                <a:latin typeface="JetBrains Mono"/>
              </a:rPr>
              <a:t>res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Float</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valeur1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32</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a:ln>
                  <a:noFill/>
                </a:ln>
                <a:solidFill>
                  <a:srgbClr val="1750EB"/>
                </a:solidFill>
                <a:effectLst/>
                <a:latin typeface="JetBrains Mono"/>
              </a:rPr>
              <a:t>5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9</a:t>
            </a:r>
            <a:br>
              <a:rPr kumimoji="0" lang="fr-FR" altLang="fr-FR" sz="1200" b="0" i="0" u="none" strike="noStrike" cap="none" normalizeH="0" baseline="0" dirty="0">
                <a:ln>
                  <a:noFill/>
                </a:ln>
                <a:solidFill>
                  <a:srgbClr val="1750EB"/>
                </a:solidFill>
                <a:effectLst/>
                <a:latin typeface="JetBrains Mono"/>
              </a:rPr>
            </a:br>
            <a:r>
              <a:rPr kumimoji="0" lang="fr-FR" altLang="fr-FR" sz="1200" b="0" i="0" u="none" strike="noStrike" cap="none" normalizeH="0" baseline="0" dirty="0">
                <a:ln>
                  <a:noFill/>
                </a:ln>
                <a:solidFill>
                  <a:srgbClr val="1750EB"/>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valeur</a:t>
            </a:r>
            <a:r>
              <a:rPr kumimoji="0" lang="fr-FR" altLang="fr-FR" sz="1200" b="0" i="0" u="none" strike="noStrike" cap="none" normalizeH="0" baseline="0" dirty="0" err="1">
                <a:ln>
                  <a:noFill/>
                </a:ln>
                <a:solidFill>
                  <a:srgbClr val="080808"/>
                </a:solidFill>
                <a:effectLst/>
                <a:latin typeface="JetBrains Mono"/>
              </a:rPr>
              <a:t>.setText</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res</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a:ln>
                  <a:noFill/>
                </a:ln>
                <a:solidFill>
                  <a:srgbClr val="080808"/>
                </a:solidFill>
                <a:effectLst/>
                <a:latin typeface="JetBrains Mono"/>
              </a:rPr>
              <a:t>}</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000000"/>
                </a:solidFill>
                <a:effectLst/>
                <a:latin typeface="JetBrains Mono"/>
              </a:rPr>
              <a:t>view</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endParaRPr lang="fr-FR" dirty="0"/>
          </a:p>
        </p:txBody>
      </p:sp>
    </p:spTree>
    <p:extLst>
      <p:ext uri="{BB962C8B-B14F-4D97-AF65-F5344CB8AC3E}">
        <p14:creationId xmlns:p14="http://schemas.microsoft.com/office/powerpoint/2010/main" val="3567565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AAD9225E-26FB-4D39-AB28-E6C78EFAFE19}"/>
              </a:ext>
            </a:extLst>
          </p:cNvPr>
          <p:cNvSpPr>
            <a:spLocks noGrp="1"/>
          </p:cNvSpPr>
          <p:nvPr>
            <p:ph type="body" sz="quarter" idx="13"/>
          </p:nvPr>
        </p:nvSpPr>
        <p:spPr/>
        <p:txBody>
          <a:bodyPr/>
          <a:lstStyle/>
          <a:p>
            <a:r>
              <a:rPr lang="fr-FR" dirty="0">
                <a:latin typeface="Calibri" panose="020F0502020204030204" pitchFamily="34" charset="0"/>
              </a:rPr>
              <a:t>Créer des interfaces graphiques simples</a:t>
            </a:r>
          </a:p>
        </p:txBody>
      </p:sp>
      <p:sp>
        <p:nvSpPr>
          <p:cNvPr id="9" name="Espace réservé du texte 8">
            <a:extLst>
              <a:ext uri="{FF2B5EF4-FFF2-40B4-BE49-F238E27FC236}">
                <a16:creationId xmlns:a16="http://schemas.microsoft.com/office/drawing/2014/main" id="{1FBB5A5C-838A-4A38-83C7-DB83CA40A9E2}"/>
              </a:ext>
            </a:extLst>
          </p:cNvPr>
          <p:cNvSpPr>
            <a:spLocks noGrp="1"/>
          </p:cNvSpPr>
          <p:nvPr>
            <p:ph type="body" sz="quarter" idx="14"/>
          </p:nvPr>
        </p:nvSpPr>
        <p:spPr/>
        <p:txBody>
          <a:bodyPr/>
          <a:lstStyle/>
          <a:p>
            <a:r>
              <a:rPr lang="fr-FR" sz="1200" dirty="0">
                <a:solidFill>
                  <a:schemeClr val="tx1"/>
                </a:solidFill>
                <a:latin typeface="Calibri" panose="020F0502020204030204" pitchFamily="34" charset="0"/>
              </a:rPr>
              <a:t>Création facile de plusieurs interfaces graphiques ;</a:t>
            </a:r>
          </a:p>
          <a:p>
            <a:r>
              <a:rPr lang="fr-FR" sz="1200" dirty="0">
                <a:solidFill>
                  <a:schemeClr val="tx1"/>
                </a:solidFill>
                <a:latin typeface="Calibri" panose="020F0502020204030204" pitchFamily="34" charset="0"/>
              </a:rPr>
              <a:t>Création correcte d'interfaces utilisant divers </a:t>
            </a:r>
            <a:r>
              <a:rPr lang="fr-FR" sz="1200" dirty="0" err="1">
                <a:solidFill>
                  <a:schemeClr val="tx1"/>
                </a:solidFill>
                <a:latin typeface="Calibri" panose="020F0502020204030204" pitchFamily="34" charset="0"/>
              </a:rPr>
              <a:t>layouts</a:t>
            </a:r>
            <a:r>
              <a:rPr lang="fr-FR" sz="1200" dirty="0">
                <a:solidFill>
                  <a:schemeClr val="tx1"/>
                </a:solidFill>
                <a:latin typeface="Calibri" panose="020F0502020204030204" pitchFamily="34" charset="0"/>
              </a:rPr>
              <a:t>.</a:t>
            </a:r>
          </a:p>
          <a:p>
            <a:endParaRPr lang="fr-FR" sz="1200" dirty="0">
              <a:solidFill>
                <a:schemeClr val="tx1"/>
              </a:solidFill>
              <a:latin typeface="Calibri" panose="020F0502020204030204" pitchFamily="34" charset="0"/>
            </a:endParaRPr>
          </a:p>
        </p:txBody>
      </p:sp>
      <p:sp>
        <p:nvSpPr>
          <p:cNvPr id="7" name="Espace réservé du texte 6">
            <a:extLst>
              <a:ext uri="{FF2B5EF4-FFF2-40B4-BE49-F238E27FC236}">
                <a16:creationId xmlns:a16="http://schemas.microsoft.com/office/drawing/2014/main" id="{F75C1DFA-73D0-4D21-BA67-8881300D965E}"/>
              </a:ext>
            </a:extLst>
          </p:cNvPr>
          <p:cNvSpPr>
            <a:spLocks noGrp="1"/>
          </p:cNvSpPr>
          <p:nvPr>
            <p:ph type="body" sz="quarter" idx="10"/>
          </p:nvPr>
        </p:nvSpPr>
        <p:spPr/>
        <p:txBody>
          <a:bodyPr/>
          <a:lstStyle/>
          <a:p>
            <a:r>
              <a:rPr lang="fr-FR" dirty="0"/>
              <a:t>29 heures</a:t>
            </a:r>
          </a:p>
        </p:txBody>
      </p:sp>
    </p:spTree>
    <p:extLst>
      <p:ext uri="{BB962C8B-B14F-4D97-AF65-F5344CB8AC3E}">
        <p14:creationId xmlns:p14="http://schemas.microsoft.com/office/powerpoint/2010/main" val="683450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4 : Créer la classe </a:t>
            </a:r>
            <a:r>
              <a:rPr lang="fr-FR" dirty="0" err="1"/>
              <a:t>MilestoKms</a:t>
            </a:r>
            <a:endParaRPr lang="fr-FR" dirty="0"/>
          </a:p>
        </p:txBody>
      </p:sp>
      <p:sp>
        <p:nvSpPr>
          <p:cNvPr id="8" name="Content Placeholder 7">
            <a:extLst>
              <a:ext uri="{FF2B5EF4-FFF2-40B4-BE49-F238E27FC236}">
                <a16:creationId xmlns:a16="http://schemas.microsoft.com/office/drawing/2014/main" id="{8CAD5059-A602-A8EC-DD9F-95AD54EF3301}"/>
              </a:ext>
            </a:extLst>
          </p:cNvPr>
          <p:cNvSpPr>
            <a:spLocks noGrp="1"/>
          </p:cNvSpPr>
          <p:nvPr>
            <p:ph sz="quarter" idx="14"/>
          </p:nvPr>
        </p:nvSpPr>
        <p:spPr/>
        <p:txBody>
          <a:bodyPr/>
          <a:lstStyle/>
          <a:p>
            <a:pPr marL="539750" algn="l"/>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Button</a:t>
            </a:r>
            <a:r>
              <a:rPr kumimoji="0" lang="fr-FR" altLang="fr-FR" sz="1200" b="0" i="0" u="none" strike="noStrike" cap="none" normalizeH="0" baseline="0" dirty="0" err="1">
                <a:ln>
                  <a:noFill/>
                </a:ln>
                <a:solidFill>
                  <a:srgbClr val="080808"/>
                </a:solidFill>
                <a:effectLst/>
                <a:latin typeface="JetBrains Mono"/>
              </a:rPr>
              <a:t>.setOnClickListener</a:t>
            </a: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a:ln>
                  <a:noFill/>
                </a:ln>
                <a:solidFill>
                  <a:srgbClr val="080808"/>
                </a:solidFill>
                <a:effectLst/>
                <a:latin typeface="JetBrains Mono"/>
              </a:rPr>
              <a:t>{</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Log</a:t>
            </a:r>
            <a:r>
              <a:rPr kumimoji="0" lang="fr-FR" altLang="fr-FR" sz="1200" b="0" i="0" u="none" strike="noStrike" cap="none" normalizeH="0" baseline="0" dirty="0" err="1">
                <a:ln>
                  <a:noFill/>
                </a:ln>
                <a:solidFill>
                  <a:srgbClr val="080808"/>
                </a:solidFill>
                <a:effectLst/>
                <a:latin typeface="JetBrains Mono"/>
              </a:rPr>
              <a:t>.d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67D17"/>
                </a:solidFill>
                <a:effectLst/>
                <a:latin typeface="JetBrains Mono"/>
              </a:rPr>
              <a:t>"console"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"Button </a:t>
            </a:r>
            <a:r>
              <a:rPr kumimoji="0" lang="fr-FR" altLang="fr-FR" sz="1200" b="0" i="0" u="none" strike="noStrike" cap="none" normalizeH="0" baseline="0" dirty="0" err="1">
                <a:ln>
                  <a:noFill/>
                </a:ln>
                <a:solidFill>
                  <a:srgbClr val="067D17"/>
                </a:solidFill>
                <a:effectLst/>
                <a:latin typeface="JetBrains Mono"/>
              </a:rPr>
              <a:t>pressed</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vall</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33B3"/>
                </a:solidFill>
                <a:effectLst/>
                <a:latin typeface="JetBrains Mono"/>
              </a:rPr>
              <a:t>null</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Log</a:t>
            </a:r>
            <a:r>
              <a:rPr kumimoji="0" lang="fr-FR" altLang="fr-FR" sz="1200" b="0" i="0" u="none" strike="noStrike" cap="none" normalizeH="0" baseline="0" dirty="0" err="1">
                <a:ln>
                  <a:noFill/>
                </a:ln>
                <a:solidFill>
                  <a:srgbClr val="080808"/>
                </a:solidFill>
                <a:effectLst/>
                <a:latin typeface="JetBrains Mono"/>
              </a:rPr>
              <a:t>.d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67D17"/>
                </a:solidFill>
                <a:effectLst/>
                <a:latin typeface="JetBrains Mono"/>
              </a:rPr>
              <a:t>"console"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"vide"</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33B3"/>
                </a:solidFill>
                <a:effectLst/>
                <a:latin typeface="JetBrains Mono"/>
              </a:rPr>
              <a:t>else</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mtk</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isChecked</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000000"/>
                </a:solidFill>
                <a:effectLst/>
                <a:latin typeface="JetBrains Mono"/>
              </a:rPr>
              <a:t>valeur1</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Float</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vall</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err="1">
                <a:ln>
                  <a:noFill/>
                </a:ln>
                <a:solidFill>
                  <a:srgbClr val="00627A"/>
                </a:solidFill>
                <a:effectLst/>
                <a:latin typeface="JetBrains Mono"/>
              </a:rPr>
              <a:t>toFloat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000000"/>
                </a:solidFill>
                <a:effectLst/>
                <a:latin typeface="JetBrains Mono"/>
              </a:rPr>
              <a:t>res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Double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valeur1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1.609344</a:t>
            </a:r>
            <a:br>
              <a:rPr kumimoji="0" lang="fr-FR" altLang="fr-FR" sz="1200" b="0" i="0" u="none" strike="noStrike" cap="none" normalizeH="0" baseline="0" dirty="0">
                <a:ln>
                  <a:noFill/>
                </a:ln>
                <a:solidFill>
                  <a:srgbClr val="1750EB"/>
                </a:solidFill>
                <a:effectLst/>
                <a:latin typeface="JetBrains Mono"/>
              </a:rPr>
            </a:br>
            <a:r>
              <a:rPr kumimoji="0" lang="fr-FR" altLang="fr-FR" sz="1200" b="0" i="0" u="none" strike="noStrike" cap="none" normalizeH="0" baseline="0" dirty="0">
                <a:ln>
                  <a:noFill/>
                </a:ln>
                <a:solidFill>
                  <a:srgbClr val="1750EB"/>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valeur</a:t>
            </a:r>
            <a:r>
              <a:rPr kumimoji="0" lang="fr-FR" altLang="fr-FR" sz="1200" b="0" i="0" u="none" strike="noStrike" cap="none" normalizeH="0" baseline="0" dirty="0" err="1">
                <a:ln>
                  <a:noFill/>
                </a:ln>
                <a:solidFill>
                  <a:srgbClr val="080808"/>
                </a:solidFill>
                <a:effectLst/>
                <a:latin typeface="JetBrains Mono"/>
              </a:rPr>
              <a:t>.setText</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res</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ktm</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isChecked</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000000"/>
                </a:solidFill>
                <a:effectLst/>
                <a:latin typeface="JetBrains Mono"/>
              </a:rPr>
              <a:t>valeur1</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Float</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vall</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err="1">
                <a:ln>
                  <a:noFill/>
                </a:ln>
                <a:solidFill>
                  <a:srgbClr val="00627A"/>
                </a:solidFill>
                <a:effectLst/>
                <a:latin typeface="JetBrains Mono"/>
              </a:rPr>
              <a:t>toFloat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000000"/>
                </a:solidFill>
                <a:effectLst/>
                <a:latin typeface="JetBrains Mono"/>
              </a:rPr>
              <a:t>res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Double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valeur1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1.609344</a:t>
            </a:r>
            <a:br>
              <a:rPr kumimoji="0" lang="fr-FR" altLang="fr-FR" sz="1200" b="0" i="0" u="none" strike="noStrike" cap="none" normalizeH="0" baseline="0" dirty="0">
                <a:ln>
                  <a:noFill/>
                </a:ln>
                <a:solidFill>
                  <a:srgbClr val="1750EB"/>
                </a:solidFill>
                <a:effectLst/>
                <a:latin typeface="JetBrains Mono"/>
              </a:rPr>
            </a:br>
            <a:r>
              <a:rPr kumimoji="0" lang="fr-FR" altLang="fr-FR" sz="1200" b="0" i="0" u="none" strike="noStrike" cap="none" normalizeH="0" baseline="0" dirty="0">
                <a:ln>
                  <a:noFill/>
                </a:ln>
                <a:solidFill>
                  <a:srgbClr val="1750EB"/>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valeur</a:t>
            </a:r>
            <a:r>
              <a:rPr kumimoji="0" lang="fr-FR" altLang="fr-FR" sz="1200" b="0" i="0" u="none" strike="noStrike" cap="none" normalizeH="0" baseline="0" dirty="0" err="1">
                <a:ln>
                  <a:noFill/>
                </a:ln>
                <a:solidFill>
                  <a:srgbClr val="080808"/>
                </a:solidFill>
                <a:effectLst/>
                <a:latin typeface="JetBrains Mono"/>
              </a:rPr>
              <a:t>.setText</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res</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a:ln>
                  <a:noFill/>
                </a:ln>
                <a:solidFill>
                  <a:srgbClr val="080808"/>
                </a:solidFill>
                <a:effectLst/>
                <a:latin typeface="JetBrains Mono"/>
              </a:rPr>
              <a:t>}</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000000"/>
                </a:solidFill>
                <a:effectLst/>
                <a:latin typeface="JetBrains Mono"/>
              </a:rPr>
              <a:t>view</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endParaRPr lang="fr-FR" dirty="0"/>
          </a:p>
        </p:txBody>
      </p:sp>
      <p:sp>
        <p:nvSpPr>
          <p:cNvPr id="9" name="Rectangle 1">
            <a:extLst>
              <a:ext uri="{FF2B5EF4-FFF2-40B4-BE49-F238E27FC236}">
                <a16:creationId xmlns:a16="http://schemas.microsoft.com/office/drawing/2014/main" id="{2D288AC9-F76B-3284-457C-898B3F386D90}"/>
              </a:ext>
            </a:extLst>
          </p:cNvPr>
          <p:cNvSpPr>
            <a:spLocks noGrp="1" noChangeArrowheads="1"/>
          </p:cNvSpPr>
          <p:nvPr>
            <p:ph sz="quarter" idx="12"/>
          </p:nvPr>
        </p:nvSpPr>
        <p:spPr bwMode="auto">
          <a:xfrm>
            <a:off x="816252" y="1997752"/>
            <a:ext cx="5657639" cy="29238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033B3"/>
                </a:solidFill>
                <a:effectLst/>
                <a:latin typeface="JetBrains Mono"/>
              </a:rPr>
              <a:t>class </a:t>
            </a:r>
            <a:r>
              <a:rPr kumimoji="0" lang="fr-FR" altLang="fr-FR" b="0" i="0" u="none" strike="noStrike" cap="none" normalizeH="0" baseline="0" dirty="0" err="1">
                <a:ln>
                  <a:noFill/>
                </a:ln>
                <a:solidFill>
                  <a:srgbClr val="000000"/>
                </a:solidFill>
                <a:effectLst/>
                <a:latin typeface="JetBrains Mono"/>
              </a:rPr>
              <a:t>MilesToKms</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Fragment() {</a:t>
            </a: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onCreateView</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inflater</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LayoutInflater</a:t>
            </a:r>
            <a:r>
              <a:rPr kumimoji="0" lang="fr-FR" altLang="fr-FR" b="0" i="0" u="none" strike="noStrike" cap="none" normalizeH="0" baseline="0" dirty="0">
                <a:ln>
                  <a:noFill/>
                </a:ln>
                <a:solidFill>
                  <a:srgbClr val="080808"/>
                </a:solidFill>
                <a:effectLst/>
                <a:latin typeface="JetBrains Mono"/>
              </a:rPr>
              <a:t>, container: </a:t>
            </a:r>
            <a:r>
              <a:rPr kumimoji="0" lang="fr-FR" altLang="fr-FR" b="0" i="0" u="none" strike="noStrike" cap="none" normalizeH="0" baseline="0" dirty="0" err="1">
                <a:ln>
                  <a:noFill/>
                </a:ln>
                <a:solidFill>
                  <a:srgbClr val="000000"/>
                </a:solidFill>
                <a:effectLst/>
                <a:latin typeface="JetBrains Mono"/>
              </a:rPr>
              <a:t>ViewGroup</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savedInstanceState</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Bundle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1" u="none" strike="noStrike" cap="none" normalizeH="0" baseline="0" dirty="0">
                <a:ln>
                  <a:noFill/>
                </a:ln>
                <a:solidFill>
                  <a:srgbClr val="8C8C8C"/>
                </a:solidFill>
                <a:effectLst/>
                <a:latin typeface="JetBrains Mono"/>
              </a:rPr>
              <a:t>// </a:t>
            </a:r>
            <a:r>
              <a:rPr kumimoji="0" lang="fr-FR" altLang="fr-FR" b="0" i="1" u="none" strike="noStrike" cap="none" normalizeH="0" baseline="0" dirty="0" err="1">
                <a:ln>
                  <a:noFill/>
                </a:ln>
                <a:solidFill>
                  <a:srgbClr val="8C8C8C"/>
                </a:solidFill>
                <a:effectLst/>
                <a:latin typeface="JetBrains Mono"/>
              </a:rPr>
              <a:t>Inflate</a:t>
            </a:r>
            <a:r>
              <a:rPr kumimoji="0" lang="fr-FR" altLang="fr-FR" b="0" i="1" u="none" strike="noStrike" cap="none" normalizeH="0" baseline="0" dirty="0">
                <a:ln>
                  <a:noFill/>
                </a:ln>
                <a:solidFill>
                  <a:srgbClr val="8C8C8C"/>
                </a:solidFill>
                <a:effectLst/>
                <a:latin typeface="JetBrains Mono"/>
              </a:rPr>
              <a:t> the </a:t>
            </a:r>
            <a:r>
              <a:rPr kumimoji="0" lang="fr-FR" altLang="fr-FR" b="0" i="1" u="none" strike="noStrike" cap="none" normalizeH="0" baseline="0" dirty="0" err="1">
                <a:ln>
                  <a:noFill/>
                </a:ln>
                <a:solidFill>
                  <a:srgbClr val="8C8C8C"/>
                </a:solidFill>
                <a:effectLst/>
                <a:latin typeface="JetBrains Mono"/>
              </a:rPr>
              <a:t>layout</a:t>
            </a:r>
            <a:r>
              <a:rPr kumimoji="0" lang="fr-FR" altLang="fr-FR" b="0" i="1" u="none" strike="noStrike" cap="none" normalizeH="0" baseline="0" dirty="0">
                <a:ln>
                  <a:noFill/>
                </a:ln>
                <a:solidFill>
                  <a:srgbClr val="8C8C8C"/>
                </a:solidFill>
                <a:effectLst/>
                <a:latin typeface="JetBrains Mono"/>
              </a:rPr>
              <a:t> for </a:t>
            </a:r>
            <a:r>
              <a:rPr kumimoji="0" lang="fr-FR" altLang="fr-FR" b="0" i="1" u="none" strike="noStrike" cap="none" normalizeH="0" baseline="0" dirty="0" err="1">
                <a:ln>
                  <a:noFill/>
                </a:ln>
                <a:solidFill>
                  <a:srgbClr val="8C8C8C"/>
                </a:solidFill>
                <a:effectLst/>
                <a:latin typeface="JetBrains Mono"/>
              </a:rPr>
              <a:t>this</a:t>
            </a:r>
            <a:r>
              <a:rPr kumimoji="0" lang="fr-FR" altLang="fr-FR" b="0" i="1" u="none" strike="noStrike" cap="none" normalizeH="0" baseline="0" dirty="0">
                <a:ln>
                  <a:noFill/>
                </a:ln>
                <a:solidFill>
                  <a:srgbClr val="8C8C8C"/>
                </a:solidFill>
                <a:effectLst/>
                <a:latin typeface="JetBrains Mono"/>
              </a:rPr>
              <a:t> fragment</a:t>
            </a:r>
            <a:br>
              <a:rPr kumimoji="0" lang="fr-FR" altLang="fr-FR" b="0" i="1" u="none" strike="noStrike" cap="none" normalizeH="0" baseline="0" dirty="0">
                <a:ln>
                  <a:noFill/>
                </a:ln>
                <a:solidFill>
                  <a:srgbClr val="8C8C8C"/>
                </a:solidFill>
                <a:effectLst/>
                <a:latin typeface="JetBrains Mono"/>
              </a:rPr>
            </a:br>
            <a:r>
              <a:rPr kumimoji="0" lang="fr-FR" altLang="fr-FR" b="0" i="1" u="none" strike="noStrike" cap="none" normalizeH="0" baseline="0" dirty="0">
                <a:ln>
                  <a:noFill/>
                </a:ln>
                <a:solidFill>
                  <a:srgbClr val="8C8C8C"/>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inflater</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inflate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layout</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fragment_miles_to_kms</a:t>
            </a:r>
            <a:r>
              <a:rPr kumimoji="0" lang="fr-FR" altLang="fr-FR" b="0" i="0" u="none" strike="noStrike" cap="none" normalizeH="0" baseline="0" dirty="0">
                <a:ln>
                  <a:noFill/>
                </a:ln>
                <a:solidFill>
                  <a:srgbClr val="080808"/>
                </a:solidFill>
                <a:effectLst/>
                <a:latin typeface="JetBrains Mono"/>
              </a:rPr>
              <a:t>, container, </a:t>
            </a:r>
            <a:r>
              <a:rPr kumimoji="0" lang="fr-FR" altLang="fr-FR" b="0" i="0" u="none" strike="noStrike" cap="none" normalizeH="0" baseline="0" dirty="0">
                <a:ln>
                  <a:noFill/>
                </a:ln>
                <a:solidFill>
                  <a:srgbClr val="0033B3"/>
                </a:solidFill>
                <a:effectLst/>
                <a:latin typeface="JetBrains Mono"/>
              </a:rPr>
              <a:t>false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a:ln>
                  <a:noFill/>
                </a:ln>
                <a:solidFill>
                  <a:srgbClr val="000000"/>
                </a:solidFill>
                <a:effectLst/>
                <a:latin typeface="JetBrains Mono"/>
              </a:rPr>
              <a:t>Button</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Button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button</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a:ln>
                  <a:noFill/>
                </a:ln>
                <a:solidFill>
                  <a:srgbClr val="000000"/>
                </a:solidFill>
                <a:effectLst/>
                <a:latin typeface="JetBrains Mono"/>
              </a:rPr>
              <a:t>valeur</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EditText</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0000"/>
                </a:solidFill>
                <a:effectLst/>
                <a:latin typeface="JetBrains Mono"/>
              </a:rPr>
              <a:t>R</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0000"/>
                </a:solidFill>
                <a:effectLst/>
                <a:latin typeface="JetBrains Mono"/>
              </a:rPr>
              <a:t>id</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a:ln>
                  <a:noFill/>
                </a:ln>
                <a:solidFill>
                  <a:srgbClr val="871094"/>
                </a:solidFill>
                <a:effectLst/>
                <a:latin typeface="JetBrains Mono"/>
              </a:rPr>
              <a:t>res</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mtk</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RadioButton</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radioButton</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ktm</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RadioButton</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0000"/>
                </a:solidFill>
                <a:effectLst/>
                <a:latin typeface="JetBrains Mono"/>
              </a:rPr>
              <a:t>R</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0000"/>
                </a:solidFill>
                <a:effectLst/>
                <a:latin typeface="JetBrains Mono"/>
              </a:rPr>
              <a:t>id</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a:ln>
                  <a:noFill/>
                </a:ln>
                <a:solidFill>
                  <a:srgbClr val="871094"/>
                </a:solidFill>
                <a:effectLst/>
                <a:latin typeface="JetBrains Mono"/>
              </a:rPr>
              <a:t>radioButton2</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vall</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EditText</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txtVal</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36121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9" name="Rectangle 1">
            <a:extLst>
              <a:ext uri="{FF2B5EF4-FFF2-40B4-BE49-F238E27FC236}">
                <a16:creationId xmlns:a16="http://schemas.microsoft.com/office/drawing/2014/main" id="{2D288AC9-F76B-3284-457C-898B3F386D90}"/>
              </a:ext>
            </a:extLst>
          </p:cNvPr>
          <p:cNvSpPr>
            <a:spLocks noGrp="1" noChangeArrowheads="1"/>
          </p:cNvSpPr>
          <p:nvPr>
            <p:ph sz="quarter" idx="12"/>
          </p:nvPr>
        </p:nvSpPr>
        <p:spPr bwMode="auto">
          <a:xfrm>
            <a:off x="719999" y="1956034"/>
            <a:ext cx="3215239" cy="397031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a:ln>
                  <a:noFill/>
                </a:ln>
                <a:solidFill>
                  <a:srgbClr val="0033B3"/>
                </a:solidFill>
                <a:effectLst/>
                <a:latin typeface="JetBrains Mono"/>
              </a:rPr>
              <a:t>class </a:t>
            </a:r>
            <a:r>
              <a:rPr kumimoji="0" lang="fr-FR" altLang="fr-FR" sz="1200" b="0" i="0" u="none" strike="noStrike" cap="none" normalizeH="0" baseline="0" dirty="0" err="1">
                <a:ln>
                  <a:noFill/>
                </a:ln>
                <a:solidFill>
                  <a:srgbClr val="000000"/>
                </a:solidFill>
                <a:effectLst/>
                <a:latin typeface="JetBrains Mono"/>
              </a:rPr>
              <a:t>MyAdapter</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871094"/>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fm</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FragmentManager</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871094"/>
                </a:solidFill>
                <a:effectLst/>
                <a:latin typeface="JetBrains Mono"/>
              </a:rPr>
              <a:t>totalTabs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Int</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FragmentPagerAdapter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fm</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getItem</a:t>
            </a:r>
            <a:r>
              <a:rPr kumimoji="0" lang="fr-FR" altLang="fr-FR" sz="1200" b="0" i="0" u="none" strike="noStrike" cap="none" normalizeH="0" baseline="0" dirty="0">
                <a:ln>
                  <a:noFill/>
                </a:ln>
                <a:solidFill>
                  <a:srgbClr val="080808"/>
                </a:solidFill>
                <a:effectLst/>
                <a:latin typeface="JetBrains Mono"/>
              </a:rPr>
              <a:t>(position: </a:t>
            </a:r>
            <a:r>
              <a:rPr kumimoji="0" lang="fr-FR" altLang="fr-FR" sz="1200" b="0" i="0" u="none" strike="noStrike" cap="none" normalizeH="0" baseline="0" dirty="0">
                <a:ln>
                  <a:noFill/>
                </a:ln>
                <a:solidFill>
                  <a:srgbClr val="000000"/>
                </a:solidFill>
                <a:effectLst/>
                <a:latin typeface="JetBrains Mono"/>
              </a:rPr>
              <a:t>Int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Fragment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0033B3"/>
                </a:solidFill>
                <a:effectLst/>
                <a:latin typeface="JetBrains Mono"/>
              </a:rPr>
              <a:t>when</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(position)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0 </a:t>
            </a:r>
            <a:r>
              <a:rPr kumimoji="0" lang="fr-FR" altLang="fr-FR" sz="1200" b="0" i="0" u="none" strike="noStrike" cap="none" normalizeH="0" baseline="0" dirty="0">
                <a:ln>
                  <a:noFill/>
                </a:ln>
                <a:solidFill>
                  <a:srgbClr val="080808"/>
                </a:solidFill>
                <a:effectLst/>
                <a:latin typeface="JetBrains Mono"/>
              </a:rPr>
              <a:t>-&gt;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CtoF</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1 </a:t>
            </a:r>
            <a:r>
              <a:rPr kumimoji="0" lang="fr-FR" altLang="fr-FR" sz="1200" b="0" i="0" u="none" strike="noStrike" cap="none" normalizeH="0" baseline="0" dirty="0">
                <a:ln>
                  <a:noFill/>
                </a:ln>
                <a:solidFill>
                  <a:srgbClr val="080808"/>
                </a:solidFill>
                <a:effectLst/>
                <a:latin typeface="JetBrains Mono"/>
              </a:rPr>
              <a:t>-&gt;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MilesToKms</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else</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-&gt; </a:t>
            </a:r>
            <a:r>
              <a:rPr kumimoji="0" lang="fr-FR" altLang="fr-FR" sz="1200" b="0" i="0" u="none" strike="noStrike" cap="none" normalizeH="0" baseline="0" dirty="0" err="1">
                <a:ln>
                  <a:noFill/>
                </a:ln>
                <a:solidFill>
                  <a:srgbClr val="080808"/>
                </a:solidFill>
                <a:effectLst/>
                <a:latin typeface="JetBrains Mono"/>
              </a:rPr>
              <a:t>getItem</a:t>
            </a:r>
            <a:r>
              <a:rPr kumimoji="0" lang="fr-FR" altLang="fr-FR" sz="1200" b="0" i="0" u="none" strike="noStrike" cap="none" normalizeH="0" baseline="0" dirty="0">
                <a:ln>
                  <a:noFill/>
                </a:ln>
                <a:solidFill>
                  <a:srgbClr val="080808"/>
                </a:solidFill>
                <a:effectLst/>
                <a:latin typeface="JetBrains Mono"/>
              </a:rPr>
              <a:t>(position)</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getCount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Int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871094"/>
                </a:solidFill>
                <a:effectLst/>
                <a:latin typeface="JetBrains Mono"/>
              </a:rPr>
              <a:t>totalTabs</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5 : Créer la classe </a:t>
            </a:r>
            <a:r>
              <a:rPr lang="fr-FR" dirty="0" err="1"/>
              <a:t>MyAdapter</a:t>
            </a:r>
            <a:endParaRPr lang="fr-FR" dirty="0"/>
          </a:p>
        </p:txBody>
      </p:sp>
      <p:sp>
        <p:nvSpPr>
          <p:cNvPr id="4" name="Content Placeholder 3">
            <a:extLst>
              <a:ext uri="{FF2B5EF4-FFF2-40B4-BE49-F238E27FC236}">
                <a16:creationId xmlns:a16="http://schemas.microsoft.com/office/drawing/2014/main" id="{07C42F28-3369-76FE-532D-5E1EE02870D5}"/>
              </a:ext>
            </a:extLst>
          </p:cNvPr>
          <p:cNvSpPr>
            <a:spLocks noGrp="1"/>
          </p:cNvSpPr>
          <p:nvPr>
            <p:ph sz="quarter" idx="14"/>
          </p:nvPr>
        </p:nvSpPr>
        <p:spPr/>
        <p:txBody>
          <a:bodyPr/>
          <a:lstStyle/>
          <a:p>
            <a:pPr>
              <a:spcAft>
                <a:spcPts val="1500"/>
              </a:spcAft>
            </a:pPr>
            <a:r>
              <a:rPr lang="fr-FR" dirty="0">
                <a:solidFill>
                  <a:schemeClr val="tx1"/>
                </a:solidFill>
                <a:effectLst/>
                <a:ea typeface="Times New Roman" panose="02020603050405020304" pitchFamily="18" charset="0"/>
              </a:rPr>
              <a:t>Ce code crée une classe d'adaptateur pour une vue avec onglets (</a:t>
            </a:r>
            <a:r>
              <a:rPr lang="fr-FR" b="1" dirty="0" err="1">
                <a:solidFill>
                  <a:schemeClr val="tx1"/>
                </a:solidFill>
                <a:effectLst/>
                <a:ea typeface="Times New Roman" panose="02020603050405020304" pitchFamily="18" charset="0"/>
              </a:rPr>
              <a:t>tabs</a:t>
            </a:r>
            <a:r>
              <a:rPr lang="fr-FR" dirty="0">
                <a:solidFill>
                  <a:schemeClr val="tx1"/>
                </a:solidFill>
                <a:effectLst/>
                <a:ea typeface="Times New Roman" panose="02020603050405020304" pitchFamily="18" charset="0"/>
              </a:rPr>
              <a:t>) dans une application Android. L'adaptateur implémente la classe </a:t>
            </a:r>
            <a:r>
              <a:rPr lang="fr-FR" dirty="0" err="1">
                <a:solidFill>
                  <a:schemeClr val="tx1"/>
                </a:solidFill>
                <a:effectLst/>
                <a:ea typeface="Times New Roman" panose="02020603050405020304" pitchFamily="18" charset="0"/>
              </a:rPr>
              <a:t>FragmentPagerAdapter</a:t>
            </a:r>
            <a:r>
              <a:rPr lang="fr-FR" dirty="0">
                <a:solidFill>
                  <a:schemeClr val="tx1"/>
                </a:solidFill>
                <a:effectLst/>
                <a:ea typeface="Times New Roman" panose="02020603050405020304" pitchFamily="18" charset="0"/>
              </a:rPr>
              <a:t> et prend en charge la création de fragments pour chaque onglet. L'adaptateur utilise une instruction "</a:t>
            </a:r>
            <a:r>
              <a:rPr lang="fr-FR" b="1" dirty="0" err="1">
                <a:solidFill>
                  <a:schemeClr val="tx1"/>
                </a:solidFill>
              </a:rPr>
              <a:t>when</a:t>
            </a:r>
            <a:r>
              <a:rPr lang="fr-FR" dirty="0">
                <a:solidFill>
                  <a:schemeClr val="tx1"/>
                </a:solidFill>
                <a:effectLst/>
                <a:ea typeface="Times New Roman" panose="02020603050405020304" pitchFamily="18" charset="0"/>
              </a:rPr>
              <a:t>" pour déterminer quel fragment doit être créé pour chaque onglet en fonction de sa position. La méthode </a:t>
            </a:r>
            <a:r>
              <a:rPr lang="fr-FR" b="1" dirty="0" err="1">
                <a:solidFill>
                  <a:schemeClr val="tx1"/>
                </a:solidFill>
              </a:rPr>
              <a:t>getCount</a:t>
            </a:r>
            <a:r>
              <a:rPr lang="fr-FR" b="1" dirty="0">
                <a:solidFill>
                  <a:schemeClr val="tx1"/>
                </a:solidFill>
              </a:rPr>
              <a:t>()</a:t>
            </a:r>
            <a:r>
              <a:rPr lang="fr-FR" dirty="0">
                <a:solidFill>
                  <a:schemeClr val="tx1"/>
                </a:solidFill>
                <a:effectLst/>
                <a:ea typeface="Times New Roman" panose="02020603050405020304" pitchFamily="18" charset="0"/>
              </a:rPr>
              <a:t> renvoie le nombre total d'onglets.</a:t>
            </a:r>
          </a:p>
          <a:p>
            <a:pPr>
              <a:spcBef>
                <a:spcPts val="1500"/>
              </a:spcBef>
            </a:pPr>
            <a:r>
              <a:rPr lang="fr-FR" dirty="0">
                <a:solidFill>
                  <a:schemeClr val="tx1"/>
                </a:solidFill>
                <a:effectLst/>
                <a:ea typeface="Times New Roman" panose="02020603050405020304" pitchFamily="18" charset="0"/>
              </a:rPr>
              <a:t>Il y a deux fragments définis dans ce code : </a:t>
            </a:r>
            <a:r>
              <a:rPr lang="fr-FR" b="1" dirty="0" err="1">
                <a:solidFill>
                  <a:schemeClr val="tx1"/>
                </a:solidFill>
              </a:rPr>
              <a:t>CtoF</a:t>
            </a:r>
            <a:r>
              <a:rPr lang="fr-FR" b="1" dirty="0">
                <a:solidFill>
                  <a:schemeClr val="tx1"/>
                </a:solidFill>
              </a:rPr>
              <a:t>()</a:t>
            </a:r>
            <a:r>
              <a:rPr lang="fr-FR" dirty="0">
                <a:solidFill>
                  <a:schemeClr val="tx1"/>
                </a:solidFill>
                <a:effectLst/>
                <a:ea typeface="Times New Roman" panose="02020603050405020304" pitchFamily="18" charset="0"/>
              </a:rPr>
              <a:t> et </a:t>
            </a:r>
            <a:r>
              <a:rPr lang="fr-FR" b="1" dirty="0" err="1">
                <a:solidFill>
                  <a:schemeClr val="tx1"/>
                </a:solidFill>
              </a:rPr>
              <a:t>MilesToKms</a:t>
            </a:r>
            <a:r>
              <a:rPr lang="fr-FR" b="1" dirty="0">
                <a:solidFill>
                  <a:schemeClr val="tx1"/>
                </a:solidFill>
              </a:rPr>
              <a:t>().</a:t>
            </a:r>
            <a:r>
              <a:rPr lang="fr-FR" dirty="0">
                <a:solidFill>
                  <a:schemeClr val="tx1"/>
                </a:solidFill>
                <a:effectLst/>
                <a:ea typeface="Times New Roman" panose="02020603050405020304" pitchFamily="18" charset="0"/>
              </a:rPr>
              <a:t> Ces fragments seront créés respectivement pour les onglets en position 0 et 1. Si la position de l'onglet n'est pas 0 ou 1, la méthode </a:t>
            </a:r>
            <a:r>
              <a:rPr lang="fr-FR" b="1" dirty="0" err="1">
                <a:solidFill>
                  <a:schemeClr val="tx1"/>
                </a:solidFill>
              </a:rPr>
              <a:t>getItem</a:t>
            </a:r>
            <a:r>
              <a:rPr lang="fr-FR" b="1" dirty="0">
                <a:solidFill>
                  <a:schemeClr val="tx1"/>
                </a:solidFill>
              </a:rPr>
              <a:t>()</a:t>
            </a:r>
            <a:r>
              <a:rPr lang="fr-FR" dirty="0">
                <a:solidFill>
                  <a:schemeClr val="tx1"/>
                </a:solidFill>
                <a:effectLst/>
                <a:ea typeface="Times New Roman" panose="02020603050405020304" pitchFamily="18" charset="0"/>
              </a:rPr>
              <a:t> est appelée de nouveau avec la même position en argument, ce qui peut entraîner une récursion infinie si aucun fragment n'est défini pour cette position.</a:t>
            </a:r>
          </a:p>
          <a:p>
            <a:endParaRPr lang="fr-FR" dirty="0">
              <a:solidFill>
                <a:schemeClr val="tx1"/>
              </a:solidFill>
            </a:endParaRPr>
          </a:p>
        </p:txBody>
      </p:sp>
    </p:spTree>
    <p:extLst>
      <p:ext uri="{BB962C8B-B14F-4D97-AF65-F5344CB8AC3E}">
        <p14:creationId xmlns:p14="http://schemas.microsoft.com/office/powerpoint/2010/main" val="3133450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8" name="Rectangle 1">
            <a:extLst>
              <a:ext uri="{FF2B5EF4-FFF2-40B4-BE49-F238E27FC236}">
                <a16:creationId xmlns:a16="http://schemas.microsoft.com/office/drawing/2014/main" id="{9B9007CC-233A-E3DE-6E4E-F370DE001F48}"/>
              </a:ext>
            </a:extLst>
          </p:cNvPr>
          <p:cNvSpPr>
            <a:spLocks noGrp="1" noChangeArrowheads="1"/>
          </p:cNvSpPr>
          <p:nvPr>
            <p:ph sz="quarter" idx="12"/>
          </p:nvPr>
        </p:nvSpPr>
        <p:spPr bwMode="auto">
          <a:xfrm>
            <a:off x="844690" y="2130406"/>
            <a:ext cx="4600490" cy="2339102"/>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algn="l" eaLnBrk="0" fontAlgn="base" hangingPunct="0">
              <a:lnSpc>
                <a:spcPct val="100000"/>
              </a:lnSpc>
              <a:spcBef>
                <a:spcPct val="0"/>
              </a:spcBef>
              <a:spcAft>
                <a:spcPct val="0"/>
              </a:spcAft>
              <a:buClrTx/>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menu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-auto"</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tools</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err="1">
                <a:ln>
                  <a:noFill/>
                </a:ln>
                <a:solidFill>
                  <a:srgbClr val="174AD4"/>
                </a:solidFill>
                <a:effectLst/>
                <a:latin typeface="JetBrains Mono"/>
              </a:rPr>
              <a:t>:context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MainActivity</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item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="@+id/exit"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:showAsAction</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never</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:title</a:t>
            </a:r>
            <a:r>
              <a:rPr kumimoji="0" lang="fr-FR" altLang="fr-FR" b="0" i="0" u="none" strike="noStrike" cap="none" normalizeH="0" baseline="0" dirty="0">
                <a:ln>
                  <a:noFill/>
                </a:ln>
                <a:solidFill>
                  <a:srgbClr val="067D17"/>
                </a:solidFill>
                <a:effectLst/>
                <a:latin typeface="JetBrains Mono"/>
              </a:rPr>
              <a:t>="Quitter"</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menu</a:t>
            </a:r>
            <a:r>
              <a:rPr kumimoji="0" lang="fr-FR" altLang="fr-FR" b="0" i="0" u="none" strike="noStrike" cap="none" normalizeH="0" baseline="0" dirty="0">
                <a:ln>
                  <a:noFill/>
                </a:ln>
                <a:solidFill>
                  <a:srgbClr val="080808"/>
                </a:solidFill>
                <a:effectLst/>
                <a:latin typeface="JetBrains Mono"/>
              </a:rPr>
              <a:t>&gt;</a:t>
            </a:r>
            <a:endParaRPr kumimoji="0" lang="fr-FR" altLang="fr-FR" sz="2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chemeClr val="tx1"/>
              </a:solidFill>
              <a:effectLst/>
              <a:latin typeface="Arial" panose="020B060402020202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6 : Créer le fichier menu_main.xml dans le dossier menu </a:t>
            </a:r>
          </a:p>
        </p:txBody>
      </p:sp>
      <p:pic>
        <p:nvPicPr>
          <p:cNvPr id="12" name="Content Placeholder 11">
            <a:extLst>
              <a:ext uri="{FF2B5EF4-FFF2-40B4-BE49-F238E27FC236}">
                <a16:creationId xmlns:a16="http://schemas.microsoft.com/office/drawing/2014/main" id="{CDBC59B6-C173-77F9-A0EE-3CAA84645485}"/>
              </a:ext>
            </a:extLst>
          </p:cNvPr>
          <p:cNvPicPr>
            <a:picLocks noGrp="1" noChangeAspect="1"/>
          </p:cNvPicPr>
          <p:nvPr>
            <p:ph sz="quarter" idx="14"/>
          </p:nvPr>
        </p:nvPicPr>
        <p:blipFill>
          <a:blip r:embed="rId2"/>
          <a:stretch>
            <a:fillRect/>
          </a:stretch>
        </p:blipFill>
        <p:spPr>
          <a:xfrm>
            <a:off x="7830364" y="2130406"/>
            <a:ext cx="2800741" cy="3162741"/>
          </a:xfrm>
          <a:ln>
            <a:solidFill>
              <a:schemeClr val="tx1"/>
            </a:solidFill>
          </a:ln>
        </p:spPr>
      </p:pic>
    </p:spTree>
    <p:extLst>
      <p:ext uri="{BB962C8B-B14F-4D97-AF65-F5344CB8AC3E}">
        <p14:creationId xmlns:p14="http://schemas.microsoft.com/office/powerpoint/2010/main" val="1008604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10" name="Rectangle 1">
            <a:extLst>
              <a:ext uri="{FF2B5EF4-FFF2-40B4-BE49-F238E27FC236}">
                <a16:creationId xmlns:a16="http://schemas.microsoft.com/office/drawing/2014/main" id="{7468871C-3731-A79E-30C1-E0D547A51A79}"/>
              </a:ext>
            </a:extLst>
          </p:cNvPr>
          <p:cNvSpPr>
            <a:spLocks noGrp="1" noChangeArrowheads="1"/>
          </p:cNvSpPr>
          <p:nvPr>
            <p:ph sz="quarter" idx="12"/>
          </p:nvPr>
        </p:nvSpPr>
        <p:spPr bwMode="auto">
          <a:xfrm>
            <a:off x="720000" y="2030679"/>
            <a:ext cx="7359259" cy="43396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onCreateContextMenu</a:t>
            </a:r>
            <a:r>
              <a:rPr kumimoji="0" lang="fr-FR" altLang="fr-FR" b="0" i="0" u="none" strike="noStrike" cap="none" normalizeH="0" baseline="0" dirty="0">
                <a:ln>
                  <a:noFill/>
                </a:ln>
                <a:solidFill>
                  <a:srgbClr val="080808"/>
                </a:solidFill>
                <a:effectLst/>
                <a:latin typeface="JetBrains Mono"/>
              </a:rPr>
              <a:t>(menu: </a:t>
            </a:r>
            <a:r>
              <a:rPr kumimoji="0" lang="fr-FR" altLang="fr-FR" b="0" i="0" u="none" strike="noStrike" cap="none" normalizeH="0" baseline="0" dirty="0" err="1">
                <a:ln>
                  <a:noFill/>
                </a:ln>
                <a:solidFill>
                  <a:srgbClr val="000000"/>
                </a:solidFill>
                <a:effectLst/>
                <a:latin typeface="JetBrains Mono"/>
              </a:rPr>
              <a:t>ContextMenu</a:t>
            </a:r>
            <a:r>
              <a:rPr kumimoji="0" lang="fr-FR" altLang="fr-FR" b="0" i="0" u="none" strike="noStrike" cap="none" normalizeH="0" baseline="0" dirty="0">
                <a:ln>
                  <a:noFill/>
                </a:ln>
                <a:solidFill>
                  <a:srgbClr val="080808"/>
                </a:solidFill>
                <a:effectLst/>
                <a:latin typeface="JetBrains Mono"/>
              </a:rPr>
              <a:t>?, v: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menuInfo</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ContextMenu</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ContextMenuInfo</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super</a:t>
            </a:r>
            <a:r>
              <a:rPr kumimoji="0" lang="fr-FR" altLang="fr-FR" b="0" i="0" u="none" strike="noStrike" cap="none" normalizeH="0" baseline="0" dirty="0" err="1">
                <a:ln>
                  <a:noFill/>
                </a:ln>
                <a:solidFill>
                  <a:srgbClr val="080808"/>
                </a:solidFill>
                <a:effectLst/>
                <a:latin typeface="JetBrains Mono"/>
              </a:rPr>
              <a:t>.onCreateContextMenu</a:t>
            </a:r>
            <a:r>
              <a:rPr kumimoji="0" lang="fr-FR" altLang="fr-FR" b="0" i="0" u="none" strike="noStrike" cap="none" normalizeH="0" baseline="0" dirty="0">
                <a:ln>
                  <a:noFill/>
                </a:ln>
                <a:solidFill>
                  <a:srgbClr val="080808"/>
                </a:solidFill>
                <a:effectLst/>
                <a:latin typeface="JetBrains Mono"/>
              </a:rPr>
              <a:t>(menu, v, </a:t>
            </a:r>
            <a:r>
              <a:rPr kumimoji="0" lang="fr-FR" altLang="fr-FR" b="0" i="0" u="none" strike="noStrike" cap="none" normalizeH="0" baseline="0" dirty="0" err="1">
                <a:ln>
                  <a:noFill/>
                </a:ln>
                <a:solidFill>
                  <a:srgbClr val="080808"/>
                </a:solidFill>
                <a:effectLst/>
                <a:latin typeface="JetBrains Mono"/>
              </a:rPr>
              <a:t>menuInfo</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1" u="none" strike="noStrike" cap="none" normalizeH="0" baseline="0" dirty="0" err="1">
                <a:ln>
                  <a:noFill/>
                </a:ln>
                <a:solidFill>
                  <a:srgbClr val="871094"/>
                </a:solidFill>
                <a:effectLst/>
                <a:latin typeface="JetBrains Mono"/>
              </a:rPr>
              <a:t>menuInflater</a:t>
            </a:r>
            <a:r>
              <a:rPr kumimoji="0" lang="fr-FR" altLang="fr-FR" b="0" i="0" u="none" strike="noStrike" cap="none" normalizeH="0" baseline="0" dirty="0" err="1">
                <a:ln>
                  <a:noFill/>
                </a:ln>
                <a:solidFill>
                  <a:srgbClr val="080808"/>
                </a:solidFill>
                <a:effectLst/>
                <a:latin typeface="JetBrains Mono"/>
              </a:rPr>
              <a:t>.inflate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menu</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menu</a:t>
            </a:r>
            <a:r>
              <a:rPr kumimoji="0" lang="fr-FR" altLang="fr-FR" b="0" i="0" u="none" strike="noStrike" cap="none" normalizeH="0" baseline="0" dirty="0">
                <a:ln>
                  <a:noFill/>
                </a:ln>
                <a:solidFill>
                  <a:srgbClr val="080808"/>
                </a:solidFill>
                <a:effectLst/>
                <a:latin typeface="JetBrains Mono"/>
              </a:rPr>
              <a:t>, menu)</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onContextItemSelected</a:t>
            </a:r>
            <a:r>
              <a:rPr kumimoji="0" lang="fr-FR" altLang="fr-FR" b="0" i="0" u="none" strike="noStrike" cap="none" normalizeH="0" baseline="0" dirty="0">
                <a:ln>
                  <a:noFill/>
                </a:ln>
                <a:solidFill>
                  <a:srgbClr val="080808"/>
                </a:solidFill>
                <a:effectLst/>
                <a:latin typeface="JetBrains Mono"/>
              </a:rPr>
              <a:t>(item: </a:t>
            </a:r>
            <a:r>
              <a:rPr kumimoji="0" lang="fr-FR" altLang="fr-FR" b="0" i="0" u="none" strike="noStrike" cap="none" normalizeH="0" baseline="0" dirty="0" err="1">
                <a:ln>
                  <a:noFill/>
                </a:ln>
                <a:solidFill>
                  <a:srgbClr val="000000"/>
                </a:solidFill>
                <a:effectLst/>
                <a:latin typeface="JetBrains Mono"/>
              </a:rPr>
              <a:t>MenuItem</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Boolean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when</a:t>
            </a: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a:ln>
                  <a:noFill/>
                </a:ln>
                <a:solidFill>
                  <a:srgbClr val="080808"/>
                </a:solidFill>
                <a:effectLst/>
                <a:latin typeface="JetBrains Mono"/>
              </a:rPr>
              <a:t>(item?.</a:t>
            </a:r>
            <a:r>
              <a:rPr kumimoji="0" lang="fr-FR" altLang="fr-FR" b="0" i="1" u="none" strike="noStrike" cap="none" normalizeH="0" baseline="0" dirty="0" err="1">
                <a:ln>
                  <a:noFill/>
                </a:ln>
                <a:solidFill>
                  <a:srgbClr val="871094"/>
                </a:solidFill>
                <a:effectLst/>
                <a:latin typeface="JetBrains Mono"/>
              </a:rPr>
              <a:t>itemId</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exit</a:t>
            </a:r>
            <a:r>
              <a:rPr kumimoji="0" lang="fr-FR" altLang="fr-FR" b="0" i="1"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-&gt;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alertDialogBuilder</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AlertDialog</a:t>
            </a:r>
            <a:r>
              <a:rPr kumimoji="0" lang="fr-FR" altLang="fr-FR" b="0" i="0" u="none" strike="noStrike" cap="none" normalizeH="0" baseline="0" dirty="0" err="1">
                <a:ln>
                  <a:noFill/>
                </a:ln>
                <a:solidFill>
                  <a:srgbClr val="080808"/>
                </a:solidFill>
                <a:effectLst/>
                <a:latin typeface="JetBrains Mono"/>
              </a:rPr>
              <a:t>.Builder</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this</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alertDialogBuilder</a:t>
            </a:r>
            <a:r>
              <a:rPr kumimoji="0" lang="fr-FR" altLang="fr-FR" b="0" i="0" u="none" strike="noStrike" cap="none" normalizeH="0" baseline="0" dirty="0" err="1">
                <a:ln>
                  <a:noFill/>
                </a:ln>
                <a:solidFill>
                  <a:srgbClr val="080808"/>
                </a:solidFill>
                <a:effectLst/>
                <a:latin typeface="JetBrains Mono"/>
              </a:rPr>
              <a:t>.setMessage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67D17"/>
                </a:solidFill>
                <a:effectLst/>
                <a:latin typeface="JetBrains Mono"/>
              </a:rPr>
              <a:t>"Voulez vraiment quitter l'application ?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alertDialogBuilder</a:t>
            </a:r>
            <a:r>
              <a:rPr kumimoji="0" lang="fr-FR" altLang="fr-FR" b="0" i="0" u="none" strike="noStrike" cap="none" normalizeH="0" baseline="0" dirty="0" err="1">
                <a:ln>
                  <a:noFill/>
                </a:ln>
                <a:solidFill>
                  <a:srgbClr val="080808"/>
                </a:solidFill>
                <a:effectLst/>
                <a:latin typeface="JetBrains Mono"/>
              </a:rPr>
              <a:t>.setPositiveButton</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67D17"/>
                </a:solidFill>
                <a:effectLst/>
                <a:latin typeface="JetBrains Mono"/>
              </a:rPr>
              <a:t>"Oui"</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DialogInterface</a:t>
            </a:r>
            <a:r>
              <a:rPr kumimoji="0" lang="fr-FR" altLang="fr-FR" b="0" i="0" u="none" strike="noStrike" cap="none" normalizeH="0" baseline="0" dirty="0" err="1">
                <a:ln>
                  <a:noFill/>
                </a:ln>
                <a:solidFill>
                  <a:srgbClr val="080808"/>
                </a:solidFill>
                <a:effectLst/>
                <a:latin typeface="JetBrains Mono"/>
              </a:rPr>
              <a:t>.OnClickListener</a:t>
            </a:r>
            <a:r>
              <a:rPr kumimoji="0" lang="fr-FR" altLang="fr-FR" b="0" i="0" u="none" strike="noStrike" cap="none" normalizeH="0" baseline="0" dirty="0">
                <a:ln>
                  <a:noFill/>
                </a:ln>
                <a:solidFill>
                  <a:srgbClr val="080808"/>
                </a:solidFill>
                <a:effectLst/>
                <a:latin typeface="JetBrains Mono"/>
              </a:rPr>
              <a:t> </a:t>
            </a:r>
            <a:r>
              <a:rPr kumimoji="0" lang="fr-FR" altLang="fr-FR" b="1"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80808"/>
                </a:solidFill>
                <a:effectLst/>
                <a:latin typeface="JetBrains Mono"/>
              </a:rPr>
              <a:t>arg0, arg1 </a:t>
            </a:r>
            <a:r>
              <a:rPr kumimoji="0" lang="fr-FR" altLang="fr-FR" b="1" i="0" u="none" strike="noStrike" cap="none" normalizeH="0" baseline="0" dirty="0">
                <a:ln>
                  <a:noFill/>
                </a:ln>
                <a:solidFill>
                  <a:srgbClr val="080808"/>
                </a:solidFill>
                <a:effectLst/>
                <a:latin typeface="JetBrains Mono"/>
              </a:rPr>
              <a:t>-&gt;</a:t>
            </a:r>
            <a:br>
              <a:rPr kumimoji="0" lang="fr-FR" altLang="fr-FR" b="1" i="0" u="none" strike="noStrike" cap="none" normalizeH="0" baseline="0" dirty="0">
                <a:ln>
                  <a:noFill/>
                </a:ln>
                <a:solidFill>
                  <a:srgbClr val="080808"/>
                </a:solidFill>
                <a:effectLst/>
                <a:latin typeface="JetBrains Mono"/>
              </a:rPr>
            </a:br>
            <a:r>
              <a:rPr kumimoji="0" lang="fr-FR" altLang="fr-FR" b="1"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4A86E8"/>
                </a:solidFill>
                <a:effectLst/>
                <a:latin typeface="JetBrains Mono"/>
              </a:rPr>
              <a:t>MainActivity@</a:t>
            </a:r>
            <a:r>
              <a:rPr kumimoji="0" lang="fr-FR" altLang="fr-FR" b="0" i="0" u="none" strike="noStrike" cap="none" normalizeH="0" baseline="0" dirty="0" err="1">
                <a:ln>
                  <a:noFill/>
                </a:ln>
                <a:solidFill>
                  <a:srgbClr val="0033B3"/>
                </a:solidFill>
                <a:effectLst/>
                <a:latin typeface="JetBrains Mono"/>
              </a:rPr>
              <a:t>this</a:t>
            </a:r>
            <a:r>
              <a:rPr kumimoji="0" lang="fr-FR" altLang="fr-FR" b="0" i="0" u="none" strike="noStrike" cap="none" normalizeH="0" baseline="0" dirty="0" err="1">
                <a:ln>
                  <a:noFill/>
                </a:ln>
                <a:solidFill>
                  <a:srgbClr val="080808"/>
                </a:solidFill>
                <a:effectLst/>
                <a:latin typeface="JetBrains Mono"/>
              </a:rPr>
              <a:t>.finish</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1"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alertDialogBuilder</a:t>
            </a:r>
            <a:r>
              <a:rPr kumimoji="0" lang="fr-FR" altLang="fr-FR" b="0" i="0" u="none" strike="noStrike" cap="none" normalizeH="0" baseline="0" dirty="0" err="1">
                <a:ln>
                  <a:noFill/>
                </a:ln>
                <a:solidFill>
                  <a:srgbClr val="080808"/>
                </a:solidFill>
                <a:effectLst/>
                <a:latin typeface="JetBrains Mono"/>
              </a:rPr>
              <a:t>.setNegativeButton</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67D17"/>
                </a:solidFill>
                <a:effectLst/>
                <a:latin typeface="JetBrains Mono"/>
              </a:rPr>
              <a:t>"Non"</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DialogInterface</a:t>
            </a:r>
            <a:r>
              <a:rPr kumimoji="0" lang="fr-FR" altLang="fr-FR" b="0" i="0" u="none" strike="noStrike" cap="none" normalizeH="0" baseline="0" dirty="0" err="1">
                <a:ln>
                  <a:noFill/>
                </a:ln>
                <a:solidFill>
                  <a:srgbClr val="080808"/>
                </a:solidFill>
                <a:effectLst/>
                <a:latin typeface="JetBrains Mono"/>
              </a:rPr>
              <a:t>.OnClickListener</a:t>
            </a:r>
            <a:r>
              <a:rPr kumimoji="0" lang="fr-FR" altLang="fr-FR" b="0" i="0" u="none" strike="noStrike" cap="none" normalizeH="0" baseline="0" dirty="0">
                <a:ln>
                  <a:noFill/>
                </a:ln>
                <a:solidFill>
                  <a:srgbClr val="080808"/>
                </a:solidFill>
                <a:effectLst/>
                <a:latin typeface="JetBrains Mono"/>
              </a:rPr>
              <a:t> </a:t>
            </a:r>
            <a:r>
              <a:rPr kumimoji="0" lang="fr-FR" altLang="fr-FR" b="1"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dialog</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which</a:t>
            </a:r>
            <a:r>
              <a:rPr kumimoji="0" lang="fr-FR" altLang="fr-FR" b="0" i="0" u="none" strike="noStrike" cap="none" normalizeH="0" baseline="0" dirty="0">
                <a:ln>
                  <a:noFill/>
                </a:ln>
                <a:solidFill>
                  <a:srgbClr val="080808"/>
                </a:solidFill>
                <a:effectLst/>
                <a:latin typeface="JetBrains Mono"/>
              </a:rPr>
              <a:t> </a:t>
            </a:r>
            <a:r>
              <a:rPr kumimoji="0" lang="fr-FR" altLang="fr-FR" b="1" i="0" u="none" strike="noStrike" cap="none" normalizeH="0" baseline="0" dirty="0">
                <a:ln>
                  <a:noFill/>
                </a:ln>
                <a:solidFill>
                  <a:srgbClr val="080808"/>
                </a:solidFill>
                <a:effectLst/>
                <a:latin typeface="JetBrains Mono"/>
              </a:rPr>
              <a:t>-&gt; </a:t>
            </a:r>
            <a:r>
              <a:rPr kumimoji="0" lang="fr-FR" altLang="fr-FR" b="0" i="0" u="none" strike="noStrike" cap="none" normalizeH="0" baseline="0" dirty="0">
                <a:ln>
                  <a:noFill/>
                </a:ln>
                <a:solidFill>
                  <a:srgbClr val="080808"/>
                </a:solidFill>
                <a:effectLst/>
                <a:latin typeface="JetBrains Mono"/>
              </a:rPr>
              <a:t>finish() </a:t>
            </a:r>
            <a:r>
              <a:rPr kumimoji="0" lang="fr-FR" altLang="fr-FR" b="1"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alertDialog</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AlertDialog</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alertDialogBuilder</a:t>
            </a:r>
            <a:r>
              <a:rPr kumimoji="0" lang="fr-FR" altLang="fr-FR" b="0" i="0" u="none" strike="noStrike" cap="none" normalizeH="0" baseline="0" dirty="0" err="1">
                <a:ln>
                  <a:noFill/>
                </a:ln>
                <a:solidFill>
                  <a:srgbClr val="080808"/>
                </a:solidFill>
                <a:effectLst/>
                <a:latin typeface="JetBrains Mono"/>
              </a:rPr>
              <a:t>.create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alertDialog</a:t>
            </a:r>
            <a:r>
              <a:rPr kumimoji="0" lang="fr-FR" altLang="fr-FR" b="0" i="0" u="none" strike="noStrike" cap="none" normalizeH="0" baseline="0" dirty="0" err="1">
                <a:ln>
                  <a:noFill/>
                </a:ln>
                <a:solidFill>
                  <a:srgbClr val="080808"/>
                </a:solidFill>
                <a:effectLst/>
                <a:latin typeface="JetBrains Mono"/>
              </a:rPr>
              <a:t>.show</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return </a:t>
            </a:r>
            <a:r>
              <a:rPr kumimoji="0" lang="fr-FR" altLang="fr-FR" b="0" i="0" u="none" strike="noStrike" cap="none" normalizeH="0" baseline="0" dirty="0" err="1">
                <a:ln>
                  <a:noFill/>
                </a:ln>
                <a:solidFill>
                  <a:srgbClr val="0033B3"/>
                </a:solidFill>
                <a:effectLst/>
                <a:latin typeface="JetBrains Mono"/>
              </a:rPr>
              <a:t>true</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else</a:t>
            </a: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a:ln>
                  <a:noFill/>
                </a:ln>
                <a:solidFill>
                  <a:srgbClr val="080808"/>
                </a:solidFill>
                <a:effectLst/>
                <a:latin typeface="JetBrains Mono"/>
              </a:rPr>
              <a:t>-&gt; </a:t>
            </a:r>
            <a:r>
              <a:rPr kumimoji="0" lang="fr-FR" altLang="fr-FR" b="0" i="0" u="none" strike="noStrike" cap="none" normalizeH="0" baseline="0" dirty="0">
                <a:ln>
                  <a:noFill/>
                </a:ln>
                <a:solidFill>
                  <a:srgbClr val="0033B3"/>
                </a:solidFill>
                <a:effectLst/>
                <a:latin typeface="JetBrains Mono"/>
              </a:rPr>
              <a:t>return </a:t>
            </a:r>
            <a:r>
              <a:rPr kumimoji="0" lang="fr-FR" altLang="fr-FR" b="0" i="0" u="none" strike="noStrike" cap="none" normalizeH="0" baseline="0" dirty="0" err="1">
                <a:ln>
                  <a:noFill/>
                </a:ln>
                <a:solidFill>
                  <a:srgbClr val="0033B3"/>
                </a:solidFill>
                <a:effectLst/>
                <a:latin typeface="JetBrains Mono"/>
              </a:rPr>
              <a:t>super</a:t>
            </a:r>
            <a:r>
              <a:rPr kumimoji="0" lang="fr-FR" altLang="fr-FR" b="0" i="0" u="none" strike="noStrike" cap="none" normalizeH="0" baseline="0" dirty="0" err="1">
                <a:ln>
                  <a:noFill/>
                </a:ln>
                <a:solidFill>
                  <a:srgbClr val="080808"/>
                </a:solidFill>
                <a:effectLst/>
                <a:latin typeface="JetBrains Mono"/>
              </a:rPr>
              <a:t>.onContextItemSelected</a:t>
            </a:r>
            <a:r>
              <a:rPr kumimoji="0" lang="fr-FR" altLang="fr-FR" b="0" i="0" u="none" strike="noStrike" cap="none" normalizeH="0" baseline="0" dirty="0">
                <a:ln>
                  <a:noFill/>
                </a:ln>
                <a:solidFill>
                  <a:srgbClr val="080808"/>
                </a:solidFill>
                <a:effectLst/>
                <a:latin typeface="JetBrains Mono"/>
              </a:rPr>
              <a:t>(item)</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7 : Intégrer le menu dans l’activité</a:t>
            </a:r>
          </a:p>
        </p:txBody>
      </p:sp>
    </p:spTree>
    <p:extLst>
      <p:ext uri="{BB962C8B-B14F-4D97-AF65-F5344CB8AC3E}">
        <p14:creationId xmlns:p14="http://schemas.microsoft.com/office/powerpoint/2010/main" val="25196721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9" name="Content Placeholder 8">
            <a:extLst>
              <a:ext uri="{FF2B5EF4-FFF2-40B4-BE49-F238E27FC236}">
                <a16:creationId xmlns:a16="http://schemas.microsoft.com/office/drawing/2014/main" id="{13A9643D-D8BA-5E7A-0BBD-7DC80501140D}"/>
              </a:ext>
            </a:extLst>
          </p:cNvPr>
          <p:cNvSpPr>
            <a:spLocks noGrp="1"/>
          </p:cNvSpPr>
          <p:nvPr>
            <p:ph sz="quarter" idx="12"/>
          </p:nvPr>
        </p:nvSpPr>
        <p:spPr/>
        <p:txBody>
          <a:bodyPr/>
          <a:lstStyle/>
          <a:p>
            <a:pPr>
              <a:spcBef>
                <a:spcPts val="0"/>
              </a:spcBef>
            </a:pPr>
            <a:r>
              <a:rPr lang="fr-FR" b="0" i="0" dirty="0">
                <a:solidFill>
                  <a:srgbClr val="374151"/>
                </a:solidFill>
                <a:effectLst/>
                <a:latin typeface="Söhne"/>
              </a:rPr>
              <a:t>Créer une application Android qui utilise </a:t>
            </a:r>
            <a:r>
              <a:rPr lang="fr-FR" b="0" i="0" dirty="0" err="1">
                <a:solidFill>
                  <a:srgbClr val="374151"/>
                </a:solidFill>
                <a:effectLst/>
                <a:latin typeface="Söhne"/>
              </a:rPr>
              <a:t>Kotlin</a:t>
            </a:r>
            <a:r>
              <a:rPr lang="fr-FR" b="0" i="0" dirty="0">
                <a:solidFill>
                  <a:srgbClr val="374151"/>
                </a:solidFill>
                <a:effectLst/>
                <a:latin typeface="Söhne"/>
              </a:rPr>
              <a:t> et affiche une liste de recettes de pizzas en utilisant une </a:t>
            </a:r>
            <a:r>
              <a:rPr lang="fr-FR" b="0" i="0" dirty="0" err="1">
                <a:solidFill>
                  <a:srgbClr val="374151"/>
                </a:solidFill>
                <a:effectLst/>
                <a:latin typeface="Söhne"/>
              </a:rPr>
              <a:t>ListView</a:t>
            </a:r>
            <a:r>
              <a:rPr lang="fr-FR" b="0" i="0" dirty="0">
                <a:solidFill>
                  <a:srgbClr val="374151"/>
                </a:solidFill>
                <a:effectLst/>
                <a:latin typeface="Söhne"/>
              </a:rPr>
              <a:t>, comme illustré dans l'image jointe.</a:t>
            </a:r>
            <a:endParaRPr lang="fr-FR" dirty="0">
              <a:solidFill>
                <a:schemeClr val="tx1"/>
              </a:solidFill>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a:xfrm>
            <a:off x="719999" y="1623342"/>
            <a:ext cx="10746576" cy="319714"/>
          </a:xfrm>
        </p:spPr>
        <p:txBody>
          <a:bodyPr/>
          <a:lstStyle/>
          <a:p>
            <a:r>
              <a:rPr lang="fr-FR" dirty="0"/>
              <a:t>TP N° 2 : Pizza </a:t>
            </a:r>
            <a:r>
              <a:rPr lang="fr-FR" dirty="0" err="1"/>
              <a:t>recipe</a:t>
            </a:r>
            <a:r>
              <a:rPr lang="fr-FR" dirty="0"/>
              <a:t> </a:t>
            </a:r>
          </a:p>
        </p:txBody>
      </p:sp>
      <p:pic>
        <p:nvPicPr>
          <p:cNvPr id="7" name="Image 3">
            <a:extLst>
              <a:ext uri="{FF2B5EF4-FFF2-40B4-BE49-F238E27FC236}">
                <a16:creationId xmlns:a16="http://schemas.microsoft.com/office/drawing/2014/main" id="{E79D78A0-6C43-EC5C-8BA9-CC29B581BC9C}"/>
              </a:ext>
            </a:extLst>
          </p:cNvPr>
          <p:cNvPicPr>
            <a:picLocks noGrp="1" noChangeAspect="1"/>
          </p:cNvPicPr>
          <p:nvPr>
            <p:ph sz="quarter" idx="14"/>
          </p:nvPr>
        </p:nvPicPr>
        <p:blipFill rotWithShape="1">
          <a:blip r:embed="rId2" cstate="print">
            <a:extLst>
              <a:ext uri="{28A0092B-C50C-407E-A947-70E740481C1C}">
                <a14:useLocalDpi xmlns:a14="http://schemas.microsoft.com/office/drawing/2010/main" val="0"/>
              </a:ext>
            </a:extLst>
          </a:blip>
          <a:srcRect t="3330" b="30100"/>
          <a:stretch/>
        </p:blipFill>
        <p:spPr bwMode="auto">
          <a:xfrm>
            <a:off x="7330688" y="1943100"/>
            <a:ext cx="3051949" cy="45148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7396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9" name="Content Placeholder 8">
            <a:extLst>
              <a:ext uri="{FF2B5EF4-FFF2-40B4-BE49-F238E27FC236}">
                <a16:creationId xmlns:a16="http://schemas.microsoft.com/office/drawing/2014/main" id="{13A9643D-D8BA-5E7A-0BBD-7DC80501140D}"/>
              </a:ext>
            </a:extLst>
          </p:cNvPr>
          <p:cNvSpPr>
            <a:spLocks noGrp="1"/>
          </p:cNvSpPr>
          <p:nvPr>
            <p:ph sz="quarter" idx="12"/>
          </p:nvPr>
        </p:nvSpPr>
        <p:spPr/>
        <p:txBody>
          <a:bodyPr/>
          <a:lstStyle/>
          <a:p>
            <a:pPr marL="342900" lvl="0" indent="-342900" algn="just" rtl="0">
              <a:lnSpc>
                <a:spcPct val="115000"/>
              </a:lnSpc>
              <a:spcAft>
                <a:spcPts val="1000"/>
              </a:spcAft>
              <a:buFont typeface="+mj-lt"/>
              <a:buAutoNum type="arabicPeriod"/>
            </a:pPr>
            <a:r>
              <a:rPr lang="fr-FR" dirty="0">
                <a:solidFill>
                  <a:srgbClr val="222222"/>
                </a:solidFill>
                <a:effectLst/>
                <a:latin typeface="Calibri" panose="020F0502020204030204" pitchFamily="34" charset="0"/>
                <a:ea typeface="Times New Roman" panose="02020603050405020304" pitchFamily="18" charset="0"/>
              </a:rPr>
              <a:t>Créer une application mobile avec le langage </a:t>
            </a:r>
            <a:r>
              <a:rPr lang="fr-FR" dirty="0" err="1">
                <a:solidFill>
                  <a:srgbClr val="222222"/>
                </a:solidFill>
                <a:effectLst/>
                <a:latin typeface="Calibri" panose="020F0502020204030204" pitchFamily="34" charset="0"/>
                <a:ea typeface="Times New Roman" panose="02020603050405020304" pitchFamily="18" charset="0"/>
              </a:rPr>
              <a:t>Kotlin</a:t>
            </a:r>
            <a:r>
              <a:rPr lang="fr-FR" dirty="0">
                <a:solidFill>
                  <a:srgbClr val="222222"/>
                </a:solidFill>
                <a:effectLst/>
                <a:latin typeface="Calibri" panose="020F0502020204030204" pitchFamily="34" charset="0"/>
                <a:ea typeface="Times New Roman" panose="02020603050405020304" pitchFamily="18" charset="0"/>
              </a:rPr>
              <a:t> sous Android ;</a:t>
            </a:r>
            <a:endParaRPr lang="fr-FR" dirty="0">
              <a:effectLst/>
              <a:latin typeface="Calibri" panose="020F0502020204030204" pitchFamily="34" charset="0"/>
              <a:ea typeface="Calibri" panose="020F0502020204030204" pitchFamily="34" charset="0"/>
            </a:endParaRPr>
          </a:p>
          <a:p>
            <a:pPr marL="342900" lvl="0" indent="-342900" algn="just">
              <a:lnSpc>
                <a:spcPct val="115000"/>
              </a:lnSpc>
              <a:spcAft>
                <a:spcPts val="1000"/>
              </a:spcAft>
              <a:buFont typeface="+mj-lt"/>
              <a:buAutoNum type="arabicPeriod"/>
            </a:pPr>
            <a:r>
              <a:rPr lang="fr-FR" dirty="0">
                <a:solidFill>
                  <a:srgbClr val="222222"/>
                </a:solidFill>
                <a:effectLst/>
                <a:latin typeface="Calibri" panose="020F0502020204030204" pitchFamily="34" charset="0"/>
                <a:ea typeface="Times New Roman" panose="02020603050405020304" pitchFamily="18" charset="0"/>
              </a:rPr>
              <a:t>Lancer l’émulateur.</a:t>
            </a:r>
            <a:endParaRPr lang="fr-FR" dirty="0">
              <a:effectLst/>
              <a:latin typeface="Calibri" panose="020F0502020204030204" pitchFamily="34" charset="0"/>
              <a:ea typeface="Calibri" panose="020F0502020204030204" pitchFamily="34" charset="0"/>
            </a:endParaRPr>
          </a:p>
          <a:p>
            <a:pPr marL="228600" indent="-228600">
              <a:spcBef>
                <a:spcPts val="0"/>
              </a:spcBef>
              <a:buFont typeface="+mj-lt"/>
              <a:buAutoNum type="arabicPeriod"/>
            </a:pPr>
            <a:endParaRPr lang="fr-FR" dirty="0">
              <a:solidFill>
                <a:schemeClr val="tx1"/>
              </a:solidFill>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1 : Créer le projet (</a:t>
            </a:r>
            <a:r>
              <a:rPr lang="fr-FR" dirty="0" err="1"/>
              <a:t>empty</a:t>
            </a:r>
            <a:r>
              <a:rPr lang="fr-FR" dirty="0"/>
              <a:t> </a:t>
            </a:r>
            <a:r>
              <a:rPr lang="fr-FR" dirty="0" err="1"/>
              <a:t>activity</a:t>
            </a:r>
            <a:r>
              <a:rPr lang="fr-FR" dirty="0"/>
              <a:t>)</a:t>
            </a:r>
          </a:p>
        </p:txBody>
      </p:sp>
      <p:sp>
        <p:nvSpPr>
          <p:cNvPr id="10" name="Content Placeholder 9">
            <a:extLst>
              <a:ext uri="{FF2B5EF4-FFF2-40B4-BE49-F238E27FC236}">
                <a16:creationId xmlns:a16="http://schemas.microsoft.com/office/drawing/2014/main" id="{F33CDA91-7882-B00D-1A42-73E7656A2E76}"/>
              </a:ext>
            </a:extLst>
          </p:cNvPr>
          <p:cNvSpPr>
            <a:spLocks noGrp="1"/>
          </p:cNvSpPr>
          <p:nvPr>
            <p:ph sz="quarter" idx="15"/>
          </p:nvPr>
        </p:nvSpPr>
        <p:spPr/>
        <p:txBody>
          <a:bodyPr/>
          <a:lstStyle/>
          <a:p>
            <a:r>
              <a:rPr lang="fr-FR" dirty="0"/>
              <a:t>Structurer le projet</a:t>
            </a:r>
          </a:p>
        </p:txBody>
      </p:sp>
      <p:pic>
        <p:nvPicPr>
          <p:cNvPr id="16" name="Content Placeholder 15">
            <a:extLst>
              <a:ext uri="{FF2B5EF4-FFF2-40B4-BE49-F238E27FC236}">
                <a16:creationId xmlns:a16="http://schemas.microsoft.com/office/drawing/2014/main" id="{8F9913CD-A77A-CCD3-02DA-D3CBC8C717CB}"/>
              </a:ext>
            </a:extLst>
          </p:cNvPr>
          <p:cNvPicPr>
            <a:picLocks noGrp="1" noChangeAspect="1"/>
          </p:cNvPicPr>
          <p:nvPr>
            <p:ph sz="quarter" idx="14"/>
          </p:nvPr>
        </p:nvPicPr>
        <p:blipFill>
          <a:blip r:embed="rId2"/>
          <a:stretch>
            <a:fillRect/>
          </a:stretch>
        </p:blipFill>
        <p:spPr>
          <a:xfrm>
            <a:off x="7232424" y="2147601"/>
            <a:ext cx="3248478" cy="4105848"/>
          </a:xfrm>
        </p:spPr>
      </p:pic>
    </p:spTree>
    <p:extLst>
      <p:ext uri="{BB962C8B-B14F-4D97-AF65-F5344CB8AC3E}">
        <p14:creationId xmlns:p14="http://schemas.microsoft.com/office/powerpoint/2010/main" val="2621374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9" name="Content Placeholder 8">
            <a:extLst>
              <a:ext uri="{FF2B5EF4-FFF2-40B4-BE49-F238E27FC236}">
                <a16:creationId xmlns:a16="http://schemas.microsoft.com/office/drawing/2014/main" id="{13A9643D-D8BA-5E7A-0BBD-7DC80501140D}"/>
              </a:ext>
            </a:extLst>
          </p:cNvPr>
          <p:cNvSpPr>
            <a:spLocks noGrp="1"/>
          </p:cNvSpPr>
          <p:nvPr>
            <p:ph sz="quarter" idx="12"/>
          </p:nvPr>
        </p:nvSpPr>
        <p:spPr/>
        <p:txBody>
          <a:bodyPr/>
          <a:lstStyle/>
          <a:p>
            <a:pPr lvl="0" algn="just" rtl="0">
              <a:lnSpc>
                <a:spcPct val="115000"/>
              </a:lnSpc>
              <a:spcAft>
                <a:spcPts val="1000"/>
              </a:spcAft>
            </a:pPr>
            <a:r>
              <a:rPr lang="fr-FR" dirty="0">
                <a:solidFill>
                  <a:srgbClr val="222222"/>
                </a:solidFill>
                <a:effectLst/>
                <a:latin typeface="Calibri" panose="020F0502020204030204" pitchFamily="34" charset="0"/>
                <a:ea typeface="Times New Roman" panose="02020603050405020304" pitchFamily="18" charset="0"/>
              </a:rPr>
              <a:t>Créer la classe </a:t>
            </a:r>
            <a:r>
              <a:rPr lang="fr-FR" b="1" dirty="0">
                <a:solidFill>
                  <a:srgbClr val="222222"/>
                </a:solidFill>
                <a:effectLst/>
                <a:latin typeface="Calibri" panose="020F0502020204030204" pitchFamily="34" charset="0"/>
                <a:ea typeface="Times New Roman" panose="02020603050405020304" pitchFamily="18" charset="0"/>
              </a:rPr>
              <a:t>Pizza</a:t>
            </a:r>
            <a:r>
              <a:rPr lang="fr-FR" dirty="0">
                <a:solidFill>
                  <a:srgbClr val="222222"/>
                </a:solidFill>
                <a:effectLst/>
                <a:latin typeface="Calibri" panose="020F0502020204030204" pitchFamily="34" charset="0"/>
                <a:ea typeface="Times New Roman" panose="02020603050405020304" pitchFamily="18" charset="0"/>
              </a:rPr>
              <a:t> dans le package « </a:t>
            </a:r>
            <a:r>
              <a:rPr lang="fr-FR" b="1" dirty="0">
                <a:solidFill>
                  <a:srgbClr val="222222"/>
                </a:solidFill>
                <a:latin typeface="Calibri" panose="020F0502020204030204" pitchFamily="34" charset="0"/>
              </a:rPr>
              <a:t>classes</a:t>
            </a:r>
            <a:r>
              <a:rPr lang="fr-FR" dirty="0">
                <a:solidFill>
                  <a:srgbClr val="222222"/>
                </a:solidFill>
                <a:effectLst/>
                <a:latin typeface="Calibri" panose="020F0502020204030204" pitchFamily="34" charset="0"/>
                <a:ea typeface="Times New Roman" panose="02020603050405020304" pitchFamily="18" charset="0"/>
              </a:rPr>
              <a:t> ».</a:t>
            </a:r>
          </a:p>
          <a:p>
            <a:pPr algn="l">
              <a:lnSpc>
                <a:spcPct val="115000"/>
              </a:lnSpc>
              <a:spcAft>
                <a:spcPts val="1000"/>
              </a:spcAft>
            </a:pPr>
            <a:r>
              <a:rPr kumimoji="0" lang="fr-FR" altLang="fr-FR" sz="1200" b="0" i="0" u="none" strike="noStrike" cap="none" normalizeH="0" baseline="0" dirty="0">
                <a:ln>
                  <a:noFill/>
                </a:ln>
                <a:solidFill>
                  <a:srgbClr val="0033B3"/>
                </a:solidFill>
                <a:effectLst/>
                <a:latin typeface="JetBrains Mono"/>
              </a:rPr>
              <a:t>package </a:t>
            </a:r>
            <a:r>
              <a:rPr kumimoji="0" lang="fr-FR" altLang="fr-FR" sz="1200" b="0" i="0" u="none" strike="noStrike" cap="none" normalizeH="0" baseline="0" dirty="0" err="1">
                <a:ln>
                  <a:noFill/>
                </a:ln>
                <a:solidFill>
                  <a:srgbClr val="080808"/>
                </a:solidFill>
                <a:effectLst/>
                <a:latin typeface="JetBrains Mono"/>
              </a:rPr>
              <a:t>ma.android.pizza.classes</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033B3"/>
                </a:solidFill>
                <a:effectLst/>
                <a:latin typeface="JetBrains Mono"/>
              </a:rPr>
              <a:t>class </a:t>
            </a:r>
            <a:r>
              <a:rPr kumimoji="0" lang="fr-FR" altLang="fr-FR" sz="1200" b="0" i="0" u="none" strike="noStrike" cap="none" normalizeH="0" baseline="0" dirty="0">
                <a:ln>
                  <a:noFill/>
                </a:ln>
                <a:solidFill>
                  <a:srgbClr val="000000"/>
                </a:solidFill>
                <a:effectLst/>
                <a:latin typeface="JetBrains Mono"/>
              </a:rPr>
              <a:t>Pizza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871094"/>
                </a:solidFill>
                <a:effectLst/>
                <a:latin typeface="JetBrains Mono"/>
              </a:rPr>
              <a:t>id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0</a:t>
            </a:r>
            <a:br>
              <a:rPr kumimoji="0" lang="fr-FR" altLang="fr-FR" sz="1200" b="0" i="0" u="none" strike="noStrike" cap="none" normalizeH="0" baseline="0" dirty="0">
                <a:ln>
                  <a:noFill/>
                </a:ln>
                <a:solidFill>
                  <a:srgbClr val="1750EB"/>
                </a:solidFill>
                <a:effectLst/>
                <a:latin typeface="JetBrains Mono"/>
              </a:rPr>
            </a:br>
            <a:r>
              <a:rPr kumimoji="0" lang="fr-FR" altLang="fr-FR" sz="1200" b="0" i="0" u="none" strike="noStrike" cap="none" normalizeH="0" baseline="0" dirty="0">
                <a:ln>
                  <a:noFill/>
                </a:ln>
                <a:solidFill>
                  <a:srgbClr val="1750EB"/>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871094"/>
                </a:solidFill>
                <a:effectLst/>
                <a:latin typeface="JetBrains Mono"/>
              </a:rPr>
              <a:t>nom</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871094"/>
                </a:solidFill>
                <a:effectLst/>
                <a:latin typeface="JetBrains Mono"/>
              </a:rPr>
              <a:t>nbrIngredients</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0</a:t>
            </a:r>
            <a:br>
              <a:rPr kumimoji="0" lang="fr-FR" altLang="fr-FR" sz="1200" b="0" i="0" u="none" strike="noStrike" cap="none" normalizeH="0" baseline="0" dirty="0">
                <a:ln>
                  <a:noFill/>
                </a:ln>
                <a:solidFill>
                  <a:srgbClr val="1750EB"/>
                </a:solidFill>
                <a:effectLst/>
                <a:latin typeface="JetBrains Mono"/>
              </a:rPr>
            </a:br>
            <a:r>
              <a:rPr kumimoji="0" lang="fr-FR" altLang="fr-FR" sz="1200" b="0" i="0" u="none" strike="noStrike" cap="none" normalizeH="0" baseline="0" dirty="0">
                <a:ln>
                  <a:noFill/>
                </a:ln>
                <a:solidFill>
                  <a:srgbClr val="1750EB"/>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871094"/>
                </a:solidFill>
                <a:effectLst/>
                <a:latin typeface="JetBrains Mono"/>
              </a:rPr>
              <a:t>photo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0</a:t>
            </a:r>
            <a:br>
              <a:rPr kumimoji="0" lang="fr-FR" altLang="fr-FR" sz="1200" b="0" i="0" u="none" strike="noStrike" cap="none" normalizeH="0" baseline="0" dirty="0">
                <a:ln>
                  <a:noFill/>
                </a:ln>
                <a:solidFill>
                  <a:srgbClr val="1750EB"/>
                </a:solidFill>
                <a:effectLst/>
                <a:latin typeface="JetBrains Mono"/>
              </a:rPr>
            </a:br>
            <a:r>
              <a:rPr kumimoji="0" lang="fr-FR" altLang="fr-FR" sz="1200" b="0" i="0" u="none" strike="noStrike" cap="none" normalizeH="0" baseline="0" dirty="0">
                <a:ln>
                  <a:noFill/>
                </a:ln>
                <a:solidFill>
                  <a:srgbClr val="1750EB"/>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871094"/>
                </a:solidFill>
                <a:effectLst/>
                <a:latin typeface="JetBrains Mono"/>
              </a:rPr>
              <a:t>duree</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0f</a:t>
            </a:r>
            <a:br>
              <a:rPr kumimoji="0" lang="fr-FR" altLang="fr-FR" sz="1200" b="0" i="0" u="none" strike="noStrike" cap="none" normalizeH="0" baseline="0" dirty="0">
                <a:ln>
                  <a:noFill/>
                </a:ln>
                <a:solidFill>
                  <a:srgbClr val="1750EB"/>
                </a:solidFill>
                <a:effectLst/>
                <a:latin typeface="JetBrains Mono"/>
              </a:rPr>
            </a:br>
            <a:r>
              <a:rPr kumimoji="0" lang="fr-FR" altLang="fr-FR" sz="1200" b="0" i="0" u="none" strike="noStrike" cap="none" normalizeH="0" baseline="0" dirty="0">
                <a:ln>
                  <a:noFill/>
                </a:ln>
                <a:solidFill>
                  <a:srgbClr val="1750EB"/>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871094"/>
                </a:solidFill>
                <a:effectLst/>
                <a:latin typeface="JetBrains Mono"/>
              </a:rPr>
              <a:t>detailsIngred</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871094"/>
                </a:solidFill>
                <a:effectLst/>
                <a:latin typeface="JetBrains Mono"/>
              </a:rPr>
              <a:t>description</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871094"/>
                </a:solidFill>
                <a:effectLst/>
                <a:latin typeface="JetBrains Mono"/>
              </a:rPr>
              <a:t>preparation</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1" u="none" strike="noStrike" cap="none" normalizeH="0" baseline="0" dirty="0">
                <a:ln>
                  <a:noFill/>
                </a:ln>
                <a:solidFill>
                  <a:srgbClr val="8C8C8C"/>
                </a:solidFill>
                <a:effectLst/>
                <a:latin typeface="JetBrains Mono"/>
              </a:rPr>
              <a:t>//default </a:t>
            </a:r>
            <a:r>
              <a:rPr kumimoji="0" lang="fr-FR" altLang="fr-FR" sz="1200" b="0" i="1" u="none" strike="noStrike" cap="none" normalizeH="0" baseline="0" dirty="0" err="1">
                <a:ln>
                  <a:noFill/>
                </a:ln>
                <a:solidFill>
                  <a:srgbClr val="8C8C8C"/>
                </a:solidFill>
                <a:effectLst/>
                <a:latin typeface="JetBrains Mono"/>
              </a:rPr>
              <a:t>constructor</a:t>
            </a:r>
            <a:br>
              <a:rPr kumimoji="0" lang="fr-FR" altLang="fr-FR" sz="1200" b="0" i="1" u="none" strike="noStrike" cap="none" normalizeH="0" baseline="0" dirty="0">
                <a:ln>
                  <a:noFill/>
                </a:ln>
                <a:solidFill>
                  <a:srgbClr val="8C8C8C"/>
                </a:solidFill>
                <a:effectLst/>
                <a:latin typeface="JetBrains Mono"/>
              </a:rPr>
            </a:br>
            <a:r>
              <a:rPr kumimoji="0" lang="fr-FR" altLang="fr-FR" sz="1200" b="0" i="1" u="none" strike="noStrike" cap="none" normalizeH="0" baseline="0" dirty="0">
                <a:ln>
                  <a:noFill/>
                </a:ln>
                <a:solidFill>
                  <a:srgbClr val="8C8C8C"/>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constructor</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808080"/>
                </a:solidFill>
                <a:effectLst/>
                <a:latin typeface="JetBrains Mono"/>
              </a:rPr>
              <a:t>{}</a:t>
            </a:r>
            <a:br>
              <a:rPr kumimoji="0" lang="fr-FR" altLang="fr-FR" sz="1200" b="0" i="0" u="none" strike="noStrike" cap="none" normalizeH="0" baseline="0" dirty="0">
                <a:ln>
                  <a:noFill/>
                </a:ln>
                <a:solidFill>
                  <a:srgbClr val="808080"/>
                </a:solidFill>
                <a:effectLst/>
                <a:latin typeface="JetBrains Mono"/>
              </a:rPr>
            </a:br>
            <a:br>
              <a:rPr kumimoji="0" lang="fr-FR" altLang="fr-FR" sz="1200" b="0" i="0" u="none" strike="noStrike" cap="none" normalizeH="0" baseline="0" dirty="0">
                <a:ln>
                  <a:noFill/>
                </a:ln>
                <a:solidFill>
                  <a:srgbClr val="808080"/>
                </a:solidFill>
                <a:effectLst/>
                <a:latin typeface="JetBrains Mono"/>
              </a:rPr>
            </a:br>
            <a:r>
              <a:rPr kumimoji="0" lang="fr-FR" altLang="fr-FR" sz="1200" b="0" i="0" u="none" strike="noStrike" cap="none" normalizeH="0" baseline="0" dirty="0">
                <a:ln>
                  <a:noFill/>
                </a:ln>
                <a:solidFill>
                  <a:srgbClr val="808080"/>
                </a:solidFill>
                <a:effectLst/>
                <a:latin typeface="JetBrains Mono"/>
              </a:rPr>
              <a:t>    </a:t>
            </a:r>
            <a:endParaRPr lang="fr-FR" dirty="0">
              <a:solidFill>
                <a:srgbClr val="222222"/>
              </a:solidFill>
              <a:effectLst/>
              <a:latin typeface="Calibri" panose="020F0502020204030204" pitchFamily="34" charset="0"/>
              <a:ea typeface="Times New Roman" panose="02020603050405020304" pitchFamily="18" charset="0"/>
            </a:endParaRPr>
          </a:p>
          <a:p>
            <a:pPr lvl="0" algn="just" rtl="0">
              <a:lnSpc>
                <a:spcPct val="115000"/>
              </a:lnSpc>
              <a:spcAft>
                <a:spcPts val="1000"/>
              </a:spcAft>
            </a:pPr>
            <a:r>
              <a:rPr lang="fr-FR" dirty="0">
                <a:solidFill>
                  <a:srgbClr val="222222"/>
                </a:solidFill>
                <a:effectLst/>
                <a:latin typeface="Calibri" panose="020F0502020204030204" pitchFamily="34" charset="0"/>
                <a:ea typeface="Times New Roman" panose="02020603050405020304" pitchFamily="18" charset="0"/>
              </a:rPr>
              <a:t> </a:t>
            </a:r>
            <a:endParaRPr lang="fr-FR" dirty="0">
              <a:effectLst/>
              <a:latin typeface="Calibri" panose="020F0502020204030204" pitchFamily="34" charset="0"/>
              <a:ea typeface="Calibri" panose="020F0502020204030204" pitchFamily="34" charset="0"/>
            </a:endParaRPr>
          </a:p>
          <a:p>
            <a:pPr marL="228600" indent="-228600">
              <a:spcBef>
                <a:spcPts val="0"/>
              </a:spcBef>
              <a:buFont typeface="+mj-lt"/>
              <a:buAutoNum type="arabicPeriod"/>
            </a:pPr>
            <a:endParaRPr lang="fr-FR" dirty="0">
              <a:solidFill>
                <a:schemeClr val="tx1"/>
              </a:solidFill>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2 : Créer la classe Pizza</a:t>
            </a:r>
          </a:p>
        </p:txBody>
      </p:sp>
      <p:sp>
        <p:nvSpPr>
          <p:cNvPr id="6" name="Content Placeholder 5">
            <a:extLst>
              <a:ext uri="{FF2B5EF4-FFF2-40B4-BE49-F238E27FC236}">
                <a16:creationId xmlns:a16="http://schemas.microsoft.com/office/drawing/2014/main" id="{95B7F9DB-8A0C-1AA1-7BD3-54790C962741}"/>
              </a:ext>
            </a:extLst>
          </p:cNvPr>
          <p:cNvSpPr>
            <a:spLocks noGrp="1"/>
          </p:cNvSpPr>
          <p:nvPr>
            <p:ph sz="quarter" idx="14"/>
          </p:nvPr>
        </p:nvSpPr>
        <p:spPr/>
        <p:txBody>
          <a:bodyPr/>
          <a:lstStyle/>
          <a:p>
            <a:pPr algn="l"/>
            <a:r>
              <a:rPr kumimoji="0" lang="fr-FR" altLang="fr-FR" sz="1200" b="0" i="1" u="none" strike="noStrike" cap="none" normalizeH="0" baseline="0" dirty="0">
                <a:ln>
                  <a:noFill/>
                </a:ln>
                <a:solidFill>
                  <a:srgbClr val="8C8C8C"/>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constructor</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nom: </a:t>
            </a:r>
            <a:r>
              <a:rPr kumimoji="0" lang="fr-FR" altLang="fr-FR" sz="1200" b="0" i="0" u="none" strike="noStrike" cap="none" normalizeH="0" baseline="0" dirty="0">
                <a:ln>
                  <a:noFill/>
                </a:ln>
                <a:solidFill>
                  <a:srgbClr val="000000"/>
                </a:solidFill>
                <a:effectLst/>
                <a:latin typeface="JetBrains Mono"/>
              </a:rPr>
              <a:t>String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nbrIngredients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Int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photo: </a:t>
            </a:r>
            <a:r>
              <a:rPr kumimoji="0" lang="fr-FR" altLang="fr-FR" sz="1200" b="0" i="0" u="none" strike="noStrike" cap="none" normalizeH="0" baseline="0" dirty="0">
                <a:ln>
                  <a:noFill/>
                </a:ln>
                <a:solidFill>
                  <a:srgbClr val="000000"/>
                </a:solidFill>
                <a:effectLst/>
                <a:latin typeface="JetBrains Mono"/>
              </a:rPr>
              <a:t>Int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duree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Int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detailsIngred</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description: </a:t>
            </a:r>
            <a:r>
              <a:rPr kumimoji="0" lang="fr-FR" altLang="fr-FR" sz="1200" b="0" i="0" u="none" strike="noStrike" cap="none" normalizeH="0" baseline="0" dirty="0">
                <a:ln>
                  <a:noFill/>
                </a:ln>
                <a:solidFill>
                  <a:srgbClr val="000000"/>
                </a:solidFill>
                <a:effectLst/>
                <a:latin typeface="JetBrains Mono"/>
              </a:rPr>
              <a:t>String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preparation</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871094"/>
                </a:solidFill>
                <a:effectLst/>
                <a:latin typeface="JetBrains Mono"/>
              </a:rPr>
              <a:t>id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comp</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nom</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nom</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nbrIngredients</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nbrIngredients</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photo</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photo</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duree</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duree.toFloat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detailsIngred</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detailsIngred</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description</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description</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preparation</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preparation</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companion</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object</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var </a:t>
            </a:r>
            <a:r>
              <a:rPr kumimoji="0" lang="fr-FR" altLang="fr-FR" sz="1200" b="0" i="0" u="none" strike="noStrike" cap="none" normalizeH="0" baseline="0" dirty="0" err="1">
                <a:ln>
                  <a:noFill/>
                </a:ln>
                <a:solidFill>
                  <a:srgbClr val="871094"/>
                </a:solidFill>
                <a:effectLst/>
                <a:latin typeface="JetBrains Mono"/>
              </a:rPr>
              <a:t>comp</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0</a:t>
            </a:r>
            <a:br>
              <a:rPr kumimoji="0" lang="fr-FR" altLang="fr-FR" sz="1200" b="0" i="0" u="none" strike="noStrike" cap="none" normalizeH="0" baseline="0" dirty="0">
                <a:ln>
                  <a:noFill/>
                </a:ln>
                <a:solidFill>
                  <a:srgbClr val="1750EB"/>
                </a:solidFill>
                <a:effectLst/>
                <a:latin typeface="JetBrains Mono"/>
              </a:rPr>
            </a:br>
            <a:r>
              <a:rPr kumimoji="0" lang="fr-FR" altLang="fr-FR" sz="1200" b="0" i="0" u="none" strike="noStrike" cap="none" normalizeH="0" baseline="0" dirty="0">
                <a:ln>
                  <a:noFill/>
                </a:ln>
                <a:solidFill>
                  <a:srgbClr val="1750EB"/>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a:p>
            <a:endParaRPr lang="fr-FR" dirty="0"/>
          </a:p>
        </p:txBody>
      </p:sp>
    </p:spTree>
    <p:extLst>
      <p:ext uri="{BB962C8B-B14F-4D97-AF65-F5344CB8AC3E}">
        <p14:creationId xmlns:p14="http://schemas.microsoft.com/office/powerpoint/2010/main" val="1686763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9" name="Content Placeholder 8">
            <a:extLst>
              <a:ext uri="{FF2B5EF4-FFF2-40B4-BE49-F238E27FC236}">
                <a16:creationId xmlns:a16="http://schemas.microsoft.com/office/drawing/2014/main" id="{13A9643D-D8BA-5E7A-0BBD-7DC80501140D}"/>
              </a:ext>
            </a:extLst>
          </p:cNvPr>
          <p:cNvSpPr>
            <a:spLocks noGrp="1"/>
          </p:cNvSpPr>
          <p:nvPr>
            <p:ph sz="quarter" idx="12"/>
          </p:nvPr>
        </p:nvSpPr>
        <p:spPr/>
        <p:txBody>
          <a:bodyPr/>
          <a:lstStyle/>
          <a:p>
            <a:pPr lvl="0" algn="just" rtl="0">
              <a:lnSpc>
                <a:spcPct val="115000"/>
              </a:lnSpc>
              <a:spcAft>
                <a:spcPts val="1000"/>
              </a:spcAft>
            </a:pPr>
            <a:r>
              <a:rPr lang="fr-FR" dirty="0">
                <a:solidFill>
                  <a:srgbClr val="222222"/>
                </a:solidFill>
                <a:effectLst/>
                <a:latin typeface="Calibri" panose="020F0502020204030204" pitchFamily="34" charset="0"/>
                <a:ea typeface="Times New Roman" panose="02020603050405020304" pitchFamily="18" charset="0"/>
              </a:rPr>
              <a:t>Créer l’interface générique </a:t>
            </a:r>
            <a:r>
              <a:rPr lang="fr-FR" b="1" dirty="0" err="1">
                <a:solidFill>
                  <a:srgbClr val="222222"/>
                </a:solidFill>
                <a:effectLst/>
                <a:latin typeface="Calibri" panose="020F0502020204030204" pitchFamily="34" charset="0"/>
                <a:ea typeface="Times New Roman" panose="02020603050405020304" pitchFamily="18" charset="0"/>
              </a:rPr>
              <a:t>IDao</a:t>
            </a:r>
            <a:r>
              <a:rPr lang="fr-FR" dirty="0">
                <a:solidFill>
                  <a:srgbClr val="222222"/>
                </a:solidFill>
                <a:effectLst/>
                <a:latin typeface="Calibri" panose="020F0502020204030204" pitchFamily="34" charset="0"/>
                <a:ea typeface="Times New Roman" panose="02020603050405020304" pitchFamily="18" charset="0"/>
              </a:rPr>
              <a:t> dans le package « </a:t>
            </a:r>
            <a:r>
              <a:rPr lang="fr-FR" b="1" dirty="0">
                <a:solidFill>
                  <a:srgbClr val="222222"/>
                </a:solidFill>
                <a:effectLst/>
                <a:latin typeface="Calibri" panose="020F0502020204030204" pitchFamily="34" charset="0"/>
                <a:ea typeface="Times New Roman" panose="02020603050405020304" pitchFamily="18" charset="0"/>
              </a:rPr>
              <a:t>dao</a:t>
            </a:r>
            <a:r>
              <a:rPr lang="fr-FR" dirty="0">
                <a:solidFill>
                  <a:srgbClr val="222222"/>
                </a:solidFill>
                <a:effectLst/>
                <a:latin typeface="Calibri" panose="020F0502020204030204" pitchFamily="34" charset="0"/>
                <a:ea typeface="Times New Roman" panose="02020603050405020304" pitchFamily="18" charset="0"/>
              </a:rPr>
              <a:t> ».</a:t>
            </a:r>
          </a:p>
          <a:p>
            <a:pPr algn="l">
              <a:lnSpc>
                <a:spcPct val="115000"/>
              </a:lnSpc>
              <a:spcAft>
                <a:spcPts val="1000"/>
              </a:spcAft>
            </a:pPr>
            <a:r>
              <a:rPr kumimoji="0" lang="fr-FR" altLang="fr-FR" sz="1200" b="0" i="0" u="none" strike="noStrike" cap="none" normalizeH="0" baseline="0" dirty="0">
                <a:ln>
                  <a:noFill/>
                </a:ln>
                <a:solidFill>
                  <a:srgbClr val="0033B3"/>
                </a:solidFill>
                <a:effectLst/>
                <a:latin typeface="JetBrains Mono"/>
              </a:rPr>
              <a:t>package </a:t>
            </a:r>
            <a:r>
              <a:rPr kumimoji="0" lang="fr-FR" altLang="fr-FR" sz="1200" b="0" i="0" u="none" strike="noStrike" cap="none" normalizeH="0" baseline="0" dirty="0" err="1">
                <a:ln>
                  <a:noFill/>
                </a:ln>
                <a:solidFill>
                  <a:srgbClr val="080808"/>
                </a:solidFill>
                <a:effectLst/>
                <a:latin typeface="JetBrains Mono"/>
              </a:rPr>
              <a:t>ma.android.pizza.dao</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033B3"/>
                </a:solidFill>
                <a:effectLst/>
                <a:latin typeface="JetBrains Mono"/>
              </a:rPr>
              <a:t>import </a:t>
            </a:r>
            <a:r>
              <a:rPr kumimoji="0" lang="fr-FR" altLang="fr-FR" sz="1200" b="0" i="0" u="none" strike="noStrike" cap="none" normalizeH="0" baseline="0" dirty="0" err="1">
                <a:ln>
                  <a:noFill/>
                </a:ln>
                <a:solidFill>
                  <a:srgbClr val="080808"/>
                </a:solidFill>
                <a:effectLst/>
                <a:latin typeface="JetBrains Mono"/>
              </a:rPr>
              <a:t>ma.android.pizza.classes.</a:t>
            </a:r>
            <a:r>
              <a:rPr kumimoji="0" lang="fr-FR" altLang="fr-FR" sz="1200" b="0" i="0" u="none" strike="noStrike" cap="none" normalizeH="0" baseline="0" dirty="0" err="1">
                <a:ln>
                  <a:noFill/>
                </a:ln>
                <a:solidFill>
                  <a:srgbClr val="000000"/>
                </a:solidFill>
                <a:effectLst/>
                <a:latin typeface="JetBrains Mono"/>
              </a:rPr>
              <a:t>Pizza</a:t>
            </a:r>
            <a:br>
              <a:rPr kumimoji="0" lang="fr-FR" altLang="fr-FR" sz="1200" b="0" i="0" u="none" strike="noStrike" cap="none" normalizeH="0" baseline="0" dirty="0">
                <a:ln>
                  <a:noFill/>
                </a:ln>
                <a:solidFill>
                  <a:srgbClr val="000000"/>
                </a:solidFill>
                <a:effectLst/>
                <a:latin typeface="JetBrains Mono"/>
              </a:rPr>
            </a:b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33B3"/>
                </a:solidFill>
                <a:effectLst/>
                <a:latin typeface="JetBrains Mono"/>
              </a:rPr>
              <a:t>interface </a:t>
            </a:r>
            <a:r>
              <a:rPr kumimoji="0" lang="fr-FR" altLang="fr-FR" sz="1200" b="0" i="0" u="none" strike="noStrike" cap="none" normalizeH="0" baseline="0" dirty="0" err="1">
                <a:ln>
                  <a:noFill/>
                </a:ln>
                <a:solidFill>
                  <a:srgbClr val="000000"/>
                </a:solidFill>
                <a:effectLst/>
                <a:latin typeface="JetBrains Mono"/>
              </a:rPr>
              <a:t>IDao</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7E8A"/>
                </a:solidFill>
                <a:effectLst/>
                <a:latin typeface="JetBrains Mono"/>
              </a:rPr>
              <a:t>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fun </a:t>
            </a:r>
            <a:r>
              <a:rPr kumimoji="0" lang="fr-FR" altLang="fr-FR" sz="1200" b="0" i="0" u="none" strike="noStrike" cap="none" normalizeH="0" baseline="0" dirty="0" err="1">
                <a:ln>
                  <a:noFill/>
                </a:ln>
                <a:solidFill>
                  <a:srgbClr val="00627A"/>
                </a:solidFill>
                <a:effectLst/>
                <a:latin typeface="JetBrains Mono"/>
              </a:rPr>
              <a:t>create</a:t>
            </a:r>
            <a:r>
              <a:rPr kumimoji="0" lang="fr-FR" altLang="fr-FR" sz="1200" b="0" i="0" u="none" strike="noStrike" cap="none" normalizeH="0" baseline="0" dirty="0">
                <a:ln>
                  <a:noFill/>
                </a:ln>
                <a:solidFill>
                  <a:srgbClr val="00627A"/>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(o : </a:t>
            </a:r>
            <a:r>
              <a:rPr kumimoji="0" lang="fr-FR" altLang="fr-FR" sz="1200" b="0" i="0" u="none" strike="noStrike" cap="none" normalizeH="0" baseline="0" dirty="0">
                <a:ln>
                  <a:noFill/>
                </a:ln>
                <a:solidFill>
                  <a:srgbClr val="007E8A"/>
                </a:solidFill>
                <a:effectLst/>
                <a:latin typeface="JetBrains Mono"/>
              </a:rPr>
              <a:t>T</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a:ln>
                  <a:noFill/>
                </a:ln>
                <a:solidFill>
                  <a:srgbClr val="000000"/>
                </a:solidFill>
                <a:effectLst/>
                <a:latin typeface="JetBrains Mono"/>
              </a:rPr>
              <a:t>Boolean</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fun </a:t>
            </a:r>
            <a:r>
              <a:rPr kumimoji="0" lang="fr-FR" altLang="fr-FR" sz="1200" b="0" i="0" u="none" strike="noStrike" cap="none" normalizeH="0" baseline="0" dirty="0" err="1">
                <a:ln>
                  <a:noFill/>
                </a:ln>
                <a:solidFill>
                  <a:srgbClr val="00627A"/>
                </a:solidFill>
                <a:effectLst/>
                <a:latin typeface="JetBrains Mono"/>
              </a:rPr>
              <a:t>delete</a:t>
            </a:r>
            <a:r>
              <a:rPr kumimoji="0" lang="fr-FR" altLang="fr-FR" sz="1200" b="0" i="0" u="none" strike="noStrike" cap="none" normalizeH="0" baseline="0" dirty="0">
                <a:ln>
                  <a:noFill/>
                </a:ln>
                <a:solidFill>
                  <a:srgbClr val="00627A"/>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(o : </a:t>
            </a:r>
            <a:r>
              <a:rPr kumimoji="0" lang="fr-FR" altLang="fr-FR" sz="1200" b="0" i="0" u="none" strike="noStrike" cap="none" normalizeH="0" baseline="0" dirty="0">
                <a:ln>
                  <a:noFill/>
                </a:ln>
                <a:solidFill>
                  <a:srgbClr val="007E8A"/>
                </a:solidFill>
                <a:effectLst/>
                <a:latin typeface="JetBrains Mono"/>
              </a:rPr>
              <a:t>T</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a:ln>
                  <a:noFill/>
                </a:ln>
                <a:solidFill>
                  <a:srgbClr val="000000"/>
                </a:solidFill>
                <a:effectLst/>
                <a:latin typeface="JetBrains Mono"/>
              </a:rPr>
              <a:t>Boolean</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fun </a:t>
            </a:r>
            <a:r>
              <a:rPr kumimoji="0" lang="fr-FR" altLang="fr-FR" sz="1200" b="0" i="0" u="none" strike="noStrike" cap="none" normalizeH="0" baseline="0" dirty="0">
                <a:ln>
                  <a:noFill/>
                </a:ln>
                <a:solidFill>
                  <a:srgbClr val="00627A"/>
                </a:solidFill>
                <a:effectLst/>
                <a:latin typeface="JetBrains Mono"/>
              </a:rPr>
              <a:t>update </a:t>
            </a:r>
            <a:r>
              <a:rPr kumimoji="0" lang="fr-FR" altLang="fr-FR" sz="1200" b="0" i="0" u="none" strike="noStrike" cap="none" normalizeH="0" baseline="0" dirty="0">
                <a:ln>
                  <a:noFill/>
                </a:ln>
                <a:solidFill>
                  <a:srgbClr val="080808"/>
                </a:solidFill>
                <a:effectLst/>
                <a:latin typeface="JetBrains Mono"/>
              </a:rPr>
              <a:t>(o : </a:t>
            </a:r>
            <a:r>
              <a:rPr kumimoji="0" lang="fr-FR" altLang="fr-FR" sz="1200" b="0" i="0" u="none" strike="noStrike" cap="none" normalizeH="0" baseline="0" dirty="0">
                <a:ln>
                  <a:noFill/>
                </a:ln>
                <a:solidFill>
                  <a:srgbClr val="007E8A"/>
                </a:solidFill>
                <a:effectLst/>
                <a:latin typeface="JetBrains Mono"/>
              </a:rPr>
              <a:t>T</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a:ln>
                  <a:noFill/>
                </a:ln>
                <a:solidFill>
                  <a:srgbClr val="000000"/>
                </a:solidFill>
                <a:effectLst/>
                <a:latin typeface="JetBrains Mono"/>
              </a:rPr>
              <a:t>Boolean</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fun </a:t>
            </a:r>
            <a:r>
              <a:rPr kumimoji="0" lang="fr-FR" altLang="fr-FR" sz="1200" b="0" i="0" u="none" strike="noStrike" cap="none" normalizeH="0" baseline="0" dirty="0" err="1">
                <a:ln>
                  <a:noFill/>
                </a:ln>
                <a:solidFill>
                  <a:srgbClr val="00627A"/>
                </a:solidFill>
                <a:effectLst/>
                <a:latin typeface="JetBrains Mono"/>
              </a:rPr>
              <a:t>findById</a:t>
            </a:r>
            <a:r>
              <a:rPr kumimoji="0" lang="fr-FR" altLang="fr-FR" sz="1200" b="0" i="0" u="none" strike="noStrike" cap="none" normalizeH="0" baseline="0" dirty="0">
                <a:ln>
                  <a:noFill/>
                </a:ln>
                <a:solidFill>
                  <a:srgbClr val="00627A"/>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(id : </a:t>
            </a:r>
            <a:r>
              <a:rPr kumimoji="0" lang="fr-FR" altLang="fr-FR" sz="1200" b="0" i="0" u="none" strike="noStrike" cap="none" normalizeH="0" baseline="0" dirty="0">
                <a:ln>
                  <a:noFill/>
                </a:ln>
                <a:solidFill>
                  <a:srgbClr val="000000"/>
                </a:solidFill>
                <a:effectLst/>
                <a:latin typeface="JetBrains Mono"/>
              </a:rPr>
              <a:t>Int</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a:ln>
                  <a:noFill/>
                </a:ln>
                <a:solidFill>
                  <a:srgbClr val="000000"/>
                </a:solidFill>
                <a:effectLst/>
                <a:latin typeface="JetBrains Mono"/>
              </a:rPr>
              <a:t>Pizza</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fun </a:t>
            </a:r>
            <a:r>
              <a:rPr kumimoji="0" lang="fr-FR" altLang="fr-FR" sz="1200" b="0" i="0" u="none" strike="noStrike" cap="none" normalizeH="0" baseline="0" dirty="0" err="1">
                <a:ln>
                  <a:noFill/>
                </a:ln>
                <a:solidFill>
                  <a:srgbClr val="00627A"/>
                </a:solidFill>
                <a:effectLst/>
                <a:latin typeface="JetBrains Mono"/>
              </a:rPr>
              <a:t>findAll</a:t>
            </a:r>
            <a:r>
              <a:rPr kumimoji="0" lang="fr-FR" altLang="fr-FR" sz="1200" b="0" i="0" u="none" strike="noStrike" cap="none" normalizeH="0" baseline="0" dirty="0">
                <a:ln>
                  <a:noFill/>
                </a:ln>
                <a:solidFill>
                  <a:srgbClr val="00627A"/>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a:ln>
                  <a:noFill/>
                </a:ln>
                <a:solidFill>
                  <a:srgbClr val="000000"/>
                </a:solidFill>
                <a:effectLst/>
                <a:latin typeface="JetBrains Mono"/>
              </a:rPr>
              <a:t>List</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7E8A"/>
                </a:solidFill>
                <a:effectLst/>
                <a:latin typeface="JetBrains Mono"/>
              </a:rPr>
              <a:t>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a:p>
            <a:pPr algn="l">
              <a:lnSpc>
                <a:spcPct val="115000"/>
              </a:lnSpc>
              <a:spcAft>
                <a:spcPts val="1000"/>
              </a:spcAft>
            </a:pPr>
            <a:br>
              <a:rPr kumimoji="0" lang="fr-FR" altLang="fr-FR" sz="1200" b="0" i="0" u="none" strike="noStrike" cap="none" normalizeH="0" baseline="0" dirty="0">
                <a:ln>
                  <a:noFill/>
                </a:ln>
                <a:solidFill>
                  <a:srgbClr val="808080"/>
                </a:solidFill>
                <a:effectLst/>
                <a:latin typeface="JetBrains Mono"/>
              </a:rPr>
            </a:br>
            <a:br>
              <a:rPr kumimoji="0" lang="fr-FR" altLang="fr-FR" sz="1200" b="0" i="0" u="none" strike="noStrike" cap="none" normalizeH="0" baseline="0" dirty="0">
                <a:ln>
                  <a:noFill/>
                </a:ln>
                <a:solidFill>
                  <a:srgbClr val="808080"/>
                </a:solidFill>
                <a:effectLst/>
                <a:latin typeface="JetBrains Mono"/>
              </a:rPr>
            </a:br>
            <a:r>
              <a:rPr kumimoji="0" lang="fr-FR" altLang="fr-FR" sz="1200" b="0" i="0" u="none" strike="noStrike" cap="none" normalizeH="0" baseline="0" dirty="0">
                <a:ln>
                  <a:noFill/>
                </a:ln>
                <a:solidFill>
                  <a:srgbClr val="808080"/>
                </a:solidFill>
                <a:effectLst/>
                <a:latin typeface="JetBrains Mono"/>
              </a:rPr>
              <a:t>    </a:t>
            </a:r>
            <a:endParaRPr lang="fr-FR" dirty="0">
              <a:solidFill>
                <a:srgbClr val="222222"/>
              </a:solidFill>
              <a:effectLst/>
              <a:latin typeface="Calibri" panose="020F0502020204030204" pitchFamily="34" charset="0"/>
              <a:ea typeface="Times New Roman" panose="02020603050405020304" pitchFamily="18" charset="0"/>
            </a:endParaRPr>
          </a:p>
          <a:p>
            <a:pPr lvl="0" algn="just" rtl="0">
              <a:lnSpc>
                <a:spcPct val="115000"/>
              </a:lnSpc>
              <a:spcAft>
                <a:spcPts val="1000"/>
              </a:spcAft>
            </a:pPr>
            <a:r>
              <a:rPr lang="fr-FR" dirty="0">
                <a:solidFill>
                  <a:srgbClr val="222222"/>
                </a:solidFill>
                <a:effectLst/>
                <a:latin typeface="Calibri" panose="020F0502020204030204" pitchFamily="34" charset="0"/>
                <a:ea typeface="Times New Roman" panose="02020603050405020304" pitchFamily="18" charset="0"/>
              </a:rPr>
              <a:t> </a:t>
            </a:r>
            <a:endParaRPr lang="fr-FR" dirty="0">
              <a:effectLst/>
              <a:latin typeface="Calibri" panose="020F0502020204030204" pitchFamily="34" charset="0"/>
              <a:ea typeface="Calibri" panose="020F0502020204030204" pitchFamily="34" charset="0"/>
            </a:endParaRPr>
          </a:p>
          <a:p>
            <a:pPr marL="228600" indent="-228600">
              <a:spcBef>
                <a:spcPts val="0"/>
              </a:spcBef>
              <a:buFont typeface="+mj-lt"/>
              <a:buAutoNum type="arabicPeriod"/>
            </a:pPr>
            <a:endParaRPr lang="fr-FR" dirty="0">
              <a:solidFill>
                <a:schemeClr val="tx1"/>
              </a:solidFill>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3 : Créer l’interface </a:t>
            </a:r>
            <a:r>
              <a:rPr lang="fr-FR" dirty="0" err="1"/>
              <a:t>IDao</a:t>
            </a:r>
            <a:endParaRPr lang="fr-FR" dirty="0"/>
          </a:p>
        </p:txBody>
      </p:sp>
    </p:spTree>
    <p:extLst>
      <p:ext uri="{BB962C8B-B14F-4D97-AF65-F5344CB8AC3E}">
        <p14:creationId xmlns:p14="http://schemas.microsoft.com/office/powerpoint/2010/main" val="28561100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9" name="Content Placeholder 8">
            <a:extLst>
              <a:ext uri="{FF2B5EF4-FFF2-40B4-BE49-F238E27FC236}">
                <a16:creationId xmlns:a16="http://schemas.microsoft.com/office/drawing/2014/main" id="{13A9643D-D8BA-5E7A-0BBD-7DC80501140D}"/>
              </a:ext>
            </a:extLst>
          </p:cNvPr>
          <p:cNvSpPr>
            <a:spLocks noGrp="1"/>
          </p:cNvSpPr>
          <p:nvPr>
            <p:ph sz="quarter" idx="12"/>
          </p:nvPr>
        </p:nvSpPr>
        <p:spPr/>
        <p:txBody>
          <a:bodyPr/>
          <a:lstStyle/>
          <a:p>
            <a:pPr lvl="0" algn="just" rtl="0">
              <a:lnSpc>
                <a:spcPct val="115000"/>
              </a:lnSpc>
              <a:spcAft>
                <a:spcPts val="1000"/>
              </a:spcAft>
            </a:pPr>
            <a:r>
              <a:rPr lang="fr-FR" dirty="0">
                <a:solidFill>
                  <a:srgbClr val="222222"/>
                </a:solidFill>
                <a:effectLst/>
                <a:latin typeface="Calibri" panose="020F0502020204030204" pitchFamily="34" charset="0"/>
                <a:ea typeface="Times New Roman" panose="02020603050405020304" pitchFamily="18" charset="0"/>
              </a:rPr>
              <a:t>Créer la classe </a:t>
            </a:r>
            <a:r>
              <a:rPr lang="fr-FR" b="1" dirty="0" err="1">
                <a:solidFill>
                  <a:srgbClr val="222222"/>
                </a:solidFill>
                <a:effectLst/>
                <a:latin typeface="Calibri" panose="020F0502020204030204" pitchFamily="34" charset="0"/>
                <a:ea typeface="Times New Roman" panose="02020603050405020304" pitchFamily="18" charset="0"/>
              </a:rPr>
              <a:t>PizzaService</a:t>
            </a:r>
            <a:r>
              <a:rPr lang="fr-FR" dirty="0">
                <a:solidFill>
                  <a:srgbClr val="222222"/>
                </a:solidFill>
                <a:effectLst/>
                <a:latin typeface="Calibri" panose="020F0502020204030204" pitchFamily="34" charset="0"/>
                <a:ea typeface="Times New Roman" panose="02020603050405020304" pitchFamily="18" charset="0"/>
              </a:rPr>
              <a:t> dans le package « </a:t>
            </a:r>
            <a:r>
              <a:rPr lang="fr-FR" b="1" dirty="0">
                <a:solidFill>
                  <a:srgbClr val="222222"/>
                </a:solidFill>
                <a:latin typeface="Calibri" panose="020F0502020204030204" pitchFamily="34" charset="0"/>
              </a:rPr>
              <a:t>service</a:t>
            </a:r>
            <a:r>
              <a:rPr lang="fr-FR" dirty="0">
                <a:solidFill>
                  <a:srgbClr val="222222"/>
                </a:solidFill>
                <a:effectLst/>
                <a:latin typeface="Calibri" panose="020F0502020204030204" pitchFamily="34" charset="0"/>
                <a:ea typeface="Times New Roman" panose="02020603050405020304" pitchFamily="18" charset="0"/>
              </a:rPr>
              <a:t> ».</a:t>
            </a:r>
          </a:p>
          <a:p>
            <a:pPr algn="l">
              <a:lnSpc>
                <a:spcPct val="115000"/>
              </a:lnSpc>
              <a:spcAft>
                <a:spcPts val="1000"/>
              </a:spcAft>
            </a:pPr>
            <a:r>
              <a:rPr kumimoji="0" lang="fr-FR" altLang="fr-FR" sz="1200" b="0" i="0" u="none" strike="noStrike" cap="none" normalizeH="0" baseline="0" dirty="0">
                <a:ln>
                  <a:noFill/>
                </a:ln>
                <a:solidFill>
                  <a:srgbClr val="0033B3"/>
                </a:solidFill>
                <a:effectLst/>
                <a:latin typeface="JetBrains Mono"/>
              </a:rPr>
              <a:t>package </a:t>
            </a:r>
            <a:r>
              <a:rPr kumimoji="0" lang="fr-FR" altLang="fr-FR" sz="1200" b="0" i="0" u="none" strike="noStrike" cap="none" normalizeH="0" baseline="0" dirty="0" err="1">
                <a:ln>
                  <a:noFill/>
                </a:ln>
                <a:solidFill>
                  <a:srgbClr val="080808"/>
                </a:solidFill>
                <a:effectLst/>
                <a:latin typeface="JetBrains Mono"/>
              </a:rPr>
              <a:t>ma.android.pizza.service</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033B3"/>
                </a:solidFill>
                <a:effectLst/>
                <a:latin typeface="JetBrains Mono"/>
              </a:rPr>
              <a:t>import </a:t>
            </a:r>
            <a:r>
              <a:rPr kumimoji="0" lang="fr-FR" altLang="fr-FR" sz="1200" b="0" i="0" u="none" strike="noStrike" cap="none" normalizeH="0" baseline="0" dirty="0" err="1">
                <a:ln>
                  <a:noFill/>
                </a:ln>
                <a:solidFill>
                  <a:srgbClr val="080808"/>
                </a:solidFill>
                <a:effectLst/>
                <a:latin typeface="JetBrains Mono"/>
              </a:rPr>
              <a:t>ma.android.pizza.classes.</a:t>
            </a:r>
            <a:r>
              <a:rPr kumimoji="0" lang="fr-FR" altLang="fr-FR" sz="1200" b="0" i="0" u="none" strike="noStrike" cap="none" normalizeH="0" baseline="0" dirty="0" err="1">
                <a:ln>
                  <a:noFill/>
                </a:ln>
                <a:solidFill>
                  <a:srgbClr val="000000"/>
                </a:solidFill>
                <a:effectLst/>
                <a:latin typeface="JetBrains Mono"/>
              </a:rPr>
              <a:t>Pizza</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33B3"/>
                </a:solidFill>
                <a:effectLst/>
                <a:latin typeface="JetBrains Mono"/>
              </a:rPr>
              <a:t>import </a:t>
            </a:r>
            <a:r>
              <a:rPr kumimoji="0" lang="fr-FR" altLang="fr-FR" sz="1200" b="0" i="0" u="none" strike="noStrike" cap="none" normalizeH="0" baseline="0" dirty="0" err="1">
                <a:ln>
                  <a:noFill/>
                </a:ln>
                <a:solidFill>
                  <a:srgbClr val="080808"/>
                </a:solidFill>
                <a:effectLst/>
                <a:latin typeface="JetBrains Mono"/>
              </a:rPr>
              <a:t>ma.android.pizza.dao.</a:t>
            </a:r>
            <a:r>
              <a:rPr kumimoji="0" lang="fr-FR" altLang="fr-FR" sz="1200" b="0" i="0" u="none" strike="noStrike" cap="none" normalizeH="0" baseline="0" dirty="0" err="1">
                <a:ln>
                  <a:noFill/>
                </a:ln>
                <a:solidFill>
                  <a:srgbClr val="000000"/>
                </a:solidFill>
                <a:effectLst/>
                <a:latin typeface="JetBrains Mono"/>
              </a:rPr>
              <a:t>IDao</a:t>
            </a:r>
            <a:br>
              <a:rPr kumimoji="0" lang="fr-FR" altLang="fr-FR" sz="1200" b="0" i="0" u="none" strike="noStrike" cap="none" normalizeH="0" baseline="0" dirty="0">
                <a:ln>
                  <a:noFill/>
                </a:ln>
                <a:solidFill>
                  <a:srgbClr val="000000"/>
                </a:solidFill>
                <a:effectLst/>
                <a:latin typeface="JetBrains Mono"/>
              </a:rPr>
            </a:b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33B3"/>
                </a:solidFill>
                <a:effectLst/>
                <a:latin typeface="JetBrains Mono"/>
              </a:rPr>
              <a:t>class </a:t>
            </a:r>
            <a:r>
              <a:rPr kumimoji="0" lang="fr-FR" altLang="fr-FR" sz="1200" b="0" i="0" u="none" strike="noStrike" cap="none" normalizeH="0" baseline="0" dirty="0" err="1">
                <a:ln>
                  <a:noFill/>
                </a:ln>
                <a:solidFill>
                  <a:srgbClr val="080808"/>
                </a:solidFill>
                <a:effectLst/>
                <a:latin typeface="JetBrains Mono"/>
              </a:rPr>
              <a:t>PizzaService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constructor</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0000"/>
                </a:solidFill>
                <a:effectLst/>
                <a:latin typeface="JetBrains Mono"/>
              </a:rPr>
              <a:t>IDao</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0000"/>
                </a:solidFill>
                <a:effectLst/>
                <a:latin typeface="JetBrains Mono"/>
              </a:rPr>
              <a:t>Pizza</a:t>
            </a:r>
            <a:r>
              <a:rPr kumimoji="0" lang="fr-FR" altLang="fr-FR" sz="1200" b="0" i="0" u="none" strike="noStrike" cap="none" normalizeH="0" baseline="0" dirty="0">
                <a:ln>
                  <a:noFill/>
                </a:ln>
                <a:solidFill>
                  <a:srgbClr val="080808"/>
                </a:solidFill>
                <a:effectLst/>
                <a:latin typeface="JetBrains Mono"/>
              </a:rPr>
              <a:t>&gt;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val </a:t>
            </a:r>
            <a:r>
              <a:rPr kumimoji="0" lang="fr-FR" altLang="fr-FR" sz="1200" b="0" i="0" u="none" strike="noStrike" cap="none" normalizeH="0" baseline="0" dirty="0">
                <a:ln>
                  <a:noFill/>
                </a:ln>
                <a:solidFill>
                  <a:srgbClr val="871094"/>
                </a:solidFill>
                <a:effectLst/>
                <a:latin typeface="JetBrains Mono"/>
              </a:rPr>
              <a:t>pizzas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MutableList</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0000"/>
                </a:solidFill>
                <a:effectLst/>
                <a:latin typeface="JetBrains Mono"/>
              </a:rPr>
              <a:t>Pizza</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init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871094"/>
                </a:solidFill>
                <a:effectLst/>
                <a:latin typeface="JetBrains Mono"/>
              </a:rPr>
              <a:t>pizzas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ArrayList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create</a:t>
            </a:r>
            <a:r>
              <a:rPr kumimoji="0" lang="fr-FR" altLang="fr-FR" sz="1200" b="0" i="0" u="none" strike="noStrike" cap="none" normalizeH="0" baseline="0" dirty="0">
                <a:ln>
                  <a:noFill/>
                </a:ln>
                <a:solidFill>
                  <a:srgbClr val="080808"/>
                </a:solidFill>
                <a:effectLst/>
                <a:latin typeface="JetBrains Mono"/>
              </a:rPr>
              <a:t>(o: </a:t>
            </a:r>
            <a:r>
              <a:rPr kumimoji="0" lang="fr-FR" altLang="fr-FR" sz="1200" b="0" i="0" u="none" strike="noStrike" cap="none" normalizeH="0" baseline="0" dirty="0">
                <a:ln>
                  <a:noFill/>
                </a:ln>
                <a:solidFill>
                  <a:srgbClr val="000000"/>
                </a:solidFill>
                <a:effectLst/>
                <a:latin typeface="JetBrains Mono"/>
              </a:rPr>
              <a:t>Pizza</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Boolean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871094"/>
                </a:solidFill>
                <a:effectLst/>
                <a:latin typeface="JetBrains Mono"/>
              </a:rPr>
              <a:t>pizzas</a:t>
            </a:r>
            <a:r>
              <a:rPr kumimoji="0" lang="fr-FR" altLang="fr-FR" sz="1200" b="0" i="0" u="none" strike="noStrike" cap="none" normalizeH="0" baseline="0" dirty="0" err="1">
                <a:ln>
                  <a:noFill/>
                </a:ln>
                <a:solidFill>
                  <a:srgbClr val="080808"/>
                </a:solidFill>
                <a:effectLst/>
                <a:latin typeface="JetBrains Mono"/>
              </a:rPr>
              <a:t>.add</a:t>
            </a:r>
            <a:r>
              <a:rPr kumimoji="0" lang="fr-FR" altLang="fr-FR" sz="1200" b="0" i="0" u="none" strike="noStrike" cap="none" normalizeH="0" baseline="0" dirty="0">
                <a:ln>
                  <a:noFill/>
                </a:ln>
                <a:solidFill>
                  <a:srgbClr val="080808"/>
                </a:solidFill>
                <a:effectLst/>
                <a:latin typeface="JetBrains Mono"/>
              </a:rPr>
              <a:t>(o)</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delete</a:t>
            </a:r>
            <a:r>
              <a:rPr kumimoji="0" lang="fr-FR" altLang="fr-FR" sz="1200" b="0" i="0" u="none" strike="noStrike" cap="none" normalizeH="0" baseline="0" dirty="0">
                <a:ln>
                  <a:noFill/>
                </a:ln>
                <a:solidFill>
                  <a:srgbClr val="080808"/>
                </a:solidFill>
                <a:effectLst/>
                <a:latin typeface="JetBrains Mono"/>
              </a:rPr>
              <a:t>(o: </a:t>
            </a:r>
            <a:r>
              <a:rPr kumimoji="0" lang="fr-FR" altLang="fr-FR" sz="1200" b="0" i="0" u="none" strike="noStrike" cap="none" normalizeH="0" baseline="0" dirty="0">
                <a:ln>
                  <a:noFill/>
                </a:ln>
                <a:solidFill>
                  <a:srgbClr val="000000"/>
                </a:solidFill>
                <a:effectLst/>
                <a:latin typeface="JetBrains Mono"/>
              </a:rPr>
              <a:t>Pizza</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Boolean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871094"/>
                </a:solidFill>
                <a:effectLst/>
                <a:latin typeface="JetBrains Mono"/>
              </a:rPr>
              <a:t>pizzas</a:t>
            </a:r>
            <a:r>
              <a:rPr kumimoji="0" lang="fr-FR" altLang="fr-FR" sz="1200" b="0" i="0" u="none" strike="noStrike" cap="none" normalizeH="0" baseline="0" dirty="0" err="1">
                <a:ln>
                  <a:noFill/>
                </a:ln>
                <a:solidFill>
                  <a:srgbClr val="080808"/>
                </a:solidFill>
                <a:effectLst/>
                <a:latin typeface="JetBrains Mono"/>
              </a:rPr>
              <a:t>.remove</a:t>
            </a:r>
            <a:r>
              <a:rPr kumimoji="0" lang="fr-FR" altLang="fr-FR" sz="1200" b="0" i="0" u="none" strike="noStrike" cap="none" normalizeH="0" baseline="0" dirty="0">
                <a:ln>
                  <a:noFill/>
                </a:ln>
                <a:solidFill>
                  <a:srgbClr val="080808"/>
                </a:solidFill>
                <a:effectLst/>
                <a:latin typeface="JetBrains Mono"/>
              </a:rPr>
              <a:t>(o)</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endParaRPr lang="fr-FR" dirty="0">
              <a:solidFill>
                <a:srgbClr val="222222"/>
              </a:solidFill>
              <a:effectLst/>
              <a:latin typeface="Calibri" panose="020F0502020204030204" pitchFamily="34" charset="0"/>
              <a:ea typeface="Times New Roman" panose="02020603050405020304" pitchFamily="18" charset="0"/>
            </a:endParaRPr>
          </a:p>
          <a:p>
            <a:pPr algn="l">
              <a:lnSpc>
                <a:spcPct val="115000"/>
              </a:lnSpc>
              <a:spcAft>
                <a:spcPts val="1000"/>
              </a:spcAft>
            </a:pPr>
            <a:br>
              <a:rPr kumimoji="0" lang="fr-FR" altLang="fr-FR" sz="1200" b="0" i="0" u="none" strike="noStrike" cap="none" normalizeH="0" baseline="0" dirty="0">
                <a:ln>
                  <a:noFill/>
                </a:ln>
                <a:solidFill>
                  <a:srgbClr val="808080"/>
                </a:solidFill>
                <a:effectLst/>
                <a:latin typeface="JetBrains Mono"/>
              </a:rPr>
            </a:br>
            <a:br>
              <a:rPr kumimoji="0" lang="fr-FR" altLang="fr-FR" sz="1200" b="0" i="0" u="none" strike="noStrike" cap="none" normalizeH="0" baseline="0" dirty="0">
                <a:ln>
                  <a:noFill/>
                </a:ln>
                <a:solidFill>
                  <a:srgbClr val="808080"/>
                </a:solidFill>
                <a:effectLst/>
                <a:latin typeface="JetBrains Mono"/>
              </a:rPr>
            </a:br>
            <a:r>
              <a:rPr kumimoji="0" lang="fr-FR" altLang="fr-FR" sz="1200" b="0" i="0" u="none" strike="noStrike" cap="none" normalizeH="0" baseline="0" dirty="0">
                <a:ln>
                  <a:noFill/>
                </a:ln>
                <a:solidFill>
                  <a:srgbClr val="808080"/>
                </a:solidFill>
                <a:effectLst/>
                <a:latin typeface="JetBrains Mono"/>
              </a:rPr>
              <a:t>    </a:t>
            </a:r>
            <a:endParaRPr lang="fr-FR" dirty="0">
              <a:solidFill>
                <a:srgbClr val="222222"/>
              </a:solidFill>
              <a:effectLst/>
              <a:latin typeface="Calibri" panose="020F0502020204030204" pitchFamily="34" charset="0"/>
              <a:ea typeface="Times New Roman" panose="02020603050405020304" pitchFamily="18" charset="0"/>
            </a:endParaRPr>
          </a:p>
          <a:p>
            <a:pPr lvl="0" algn="just" rtl="0">
              <a:lnSpc>
                <a:spcPct val="115000"/>
              </a:lnSpc>
              <a:spcAft>
                <a:spcPts val="1000"/>
              </a:spcAft>
            </a:pPr>
            <a:r>
              <a:rPr lang="fr-FR" dirty="0">
                <a:solidFill>
                  <a:srgbClr val="222222"/>
                </a:solidFill>
                <a:effectLst/>
                <a:latin typeface="Calibri" panose="020F0502020204030204" pitchFamily="34" charset="0"/>
                <a:ea typeface="Times New Roman" panose="02020603050405020304" pitchFamily="18" charset="0"/>
              </a:rPr>
              <a:t> </a:t>
            </a:r>
            <a:endParaRPr lang="fr-FR" dirty="0">
              <a:effectLst/>
              <a:latin typeface="Calibri" panose="020F0502020204030204" pitchFamily="34" charset="0"/>
              <a:ea typeface="Calibri" panose="020F0502020204030204" pitchFamily="34" charset="0"/>
            </a:endParaRPr>
          </a:p>
          <a:p>
            <a:pPr marL="228600" indent="-228600">
              <a:spcBef>
                <a:spcPts val="0"/>
              </a:spcBef>
              <a:buFont typeface="+mj-lt"/>
              <a:buAutoNum type="arabicPeriod"/>
            </a:pPr>
            <a:endParaRPr lang="fr-FR" dirty="0">
              <a:solidFill>
                <a:schemeClr val="tx1"/>
              </a:solidFill>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4 : Créer la classe </a:t>
            </a:r>
            <a:r>
              <a:rPr lang="fr-FR" dirty="0" err="1"/>
              <a:t>PizzaService</a:t>
            </a:r>
            <a:endParaRPr lang="fr-FR" dirty="0"/>
          </a:p>
        </p:txBody>
      </p:sp>
      <p:sp>
        <p:nvSpPr>
          <p:cNvPr id="4" name="Content Placeholder 3">
            <a:extLst>
              <a:ext uri="{FF2B5EF4-FFF2-40B4-BE49-F238E27FC236}">
                <a16:creationId xmlns:a16="http://schemas.microsoft.com/office/drawing/2014/main" id="{9B65C3A9-7D9C-98E1-D6E8-FD0EA9F6BDA9}"/>
              </a:ext>
            </a:extLst>
          </p:cNvPr>
          <p:cNvSpPr>
            <a:spLocks noGrp="1"/>
          </p:cNvSpPr>
          <p:nvPr>
            <p:ph sz="quarter" idx="14"/>
          </p:nvPr>
        </p:nvSpPr>
        <p:spPr/>
        <p:txBody>
          <a:bodyPr/>
          <a:lstStyle/>
          <a:p>
            <a:pPr algn="l"/>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a:ln>
                  <a:noFill/>
                </a:ln>
                <a:solidFill>
                  <a:srgbClr val="00627A"/>
                </a:solidFill>
                <a:effectLst/>
                <a:latin typeface="JetBrains Mono"/>
              </a:rPr>
              <a:t>update</a:t>
            </a:r>
            <a:r>
              <a:rPr kumimoji="0" lang="fr-FR" altLang="fr-FR" sz="1200" b="0" i="0" u="none" strike="noStrike" cap="none" normalizeH="0" baseline="0" dirty="0">
                <a:ln>
                  <a:noFill/>
                </a:ln>
                <a:solidFill>
                  <a:srgbClr val="080808"/>
                </a:solidFill>
                <a:effectLst/>
                <a:latin typeface="JetBrains Mono"/>
              </a:rPr>
              <a:t>(o: </a:t>
            </a:r>
            <a:r>
              <a:rPr kumimoji="0" lang="fr-FR" altLang="fr-FR" sz="1200" b="0" i="0" u="none" strike="noStrike" cap="none" normalizeH="0" baseline="0" dirty="0">
                <a:ln>
                  <a:noFill/>
                </a:ln>
                <a:solidFill>
                  <a:srgbClr val="000000"/>
                </a:solidFill>
                <a:effectLst/>
                <a:latin typeface="JetBrains Mono"/>
              </a:rPr>
              <a:t>Pizza</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Boolean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for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p </a:t>
            </a:r>
            <a:r>
              <a:rPr kumimoji="0" lang="fr-FR" altLang="fr-FR" sz="1200" b="0" i="0" u="none" strike="noStrike" cap="none" normalizeH="0" baseline="0" dirty="0">
                <a:ln>
                  <a:noFill/>
                </a:ln>
                <a:solidFill>
                  <a:srgbClr val="0033B3"/>
                </a:solidFill>
                <a:effectLst/>
                <a:latin typeface="JetBrains Mono"/>
              </a:rPr>
              <a:t>in </a:t>
            </a:r>
            <a:r>
              <a:rPr kumimoji="0" lang="fr-FR" altLang="fr-FR" sz="1200" b="0" i="0" u="none" strike="noStrike" cap="none" normalizeH="0" baseline="0" dirty="0">
                <a:ln>
                  <a:noFill/>
                </a:ln>
                <a:solidFill>
                  <a:srgbClr val="871094"/>
                </a:solidFill>
                <a:effectLst/>
                <a:latin typeface="JetBrains Mono"/>
              </a:rPr>
              <a:t>pizzas</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p</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871094"/>
                </a:solidFill>
                <a:effectLst/>
                <a:latin typeface="JetBrains Mono"/>
              </a:rPr>
              <a:t>id </a:t>
            </a:r>
            <a:r>
              <a:rPr kumimoji="0" lang="fr-FR" altLang="fr-FR" sz="1200" b="0" i="0" u="none" strike="noStrike" cap="none" normalizeH="0" baseline="0" dirty="0">
                <a:ln>
                  <a:noFill/>
                </a:ln>
                <a:solidFill>
                  <a:srgbClr val="080808"/>
                </a:solidFill>
                <a:effectLst/>
                <a:latin typeface="JetBrains Mono"/>
              </a:rPr>
              <a:t>== o.</a:t>
            </a:r>
            <a:r>
              <a:rPr kumimoji="0" lang="fr-FR" altLang="fr-FR" sz="1200" b="0" i="0" u="none" strike="noStrike" cap="none" normalizeH="0" baseline="0" dirty="0">
                <a:ln>
                  <a:noFill/>
                </a:ln>
                <a:solidFill>
                  <a:srgbClr val="871094"/>
                </a:solidFill>
                <a:effectLst/>
                <a:latin typeface="JetBrains Mono"/>
              </a:rPr>
              <a:t>id</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p</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nom</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o.</a:t>
            </a:r>
            <a:r>
              <a:rPr kumimoji="0" lang="fr-FR" altLang="fr-FR" sz="1200" b="0" i="0" u="none" strike="noStrike" cap="none" normalizeH="0" baseline="0" dirty="0" err="1">
                <a:ln>
                  <a:noFill/>
                </a:ln>
                <a:solidFill>
                  <a:srgbClr val="871094"/>
                </a:solidFill>
                <a:effectLst/>
                <a:latin typeface="JetBrains Mono"/>
              </a:rPr>
              <a:t>nom</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p</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description</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o.</a:t>
            </a:r>
            <a:r>
              <a:rPr kumimoji="0" lang="fr-FR" altLang="fr-FR" sz="1200" b="0" i="0" u="none" strike="noStrike" cap="none" normalizeH="0" baseline="0" dirty="0" err="1">
                <a:ln>
                  <a:noFill/>
                </a:ln>
                <a:solidFill>
                  <a:srgbClr val="871094"/>
                </a:solidFill>
                <a:effectLst/>
                <a:latin typeface="JetBrains Mono"/>
              </a:rPr>
              <a:t>description</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p</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detailsIngred</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o.</a:t>
            </a:r>
            <a:r>
              <a:rPr kumimoji="0" lang="fr-FR" altLang="fr-FR" sz="1200" b="0" i="0" u="none" strike="noStrike" cap="none" normalizeH="0" baseline="0" dirty="0" err="1">
                <a:ln>
                  <a:noFill/>
                </a:ln>
                <a:solidFill>
                  <a:srgbClr val="871094"/>
                </a:solidFill>
                <a:effectLst/>
                <a:latin typeface="JetBrains Mono"/>
              </a:rPr>
              <a:t>detailsIngred</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p</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duree</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o.</a:t>
            </a:r>
            <a:r>
              <a:rPr kumimoji="0" lang="fr-FR" altLang="fr-FR" sz="1200" b="0" i="0" u="none" strike="noStrike" cap="none" normalizeH="0" baseline="0" dirty="0" err="1">
                <a:ln>
                  <a:noFill/>
                </a:ln>
                <a:solidFill>
                  <a:srgbClr val="871094"/>
                </a:solidFill>
                <a:effectLst/>
                <a:latin typeface="JetBrains Mono"/>
              </a:rPr>
              <a:t>duree</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p</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photo</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o.</a:t>
            </a:r>
            <a:r>
              <a:rPr kumimoji="0" lang="fr-FR" altLang="fr-FR" sz="1200" b="0" i="0" u="none" strike="noStrike" cap="none" normalizeH="0" baseline="0" dirty="0" err="1">
                <a:ln>
                  <a:noFill/>
                </a:ln>
                <a:solidFill>
                  <a:srgbClr val="871094"/>
                </a:solidFill>
                <a:effectLst/>
                <a:latin typeface="JetBrains Mono"/>
              </a:rPr>
              <a:t>photo</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p</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nbrIngredients</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o.</a:t>
            </a:r>
            <a:r>
              <a:rPr kumimoji="0" lang="fr-FR" altLang="fr-FR" sz="1200" b="0" i="0" u="none" strike="noStrike" cap="none" normalizeH="0" baseline="0" dirty="0" err="1">
                <a:ln>
                  <a:noFill/>
                </a:ln>
                <a:solidFill>
                  <a:srgbClr val="871094"/>
                </a:solidFill>
                <a:effectLst/>
                <a:latin typeface="JetBrains Mono"/>
              </a:rPr>
              <a:t>nbrIngredients</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p</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preparation</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o.</a:t>
            </a:r>
            <a:r>
              <a:rPr kumimoji="0" lang="fr-FR" altLang="fr-FR" sz="1200" b="0" i="0" u="none" strike="noStrike" cap="none" normalizeH="0" baseline="0" dirty="0" err="1">
                <a:ln>
                  <a:noFill/>
                </a:ln>
                <a:solidFill>
                  <a:srgbClr val="871094"/>
                </a:solidFill>
                <a:effectLst/>
                <a:latin typeface="JetBrains Mono"/>
              </a:rPr>
              <a:t>preparation</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0033B3"/>
                </a:solidFill>
                <a:effectLst/>
                <a:latin typeface="JetBrains Mono"/>
              </a:rPr>
              <a:t>true</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false</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endParaRPr lang="fr-FR" dirty="0"/>
          </a:p>
        </p:txBody>
      </p:sp>
    </p:spTree>
    <p:extLst>
      <p:ext uri="{BB962C8B-B14F-4D97-AF65-F5344CB8AC3E}">
        <p14:creationId xmlns:p14="http://schemas.microsoft.com/office/powerpoint/2010/main" val="3655028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9" name="Content Placeholder 8">
            <a:extLst>
              <a:ext uri="{FF2B5EF4-FFF2-40B4-BE49-F238E27FC236}">
                <a16:creationId xmlns:a16="http://schemas.microsoft.com/office/drawing/2014/main" id="{13A9643D-D8BA-5E7A-0BBD-7DC80501140D}"/>
              </a:ext>
            </a:extLst>
          </p:cNvPr>
          <p:cNvSpPr>
            <a:spLocks noGrp="1"/>
          </p:cNvSpPr>
          <p:nvPr>
            <p:ph sz="quarter" idx="12"/>
          </p:nvPr>
        </p:nvSpPr>
        <p:spPr/>
        <p:txBody>
          <a:bodyPr/>
          <a:lstStyle/>
          <a:p>
            <a:pPr lvl="0" algn="l" rtl="0">
              <a:lnSpc>
                <a:spcPct val="115000"/>
              </a:lnSpc>
              <a:spcAft>
                <a:spcPts val="1000"/>
              </a:spcAft>
            </a:pP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findById</a:t>
            </a:r>
            <a:r>
              <a:rPr kumimoji="0" lang="fr-FR" altLang="fr-FR" sz="1200" b="0" i="0" u="none" strike="noStrike" cap="none" normalizeH="0" baseline="0" dirty="0">
                <a:ln>
                  <a:noFill/>
                </a:ln>
                <a:solidFill>
                  <a:srgbClr val="080808"/>
                </a:solidFill>
                <a:effectLst/>
                <a:latin typeface="JetBrains Mono"/>
              </a:rPr>
              <a:t>(id: </a:t>
            </a:r>
            <a:r>
              <a:rPr kumimoji="0" lang="fr-FR" altLang="fr-FR" sz="1200" b="0" i="0" u="none" strike="noStrike" cap="none" normalizeH="0" baseline="0" dirty="0">
                <a:ln>
                  <a:noFill/>
                </a:ln>
                <a:solidFill>
                  <a:srgbClr val="000000"/>
                </a:solidFill>
                <a:effectLst/>
                <a:latin typeface="JetBrains Mono"/>
              </a:rPr>
              <a:t>Int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Pizza</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for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p </a:t>
            </a:r>
            <a:r>
              <a:rPr kumimoji="0" lang="fr-FR" altLang="fr-FR" sz="1200" b="0" i="0" u="none" strike="noStrike" cap="none" normalizeH="0" baseline="0" dirty="0">
                <a:ln>
                  <a:noFill/>
                </a:ln>
                <a:solidFill>
                  <a:srgbClr val="0033B3"/>
                </a:solidFill>
                <a:effectLst/>
                <a:latin typeface="JetBrains Mono"/>
              </a:rPr>
              <a:t>in </a:t>
            </a:r>
            <a:r>
              <a:rPr kumimoji="0" lang="fr-FR" altLang="fr-FR" sz="1200" b="0" i="0" u="none" strike="noStrike" cap="none" normalizeH="0" baseline="0" dirty="0">
                <a:ln>
                  <a:noFill/>
                </a:ln>
                <a:solidFill>
                  <a:srgbClr val="871094"/>
                </a:solidFill>
                <a:effectLst/>
                <a:latin typeface="JetBrains Mono"/>
              </a:rPr>
              <a:t>pizzas</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p</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871094"/>
                </a:solidFill>
                <a:effectLst/>
                <a:latin typeface="JetBrains Mono"/>
              </a:rPr>
              <a:t>id </a:t>
            </a:r>
            <a:r>
              <a:rPr kumimoji="0" lang="fr-FR" altLang="fr-FR" sz="1200" b="0" i="0" u="none" strike="noStrike" cap="none" normalizeH="0" baseline="0" dirty="0">
                <a:ln>
                  <a:noFill/>
                </a:ln>
                <a:solidFill>
                  <a:srgbClr val="080808"/>
                </a:solidFill>
                <a:effectLst/>
                <a:latin typeface="JetBrains Mono"/>
              </a:rPr>
              <a:t>== id)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a:ln>
                  <a:noFill/>
                </a:ln>
                <a:solidFill>
                  <a:srgbClr val="000000"/>
                </a:solidFill>
                <a:effectLst/>
                <a:latin typeface="JetBrains Mono"/>
              </a:rPr>
              <a:t>p</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0033B3"/>
                </a:solidFill>
                <a:effectLst/>
                <a:latin typeface="JetBrains Mono"/>
              </a:rPr>
              <a:t>null</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findAll</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List</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0000"/>
                </a:solidFill>
                <a:effectLst/>
                <a:latin typeface="JetBrains Mono"/>
              </a:rPr>
              <a:t>Pizza</a:t>
            </a:r>
            <a:r>
              <a:rPr kumimoji="0" lang="fr-FR" altLang="fr-FR" sz="1200" b="0" i="0" u="none" strike="noStrike" cap="none" normalizeH="0" baseline="0" dirty="0">
                <a:ln>
                  <a:noFill/>
                </a:ln>
                <a:solidFill>
                  <a:srgbClr val="080808"/>
                </a:solidFill>
                <a:effectLst/>
                <a:latin typeface="JetBrains Mono"/>
              </a:rPr>
              <a:t>&gt;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a:ln>
                  <a:noFill/>
                </a:ln>
                <a:solidFill>
                  <a:srgbClr val="871094"/>
                </a:solidFill>
                <a:effectLst/>
                <a:latin typeface="JetBrains Mono"/>
              </a:rPr>
              <a:t>pizzas</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companion</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object</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871094"/>
                </a:solidFill>
                <a:effectLst/>
                <a:latin typeface="JetBrains Mono"/>
              </a:rPr>
              <a:t>instance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PizzaService</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33B3"/>
                </a:solidFill>
                <a:effectLst/>
                <a:latin typeface="JetBrains Mono"/>
              </a:rPr>
              <a:t>null</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get</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1" i="0" u="none" strike="noStrike" cap="none" normalizeH="0" baseline="0" dirty="0" err="1">
                <a:ln>
                  <a:noFill/>
                </a:ln>
                <a:solidFill>
                  <a:srgbClr val="080808"/>
                </a:solidFill>
                <a:effectLst/>
                <a:latin typeface="JetBrains Mono"/>
              </a:rPr>
              <a:t>field</a:t>
            </a: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null</a:t>
            </a: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err="1">
                <a:ln>
                  <a:noFill/>
                </a:ln>
                <a:solidFill>
                  <a:srgbClr val="080808"/>
                </a:solidFill>
                <a:effectLst/>
                <a:latin typeface="JetBrains Mono"/>
              </a:rPr>
              <a:t>field</a:t>
            </a: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PizzaService</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1" i="0" u="none" strike="noStrike" cap="none" normalizeH="0" baseline="0" dirty="0" err="1">
                <a:ln>
                  <a:noFill/>
                </a:ln>
                <a:solidFill>
                  <a:srgbClr val="080808"/>
                </a:solidFill>
                <a:effectLst/>
                <a:latin typeface="JetBrains Mono"/>
              </a:rPr>
              <a:t>field</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set</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808080"/>
                </a:solidFill>
                <a:effectLst/>
                <a:latin typeface="JetBrains Mono"/>
              </a:rPr>
            </a:br>
            <a:br>
              <a:rPr kumimoji="0" lang="fr-FR" altLang="fr-FR" sz="1200" b="0" i="0" u="none" strike="noStrike" cap="none" normalizeH="0" baseline="0" dirty="0">
                <a:ln>
                  <a:noFill/>
                </a:ln>
                <a:solidFill>
                  <a:srgbClr val="808080"/>
                </a:solidFill>
                <a:effectLst/>
                <a:latin typeface="JetBrains Mono"/>
              </a:rPr>
            </a:br>
            <a:r>
              <a:rPr kumimoji="0" lang="fr-FR" altLang="fr-FR" sz="1200" b="0" i="0" u="none" strike="noStrike" cap="none" normalizeH="0" baseline="0" dirty="0">
                <a:ln>
                  <a:noFill/>
                </a:ln>
                <a:solidFill>
                  <a:srgbClr val="808080"/>
                </a:solidFill>
                <a:effectLst/>
                <a:latin typeface="JetBrains Mono"/>
              </a:rPr>
              <a:t>    </a:t>
            </a:r>
            <a:endParaRPr lang="fr-FR" dirty="0">
              <a:solidFill>
                <a:srgbClr val="222222"/>
              </a:solidFill>
              <a:effectLst/>
              <a:latin typeface="Calibri" panose="020F0502020204030204" pitchFamily="34" charset="0"/>
              <a:ea typeface="Times New Roman" panose="02020603050405020304" pitchFamily="18" charset="0"/>
            </a:endParaRPr>
          </a:p>
          <a:p>
            <a:pPr lvl="0" algn="just" rtl="0">
              <a:lnSpc>
                <a:spcPct val="115000"/>
              </a:lnSpc>
              <a:spcAft>
                <a:spcPts val="1000"/>
              </a:spcAft>
            </a:pPr>
            <a:r>
              <a:rPr lang="fr-FR" dirty="0">
                <a:solidFill>
                  <a:srgbClr val="222222"/>
                </a:solidFill>
                <a:effectLst/>
                <a:latin typeface="Calibri" panose="020F0502020204030204" pitchFamily="34" charset="0"/>
                <a:ea typeface="Times New Roman" panose="02020603050405020304" pitchFamily="18" charset="0"/>
              </a:rPr>
              <a:t> </a:t>
            </a:r>
            <a:endParaRPr lang="fr-FR" dirty="0">
              <a:effectLst/>
              <a:latin typeface="Calibri" panose="020F0502020204030204" pitchFamily="34" charset="0"/>
              <a:ea typeface="Calibri" panose="020F0502020204030204" pitchFamily="34" charset="0"/>
            </a:endParaRPr>
          </a:p>
          <a:p>
            <a:pPr marL="228600" indent="-228600">
              <a:spcBef>
                <a:spcPts val="0"/>
              </a:spcBef>
              <a:buFont typeface="+mj-lt"/>
              <a:buAutoNum type="arabicPeriod"/>
            </a:pPr>
            <a:endParaRPr lang="fr-FR" dirty="0">
              <a:solidFill>
                <a:schemeClr val="tx1"/>
              </a:solidFill>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4 : Créer la classe </a:t>
            </a:r>
            <a:r>
              <a:rPr lang="fr-FR" dirty="0" err="1"/>
              <a:t>PizzaService</a:t>
            </a:r>
            <a:r>
              <a:rPr lang="fr-FR" dirty="0"/>
              <a:t> (Suite)</a:t>
            </a:r>
          </a:p>
        </p:txBody>
      </p:sp>
      <p:sp>
        <p:nvSpPr>
          <p:cNvPr id="4" name="Content Placeholder 3">
            <a:extLst>
              <a:ext uri="{FF2B5EF4-FFF2-40B4-BE49-F238E27FC236}">
                <a16:creationId xmlns:a16="http://schemas.microsoft.com/office/drawing/2014/main" id="{9B65C3A9-7D9C-98E1-D6E8-FD0EA9F6BDA9}"/>
              </a:ext>
            </a:extLst>
          </p:cNvPr>
          <p:cNvSpPr>
            <a:spLocks noGrp="1"/>
          </p:cNvSpPr>
          <p:nvPr>
            <p:ph sz="quarter" idx="14"/>
          </p:nvPr>
        </p:nvSpPr>
        <p:spPr/>
        <p:txBody>
          <a:bodyPr/>
          <a:lstStyle/>
          <a:p>
            <a:pPr algn="l"/>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endParaRPr lang="fr-FR" dirty="0"/>
          </a:p>
        </p:txBody>
      </p:sp>
    </p:spTree>
    <p:extLst>
      <p:ext uri="{BB962C8B-B14F-4D97-AF65-F5344CB8AC3E}">
        <p14:creationId xmlns:p14="http://schemas.microsoft.com/office/powerpoint/2010/main" val="3748393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5C171417-5970-41BF-BF68-3A34ACEEB187}"/>
              </a:ext>
            </a:extLst>
          </p:cNvPr>
          <p:cNvSpPr>
            <a:spLocks noGrp="1"/>
          </p:cNvSpPr>
          <p:nvPr>
            <p:ph type="body" sz="quarter" idx="12"/>
          </p:nvPr>
        </p:nvSpPr>
        <p:spPr/>
        <p:txBody>
          <a:bodyPr/>
          <a:lstStyle/>
          <a:p>
            <a:r>
              <a:rPr lang="fr-FR" dirty="0"/>
              <a:t>ACTIVITÉ n° 1</a:t>
            </a:r>
          </a:p>
        </p:txBody>
      </p:sp>
      <p:sp>
        <p:nvSpPr>
          <p:cNvPr id="8" name="Espace réservé du texte 7">
            <a:extLst>
              <a:ext uri="{FF2B5EF4-FFF2-40B4-BE49-F238E27FC236}">
                <a16:creationId xmlns:a16="http://schemas.microsoft.com/office/drawing/2014/main" id="{3AED47BF-DA06-4E1E-BAE1-D6D36878ACAA}"/>
              </a:ext>
            </a:extLst>
          </p:cNvPr>
          <p:cNvSpPr>
            <a:spLocks noGrp="1"/>
          </p:cNvSpPr>
          <p:nvPr>
            <p:ph type="body" sz="quarter" idx="13"/>
          </p:nvPr>
        </p:nvSpPr>
        <p:spPr/>
        <p:txBody>
          <a:bodyPr/>
          <a:lstStyle/>
          <a:p>
            <a:r>
              <a:rPr lang="fr-FR" sz="1800" dirty="0">
                <a:latin typeface="Calibri" panose="020F0502020204030204" pitchFamily="34" charset="0"/>
              </a:rPr>
              <a:t>Création de plusieurs interfaces graphiques et gestion des évènements</a:t>
            </a:r>
          </a:p>
          <a:p>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 name="Espace réservé du texte 8">
            <a:extLst>
              <a:ext uri="{FF2B5EF4-FFF2-40B4-BE49-F238E27FC236}">
                <a16:creationId xmlns:a16="http://schemas.microsoft.com/office/drawing/2014/main" id="{D669EDB3-EAF1-4AD7-903C-F94FF9C87C57}"/>
              </a:ext>
            </a:extLst>
          </p:cNvPr>
          <p:cNvSpPr>
            <a:spLocks noGrp="1"/>
          </p:cNvSpPr>
          <p:nvPr>
            <p:ph type="body" sz="quarter" idx="14"/>
          </p:nvPr>
        </p:nvSpPr>
        <p:spPr/>
        <p:txBody>
          <a:bodyPr/>
          <a:lstStyle/>
          <a:p>
            <a:r>
              <a:rPr lang="fr-FR" sz="1200" dirty="0">
                <a:solidFill>
                  <a:schemeClr val="tx1"/>
                </a:solidFill>
              </a:rPr>
              <a:t>Manipulation des évènements ;</a:t>
            </a:r>
          </a:p>
        </p:txBody>
      </p:sp>
      <p:sp>
        <p:nvSpPr>
          <p:cNvPr id="10" name="Espace réservé du texte 9">
            <a:extLst>
              <a:ext uri="{FF2B5EF4-FFF2-40B4-BE49-F238E27FC236}">
                <a16:creationId xmlns:a16="http://schemas.microsoft.com/office/drawing/2014/main" id="{DB33B170-173E-4A53-8424-4341FCBEA4C9}"/>
              </a:ext>
            </a:extLst>
          </p:cNvPr>
          <p:cNvSpPr>
            <a:spLocks noGrp="1"/>
          </p:cNvSpPr>
          <p:nvPr>
            <p:ph type="body" sz="quarter" idx="15"/>
          </p:nvPr>
        </p:nvSpPr>
        <p:spPr/>
        <p:txBody>
          <a:bodyPr/>
          <a:lstStyle/>
          <a:p>
            <a:r>
              <a:rPr lang="fr-FR" dirty="0"/>
              <a:t>5 heures</a:t>
            </a:r>
          </a:p>
        </p:txBody>
      </p:sp>
      <p:sp>
        <p:nvSpPr>
          <p:cNvPr id="11" name="Espace réservé du texte 10">
            <a:extLst>
              <a:ext uri="{FF2B5EF4-FFF2-40B4-BE49-F238E27FC236}">
                <a16:creationId xmlns:a16="http://schemas.microsoft.com/office/drawing/2014/main" id="{DDA57D13-2890-42E3-9B33-9A9CE0DFD932}"/>
              </a:ext>
            </a:extLst>
          </p:cNvPr>
          <p:cNvSpPr>
            <a:spLocks noGrp="1"/>
          </p:cNvSpPr>
          <p:nvPr>
            <p:ph type="body" sz="quarter" idx="16"/>
          </p:nvPr>
        </p:nvSpPr>
        <p:spPr/>
        <p:txBody>
          <a:bodyPr/>
          <a:lstStyle/>
          <a:p>
            <a:r>
              <a:rPr lang="fr-FR" sz="1200" dirty="0">
                <a:solidFill>
                  <a:schemeClr val="tx1"/>
                </a:solidFill>
              </a:rPr>
              <a:t>Révision générale du résumé théorique ;</a:t>
            </a:r>
          </a:p>
          <a:p>
            <a:r>
              <a:rPr lang="fr-FR" sz="1200" dirty="0">
                <a:solidFill>
                  <a:schemeClr val="tx1"/>
                </a:solidFill>
              </a:rPr>
              <a:t>Suivre les instructions du TP et organiser le dossier de travail.</a:t>
            </a:r>
          </a:p>
          <a:p>
            <a:endParaRPr lang="fr-FR" sz="1200" dirty="0">
              <a:solidFill>
                <a:schemeClr val="tx1"/>
              </a:solidFill>
            </a:endParaRPr>
          </a:p>
          <a:p>
            <a:endParaRPr lang="fr-FR" sz="1200" dirty="0">
              <a:solidFill>
                <a:schemeClr val="tx1"/>
              </a:solidFill>
            </a:endParaRPr>
          </a:p>
          <a:p>
            <a:endParaRPr lang="fr-FR" sz="1200" dirty="0">
              <a:solidFill>
                <a:schemeClr val="tx1"/>
              </a:solidFill>
            </a:endParaRPr>
          </a:p>
          <a:p>
            <a:endParaRPr lang="fr-FR" sz="1200" dirty="0">
              <a:solidFill>
                <a:schemeClr val="tx1"/>
              </a:solidFill>
            </a:endParaRPr>
          </a:p>
        </p:txBody>
      </p:sp>
    </p:spTree>
    <p:extLst>
      <p:ext uri="{BB962C8B-B14F-4D97-AF65-F5344CB8AC3E}">
        <p14:creationId xmlns:p14="http://schemas.microsoft.com/office/powerpoint/2010/main" val="1510727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9" name="Content Placeholder 8">
            <a:extLst>
              <a:ext uri="{FF2B5EF4-FFF2-40B4-BE49-F238E27FC236}">
                <a16:creationId xmlns:a16="http://schemas.microsoft.com/office/drawing/2014/main" id="{13A9643D-D8BA-5E7A-0BBD-7DC80501140D}"/>
              </a:ext>
            </a:extLst>
          </p:cNvPr>
          <p:cNvSpPr>
            <a:spLocks noGrp="1"/>
          </p:cNvSpPr>
          <p:nvPr>
            <p:ph sz="quarter" idx="12"/>
          </p:nvPr>
        </p:nvSpPr>
        <p:spPr/>
        <p:txBody>
          <a:bodyPr/>
          <a:lstStyle/>
          <a:p>
            <a:pPr marL="228600" indent="-228600">
              <a:spcBef>
                <a:spcPts val="0"/>
              </a:spcBef>
              <a:buFont typeface="+mj-lt"/>
              <a:buAutoNum type="arabicPeriod"/>
            </a:pPr>
            <a:r>
              <a:rPr lang="fr-FR" dirty="0">
                <a:solidFill>
                  <a:schemeClr val="tx1"/>
                </a:solidFill>
                <a:latin typeface="Calibri" panose="020F0502020204030204" pitchFamily="34" charset="0"/>
              </a:rPr>
              <a:t>Déclarer la variable globale  : </a:t>
            </a:r>
          </a:p>
          <a:p>
            <a:pPr>
              <a:spcBef>
                <a:spcPts val="0"/>
              </a:spcBef>
            </a:pP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lateinit</a:t>
            </a:r>
            <a:r>
              <a:rPr kumimoji="0" lang="fr-FR" altLang="fr-FR" sz="1200" b="0" i="0" u="none" strike="noStrike" cap="none" normalizeH="0" baseline="0" dirty="0">
                <a:ln>
                  <a:noFill/>
                </a:ln>
                <a:solidFill>
                  <a:srgbClr val="0033B3"/>
                </a:solidFill>
                <a:effectLst/>
                <a:latin typeface="JetBrains Mono"/>
              </a:rPr>
              <a:t> var </a:t>
            </a:r>
            <a:r>
              <a:rPr kumimoji="0" lang="fr-FR" altLang="fr-FR" sz="1200" b="0" i="0" u="none" strike="noStrike" cap="none" normalizeH="0" baseline="0" dirty="0" err="1">
                <a:ln>
                  <a:noFill/>
                </a:ln>
                <a:solidFill>
                  <a:srgbClr val="871094"/>
                </a:solidFill>
                <a:effectLst/>
                <a:latin typeface="JetBrains Mono"/>
              </a:rPr>
              <a:t>fs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PizzaService</a:t>
            </a:r>
            <a:endParaRPr kumimoji="0" lang="fr-FR" altLang="fr-FR" sz="2800" b="0" i="0" u="none" strike="noStrike" cap="none" normalizeH="0" baseline="0" dirty="0">
              <a:ln>
                <a:noFill/>
              </a:ln>
              <a:solidFill>
                <a:schemeClr val="tx1"/>
              </a:solidFill>
              <a:effectLst/>
              <a:latin typeface="Arial" panose="020B0604020202020204" pitchFamily="34" charset="0"/>
            </a:endParaRPr>
          </a:p>
          <a:p>
            <a:pPr marL="228600" indent="-228600">
              <a:spcBef>
                <a:spcPts val="0"/>
              </a:spcBef>
              <a:buFont typeface="+mj-lt"/>
              <a:buAutoNum type="arabicPeriod" startAt="2"/>
            </a:pPr>
            <a:r>
              <a:rPr lang="fr-FR" dirty="0">
                <a:solidFill>
                  <a:schemeClr val="tx1"/>
                </a:solidFill>
                <a:latin typeface="Calibri" panose="020F0502020204030204" pitchFamily="34" charset="0"/>
              </a:rPr>
              <a:t>Dans la méthode </a:t>
            </a:r>
            <a:r>
              <a:rPr lang="fr-FR" dirty="0" err="1">
                <a:solidFill>
                  <a:schemeClr val="tx1"/>
                </a:solidFill>
                <a:latin typeface="Calibri" panose="020F0502020204030204" pitchFamily="34" charset="0"/>
              </a:rPr>
              <a:t>onCreate</a:t>
            </a:r>
            <a:r>
              <a:rPr lang="fr-FR" dirty="0">
                <a:solidFill>
                  <a:schemeClr val="tx1"/>
                </a:solidFill>
                <a:latin typeface="Calibri" panose="020F0502020204030204" pitchFamily="34" charset="0"/>
              </a:rPr>
              <a:t>(), </a:t>
            </a:r>
            <a:r>
              <a:rPr lang="fr-FR" dirty="0" err="1">
                <a:solidFill>
                  <a:schemeClr val="tx1"/>
                </a:solidFill>
                <a:latin typeface="Calibri" panose="020F0502020204030204" pitchFamily="34" charset="0"/>
              </a:rPr>
              <a:t>instalcier</a:t>
            </a:r>
            <a:r>
              <a:rPr lang="fr-FR" dirty="0">
                <a:solidFill>
                  <a:schemeClr val="tx1"/>
                </a:solidFill>
                <a:latin typeface="Calibri" panose="020F0502020204030204" pitchFamily="34" charset="0"/>
              </a:rPr>
              <a:t> la l’objet </a:t>
            </a:r>
            <a:r>
              <a:rPr lang="fr-FR" dirty="0" err="1">
                <a:solidFill>
                  <a:schemeClr val="tx1"/>
                </a:solidFill>
                <a:latin typeface="Calibri" panose="020F0502020204030204" pitchFamily="34" charset="0"/>
              </a:rPr>
              <a:t>fs</a:t>
            </a:r>
            <a:r>
              <a:rPr lang="fr-FR" dirty="0">
                <a:solidFill>
                  <a:schemeClr val="tx1"/>
                </a:solidFill>
                <a:latin typeface="Calibri" panose="020F0502020204030204" pitchFamily="34" charset="0"/>
              </a:rPr>
              <a:t> : </a:t>
            </a:r>
          </a:p>
          <a:p>
            <a:pPr>
              <a:spcBef>
                <a:spcPts val="0"/>
              </a:spcBef>
            </a:pP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fs</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PizzaService</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instance</a:t>
            </a:r>
            <a:r>
              <a:rPr kumimoji="0" lang="fr-FR" altLang="fr-FR" sz="1200" b="0" i="0" u="none" strike="noStrike" cap="none" normalizeH="0" baseline="0" dirty="0">
                <a:ln>
                  <a:noFill/>
                </a:ln>
                <a:solidFill>
                  <a:srgbClr val="080808"/>
                </a:solidFill>
                <a:effectLst/>
                <a:latin typeface="JetBrains Mono"/>
              </a:rPr>
              <a:t>!!</a:t>
            </a:r>
            <a:endParaRPr lang="fr-FR" dirty="0">
              <a:solidFill>
                <a:schemeClr val="tx1"/>
              </a:solidFill>
              <a:latin typeface="Calibri" panose="020F0502020204030204" pitchFamily="34" charset="0"/>
            </a:endParaRPr>
          </a:p>
          <a:p>
            <a:pPr marL="228600" indent="-228600">
              <a:spcBef>
                <a:spcPts val="0"/>
              </a:spcBef>
              <a:buFont typeface="+mj-lt"/>
              <a:buAutoNum type="arabicPeriod" startAt="3"/>
            </a:pPr>
            <a:r>
              <a:rPr lang="fr-FR" dirty="0">
                <a:solidFill>
                  <a:schemeClr val="tx1"/>
                </a:solidFill>
                <a:latin typeface="Calibri" panose="020F0502020204030204" pitchFamily="34" charset="0"/>
              </a:rPr>
              <a:t>Dans la méthode </a:t>
            </a:r>
            <a:r>
              <a:rPr lang="fr-FR" dirty="0" err="1">
                <a:solidFill>
                  <a:schemeClr val="tx1"/>
                </a:solidFill>
                <a:latin typeface="Calibri" panose="020F0502020204030204" pitchFamily="34" charset="0"/>
              </a:rPr>
              <a:t>onCreate</a:t>
            </a:r>
            <a:r>
              <a:rPr lang="fr-FR" dirty="0">
                <a:solidFill>
                  <a:schemeClr val="tx1"/>
                </a:solidFill>
                <a:latin typeface="Calibri" panose="020F0502020204030204" pitchFamily="34" charset="0"/>
              </a:rPr>
              <a:t> (), créer 10 objets Pizza (Un exemple ci-dessous, la suite dans le dossier ressources):</a:t>
            </a:r>
          </a:p>
          <a:p>
            <a:pPr algn="l">
              <a:spcBef>
                <a:spcPts val="0"/>
              </a:spcBef>
            </a:pPr>
            <a:r>
              <a:rPr kumimoji="0" lang="fr-FR" altLang="fr-FR" sz="1200" b="0" i="0" u="none" strike="noStrike" cap="none" normalizeH="0" baseline="0" dirty="0" err="1">
                <a:ln>
                  <a:noFill/>
                </a:ln>
                <a:solidFill>
                  <a:srgbClr val="871094"/>
                </a:solidFill>
                <a:effectLst/>
                <a:latin typeface="JetBrains Mono"/>
              </a:rPr>
              <a:t>fs</a:t>
            </a:r>
            <a:r>
              <a:rPr kumimoji="0" lang="fr-FR" altLang="fr-FR" sz="1200" b="0" i="0" u="none" strike="noStrike" cap="none" normalizeH="0" baseline="0" dirty="0" err="1">
                <a:ln>
                  <a:noFill/>
                </a:ln>
                <a:solidFill>
                  <a:srgbClr val="080808"/>
                </a:solidFill>
                <a:effectLst/>
                <a:latin typeface="JetBrains Mono"/>
              </a:rPr>
              <a:t>.create</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Pizza(</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"BARBECUED CHICKEN PIZZA"</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3</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mipmap</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a:ln>
                  <a:noFill/>
                </a:ln>
                <a:solidFill>
                  <a:srgbClr val="871094"/>
                </a:solidFill>
                <a:effectLst/>
                <a:latin typeface="JetBrains Mono"/>
              </a:rPr>
              <a:t>pizza1</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35</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"- 2 </a:t>
            </a:r>
            <a:r>
              <a:rPr kumimoji="0" lang="fr-FR" altLang="fr-FR" sz="1200" b="0" i="0" u="none" strike="noStrike" cap="none" normalizeH="0" baseline="0" dirty="0" err="1">
                <a:ln>
                  <a:noFill/>
                </a:ln>
                <a:solidFill>
                  <a:srgbClr val="067D17"/>
                </a:solidFill>
                <a:effectLst/>
                <a:latin typeface="JetBrains Mono"/>
              </a:rPr>
              <a:t>boneless</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skinless</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chicken</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breast</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halves</a:t>
            </a:r>
            <a:r>
              <a:rPr kumimoji="0" lang="fr-FR" altLang="fr-FR" sz="1200" b="0" i="0" u="none" strike="noStrike" cap="none" normalizeH="0" baseline="0" dirty="0">
                <a:ln>
                  <a:noFill/>
                </a:ln>
                <a:solidFill>
                  <a:srgbClr val="067D17"/>
                </a:solidFill>
                <a:effectLst/>
                <a:latin typeface="JetBrains Mono"/>
              </a:rPr>
              <a:t> (6 </a:t>
            </a:r>
            <a:r>
              <a:rPr kumimoji="0" lang="fr-FR" altLang="fr-FR" sz="1200" b="0" i="0" u="none" strike="noStrike" cap="none" normalizeH="0" baseline="0" dirty="0" err="1">
                <a:ln>
                  <a:noFill/>
                </a:ln>
                <a:solidFill>
                  <a:srgbClr val="067D17"/>
                </a:solidFill>
                <a:effectLst/>
                <a:latin typeface="JetBrains Mono"/>
              </a:rPr>
              <a:t>ounces</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each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037A6"/>
                </a:solidFill>
                <a:effectLst/>
                <a:latin typeface="JetBrains Mono"/>
              </a:rPr>
              <a:t>\n</a:t>
            </a:r>
            <a:r>
              <a:rPr kumimoji="0" lang="fr-FR" altLang="fr-FR" sz="1200" b="0" i="0" u="none" strike="noStrike" cap="none" normalizeH="0" baseline="0" dirty="0">
                <a:ln>
                  <a:noFill/>
                </a:ln>
                <a:solidFill>
                  <a:srgbClr val="067D17"/>
                </a:solidFill>
                <a:effectLst/>
                <a:latin typeface="JetBrains Mono"/>
              </a:rPr>
              <a:t>- 1/4 </a:t>
            </a:r>
            <a:r>
              <a:rPr kumimoji="0" lang="fr-FR" altLang="fr-FR" sz="1200" b="0" i="0" u="none" strike="noStrike" cap="none" normalizeH="0" baseline="0" dirty="0" err="1">
                <a:ln>
                  <a:noFill/>
                </a:ln>
                <a:solidFill>
                  <a:srgbClr val="067D17"/>
                </a:solidFill>
                <a:effectLst/>
                <a:latin typeface="JetBrains Mono"/>
              </a:rPr>
              <a:t>teaspoon</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pepper</a:t>
            </a:r>
            <a:r>
              <a:rPr kumimoji="0" lang="fr-FR" altLang="fr-FR" sz="1200" b="0" i="0" u="none" strike="noStrike" cap="none" normalizeH="0" baseline="0" dirty="0">
                <a:ln>
                  <a:noFill/>
                </a:ln>
                <a:solidFill>
                  <a:srgbClr val="0037A6"/>
                </a:solidFill>
                <a:effectLst/>
                <a:latin typeface="JetBrains Mono"/>
              </a:rPr>
              <a:t>\n</a:t>
            </a:r>
            <a:r>
              <a:rPr kumimoji="0" lang="fr-FR" altLang="fr-FR" sz="1200" b="0" i="0" u="none" strike="noStrike" cap="none" normalizeH="0" baseline="0" dirty="0">
                <a:ln>
                  <a:noFill/>
                </a:ln>
                <a:solidFill>
                  <a:srgbClr val="067D17"/>
                </a:solidFill>
                <a:effectLst/>
                <a:latin typeface="JetBrains Mono"/>
              </a:rPr>
              <a:t>- 1 cup barbecue sauce, </a:t>
            </a:r>
            <a:r>
              <a:rPr kumimoji="0" lang="fr-FR" altLang="fr-FR" sz="1200" b="0" i="0" u="none" strike="noStrike" cap="none" normalizeH="0" baseline="0" dirty="0" err="1">
                <a:ln>
                  <a:noFill/>
                </a:ln>
                <a:solidFill>
                  <a:srgbClr val="067D17"/>
                </a:solidFill>
                <a:effectLst/>
                <a:latin typeface="JetBrains Mono"/>
              </a:rPr>
              <a:t>divided</a:t>
            </a:r>
            <a:r>
              <a:rPr kumimoji="0" lang="fr-FR" altLang="fr-FR" sz="1200" b="0" i="0" u="none" strike="noStrike" cap="none" normalizeH="0" baseline="0" dirty="0">
                <a:ln>
                  <a:noFill/>
                </a:ln>
                <a:solidFill>
                  <a:srgbClr val="0037A6"/>
                </a:solidFill>
                <a:effectLst/>
                <a:latin typeface="JetBrains Mono"/>
              </a:rPr>
              <a:t>\n</a:t>
            </a:r>
            <a:r>
              <a:rPr kumimoji="0" lang="fr-FR" altLang="fr-FR" sz="1200" b="0" i="0" u="none" strike="noStrike" cap="none" normalizeH="0" baseline="0" dirty="0">
                <a:ln>
                  <a:noFill/>
                </a:ln>
                <a:solidFill>
                  <a:srgbClr val="067D17"/>
                </a:solidFill>
                <a:effectLst/>
                <a:latin typeface="JetBrains Mono"/>
              </a:rPr>
              <a:t>- 1 tube (13.8 </a:t>
            </a:r>
            <a:r>
              <a:rPr kumimoji="0" lang="fr-FR" altLang="fr-FR" sz="1200" b="0" i="0" u="none" strike="noStrike" cap="none" normalizeH="0" baseline="0" dirty="0" err="1">
                <a:ln>
                  <a:noFill/>
                </a:ln>
                <a:solidFill>
                  <a:srgbClr val="067D17"/>
                </a:solidFill>
                <a:effectLst/>
                <a:latin typeface="JetBrains Mono"/>
              </a:rPr>
              <a:t>ounces</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refrigerated</a:t>
            </a:r>
            <a:r>
              <a:rPr kumimoji="0" lang="fr-FR" altLang="fr-FR" sz="1200" b="0" i="0" u="none" strike="noStrike" cap="none" normalizeH="0" baseline="0" dirty="0">
                <a:ln>
                  <a:noFill/>
                </a:ln>
                <a:solidFill>
                  <a:srgbClr val="067D17"/>
                </a:solidFill>
                <a:effectLst/>
                <a:latin typeface="JetBrains Mono"/>
              </a:rPr>
              <a:t> pizza 	</a:t>
            </a:r>
            <a:r>
              <a:rPr kumimoji="0" lang="fr-FR" altLang="fr-FR" sz="1200" b="0" i="0" u="none" strike="noStrike" cap="none" normalizeH="0" baseline="0" dirty="0" err="1">
                <a:ln>
                  <a:noFill/>
                </a:ln>
                <a:solidFill>
                  <a:srgbClr val="067D17"/>
                </a:solidFill>
                <a:effectLst/>
                <a:latin typeface="JetBrains Mono"/>
              </a:rPr>
              <a:t>crust</a:t>
            </a:r>
            <a:r>
              <a:rPr kumimoji="0" lang="fr-FR" altLang="fr-FR" sz="1200" b="0" i="0" u="none" strike="noStrike" cap="none" normalizeH="0" baseline="0" dirty="0">
                <a:ln>
                  <a:noFill/>
                </a:ln>
                <a:solidFill>
                  <a:srgbClr val="0037A6"/>
                </a:solidFill>
                <a:effectLst/>
                <a:latin typeface="JetBrains Mono"/>
              </a:rPr>
              <a:t>\n</a:t>
            </a:r>
            <a:r>
              <a:rPr kumimoji="0" lang="fr-FR" altLang="fr-FR" sz="1200" b="0" i="0" u="none" strike="noStrike" cap="none" normalizeH="0" baseline="0" dirty="0">
                <a:ln>
                  <a:noFill/>
                </a:ln>
                <a:solidFill>
                  <a:srgbClr val="067D17"/>
                </a:solidFill>
                <a:effectLst/>
                <a:latin typeface="JetBrains Mono"/>
              </a:rPr>
              <a:t>- 2 </a:t>
            </a:r>
            <a:r>
              <a:rPr kumimoji="0" lang="fr-FR" altLang="fr-FR" sz="1200" b="0" i="0" u="none" strike="noStrike" cap="none" normalizeH="0" baseline="0" dirty="0" err="1">
                <a:ln>
                  <a:noFill/>
                </a:ln>
                <a:solidFill>
                  <a:srgbClr val="067D17"/>
                </a:solidFill>
                <a:effectLst/>
                <a:latin typeface="JetBrains Mono"/>
              </a:rPr>
              <a:t>teaspoons</a:t>
            </a:r>
            <a:r>
              <a:rPr kumimoji="0" lang="fr-FR" altLang="fr-FR" sz="1200" b="0" i="0" u="none" strike="noStrike" cap="none" normalizeH="0" baseline="0" dirty="0">
                <a:ln>
                  <a:noFill/>
                </a:ln>
                <a:solidFill>
                  <a:srgbClr val="067D17"/>
                </a:solidFill>
                <a:effectLst/>
                <a:latin typeface="JetBrains Mono"/>
              </a:rPr>
              <a:t> olive </a:t>
            </a:r>
            <a:r>
              <a:rPr kumimoji="0" lang="fr-FR" altLang="fr-FR" sz="1200" b="0" i="0" u="none" strike="noStrike" cap="none" normalizeH="0" baseline="0" dirty="0" err="1">
                <a:ln>
                  <a:noFill/>
                </a:ln>
                <a:solidFill>
                  <a:srgbClr val="067D17"/>
                </a:solidFill>
                <a:effectLst/>
                <a:latin typeface="JetBrains Mono"/>
              </a:rPr>
              <a:t>oil</a:t>
            </a:r>
            <a:r>
              <a:rPr kumimoji="0" lang="fr-FR" altLang="fr-FR" sz="1200" b="0" i="0" u="none" strike="noStrike" cap="none" normalizeH="0" baseline="0" dirty="0">
                <a:ln>
                  <a:noFill/>
                </a:ln>
                <a:solidFill>
                  <a:srgbClr val="0037A6"/>
                </a:solidFill>
                <a:effectLst/>
                <a:latin typeface="JetBrains Mono"/>
              </a:rPr>
              <a:t>\n</a:t>
            </a:r>
            <a:r>
              <a:rPr kumimoji="0" lang="fr-FR" altLang="fr-FR" sz="1200" b="0" i="0" u="none" strike="noStrike" cap="none" normalizeH="0" baseline="0" dirty="0">
                <a:ln>
                  <a:noFill/>
                </a:ln>
                <a:solidFill>
                  <a:srgbClr val="067D17"/>
                </a:solidFill>
                <a:effectLst/>
                <a:latin typeface="JetBrains Mono"/>
              </a:rPr>
              <a:t>-2 cups </a:t>
            </a:r>
            <a:r>
              <a:rPr kumimoji="0" lang="fr-FR" altLang="fr-FR" sz="1200" b="0" i="0" u="none" strike="noStrike" cap="none" normalizeH="0" baseline="0" dirty="0" err="1">
                <a:ln>
                  <a:noFill/>
                </a:ln>
                <a:solidFill>
                  <a:srgbClr val="067D17"/>
                </a:solidFill>
                <a:effectLst/>
                <a:latin typeface="JetBrains Mono"/>
              </a:rPr>
              <a:t>shredded</a:t>
            </a:r>
            <a:r>
              <a:rPr kumimoji="0" lang="fr-FR" altLang="fr-FR" sz="1200" b="0" i="0" u="none" strike="noStrike" cap="none" normalizeH="0" baseline="0" dirty="0">
                <a:ln>
                  <a:noFill/>
                </a:ln>
                <a:solidFill>
                  <a:srgbClr val="067D17"/>
                </a:solidFill>
                <a:effectLst/>
                <a:latin typeface="JetBrains Mono"/>
              </a:rPr>
              <a:t> Gouda </a:t>
            </a:r>
            <a:r>
              <a:rPr kumimoji="0" lang="fr-FR" altLang="fr-FR" sz="1200" b="0" i="0" u="none" strike="noStrike" cap="none" normalizeH="0" baseline="0" dirty="0" err="1">
                <a:ln>
                  <a:noFill/>
                </a:ln>
                <a:solidFill>
                  <a:srgbClr val="067D17"/>
                </a:solidFill>
                <a:effectLst/>
                <a:latin typeface="JetBrains Mono"/>
              </a:rPr>
              <a:t>cheese</a:t>
            </a:r>
            <a:r>
              <a:rPr kumimoji="0" lang="fr-FR" altLang="fr-FR" sz="1200" b="0" i="0" u="none" strike="noStrike" cap="none" normalizeH="0" baseline="0" dirty="0">
                <a:ln>
                  <a:noFill/>
                </a:ln>
                <a:solidFill>
                  <a:srgbClr val="0037A6"/>
                </a:solidFill>
                <a:effectLst/>
                <a:latin typeface="JetBrains Mono"/>
              </a:rPr>
              <a:t>\n</a:t>
            </a:r>
            <a:r>
              <a:rPr kumimoji="0" lang="fr-FR" altLang="fr-FR" sz="1200" b="0" i="0" u="none" strike="noStrike" cap="none" normalizeH="0" baseline="0" dirty="0">
                <a:ln>
                  <a:noFill/>
                </a:ln>
                <a:solidFill>
                  <a:srgbClr val="067D17"/>
                </a:solidFill>
                <a:effectLst/>
                <a:latin typeface="JetBrains Mono"/>
              </a:rPr>
              <a:t>-1 </a:t>
            </a:r>
            <a:r>
              <a:rPr kumimoji="0" lang="fr-FR" altLang="fr-FR" sz="1200" b="0" i="0" u="none" strike="noStrike" cap="none" normalizeH="0" baseline="0" dirty="0" err="1">
                <a:ln>
                  <a:noFill/>
                </a:ln>
                <a:solidFill>
                  <a:srgbClr val="067D17"/>
                </a:solidFill>
                <a:effectLst/>
                <a:latin typeface="JetBrains Mono"/>
              </a:rPr>
              <a:t>small</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red</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onion</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halved</a:t>
            </a:r>
            <a:r>
              <a:rPr kumimoji="0" lang="fr-FR" altLang="fr-FR" sz="1200" b="0" i="0" u="none" strike="noStrike" cap="none" normalizeH="0" baseline="0" dirty="0">
                <a:ln>
                  <a:noFill/>
                </a:ln>
                <a:solidFill>
                  <a:srgbClr val="067D17"/>
                </a:solidFill>
                <a:effectLst/>
                <a:latin typeface="JetBrains Mono"/>
              </a:rPr>
              <a:t> and </a:t>
            </a:r>
            <a:r>
              <a:rPr kumimoji="0" lang="fr-FR" altLang="fr-FR" sz="1200" b="0" i="0" u="none" strike="noStrike" cap="none" normalizeH="0" baseline="0" dirty="0" err="1">
                <a:ln>
                  <a:noFill/>
                </a:ln>
                <a:solidFill>
                  <a:srgbClr val="067D17"/>
                </a:solidFill>
                <a:effectLst/>
                <a:latin typeface="JetBrains Mono"/>
              </a:rPr>
              <a:t>thinly</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sliced</a:t>
            </a:r>
            <a:r>
              <a:rPr kumimoji="0" lang="fr-FR" altLang="fr-FR" sz="1200" b="0" i="0" u="none" strike="noStrike" cap="none" normalizeH="0" baseline="0" dirty="0">
                <a:ln>
                  <a:noFill/>
                </a:ln>
                <a:solidFill>
                  <a:srgbClr val="0037A6"/>
                </a:solidFill>
                <a:effectLst/>
                <a:latin typeface="JetBrains Mono"/>
              </a:rPr>
              <a:t>\n</a:t>
            </a:r>
            <a:r>
              <a:rPr kumimoji="0" lang="fr-FR" altLang="fr-FR" sz="1200" b="0" i="0" u="none" strike="noStrike" cap="none" normalizeH="0" baseline="0" dirty="0">
                <a:ln>
                  <a:noFill/>
                </a:ln>
                <a:solidFill>
                  <a:srgbClr val="067D17"/>
                </a:solidFill>
                <a:effectLst/>
                <a:latin typeface="JetBrains Mono"/>
              </a:rPr>
              <a:t>-1/4 cup </a:t>
            </a:r>
            <a:r>
              <a:rPr kumimoji="0" lang="fr-FR" altLang="fr-FR" sz="1200" b="0" i="0" u="none" strike="noStrike" cap="none" normalizeH="0" baseline="0" dirty="0" err="1">
                <a:ln>
                  <a:noFill/>
                </a:ln>
                <a:solidFill>
                  <a:srgbClr val="067D17"/>
                </a:solidFill>
                <a:effectLst/>
                <a:latin typeface="JetBrains Mono"/>
              </a:rPr>
              <a:t>minced</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fresh</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cilantro</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"So fast and </a:t>
            </a:r>
            <a:r>
              <a:rPr kumimoji="0" lang="fr-FR" altLang="fr-FR" sz="1200" b="0" i="0" u="none" strike="noStrike" cap="none" normalizeH="0" baseline="0" dirty="0" err="1">
                <a:ln>
                  <a:noFill/>
                </a:ln>
                <a:solidFill>
                  <a:srgbClr val="067D17"/>
                </a:solidFill>
                <a:effectLst/>
                <a:latin typeface="JetBrains Mono"/>
              </a:rPr>
              <a:t>so</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easy</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with</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refrigerated</a:t>
            </a:r>
            <a:r>
              <a:rPr kumimoji="0" lang="fr-FR" altLang="fr-FR" sz="1200" b="0" i="0" u="none" strike="noStrike" cap="none" normalizeH="0" baseline="0" dirty="0">
                <a:ln>
                  <a:noFill/>
                </a:ln>
                <a:solidFill>
                  <a:srgbClr val="067D17"/>
                </a:solidFill>
                <a:effectLst/>
                <a:latin typeface="JetBrains Mono"/>
              </a:rPr>
              <a:t> pizza </a:t>
            </a:r>
            <a:r>
              <a:rPr kumimoji="0" lang="fr-FR" altLang="fr-FR" sz="1200" b="0" i="0" u="none" strike="noStrike" cap="none" normalizeH="0" baseline="0" dirty="0" err="1">
                <a:ln>
                  <a:noFill/>
                </a:ln>
                <a:solidFill>
                  <a:srgbClr val="067D17"/>
                </a:solidFill>
                <a:effectLst/>
                <a:latin typeface="JetBrains Mono"/>
              </a:rPr>
              <a:t>crust</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these</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saucy</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smoky</a:t>
            </a:r>
            <a:r>
              <a:rPr kumimoji="0" lang="fr-FR" altLang="fr-FR" sz="1200" b="0" i="0" u="none" strike="noStrike" cap="none" normalizeH="0" baseline="0" dirty="0">
                <a:ln>
                  <a:noFill/>
                </a:ln>
                <a:solidFill>
                  <a:srgbClr val="067D17"/>
                </a:solidFill>
                <a:effectLst/>
                <a:latin typeface="JetBrains Mono"/>
              </a:rPr>
              <a:t> pizzas </a:t>
            </a:r>
            <a:r>
              <a:rPr kumimoji="0" lang="fr-FR" altLang="fr-FR" sz="1200" b="0" i="0" u="none" strike="noStrike" cap="none" normalizeH="0" baseline="0" dirty="0" err="1">
                <a:ln>
                  <a:noFill/>
                </a:ln>
                <a:solidFill>
                  <a:srgbClr val="067D17"/>
                </a:solidFill>
                <a:effectLst/>
                <a:latin typeface="JetBrains Mono"/>
              </a:rPr>
              <a:t>make</a:t>
            </a:r>
            <a:r>
              <a:rPr kumimoji="0" lang="fr-FR" altLang="fr-FR" sz="1200" b="0" i="0" u="none" strike="noStrike" cap="none" normalizeH="0" baseline="0" dirty="0">
                <a:ln>
                  <a:noFill/>
                </a:ln>
                <a:solidFill>
                  <a:srgbClr val="067D17"/>
                </a:solidFill>
                <a:effectLst/>
                <a:latin typeface="JetBrains Mono"/>
              </a:rPr>
              <a:t> quick fans </a:t>
            </a:r>
            <a:r>
              <a:rPr kumimoji="0" lang="fr-FR" altLang="fr-FR" sz="1200" b="0" i="0" u="none" strike="noStrike" cap="none" normalizeH="0" baseline="0" dirty="0" err="1">
                <a:ln>
                  <a:noFill/>
                </a:ln>
                <a:solidFill>
                  <a:srgbClr val="067D17"/>
                </a:solidFill>
                <a:effectLst/>
                <a:latin typeface="JetBrains Mono"/>
              </a:rPr>
              <a:t>with</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their</a:t>
            </a:r>
            <a:r>
              <a:rPr kumimoji="0" lang="fr-FR" altLang="fr-FR" sz="1200" b="0" i="0" u="none" strike="noStrike" cap="none" normalizeH="0" baseline="0" dirty="0">
                <a:ln>
                  <a:noFill/>
                </a:ln>
                <a:solidFill>
                  <a:srgbClr val="067D17"/>
                </a:solidFill>
                <a:effectLst/>
                <a:latin typeface="JetBrains Mono"/>
              </a:rPr>
              <a:t> hot-off-the-grill, </a:t>
            </a:r>
            <a:r>
              <a:rPr kumimoji="0" lang="fr-FR" altLang="fr-FR" sz="1200" b="0" i="0" u="none" strike="noStrike" cap="none" normalizeH="0" baseline="0" dirty="0" err="1">
                <a:ln>
                  <a:noFill/>
                </a:ln>
                <a:solidFill>
                  <a:srgbClr val="067D17"/>
                </a:solidFill>
                <a:effectLst/>
                <a:latin typeface="JetBrains Mono"/>
              </a:rPr>
              <a:t>rustic</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flavor</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They're</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perfect</a:t>
            </a:r>
            <a:r>
              <a:rPr kumimoji="0" lang="fr-FR" altLang="fr-FR" sz="1200" b="0" i="0" u="none" strike="noStrike" cap="none" normalizeH="0" baseline="0" dirty="0">
                <a:ln>
                  <a:noFill/>
                </a:ln>
                <a:solidFill>
                  <a:srgbClr val="067D17"/>
                </a:solidFill>
                <a:effectLst/>
                <a:latin typeface="JetBrains Mono"/>
              </a:rPr>
              <a:t> for </a:t>
            </a:r>
            <a:r>
              <a:rPr kumimoji="0" lang="fr-FR" altLang="fr-FR" sz="1200" b="0" i="0" u="none" strike="noStrike" cap="none" normalizeH="0" baseline="0" dirty="0" err="1">
                <a:ln>
                  <a:noFill/>
                </a:ln>
                <a:solidFill>
                  <a:srgbClr val="067D17"/>
                </a:solidFill>
                <a:effectLst/>
                <a:latin typeface="JetBrains Mono"/>
              </a:rPr>
              <a:t>spur</a:t>
            </a:r>
            <a:r>
              <a:rPr kumimoji="0" lang="fr-FR" altLang="fr-FR" sz="1200" b="0" i="0" u="none" strike="noStrike" cap="none" normalizeH="0" baseline="0" dirty="0">
                <a:ln>
                  <a:noFill/>
                </a:ln>
                <a:solidFill>
                  <a:srgbClr val="067D17"/>
                </a:solidFill>
                <a:effectLst/>
                <a:latin typeface="JetBrains Mono"/>
              </a:rPr>
              <a:t>-of-the-	moment </a:t>
            </a:r>
            <a:r>
              <a:rPr kumimoji="0" lang="fr-FR" altLang="fr-FR" sz="1200" b="0" i="0" u="none" strike="noStrike" cap="none" normalizeH="0" baseline="0" dirty="0" err="1">
                <a:ln>
                  <a:noFill/>
                </a:ln>
                <a:solidFill>
                  <a:srgbClr val="067D17"/>
                </a:solidFill>
                <a:effectLst/>
                <a:latin typeface="JetBrains Mono"/>
              </a:rPr>
              <a:t>cookouts</a:t>
            </a:r>
            <a:r>
              <a:rPr kumimoji="0" lang="fr-FR" altLang="fr-FR" sz="1200" b="0" i="0" u="none" strike="noStrike" cap="none" normalizeH="0" baseline="0" dirty="0">
                <a:ln>
                  <a:noFill/>
                </a:ln>
                <a:solidFill>
                  <a:srgbClr val="067D17"/>
                </a:solidFill>
                <a:effectLst/>
                <a:latin typeface="JetBrains Mono"/>
              </a:rPr>
              <a:t> and </a:t>
            </a:r>
            <a:r>
              <a:rPr kumimoji="0" lang="fr-FR" altLang="fr-FR" sz="1200" b="0" i="0" u="none" strike="noStrike" cap="none" normalizeH="0" baseline="0" dirty="0" err="1">
                <a:ln>
                  <a:noFill/>
                </a:ln>
                <a:solidFill>
                  <a:srgbClr val="067D17"/>
                </a:solidFill>
                <a:effectLst/>
                <a:latin typeface="JetBrains Mono"/>
              </a:rPr>
              <a:t>summer</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dinners</a:t>
            </a:r>
            <a:r>
              <a:rPr kumimoji="0" lang="fr-FR" altLang="fr-FR" sz="1200" b="0" i="0" u="none" strike="noStrike" cap="none" normalizeH="0" baseline="0" dirty="0">
                <a:ln>
                  <a:noFill/>
                </a:ln>
                <a:solidFill>
                  <a:srgbClr val="067D17"/>
                </a:solidFill>
                <a:effectLst/>
                <a:latin typeface="JetBrains Mono"/>
              </a:rPr>
              <a:t> on the patio. —Alicia Trevithick, </a:t>
            </a:r>
            <a:r>
              <a:rPr kumimoji="0" lang="fr-FR" altLang="fr-FR" sz="1200" b="0" i="0" u="none" strike="noStrike" cap="none" normalizeH="0" baseline="0" dirty="0" err="1">
                <a:ln>
                  <a:noFill/>
                </a:ln>
                <a:solidFill>
                  <a:srgbClr val="067D17"/>
                </a:solidFill>
                <a:effectLst/>
                <a:latin typeface="JetBrains Mono"/>
              </a:rPr>
              <a:t>Temecula</a:t>
            </a:r>
            <a:r>
              <a:rPr kumimoji="0" lang="fr-FR" altLang="fr-FR" sz="1200" b="0" i="0" u="none" strike="noStrike" cap="none" normalizeH="0" baseline="0" dirty="0">
                <a:ln>
                  <a:noFill/>
                </a:ln>
                <a:solidFill>
                  <a:srgbClr val="067D17"/>
                </a:solidFill>
                <a:effectLst/>
                <a:latin typeface="JetBrains Mono"/>
              </a:rPr>
              <a:t>, California"</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"STEP 1:</a:t>
            </a:r>
            <a:r>
              <a:rPr kumimoji="0" lang="fr-FR" altLang="fr-FR" sz="1200" b="0" i="0" u="none" strike="noStrike" cap="none" normalizeH="0" baseline="0" dirty="0">
                <a:ln>
                  <a:noFill/>
                </a:ln>
                <a:solidFill>
                  <a:srgbClr val="0037A6"/>
                </a:solidFill>
                <a:effectLst/>
                <a:latin typeface="JetBrains Mono"/>
              </a:rPr>
              <a:t>\n\n</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Sprinkle</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chicken</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with</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pepper</a:t>
            </a:r>
            <a:r>
              <a:rPr kumimoji="0" lang="fr-FR" altLang="fr-FR" sz="1200" b="0" i="0" u="none" strike="noStrike" cap="none" normalizeH="0" baseline="0" dirty="0">
                <a:ln>
                  <a:noFill/>
                </a:ln>
                <a:solidFill>
                  <a:srgbClr val="067D17"/>
                </a:solidFill>
                <a:effectLst/>
                <a:latin typeface="JetBrains Mono"/>
              </a:rPr>
              <a:t>; place on an </a:t>
            </a:r>
            <a:r>
              <a:rPr kumimoji="0" lang="fr-FR" altLang="fr-FR" sz="1200" b="0" i="0" u="none" strike="noStrike" cap="none" normalizeH="0" baseline="0" dirty="0" err="1">
                <a:ln>
                  <a:noFill/>
                </a:ln>
                <a:solidFill>
                  <a:srgbClr val="067D17"/>
                </a:solidFill>
                <a:effectLst/>
                <a:latin typeface="JetBrains Mono"/>
              </a:rPr>
              <a:t>oiled</a:t>
            </a:r>
            <a:r>
              <a:rPr kumimoji="0" lang="fr-FR" altLang="fr-FR" sz="1200" b="0" i="0" u="none" strike="noStrike" cap="none" normalizeH="0" baseline="0" dirty="0">
                <a:ln>
                  <a:noFill/>
                </a:ln>
                <a:solidFill>
                  <a:srgbClr val="067D17"/>
                </a:solidFill>
                <a:effectLst/>
                <a:latin typeface="JetBrains Mono"/>
              </a:rPr>
              <a:t> grill rack over medium </a:t>
            </a:r>
            <a:r>
              <a:rPr kumimoji="0" lang="fr-FR" altLang="fr-FR" sz="1200" b="0" i="0" u="none" strike="noStrike" cap="none" normalizeH="0" baseline="0" dirty="0" err="1">
                <a:ln>
                  <a:noFill/>
                </a:ln>
                <a:solidFill>
                  <a:srgbClr val="067D17"/>
                </a:solidFill>
                <a:effectLst/>
                <a:latin typeface="JetBrains Mono"/>
              </a:rPr>
              <a:t>heat</a:t>
            </a:r>
            <a:r>
              <a:rPr kumimoji="0" lang="fr-FR" altLang="fr-FR" sz="1200" b="0" i="0" u="none" strike="noStrike" cap="none" normalizeH="0" baseline="0" dirty="0">
                <a:ln>
                  <a:noFill/>
                </a:ln>
                <a:solidFill>
                  <a:srgbClr val="067D17"/>
                </a:solidFill>
                <a:effectLst/>
                <a:latin typeface="JetBrains Mono"/>
              </a:rPr>
              <a:t>. Grill, </a:t>
            </a:r>
            <a:r>
              <a:rPr kumimoji="0" lang="fr-FR" altLang="fr-FR" sz="1200" b="0" i="0" u="none" strike="noStrike" cap="none" normalizeH="0" baseline="0" dirty="0" err="1">
                <a:ln>
                  <a:noFill/>
                </a:ln>
                <a:solidFill>
                  <a:srgbClr val="067D17"/>
                </a:solidFill>
                <a:effectLst/>
                <a:latin typeface="JetBrains Mono"/>
              </a:rPr>
              <a:t>covered</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until</a:t>
            </a:r>
            <a:r>
              <a:rPr kumimoji="0" lang="fr-FR" altLang="fr-FR" sz="1200" b="0" i="0" u="none" strike="noStrike" cap="none" normalizeH="0" baseline="0" dirty="0">
                <a:ln>
                  <a:noFill/>
                </a:ln>
                <a:solidFill>
                  <a:srgbClr val="067D17"/>
                </a:solidFill>
                <a:effectLst/>
                <a:latin typeface="JetBrains Mono"/>
              </a:rPr>
              <a:t> a </a:t>
            </a:r>
            <a:r>
              <a:rPr kumimoji="0" lang="fr-FR" altLang="fr-FR" sz="1200" b="0" i="0" u="none" strike="noStrike" cap="none" normalizeH="0" baseline="0" dirty="0" err="1">
                <a:ln>
                  <a:noFill/>
                </a:ln>
                <a:solidFill>
                  <a:srgbClr val="067D17"/>
                </a:solidFill>
                <a:effectLst/>
                <a:latin typeface="JetBrains Mono"/>
              </a:rPr>
              <a:t>thermometer</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reads</a:t>
            </a:r>
            <a:r>
              <a:rPr kumimoji="0" lang="fr-FR" altLang="fr-FR" sz="1200" b="0" i="0" u="none" strike="noStrike" cap="none" normalizeH="0" baseline="0" dirty="0">
                <a:ln>
                  <a:noFill/>
                </a:ln>
                <a:solidFill>
                  <a:srgbClr val="067D17"/>
                </a:solidFill>
                <a:effectLst/>
                <a:latin typeface="JetBrains Mono"/>
              </a:rPr>
              <a:t> 165°, 5-7 minutes per </a:t>
            </a:r>
            <a:r>
              <a:rPr kumimoji="0" lang="fr-FR" altLang="fr-FR" sz="1200" b="0" i="0" u="none" strike="noStrike" cap="none" normalizeH="0" baseline="0" dirty="0" err="1">
                <a:ln>
                  <a:noFill/>
                </a:ln>
                <a:solidFill>
                  <a:srgbClr val="067D17"/>
                </a:solidFill>
                <a:effectLst/>
                <a:latin typeface="JetBrains Mono"/>
              </a:rPr>
              <a:t>side</a:t>
            </a:r>
            <a:r>
              <a:rPr kumimoji="0" lang="fr-FR" altLang="fr-FR" sz="1200" b="0" i="0" u="none" strike="noStrike" cap="none" normalizeH="0" baseline="0" dirty="0">
                <a:ln>
                  <a:noFill/>
                </a:ln>
                <a:solidFill>
                  <a:srgbClr val="067D17"/>
                </a:solidFill>
                <a:effectLst/>
                <a:latin typeface="JetBrains Mono"/>
              </a:rPr>
              <a:t>, basting 	</a:t>
            </a:r>
            <a:r>
              <a:rPr kumimoji="0" lang="fr-FR" altLang="fr-FR" sz="1200" b="0" i="0" u="none" strike="noStrike" cap="none" normalizeH="0" baseline="0" dirty="0" err="1">
                <a:ln>
                  <a:noFill/>
                </a:ln>
                <a:solidFill>
                  <a:srgbClr val="067D17"/>
                </a:solidFill>
                <a:effectLst/>
                <a:latin typeface="JetBrains Mono"/>
              </a:rPr>
              <a:t>frequently</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with</a:t>
            </a:r>
            <a:r>
              <a:rPr kumimoji="0" lang="fr-FR" altLang="fr-FR" sz="1200" b="0" i="0" u="none" strike="noStrike" cap="none" normalizeH="0" baseline="0" dirty="0">
                <a:ln>
                  <a:noFill/>
                </a:ln>
                <a:solidFill>
                  <a:srgbClr val="067D17"/>
                </a:solidFill>
                <a:effectLst/>
                <a:latin typeface="JetBrains Mono"/>
              </a:rPr>
              <a:t> 1/2 cup barbecue sauce </a:t>
            </a:r>
            <a:r>
              <a:rPr kumimoji="0" lang="fr-FR" altLang="fr-FR" sz="1200" b="0" i="0" u="none" strike="noStrike" cap="none" normalizeH="0" baseline="0" dirty="0" err="1">
                <a:ln>
                  <a:noFill/>
                </a:ln>
                <a:solidFill>
                  <a:srgbClr val="067D17"/>
                </a:solidFill>
                <a:effectLst/>
                <a:latin typeface="JetBrains Mono"/>
              </a:rPr>
              <a:t>during</a:t>
            </a:r>
            <a:r>
              <a:rPr kumimoji="0" lang="fr-FR" altLang="fr-FR" sz="1200" b="0" i="0" u="none" strike="noStrike" cap="none" normalizeH="0" baseline="0" dirty="0">
                <a:ln>
                  <a:noFill/>
                </a:ln>
                <a:solidFill>
                  <a:srgbClr val="067D17"/>
                </a:solidFill>
                <a:effectLst/>
                <a:latin typeface="JetBrains Mono"/>
              </a:rPr>
              <a:t> the last 4 minutes. Cool </a:t>
            </a:r>
            <a:r>
              <a:rPr kumimoji="0" lang="fr-FR" altLang="fr-FR" sz="1200" b="0" i="0" u="none" strike="noStrike" cap="none" normalizeH="0" baseline="0" dirty="0" err="1">
                <a:ln>
                  <a:noFill/>
                </a:ln>
                <a:solidFill>
                  <a:srgbClr val="067D17"/>
                </a:solidFill>
                <a:effectLst/>
                <a:latin typeface="JetBrains Mono"/>
              </a:rPr>
              <a:t>slightly</a:t>
            </a:r>
            <a:r>
              <a:rPr kumimoji="0" lang="fr-FR" altLang="fr-FR" sz="1200" b="0" i="0" u="none" strike="noStrike" cap="none" normalizeH="0" baseline="0" dirty="0">
                <a:ln>
                  <a:noFill/>
                </a:ln>
                <a:solidFill>
                  <a:srgbClr val="067D17"/>
                </a:solidFill>
                <a:effectLst/>
                <a:latin typeface="JetBrains Mono"/>
              </a:rPr>
              <a:t>. Cut </a:t>
            </a:r>
            <a:r>
              <a:rPr kumimoji="0" lang="fr-FR" altLang="fr-FR" sz="1200" b="0" i="0" u="none" strike="noStrike" cap="none" normalizeH="0" baseline="0" dirty="0" err="1">
                <a:ln>
                  <a:noFill/>
                </a:ln>
                <a:solidFill>
                  <a:srgbClr val="067D17"/>
                </a:solidFill>
                <a:effectLst/>
                <a:latin typeface="JetBrains Mono"/>
              </a:rPr>
              <a:t>into</a:t>
            </a:r>
            <a:r>
              <a:rPr kumimoji="0" lang="fr-FR" altLang="fr-FR" sz="1200" b="0" i="0" u="none" strike="noStrike" cap="none" normalizeH="0" baseline="0" dirty="0">
                <a:ln>
                  <a:noFill/>
                </a:ln>
                <a:solidFill>
                  <a:srgbClr val="067D17"/>
                </a:solidFill>
                <a:effectLst/>
                <a:latin typeface="JetBrains Mono"/>
              </a:rPr>
              <a:t> cubes.</a:t>
            </a:r>
            <a:r>
              <a:rPr kumimoji="0" lang="fr-FR" altLang="fr-FR" sz="1200" b="0" i="0" u="none" strike="noStrike" cap="none" normalizeH="0" baseline="0" dirty="0">
                <a:ln>
                  <a:noFill/>
                </a:ln>
                <a:solidFill>
                  <a:srgbClr val="0037A6"/>
                </a:solidFill>
                <a:effectLst/>
                <a:latin typeface="JetBrains Mono"/>
              </a:rPr>
              <a:t>\n\</a:t>
            </a:r>
            <a:r>
              <a:rPr kumimoji="0" lang="fr-FR" altLang="fr-FR" sz="1200" b="0" i="0" u="none" strike="noStrike" cap="none" normalizeH="0" baseline="0" dirty="0" err="1">
                <a:ln>
                  <a:noFill/>
                </a:ln>
                <a:solidFill>
                  <a:srgbClr val="0037A6"/>
                </a:solidFill>
                <a:effectLst/>
                <a:latin typeface="JetBrains Mono"/>
              </a:rPr>
              <a:t>n</a:t>
            </a:r>
            <a:r>
              <a:rPr kumimoji="0" lang="fr-FR" altLang="fr-FR" sz="1200" b="0" i="0" u="none" strike="noStrike" cap="none" normalizeH="0" baseline="0" dirty="0" err="1">
                <a:ln>
                  <a:noFill/>
                </a:ln>
                <a:solidFill>
                  <a:srgbClr val="067D17"/>
                </a:solidFill>
                <a:effectLst/>
                <a:latin typeface="JetBrains Mono"/>
              </a:rPr>
              <a:t>STEP</a:t>
            </a:r>
            <a:r>
              <a:rPr kumimoji="0" lang="fr-FR" altLang="fr-FR" sz="1200" b="0" i="0" u="none" strike="noStrike" cap="none" normalizeH="0" baseline="0" dirty="0">
                <a:ln>
                  <a:noFill/>
                </a:ln>
                <a:solidFill>
                  <a:srgbClr val="067D17"/>
                </a:solidFill>
                <a:effectLst/>
                <a:latin typeface="JetBrains Mono"/>
              </a:rPr>
              <a:t> 2:</a:t>
            </a:r>
            <a:r>
              <a:rPr kumimoji="0" lang="fr-FR" altLang="fr-FR" sz="1200" b="0" i="0" u="none" strike="noStrike" cap="none" normalizeH="0" baseline="0" dirty="0">
                <a:ln>
                  <a:noFill/>
                </a:ln>
                <a:solidFill>
                  <a:srgbClr val="0037A6"/>
                </a:solidFill>
                <a:effectLst/>
                <a:latin typeface="JetBrains Mono"/>
              </a:rPr>
              <a:t>\n\n</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Divide</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dough</a:t>
            </a:r>
            <a:r>
              <a:rPr kumimoji="0" lang="fr-FR" altLang="fr-FR" sz="1200" b="0" i="0" u="none" strike="noStrike" cap="none" normalizeH="0" baseline="0" dirty="0">
                <a:ln>
                  <a:noFill/>
                </a:ln>
                <a:solidFill>
                  <a:srgbClr val="067D17"/>
                </a:solidFill>
                <a:effectLst/>
                <a:latin typeface="JetBrains Mono"/>
              </a:rPr>
              <a:t> in </a:t>
            </a:r>
            <a:r>
              <a:rPr kumimoji="0" lang="fr-FR" altLang="fr-FR" sz="1200" b="0" i="0" u="none" strike="noStrike" cap="none" normalizeH="0" baseline="0" dirty="0" err="1">
                <a:ln>
                  <a:noFill/>
                </a:ln>
                <a:solidFill>
                  <a:srgbClr val="067D17"/>
                </a:solidFill>
                <a:effectLst/>
                <a:latin typeface="JetBrains Mono"/>
              </a:rPr>
              <a:t>half</a:t>
            </a:r>
            <a:r>
              <a:rPr kumimoji="0" lang="fr-FR" altLang="fr-FR" sz="1200" b="0" i="0" u="none" strike="noStrike" cap="none" normalizeH="0" baseline="0" dirty="0">
                <a:ln>
                  <a:noFill/>
                </a:ln>
                <a:solidFill>
                  <a:srgbClr val="067D17"/>
                </a:solidFill>
                <a:effectLst/>
                <a:latin typeface="JetBrains Mono"/>
              </a:rPr>
              <a:t>. On a </a:t>
            </a:r>
            <a:r>
              <a:rPr kumimoji="0" lang="fr-FR" altLang="fr-FR" sz="1200" b="0" i="0" u="none" strike="noStrike" cap="none" normalizeH="0" baseline="0" dirty="0" err="1">
                <a:ln>
                  <a:noFill/>
                </a:ln>
                <a:solidFill>
                  <a:srgbClr val="067D17"/>
                </a:solidFill>
                <a:effectLst/>
                <a:latin typeface="JetBrains Mono"/>
              </a:rPr>
              <a:t>well-greased</a:t>
            </a:r>
            <a:r>
              <a:rPr kumimoji="0" lang="fr-FR" altLang="fr-FR" sz="1200" b="0" i="0" u="none" strike="noStrike" cap="none" normalizeH="0" baseline="0" dirty="0">
                <a:ln>
                  <a:noFill/>
                </a:ln>
                <a:solidFill>
                  <a:srgbClr val="067D17"/>
                </a:solidFill>
                <a:effectLst/>
                <a:latin typeface="JetBrains Mono"/>
              </a:rPr>
              <a:t> 	large </a:t>
            </a:r>
            <a:r>
              <a:rPr kumimoji="0" lang="fr-FR" altLang="fr-FR" sz="1200" b="0" i="0" u="none" strike="noStrike" cap="none" normalizeH="0" baseline="0" dirty="0" err="1">
                <a:ln>
                  <a:noFill/>
                </a:ln>
                <a:solidFill>
                  <a:srgbClr val="067D17"/>
                </a:solidFill>
                <a:effectLst/>
                <a:latin typeface="JetBrains Mono"/>
              </a:rPr>
              <a:t>sheet</a:t>
            </a:r>
            <a:r>
              <a:rPr kumimoji="0" lang="fr-FR" altLang="fr-FR" sz="1200" b="0" i="0" u="none" strike="noStrike" cap="none" normalizeH="0" baseline="0" dirty="0">
                <a:ln>
                  <a:noFill/>
                </a:ln>
                <a:solidFill>
                  <a:srgbClr val="067D17"/>
                </a:solidFill>
                <a:effectLst/>
                <a:latin typeface="JetBrains Mono"/>
              </a:rPr>
              <a:t> of </a:t>
            </a:r>
            <a:r>
              <a:rPr kumimoji="0" lang="fr-FR" altLang="fr-FR" sz="1200" b="0" i="0" u="none" strike="noStrike" cap="none" normalizeH="0" baseline="0" dirty="0" err="1">
                <a:ln>
                  <a:noFill/>
                </a:ln>
                <a:solidFill>
                  <a:srgbClr val="067D17"/>
                </a:solidFill>
                <a:effectLst/>
                <a:latin typeface="JetBrains Mono"/>
              </a:rPr>
              <a:t>heavy-duty</a:t>
            </a:r>
            <a:r>
              <a:rPr kumimoji="0" lang="fr-FR" altLang="fr-FR" sz="1200" b="0" i="0" u="none" strike="noStrike" cap="none" normalizeH="0" baseline="0" dirty="0">
                <a:ln>
                  <a:noFill/>
                </a:ln>
                <a:solidFill>
                  <a:srgbClr val="067D17"/>
                </a:solidFill>
                <a:effectLst/>
                <a:latin typeface="JetBrains Mono"/>
              </a:rPr>
              <a:t> foil, </a:t>
            </a:r>
            <a:r>
              <a:rPr kumimoji="0" lang="fr-FR" altLang="fr-FR" sz="1200" b="0" i="0" u="none" strike="noStrike" cap="none" normalizeH="0" baseline="0" dirty="0" err="1">
                <a:ln>
                  <a:noFill/>
                </a:ln>
                <a:solidFill>
                  <a:srgbClr val="067D17"/>
                </a:solidFill>
                <a:effectLst/>
                <a:latin typeface="JetBrains Mono"/>
              </a:rPr>
              <a:t>press</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each</a:t>
            </a:r>
            <a:r>
              <a:rPr kumimoji="0" lang="fr-FR" altLang="fr-FR" sz="1200" b="0" i="0" u="none" strike="noStrike" cap="none" normalizeH="0" baseline="0" dirty="0">
                <a:ln>
                  <a:noFill/>
                </a:ln>
                <a:solidFill>
                  <a:srgbClr val="067D17"/>
                </a:solidFill>
                <a:effectLst/>
                <a:latin typeface="JetBrains Mono"/>
              </a:rPr>
              <a:t> portion of </a:t>
            </a:r>
            <a:r>
              <a:rPr kumimoji="0" lang="fr-FR" altLang="fr-FR" sz="1200" b="0" i="0" u="none" strike="noStrike" cap="none" normalizeH="0" baseline="0" dirty="0" err="1">
                <a:ln>
                  <a:noFill/>
                </a:ln>
                <a:solidFill>
                  <a:srgbClr val="067D17"/>
                </a:solidFill>
                <a:effectLst/>
                <a:latin typeface="JetBrains Mono"/>
              </a:rPr>
              <a:t>dough</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into</a:t>
            </a:r>
            <a:r>
              <a:rPr kumimoji="0" lang="fr-FR" altLang="fr-FR" sz="1200" b="0" i="0" u="none" strike="noStrike" cap="none" normalizeH="0" baseline="0" dirty="0">
                <a:ln>
                  <a:noFill/>
                </a:ln>
                <a:solidFill>
                  <a:srgbClr val="067D17"/>
                </a:solidFill>
                <a:effectLst/>
                <a:latin typeface="JetBrains Mono"/>
              </a:rPr>
              <a:t> a 10x8-in. rectangle; </a:t>
            </a:r>
            <a:r>
              <a:rPr kumimoji="0" lang="fr-FR" altLang="fr-FR" sz="1200" b="0" i="0" u="none" strike="noStrike" cap="none" normalizeH="0" baseline="0" dirty="0" err="1">
                <a:ln>
                  <a:noFill/>
                </a:ln>
                <a:solidFill>
                  <a:srgbClr val="067D17"/>
                </a:solidFill>
                <a:effectLst/>
                <a:latin typeface="JetBrains Mono"/>
              </a:rPr>
              <a:t>brush</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lightly</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with</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oil</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Invert</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dough</a:t>
            </a:r>
            <a:r>
              <a:rPr kumimoji="0" lang="fr-FR" altLang="fr-FR" sz="1200" b="0" i="0" u="none" strike="noStrike" cap="none" normalizeH="0" baseline="0" dirty="0">
                <a:ln>
                  <a:noFill/>
                </a:ln>
                <a:solidFill>
                  <a:srgbClr val="067D17"/>
                </a:solidFill>
                <a:effectLst/>
                <a:latin typeface="JetBrains Mono"/>
              </a:rPr>
              <a:t> onto grill rack; </a:t>
            </a:r>
            <a:r>
              <a:rPr kumimoji="0" lang="fr-FR" altLang="fr-FR" sz="1200" b="0" i="0" u="none" strike="noStrike" cap="none" normalizeH="0" baseline="0" dirty="0" err="1">
                <a:ln>
                  <a:noFill/>
                </a:ln>
                <a:solidFill>
                  <a:srgbClr val="067D17"/>
                </a:solidFill>
                <a:effectLst/>
                <a:latin typeface="JetBrains Mono"/>
              </a:rPr>
              <a:t>peel</a:t>
            </a:r>
            <a:r>
              <a:rPr kumimoji="0" lang="fr-FR" altLang="fr-FR" sz="1200" b="0" i="0" u="none" strike="noStrike" cap="none" normalizeH="0" baseline="0" dirty="0">
                <a:ln>
                  <a:noFill/>
                </a:ln>
                <a:solidFill>
                  <a:srgbClr val="067D17"/>
                </a:solidFill>
                <a:effectLst/>
                <a:latin typeface="JetBrains Mono"/>
              </a:rPr>
              <a:t> off foil. Grill, 	</a:t>
            </a:r>
            <a:r>
              <a:rPr kumimoji="0" lang="fr-FR" altLang="fr-FR" sz="1200" b="0" i="0" u="none" strike="noStrike" cap="none" normalizeH="0" baseline="0" dirty="0" err="1">
                <a:ln>
                  <a:noFill/>
                </a:ln>
                <a:solidFill>
                  <a:srgbClr val="067D17"/>
                </a:solidFill>
                <a:effectLst/>
                <a:latin typeface="JetBrains Mono"/>
              </a:rPr>
              <a:t>covered</a:t>
            </a:r>
            <a:r>
              <a:rPr kumimoji="0" lang="fr-FR" altLang="fr-FR" sz="1200" b="0" i="0" u="none" strike="noStrike" cap="none" normalizeH="0" baseline="0" dirty="0">
                <a:ln>
                  <a:noFill/>
                </a:ln>
                <a:solidFill>
                  <a:srgbClr val="067D17"/>
                </a:solidFill>
                <a:effectLst/>
                <a:latin typeface="JetBrains Mono"/>
              </a:rPr>
              <a:t>, over medium </a:t>
            </a:r>
            <a:r>
              <a:rPr kumimoji="0" lang="fr-FR" altLang="fr-FR" sz="1200" b="0" i="0" u="none" strike="noStrike" cap="none" normalizeH="0" baseline="0" dirty="0" err="1">
                <a:ln>
                  <a:noFill/>
                </a:ln>
                <a:solidFill>
                  <a:srgbClr val="067D17"/>
                </a:solidFill>
                <a:effectLst/>
                <a:latin typeface="JetBrains Mono"/>
              </a:rPr>
              <a:t>heat</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until</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bottom</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is</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lightly</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browned</a:t>
            </a:r>
            <a:r>
              <a:rPr kumimoji="0" lang="fr-FR" altLang="fr-FR" sz="1200" b="0" i="0" u="none" strike="noStrike" cap="none" normalizeH="0" baseline="0" dirty="0">
                <a:ln>
                  <a:noFill/>
                </a:ln>
                <a:solidFill>
                  <a:srgbClr val="067D17"/>
                </a:solidFill>
                <a:effectLst/>
                <a:latin typeface="JetBrains Mono"/>
              </a:rPr>
              <a:t>, 1-2 minutes.</a:t>
            </a:r>
            <a:r>
              <a:rPr kumimoji="0" lang="fr-FR" altLang="fr-FR" sz="1200" b="0" i="0" u="none" strike="noStrike" cap="none" normalizeH="0" baseline="0" dirty="0">
                <a:ln>
                  <a:noFill/>
                </a:ln>
                <a:solidFill>
                  <a:srgbClr val="0037A6"/>
                </a:solidFill>
                <a:effectLst/>
                <a:latin typeface="JetBrains Mono"/>
              </a:rPr>
              <a:t>\n\</a:t>
            </a:r>
            <a:r>
              <a:rPr kumimoji="0" lang="fr-FR" altLang="fr-FR" sz="1200" b="0" i="0" u="none" strike="noStrike" cap="none" normalizeH="0" baseline="0" dirty="0" err="1">
                <a:ln>
                  <a:noFill/>
                </a:ln>
                <a:solidFill>
                  <a:srgbClr val="0037A6"/>
                </a:solidFill>
                <a:effectLst/>
                <a:latin typeface="JetBrains Mono"/>
              </a:rPr>
              <a:t>n</a:t>
            </a:r>
            <a:r>
              <a:rPr kumimoji="0" lang="fr-FR" altLang="fr-FR" sz="1200" b="0" i="0" u="none" strike="noStrike" cap="none" normalizeH="0" baseline="0" dirty="0" err="1">
                <a:ln>
                  <a:noFill/>
                </a:ln>
                <a:solidFill>
                  <a:srgbClr val="067D17"/>
                </a:solidFill>
                <a:effectLst/>
                <a:latin typeface="JetBrains Mono"/>
              </a:rPr>
              <a:t>STEP</a:t>
            </a:r>
            <a:r>
              <a:rPr kumimoji="0" lang="fr-FR" altLang="fr-FR" sz="1200" b="0" i="0" u="none" strike="noStrike" cap="none" normalizeH="0" baseline="0" dirty="0">
                <a:ln>
                  <a:noFill/>
                </a:ln>
                <a:solidFill>
                  <a:srgbClr val="067D17"/>
                </a:solidFill>
                <a:effectLst/>
                <a:latin typeface="JetBrains Mono"/>
              </a:rPr>
              <a:t> 3:</a:t>
            </a:r>
            <a:r>
              <a:rPr kumimoji="0" lang="fr-FR" altLang="fr-FR" sz="1200" b="0" i="0" u="none" strike="noStrike" cap="none" normalizeH="0" baseline="0" dirty="0">
                <a:ln>
                  <a:noFill/>
                </a:ln>
                <a:solidFill>
                  <a:srgbClr val="0037A6"/>
                </a:solidFill>
                <a:effectLst/>
                <a:latin typeface="JetBrains Mono"/>
              </a:rPr>
              <a:t>\n\n</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Remove</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from</a:t>
            </a:r>
            <a:r>
              <a:rPr kumimoji="0" lang="fr-FR" altLang="fr-FR" sz="1200" b="0" i="0" u="none" strike="noStrike" cap="none" normalizeH="0" baseline="0" dirty="0">
                <a:ln>
                  <a:noFill/>
                </a:ln>
                <a:solidFill>
                  <a:srgbClr val="067D17"/>
                </a:solidFill>
                <a:effectLst/>
                <a:latin typeface="JetBrains Mono"/>
              </a:rPr>
              <a:t> grill. Spread </a:t>
            </a:r>
            <a:r>
              <a:rPr kumimoji="0" lang="fr-FR" altLang="fr-FR" sz="1200" b="0" i="0" u="none" strike="noStrike" cap="none" normalizeH="0" baseline="0" dirty="0" err="1">
                <a:ln>
                  <a:noFill/>
                </a:ln>
                <a:solidFill>
                  <a:srgbClr val="067D17"/>
                </a:solidFill>
                <a:effectLst/>
                <a:latin typeface="JetBrains Mono"/>
              </a:rPr>
              <a:t>grilled</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sides</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with</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remaining</a:t>
            </a:r>
            <a:r>
              <a:rPr kumimoji="0" lang="fr-FR" altLang="fr-FR" sz="1200" b="0" i="0" u="none" strike="noStrike" cap="none" normalizeH="0" baseline="0" dirty="0">
                <a:ln>
                  <a:noFill/>
                </a:ln>
                <a:solidFill>
                  <a:srgbClr val="067D17"/>
                </a:solidFill>
                <a:effectLst/>
                <a:latin typeface="JetBrains Mono"/>
              </a:rPr>
              <a:t> barbecue 	sauce. Top </a:t>
            </a:r>
            <a:r>
              <a:rPr kumimoji="0" lang="fr-FR" altLang="fr-FR" sz="1200" b="0" i="0" u="none" strike="noStrike" cap="none" normalizeH="0" baseline="0" dirty="0" err="1">
                <a:ln>
                  <a:noFill/>
                </a:ln>
                <a:solidFill>
                  <a:srgbClr val="067D17"/>
                </a:solidFill>
                <a:effectLst/>
                <a:latin typeface="JetBrains Mono"/>
              </a:rPr>
              <a:t>with</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cheese</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chicken</a:t>
            </a:r>
            <a:r>
              <a:rPr kumimoji="0" lang="fr-FR" altLang="fr-FR" sz="1200" b="0" i="0" u="none" strike="noStrike" cap="none" normalizeH="0" baseline="0" dirty="0">
                <a:ln>
                  <a:noFill/>
                </a:ln>
                <a:solidFill>
                  <a:srgbClr val="067D17"/>
                </a:solidFill>
                <a:effectLst/>
                <a:latin typeface="JetBrains Mono"/>
              </a:rPr>
              <a:t> and </a:t>
            </a:r>
            <a:r>
              <a:rPr kumimoji="0" lang="fr-FR" altLang="fr-FR" sz="1200" b="0" i="0" u="none" strike="noStrike" cap="none" normalizeH="0" baseline="0" dirty="0" err="1">
                <a:ln>
                  <a:noFill/>
                </a:ln>
                <a:solidFill>
                  <a:srgbClr val="067D17"/>
                </a:solidFill>
                <a:effectLst/>
                <a:latin typeface="JetBrains Mono"/>
              </a:rPr>
              <a:t>onion</a:t>
            </a:r>
            <a:r>
              <a:rPr kumimoji="0" lang="fr-FR" altLang="fr-FR" sz="1200" b="0" i="0" u="none" strike="noStrike" cap="none" normalizeH="0" baseline="0" dirty="0">
                <a:ln>
                  <a:noFill/>
                </a:ln>
                <a:solidFill>
                  <a:srgbClr val="067D17"/>
                </a:solidFill>
                <a:effectLst/>
                <a:latin typeface="JetBrains Mono"/>
              </a:rPr>
              <a:t>. Grill, </a:t>
            </a:r>
            <a:r>
              <a:rPr kumimoji="0" lang="fr-FR" altLang="fr-FR" sz="1200" b="0" i="0" u="none" strike="noStrike" cap="none" normalizeH="0" baseline="0" dirty="0" err="1">
                <a:ln>
                  <a:noFill/>
                </a:ln>
                <a:solidFill>
                  <a:srgbClr val="067D17"/>
                </a:solidFill>
                <a:effectLst/>
                <a:latin typeface="JetBrains Mono"/>
              </a:rPr>
              <a:t>covered</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until</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bottom</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is</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lightly</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browned</a:t>
            </a:r>
            <a:r>
              <a:rPr kumimoji="0" lang="fr-FR" altLang="fr-FR" sz="1200" b="0" i="0" u="none" strike="noStrike" cap="none" normalizeH="0" baseline="0" dirty="0">
                <a:ln>
                  <a:noFill/>
                </a:ln>
                <a:solidFill>
                  <a:srgbClr val="067D17"/>
                </a:solidFill>
                <a:effectLst/>
                <a:latin typeface="JetBrains Mono"/>
              </a:rPr>
              <a:t> and </a:t>
            </a:r>
            <a:r>
              <a:rPr kumimoji="0" lang="fr-FR" altLang="fr-FR" sz="1200" b="0" i="0" u="none" strike="noStrike" cap="none" normalizeH="0" baseline="0" dirty="0" err="1">
                <a:ln>
                  <a:noFill/>
                </a:ln>
                <a:solidFill>
                  <a:srgbClr val="067D17"/>
                </a:solidFill>
                <a:effectLst/>
                <a:latin typeface="JetBrains Mono"/>
              </a:rPr>
              <a:t>cheese</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is</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melted</a:t>
            </a:r>
            <a:r>
              <a:rPr kumimoji="0" lang="fr-FR" altLang="fr-FR" sz="1200" b="0" i="0" u="none" strike="noStrike" cap="none" normalizeH="0" baseline="0" dirty="0">
                <a:ln>
                  <a:noFill/>
                </a:ln>
                <a:solidFill>
                  <a:srgbClr val="067D17"/>
                </a:solidFill>
                <a:effectLst/>
                <a:latin typeface="JetBrains Mono"/>
              </a:rPr>
              <a:t>, 2-3 minutes. </a:t>
            </a:r>
            <a:r>
              <a:rPr kumimoji="0" lang="fr-FR" altLang="fr-FR" sz="1200" b="0" i="0" u="none" strike="noStrike" cap="none" normalizeH="0" baseline="0" dirty="0" err="1">
                <a:ln>
                  <a:noFill/>
                </a:ln>
                <a:solidFill>
                  <a:srgbClr val="067D17"/>
                </a:solidFill>
                <a:effectLst/>
                <a:latin typeface="JetBrains Mono"/>
              </a:rPr>
              <a:t>Sprinkle</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with</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cilantro</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Yield</a:t>
            </a:r>
            <a:r>
              <a:rPr kumimoji="0" lang="fr-FR" altLang="fr-FR" sz="1200" b="0" i="0" u="none" strike="noStrike" cap="none" normalizeH="0" baseline="0" dirty="0">
                <a:ln>
                  <a:noFill/>
                </a:ln>
                <a:solidFill>
                  <a:srgbClr val="067D17"/>
                </a:solidFill>
                <a:effectLst/>
                <a:latin typeface="JetBrains Mono"/>
              </a:rPr>
              <a:t>: 2 	pizzas (4 </a:t>
            </a:r>
            <a:r>
              <a:rPr kumimoji="0" lang="fr-FR" altLang="fr-FR" sz="1200" b="0" i="0" u="none" strike="noStrike" cap="none" normalizeH="0" baseline="0" dirty="0" err="1">
                <a:ln>
                  <a:noFill/>
                </a:ln>
                <a:solidFill>
                  <a:srgbClr val="067D17"/>
                </a:solidFill>
                <a:effectLst/>
                <a:latin typeface="JetBrains Mono"/>
              </a:rPr>
              <a:t>pieces</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each</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a:p>
            <a:pPr>
              <a:spcBef>
                <a:spcPts val="0"/>
              </a:spcBef>
            </a:pPr>
            <a:r>
              <a:rPr lang="fr-FR" dirty="0">
                <a:solidFill>
                  <a:schemeClr val="tx1"/>
                </a:solidFill>
                <a:latin typeface="Calibri" panose="020F0502020204030204" pitchFamily="34" charset="0"/>
              </a:rPr>
              <a:t> </a:t>
            </a:r>
          </a:p>
          <a:p>
            <a:pPr>
              <a:spcBef>
                <a:spcPts val="0"/>
              </a:spcBef>
            </a:pPr>
            <a:endParaRPr lang="fr-FR" dirty="0">
              <a:solidFill>
                <a:schemeClr val="tx1"/>
              </a:solidFill>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5 : Modifier la classe </a:t>
            </a:r>
            <a:r>
              <a:rPr lang="fr-FR" dirty="0" err="1"/>
              <a:t>MainActivity</a:t>
            </a:r>
            <a:endParaRPr lang="fr-FR" dirty="0"/>
          </a:p>
        </p:txBody>
      </p:sp>
      <p:sp>
        <p:nvSpPr>
          <p:cNvPr id="4" name="Content Placeholder 3">
            <a:extLst>
              <a:ext uri="{FF2B5EF4-FFF2-40B4-BE49-F238E27FC236}">
                <a16:creationId xmlns:a16="http://schemas.microsoft.com/office/drawing/2014/main" id="{9B65C3A9-7D9C-98E1-D6E8-FD0EA9F6BDA9}"/>
              </a:ext>
            </a:extLst>
          </p:cNvPr>
          <p:cNvSpPr>
            <a:spLocks noGrp="1"/>
          </p:cNvSpPr>
          <p:nvPr>
            <p:ph sz="quarter" idx="4294967295"/>
          </p:nvPr>
        </p:nvSpPr>
        <p:spPr>
          <a:xfrm>
            <a:off x="6972300" y="1943100"/>
            <a:ext cx="5219700" cy="4514850"/>
          </a:xfrm>
          <a:prstGeom prst="rect">
            <a:avLst/>
          </a:prstGeom>
        </p:spPr>
        <p:txBody>
          <a:bodyPr/>
          <a:lstStyle/>
          <a:p>
            <a:pPr algn="l"/>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endParaRPr lang="fr-FR" dirty="0"/>
          </a:p>
        </p:txBody>
      </p:sp>
    </p:spTree>
    <p:extLst>
      <p:ext uri="{BB962C8B-B14F-4D97-AF65-F5344CB8AC3E}">
        <p14:creationId xmlns:p14="http://schemas.microsoft.com/office/powerpoint/2010/main" val="2370614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9" name="Content Placeholder 8">
            <a:extLst>
              <a:ext uri="{FF2B5EF4-FFF2-40B4-BE49-F238E27FC236}">
                <a16:creationId xmlns:a16="http://schemas.microsoft.com/office/drawing/2014/main" id="{13A9643D-D8BA-5E7A-0BBD-7DC80501140D}"/>
              </a:ext>
            </a:extLst>
          </p:cNvPr>
          <p:cNvSpPr>
            <a:spLocks noGrp="1"/>
          </p:cNvSpPr>
          <p:nvPr>
            <p:ph sz="quarter" idx="12"/>
          </p:nvPr>
        </p:nvSpPr>
        <p:spPr/>
        <p:txBody>
          <a:bodyPr/>
          <a:lstStyle/>
          <a:p>
            <a:pPr marL="228600" indent="-228600">
              <a:spcBef>
                <a:spcPts val="0"/>
              </a:spcBef>
              <a:buFont typeface="+mj-lt"/>
              <a:buAutoNum type="arabicPeriod" startAt="4"/>
            </a:pPr>
            <a:r>
              <a:rPr lang="fr-FR" dirty="0">
                <a:solidFill>
                  <a:schemeClr val="tx1"/>
                </a:solidFill>
                <a:latin typeface="Calibri" panose="020F0502020204030204" pitchFamily="34" charset="0"/>
              </a:rPr>
              <a:t>Afficher la liste des Pizzas  dans le log. Ajouter dans la méthode </a:t>
            </a:r>
            <a:r>
              <a:rPr lang="fr-FR" dirty="0" err="1">
                <a:solidFill>
                  <a:schemeClr val="tx1"/>
                </a:solidFill>
                <a:latin typeface="Calibri" panose="020F0502020204030204" pitchFamily="34" charset="0"/>
              </a:rPr>
              <a:t>onCreate</a:t>
            </a:r>
            <a:r>
              <a:rPr lang="fr-FR" dirty="0">
                <a:solidFill>
                  <a:schemeClr val="tx1"/>
                </a:solidFill>
                <a:latin typeface="Calibri" panose="020F0502020204030204" pitchFamily="34" charset="0"/>
              </a:rPr>
              <a:t> () : </a:t>
            </a:r>
          </a:p>
          <a:p>
            <a:pPr>
              <a:spcBef>
                <a:spcPts val="0"/>
              </a:spcBef>
            </a:pP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Log</a:t>
            </a:r>
            <a:r>
              <a:rPr kumimoji="0" lang="fr-FR" altLang="fr-FR" sz="1200" b="0" i="0" u="none" strike="noStrike" cap="none" normalizeH="0" baseline="0" dirty="0" err="1">
                <a:ln>
                  <a:noFill/>
                </a:ln>
                <a:solidFill>
                  <a:srgbClr val="080808"/>
                </a:solidFill>
                <a:effectLst/>
                <a:latin typeface="JetBrains Mono"/>
              </a:rPr>
              <a:t>.d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67D17"/>
                </a:solidFill>
                <a:effectLst/>
                <a:latin typeface="JetBrains Mono"/>
              </a:rPr>
              <a:t>"Liste"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fs</a:t>
            </a:r>
            <a:r>
              <a:rPr kumimoji="0" lang="fr-FR" altLang="fr-FR" sz="1200" b="0" i="0" u="none" strike="noStrike" cap="none" normalizeH="0" baseline="0" dirty="0" err="1">
                <a:ln>
                  <a:noFill/>
                </a:ln>
                <a:solidFill>
                  <a:srgbClr val="080808"/>
                </a:solidFill>
                <a:effectLst/>
                <a:latin typeface="JetBrains Mono"/>
              </a:rPr>
              <a:t>.findAll</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p>
          <a:p>
            <a:pPr>
              <a:spcBef>
                <a:spcPts val="0"/>
              </a:spcBef>
            </a:pPr>
            <a:endParaRPr lang="fr-FR" altLang="fr-FR" dirty="0">
              <a:solidFill>
                <a:srgbClr val="080808"/>
              </a:solidFill>
              <a:latin typeface="JetBrains Mono"/>
            </a:endParaRPr>
          </a:p>
          <a:p>
            <a:pPr marL="228600" indent="-228600">
              <a:spcBef>
                <a:spcPts val="0"/>
              </a:spcBef>
              <a:buFont typeface="+mj-lt"/>
              <a:buAutoNum type="arabicPeriod" startAt="5"/>
            </a:pPr>
            <a:r>
              <a:rPr lang="fr-FR" altLang="fr-FR" dirty="0">
                <a:solidFill>
                  <a:schemeClr val="tx1"/>
                </a:solidFill>
                <a:latin typeface="Calibri" panose="020F0502020204030204" pitchFamily="34" charset="0"/>
              </a:rPr>
              <a:t>Dans la classe Pizza redéfinir la méthode </a:t>
            </a:r>
            <a:r>
              <a:rPr lang="fr-FR" altLang="fr-FR" dirty="0" err="1">
                <a:solidFill>
                  <a:schemeClr val="tx1"/>
                </a:solidFill>
                <a:latin typeface="Calibri" panose="020F0502020204030204" pitchFamily="34" charset="0"/>
              </a:rPr>
              <a:t>toString</a:t>
            </a:r>
            <a:r>
              <a:rPr lang="fr-FR" altLang="fr-FR" dirty="0">
                <a:solidFill>
                  <a:schemeClr val="tx1"/>
                </a:solidFill>
                <a:latin typeface="Calibri" panose="020F0502020204030204" pitchFamily="34" charset="0"/>
              </a:rPr>
              <a:t> () : </a:t>
            </a:r>
          </a:p>
          <a:p>
            <a:pPr algn="l">
              <a:spcBef>
                <a:spcPts val="0"/>
              </a:spcBef>
            </a:pPr>
            <a:r>
              <a:rPr lang="fr-FR" altLang="fr-FR" dirty="0">
                <a:solidFill>
                  <a:srgbClr val="0033B3"/>
                </a:solidFill>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a:ln>
                  <a:noFill/>
                </a:ln>
                <a:solidFill>
                  <a:srgbClr val="067D17"/>
                </a:solidFill>
                <a:effectLst/>
                <a:latin typeface="JetBrains Mono"/>
              </a:rPr>
              <a:t>"Pizza(id=</a:t>
            </a:r>
            <a:r>
              <a:rPr kumimoji="0" lang="fr-FR" altLang="fr-FR" sz="1200" b="0" i="0" u="none" strike="noStrike" cap="none" normalizeH="0" baseline="0" dirty="0">
                <a:ln>
                  <a:noFill/>
                </a:ln>
                <a:solidFill>
                  <a:srgbClr val="0037A6"/>
                </a:solidFill>
                <a:effectLst/>
                <a:latin typeface="JetBrains Mono"/>
              </a:rPr>
              <a:t>$</a:t>
            </a:r>
            <a:r>
              <a:rPr kumimoji="0" lang="fr-FR" altLang="fr-FR" sz="1200" b="0" i="0" u="none" strike="noStrike" cap="none" normalizeH="0" baseline="0" dirty="0">
                <a:ln>
                  <a:noFill/>
                </a:ln>
                <a:solidFill>
                  <a:srgbClr val="87109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 nom='</a:t>
            </a:r>
            <a:r>
              <a:rPr kumimoji="0" lang="fr-FR" altLang="fr-FR" sz="1200" b="0" i="0" u="none" strike="noStrike" cap="none" normalizeH="0" baseline="0" dirty="0">
                <a:ln>
                  <a:noFill/>
                </a:ln>
                <a:solidFill>
                  <a:srgbClr val="0037A6"/>
                </a:solidFill>
                <a:effectLst/>
                <a:latin typeface="JetBrains Mono"/>
              </a:rPr>
              <a:t>$</a:t>
            </a:r>
            <a:r>
              <a:rPr kumimoji="0" lang="fr-FR" altLang="fr-FR" sz="1200" b="0" i="0" u="none" strike="noStrike" cap="none" normalizeH="0" baseline="0" dirty="0">
                <a:ln>
                  <a:noFill/>
                </a:ln>
                <a:solidFill>
                  <a:srgbClr val="871094"/>
                </a:solidFill>
                <a:effectLst/>
                <a:latin typeface="JetBrains Mono"/>
              </a:rPr>
              <a:t>nom</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nbrIngredients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037A6"/>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nbrIngredients</a:t>
            </a:r>
            <a:r>
              <a:rPr kumimoji="0" lang="fr-FR" altLang="fr-FR" sz="1200" b="0" i="0" u="none" strike="noStrike" cap="none" normalizeH="0" baseline="0" dirty="0">
                <a:ln>
                  <a:noFill/>
                </a:ln>
                <a:solidFill>
                  <a:srgbClr val="067D17"/>
                </a:solidFill>
                <a:effectLst/>
                <a:latin typeface="JetBrains Mono"/>
              </a:rPr>
              <a:t>, photo=</a:t>
            </a:r>
            <a:r>
              <a:rPr kumimoji="0" lang="fr-FR" altLang="fr-FR" sz="1200" b="0" i="0" u="none" strike="noStrike" cap="none" normalizeH="0" baseline="0" dirty="0">
                <a:ln>
                  <a:noFill/>
                </a:ln>
                <a:solidFill>
                  <a:srgbClr val="0037A6"/>
                </a:solidFill>
                <a:effectLst/>
                <a:latin typeface="JetBrains Mono"/>
              </a:rPr>
              <a:t>$</a:t>
            </a:r>
            <a:r>
              <a:rPr kumimoji="0" lang="fr-FR" altLang="fr-FR" sz="1200" b="0" i="0" u="none" strike="noStrike" cap="none" normalizeH="0" baseline="0" dirty="0">
                <a:ln>
                  <a:noFill/>
                </a:ln>
                <a:solidFill>
                  <a:srgbClr val="871094"/>
                </a:solidFill>
                <a:effectLst/>
                <a:latin typeface="JetBrains Mono"/>
              </a:rPr>
              <a:t>photo</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duree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037A6"/>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duree</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detailsIngred</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037A6"/>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detailsIngred</a:t>
            </a:r>
            <a:r>
              <a:rPr kumimoji="0" lang="fr-FR" altLang="fr-FR" sz="1200" b="0" i="0" u="none" strike="noStrike" cap="none" normalizeH="0" baseline="0" dirty="0">
                <a:ln>
                  <a:noFill/>
                </a:ln>
                <a:solidFill>
                  <a:srgbClr val="067D17"/>
                </a:solidFill>
                <a:effectLst/>
                <a:latin typeface="JetBrains Mono"/>
              </a:rPr>
              <a:t>', description='</a:t>
            </a:r>
            <a:r>
              <a:rPr kumimoji="0" lang="fr-FR" altLang="fr-FR" sz="1200" b="0" i="0" u="none" strike="noStrike" cap="none" normalizeH="0" baseline="0" dirty="0">
                <a:ln>
                  <a:noFill/>
                </a:ln>
                <a:solidFill>
                  <a:srgbClr val="0037A6"/>
                </a:solidFill>
                <a:effectLst/>
                <a:latin typeface="JetBrains Mono"/>
              </a:rPr>
              <a:t>$</a:t>
            </a:r>
            <a:r>
              <a:rPr kumimoji="0" lang="fr-FR" altLang="fr-FR" sz="1200" b="0" i="0" u="none" strike="noStrike" cap="none" normalizeH="0" baseline="0" dirty="0">
                <a:ln>
                  <a:noFill/>
                </a:ln>
                <a:solidFill>
                  <a:srgbClr val="871094"/>
                </a:solidFill>
                <a:effectLst/>
                <a:latin typeface="JetBrains Mono"/>
              </a:rPr>
              <a:t>description</a:t>
            </a:r>
            <a:r>
              <a:rPr kumimoji="0" lang="fr-FR" altLang="fr-FR" sz="1200" b="0" i="0" u="none" strike="noStrike" cap="none" normalizeH="0" baseline="0" dirty="0">
                <a:ln>
                  <a:noFill/>
                </a:ln>
                <a:solidFill>
                  <a:srgbClr val="067D17"/>
                </a:solidFill>
                <a:effectLst/>
                <a:latin typeface="JetBrains Mono"/>
              </a:rPr>
              <a:t>’, </a:t>
            </a:r>
          </a:p>
          <a:p>
            <a:pPr algn="l">
              <a:spcBef>
                <a:spcPts val="0"/>
              </a:spcBef>
            </a:pPr>
            <a:r>
              <a:rPr lang="fr-FR" altLang="fr-FR" dirty="0">
                <a:solidFill>
                  <a:srgbClr val="067D17"/>
                </a:solidFill>
                <a:latin typeface="JetBrains Mono"/>
              </a:rPr>
              <a:t>                                  </a:t>
            </a:r>
            <a:r>
              <a:rPr kumimoji="0" lang="fr-FR" altLang="fr-FR" sz="1200" b="0" i="0" u="none" strike="noStrike" cap="none" normalizeH="0" baseline="0" dirty="0" err="1">
                <a:ln>
                  <a:noFill/>
                </a:ln>
                <a:solidFill>
                  <a:srgbClr val="067D17"/>
                </a:solidFill>
                <a:effectLst/>
                <a:latin typeface="JetBrains Mono"/>
              </a:rPr>
              <a:t>preparation</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037A6"/>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preparation</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p>
          <a:p>
            <a:pPr algn="l">
              <a:spcBef>
                <a:spcPts val="0"/>
              </a:spcBef>
            </a:pPr>
            <a:endParaRPr lang="fr-FR" altLang="fr-FR" dirty="0">
              <a:solidFill>
                <a:srgbClr val="080808"/>
              </a:solidFill>
              <a:latin typeface="JetBrains Mono"/>
            </a:endParaRPr>
          </a:p>
          <a:p>
            <a:pPr marL="228600" indent="-228600" algn="l">
              <a:spcBef>
                <a:spcPts val="0"/>
              </a:spcBef>
              <a:buFont typeface="+mj-lt"/>
              <a:buAutoNum type="arabicPeriod" startAt="3"/>
            </a:pPr>
            <a:r>
              <a:rPr kumimoji="0" lang="fr-FR" altLang="fr-FR" sz="1200" b="0" i="0" u="none" strike="noStrike" cap="none" normalizeH="0" baseline="0" dirty="0">
                <a:ln>
                  <a:noFill/>
                </a:ln>
                <a:solidFill>
                  <a:srgbClr val="080808"/>
                </a:solidFill>
                <a:effectLst/>
                <a:latin typeface="JetBrains Mono"/>
              </a:rPr>
              <a:t>Afficher le résultat d’exécution dans </a:t>
            </a:r>
            <a:r>
              <a:rPr kumimoji="0" lang="fr-FR" altLang="fr-FR" sz="1200" b="0" i="0" u="none" strike="noStrike" cap="none" normalizeH="0" baseline="0" dirty="0" err="1">
                <a:ln>
                  <a:noFill/>
                </a:ln>
                <a:solidFill>
                  <a:srgbClr val="080808"/>
                </a:solidFill>
                <a:effectLst/>
                <a:latin typeface="JetBrains Mono"/>
              </a:rPr>
              <a:t>logcat</a:t>
            </a:r>
            <a:r>
              <a:rPr kumimoji="0" lang="fr-FR" altLang="fr-FR" sz="1200" b="0" i="0" u="none" strike="noStrike" cap="none" normalizeH="0" baseline="0" dirty="0">
                <a:ln>
                  <a:noFill/>
                </a:ln>
                <a:solidFill>
                  <a:srgbClr val="080808"/>
                </a:solidFill>
                <a:effectLst/>
                <a:latin typeface="JetBrains Mono"/>
              </a:rPr>
              <a:t>  : </a:t>
            </a:r>
            <a:br>
              <a:rPr kumimoji="0" lang="fr-FR" altLang="fr-FR" sz="1200" b="0" i="0" u="none" strike="noStrike" cap="none" normalizeH="0" baseline="0" dirty="0">
                <a:ln>
                  <a:noFill/>
                </a:ln>
                <a:solidFill>
                  <a:srgbClr val="080808"/>
                </a:solidFill>
                <a:effectLst/>
                <a:latin typeface="JetBrains Mono"/>
              </a:rPr>
            </a:br>
            <a:endParaRPr kumimoji="0" lang="fr-FR" altLang="fr-FR" sz="2800" b="0" i="0" u="none" strike="noStrike" cap="none" normalizeH="0" baseline="0" dirty="0">
              <a:ln>
                <a:noFill/>
              </a:ln>
              <a:solidFill>
                <a:schemeClr val="tx1"/>
              </a:solidFill>
              <a:effectLst/>
              <a:latin typeface="Arial" panose="020B0604020202020204" pitchFamily="34" charset="0"/>
            </a:endParaRPr>
          </a:p>
          <a:p>
            <a:pPr marL="228600" indent="-228600">
              <a:spcBef>
                <a:spcPts val="0"/>
              </a:spcBef>
              <a:buFont typeface="+mj-lt"/>
              <a:buAutoNum type="arabicPeriod" startAt="5"/>
            </a:pPr>
            <a:endParaRPr lang="fr-FR" dirty="0">
              <a:solidFill>
                <a:schemeClr val="tx1"/>
              </a:solidFill>
              <a:latin typeface="Calibri" panose="020F0502020204030204" pitchFamily="34" charset="0"/>
            </a:endParaRPr>
          </a:p>
          <a:p>
            <a:pPr marL="228600" indent="-228600">
              <a:spcBef>
                <a:spcPts val="0"/>
              </a:spcBef>
              <a:buFont typeface="+mj-lt"/>
              <a:buAutoNum type="arabicPeriod" startAt="5"/>
            </a:pPr>
            <a:endParaRPr lang="fr-FR" dirty="0">
              <a:solidFill>
                <a:schemeClr val="tx1"/>
              </a:solidFill>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5 : Modifier la classe </a:t>
            </a:r>
            <a:r>
              <a:rPr lang="fr-FR" dirty="0" err="1"/>
              <a:t>MainActivity</a:t>
            </a:r>
            <a:endParaRPr lang="fr-FR" dirty="0"/>
          </a:p>
        </p:txBody>
      </p:sp>
      <p:sp>
        <p:nvSpPr>
          <p:cNvPr id="4" name="Content Placeholder 3">
            <a:extLst>
              <a:ext uri="{FF2B5EF4-FFF2-40B4-BE49-F238E27FC236}">
                <a16:creationId xmlns:a16="http://schemas.microsoft.com/office/drawing/2014/main" id="{9B65C3A9-7D9C-98E1-D6E8-FD0EA9F6BDA9}"/>
              </a:ext>
            </a:extLst>
          </p:cNvPr>
          <p:cNvSpPr>
            <a:spLocks noGrp="1"/>
          </p:cNvSpPr>
          <p:nvPr>
            <p:ph sz="quarter" idx="4294967295"/>
          </p:nvPr>
        </p:nvSpPr>
        <p:spPr>
          <a:xfrm>
            <a:off x="6972300" y="1943100"/>
            <a:ext cx="5219700" cy="4514850"/>
          </a:xfrm>
          <a:prstGeom prst="rect">
            <a:avLst/>
          </a:prstGeom>
        </p:spPr>
        <p:txBody>
          <a:bodyPr/>
          <a:lstStyle/>
          <a:p>
            <a:pPr algn="l"/>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endParaRPr lang="fr-FR" dirty="0"/>
          </a:p>
        </p:txBody>
      </p:sp>
      <p:pic>
        <p:nvPicPr>
          <p:cNvPr id="10" name="Picture 9">
            <a:extLst>
              <a:ext uri="{FF2B5EF4-FFF2-40B4-BE49-F238E27FC236}">
                <a16:creationId xmlns:a16="http://schemas.microsoft.com/office/drawing/2014/main" id="{12BFA011-2EB1-CB47-4D6F-CC2E059C57C8}"/>
              </a:ext>
            </a:extLst>
          </p:cNvPr>
          <p:cNvPicPr>
            <a:picLocks noChangeAspect="1"/>
          </p:cNvPicPr>
          <p:nvPr/>
        </p:nvPicPr>
        <p:blipFill>
          <a:blip r:embed="rId2"/>
          <a:stretch>
            <a:fillRect/>
          </a:stretch>
        </p:blipFill>
        <p:spPr>
          <a:xfrm>
            <a:off x="4581382" y="3885803"/>
            <a:ext cx="6885194" cy="2711078"/>
          </a:xfrm>
          <a:prstGeom prst="rect">
            <a:avLst/>
          </a:prstGeom>
        </p:spPr>
      </p:pic>
    </p:spTree>
    <p:extLst>
      <p:ext uri="{BB962C8B-B14F-4D97-AF65-F5344CB8AC3E}">
        <p14:creationId xmlns:p14="http://schemas.microsoft.com/office/powerpoint/2010/main" val="16365706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9" name="Content Placeholder 8">
            <a:extLst>
              <a:ext uri="{FF2B5EF4-FFF2-40B4-BE49-F238E27FC236}">
                <a16:creationId xmlns:a16="http://schemas.microsoft.com/office/drawing/2014/main" id="{13A9643D-D8BA-5E7A-0BBD-7DC80501140D}"/>
              </a:ext>
            </a:extLst>
          </p:cNvPr>
          <p:cNvSpPr>
            <a:spLocks noGrp="1"/>
          </p:cNvSpPr>
          <p:nvPr>
            <p:ph sz="quarter" idx="12"/>
          </p:nvPr>
        </p:nvSpPr>
        <p:spPr/>
        <p:txBody>
          <a:bodyPr/>
          <a:lstStyle/>
          <a:p>
            <a:pPr>
              <a:spcBef>
                <a:spcPts val="0"/>
              </a:spcBef>
            </a:pPr>
            <a:r>
              <a:rPr lang="fr-FR" dirty="0">
                <a:solidFill>
                  <a:schemeClr val="tx1"/>
                </a:solidFill>
                <a:latin typeface="Calibri" panose="020F0502020204030204" pitchFamily="34" charset="0"/>
              </a:rPr>
              <a:t>Une fois que la couche de données (ici une liste) et la couche accès aux données sont mises en place. On demande de mettre en place la couche de présentation. Dans cette couche les données seront listées dans une liste. </a:t>
            </a: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6 : Développer la couche présentation </a:t>
            </a:r>
          </a:p>
        </p:txBody>
      </p:sp>
      <p:sp>
        <p:nvSpPr>
          <p:cNvPr id="4" name="Content Placeholder 3">
            <a:extLst>
              <a:ext uri="{FF2B5EF4-FFF2-40B4-BE49-F238E27FC236}">
                <a16:creationId xmlns:a16="http://schemas.microsoft.com/office/drawing/2014/main" id="{9B65C3A9-7D9C-98E1-D6E8-FD0EA9F6BDA9}"/>
              </a:ext>
            </a:extLst>
          </p:cNvPr>
          <p:cNvSpPr>
            <a:spLocks noGrp="1"/>
          </p:cNvSpPr>
          <p:nvPr>
            <p:ph sz="quarter" idx="14"/>
          </p:nvPr>
        </p:nvSpPr>
        <p:spPr>
          <a:prstGeom prst="rect">
            <a:avLst/>
          </a:prstGeom>
        </p:spPr>
        <p:txBody>
          <a:bodyPr/>
          <a:lstStyle/>
          <a:p>
            <a:r>
              <a:rPr lang="fr-FR" dirty="0">
                <a:solidFill>
                  <a:schemeClr val="tx1"/>
                </a:solidFill>
              </a:rPr>
              <a:t>On demande de créer un écran de démarrage de l’application (</a:t>
            </a:r>
            <a:r>
              <a:rPr kumimoji="0" lang="fr-FR" altLang="fr-FR" b="1" i="0" u="none" strike="noStrike" cap="none" normalizeH="0" baseline="0" dirty="0" err="1">
                <a:ln>
                  <a:noFill/>
                </a:ln>
                <a:solidFill>
                  <a:schemeClr val="tx1"/>
                </a:solidFill>
                <a:effectLst/>
                <a:latin typeface="JetBrains Mono"/>
              </a:rPr>
              <a:t>SplashScreenActivity</a:t>
            </a:r>
            <a:r>
              <a:rPr lang="fr-FR" dirty="0">
                <a:solidFill>
                  <a:schemeClr val="tx1"/>
                </a:solidFill>
              </a:rPr>
              <a:t>). L’écran restera lisible pendant 3 seconds, ensuite l’utilisateur sera redirigé vers la liste des pizzas. Après, l’écran de démarrage sera détruit.   </a:t>
            </a:r>
          </a:p>
        </p:txBody>
      </p:sp>
      <p:sp>
        <p:nvSpPr>
          <p:cNvPr id="7" name="Content Placeholder 6">
            <a:extLst>
              <a:ext uri="{FF2B5EF4-FFF2-40B4-BE49-F238E27FC236}">
                <a16:creationId xmlns:a16="http://schemas.microsoft.com/office/drawing/2014/main" id="{4C67BBBA-82FE-370E-32BB-94DEC8C2C701}"/>
              </a:ext>
            </a:extLst>
          </p:cNvPr>
          <p:cNvSpPr>
            <a:spLocks noGrp="1"/>
          </p:cNvSpPr>
          <p:nvPr>
            <p:ph sz="quarter" idx="15"/>
          </p:nvPr>
        </p:nvSpPr>
        <p:spPr/>
        <p:txBody>
          <a:bodyPr/>
          <a:lstStyle/>
          <a:p>
            <a:r>
              <a:rPr lang="fr-FR" dirty="0"/>
              <a:t>Tâche 1 : Interface de démarrage de l’application</a:t>
            </a:r>
          </a:p>
        </p:txBody>
      </p:sp>
      <p:pic>
        <p:nvPicPr>
          <p:cNvPr id="11" name="Picture 10">
            <a:extLst>
              <a:ext uri="{FF2B5EF4-FFF2-40B4-BE49-F238E27FC236}">
                <a16:creationId xmlns:a16="http://schemas.microsoft.com/office/drawing/2014/main" id="{B83EA8D3-54B7-2BC8-3B9D-47CF6533A04A}"/>
              </a:ext>
            </a:extLst>
          </p:cNvPr>
          <p:cNvPicPr>
            <a:picLocks noChangeAspect="1"/>
          </p:cNvPicPr>
          <p:nvPr/>
        </p:nvPicPr>
        <p:blipFill>
          <a:blip r:embed="rId2"/>
          <a:stretch>
            <a:fillRect/>
          </a:stretch>
        </p:blipFill>
        <p:spPr>
          <a:xfrm>
            <a:off x="7780807" y="2702201"/>
            <a:ext cx="2151538" cy="3762433"/>
          </a:xfrm>
          <a:prstGeom prst="rect">
            <a:avLst/>
          </a:prstGeom>
        </p:spPr>
      </p:pic>
    </p:spTree>
    <p:extLst>
      <p:ext uri="{BB962C8B-B14F-4D97-AF65-F5344CB8AC3E}">
        <p14:creationId xmlns:p14="http://schemas.microsoft.com/office/powerpoint/2010/main" val="3616447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6" name="Rectangle 1">
            <a:extLst>
              <a:ext uri="{FF2B5EF4-FFF2-40B4-BE49-F238E27FC236}">
                <a16:creationId xmlns:a16="http://schemas.microsoft.com/office/drawing/2014/main" id="{23088A8C-E5F2-9146-213D-08ACB7265627}"/>
              </a:ext>
            </a:extLst>
          </p:cNvPr>
          <p:cNvSpPr>
            <a:spLocks noGrp="1" noChangeArrowheads="1"/>
          </p:cNvSpPr>
          <p:nvPr>
            <p:ph sz="quarter" idx="12"/>
          </p:nvPr>
        </p:nvSpPr>
        <p:spPr bwMode="auto">
          <a:xfrm>
            <a:off x="719999" y="2022985"/>
            <a:ext cx="5220000" cy="435503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1" i="1" u="none" strike="noStrike" cap="none" normalizeH="0" baseline="0" dirty="0">
                <a:ln>
                  <a:noFill/>
                </a:ln>
                <a:solidFill>
                  <a:srgbClr val="080808"/>
                </a:solidFill>
                <a:effectLst/>
                <a:latin typeface="JetBrains Mono"/>
              </a:rPr>
              <a:t>Le </a:t>
            </a:r>
            <a:r>
              <a:rPr kumimoji="0" lang="fr-FR" altLang="fr-FR" sz="1100" b="1" i="1" u="none" strike="noStrike" cap="none" normalizeH="0" baseline="0" dirty="0" err="1">
                <a:ln>
                  <a:noFill/>
                </a:ln>
                <a:solidFill>
                  <a:srgbClr val="080808"/>
                </a:solidFill>
                <a:effectLst/>
                <a:latin typeface="JetBrains Mono"/>
              </a:rPr>
              <a:t>layout</a:t>
            </a:r>
            <a:r>
              <a:rPr kumimoji="0" lang="fr-FR" altLang="fr-FR" sz="1100" b="1" i="1" u="none" strike="noStrike" cap="none" normalizeH="0" baseline="0" dirty="0">
                <a:ln>
                  <a:noFill/>
                </a:ln>
                <a:solidFill>
                  <a:srgbClr val="080808"/>
                </a:solidFill>
                <a:effectLst/>
                <a:latin typeface="JetBrains Mono"/>
              </a:rPr>
              <a:t> : activity_splashscreen.xml</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100" i="1" dirty="0">
              <a:solidFill>
                <a:srgbClr val="080808"/>
              </a:solidFill>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1" u="none" strike="noStrike" cap="none" normalizeH="0" baseline="0" dirty="0">
              <a:ln>
                <a:noFill/>
              </a:ln>
              <a:solidFill>
                <a:srgbClr val="080808"/>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1"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174AD4"/>
                </a:solidFill>
                <a:effectLst/>
                <a:latin typeface="JetBrains Mono"/>
              </a:rPr>
              <a:t>xml version</a:t>
            </a:r>
            <a:r>
              <a:rPr kumimoji="0" lang="fr-FR" altLang="fr-FR" sz="1100" b="0" i="0" u="none" strike="noStrike" cap="none" normalizeH="0" baseline="0" dirty="0">
                <a:ln>
                  <a:noFill/>
                </a:ln>
                <a:solidFill>
                  <a:srgbClr val="067D17"/>
                </a:solidFill>
                <a:effectLst/>
                <a:latin typeface="JetBrains Mono"/>
              </a:rPr>
              <a:t>="1.0" </a:t>
            </a:r>
            <a:r>
              <a:rPr kumimoji="0" lang="fr-FR" altLang="fr-FR" sz="1100" b="0" i="0" u="none" strike="noStrike" cap="none" normalizeH="0" baseline="0" dirty="0" err="1">
                <a:ln>
                  <a:noFill/>
                </a:ln>
                <a:solidFill>
                  <a:srgbClr val="174AD4"/>
                </a:solidFill>
                <a:effectLst/>
                <a:latin typeface="JetBrains Mono"/>
              </a:rPr>
              <a:t>encoding</a:t>
            </a:r>
            <a:r>
              <a:rPr kumimoji="0" lang="fr-FR" altLang="fr-FR" sz="1100" b="0" i="0" u="none" strike="noStrike" cap="none" normalizeH="0" baseline="0" dirty="0">
                <a:ln>
                  <a:noFill/>
                </a:ln>
                <a:solidFill>
                  <a:srgbClr val="067D17"/>
                </a:solidFill>
                <a:effectLst/>
                <a:latin typeface="JetBrains Mono"/>
              </a:rPr>
              <a:t>="utf-8"</a:t>
            </a:r>
            <a:r>
              <a:rPr kumimoji="0" lang="fr-FR" altLang="fr-FR" sz="1100" b="0" i="1" u="none" strike="noStrike" cap="none" normalizeH="0" baseline="0" dirty="0">
                <a:ln>
                  <a:noFill/>
                </a:ln>
                <a:solidFill>
                  <a:srgbClr val="080808"/>
                </a:solidFill>
                <a:effectLst/>
                <a:latin typeface="JetBrains Mono"/>
              </a:rPr>
              <a:t>?&gt;</a:t>
            </a:r>
            <a:br>
              <a:rPr kumimoji="0" lang="fr-FR" altLang="fr-FR" sz="1100" b="0" i="1"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err="1">
                <a:ln>
                  <a:noFill/>
                </a:ln>
                <a:solidFill>
                  <a:srgbClr val="0033B3"/>
                </a:solidFill>
                <a:effectLst/>
                <a:latin typeface="JetBrains Mono"/>
              </a:rPr>
              <a:t>androidx.constraintlayout.widget.ConstraintLayout</a:t>
            </a: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android</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apk</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res</a:t>
            </a:r>
            <a:r>
              <a:rPr kumimoji="0" lang="fr-FR" altLang="fr-FR" sz="1100" b="0" i="0" u="none" strike="noStrike" cap="none" normalizeH="0" baseline="0" dirty="0">
                <a:ln>
                  <a:noFill/>
                </a:ln>
                <a:solidFill>
                  <a:srgbClr val="067D17"/>
                </a:solidFill>
                <a:effectLst/>
                <a:latin typeface="JetBrains Mono"/>
              </a:rPr>
              <a:t>-auto"</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174AD4"/>
                </a:solidFill>
                <a:effectLst/>
                <a:latin typeface="JetBrains Mono"/>
              </a:rPr>
              <a:t>xmlns:</a:t>
            </a:r>
            <a:r>
              <a:rPr kumimoji="0" lang="fr-FR" altLang="fr-FR" sz="1100" b="0" i="0" u="none" strike="noStrike" cap="none" normalizeH="0" baseline="0" dirty="0" err="1">
                <a:ln>
                  <a:noFill/>
                </a:ln>
                <a:solidFill>
                  <a:srgbClr val="871094"/>
                </a:solidFill>
                <a:effectLst/>
                <a:latin typeface="JetBrains Mono"/>
              </a:rPr>
              <a:t>tools</a:t>
            </a:r>
            <a:r>
              <a:rPr kumimoji="0" lang="fr-FR" altLang="fr-FR" sz="1100" b="0" i="0" u="none" strike="noStrike" cap="none" normalizeH="0" baseline="0" dirty="0">
                <a:ln>
                  <a:noFill/>
                </a:ln>
                <a:solidFill>
                  <a:srgbClr val="067D17"/>
                </a:solidFill>
                <a:effectLst/>
                <a:latin typeface="JetBrains Mono"/>
              </a:rPr>
              <a:t>="http://schemas.android.com/</a:t>
            </a:r>
            <a:r>
              <a:rPr kumimoji="0" lang="fr-FR" altLang="fr-FR" sz="1100" b="0" i="0" u="none" strike="noStrike" cap="none" normalizeH="0" baseline="0" dirty="0" err="1">
                <a:ln>
                  <a:noFill/>
                </a:ln>
                <a:solidFill>
                  <a:srgbClr val="067D17"/>
                </a:solidFill>
                <a:effectLst/>
                <a:latin typeface="JetBrains Mono"/>
              </a:rPr>
              <a:t>tools</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:background</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mipmap</a:t>
            </a:r>
            <a:r>
              <a:rPr kumimoji="0" lang="fr-FR" altLang="fr-FR" sz="1100" b="0" i="0" u="none" strike="noStrike" cap="none" normalizeH="0" baseline="0" dirty="0">
                <a:ln>
                  <a:noFill/>
                </a:ln>
                <a:solidFill>
                  <a:srgbClr val="067D17"/>
                </a:solidFill>
                <a:effectLst/>
                <a:latin typeface="JetBrains Mono"/>
              </a:rPr>
              <a:t>/back"</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match_parent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err="1">
                <a:ln>
                  <a:noFill/>
                </a:ln>
                <a:solidFill>
                  <a:srgbClr val="0033B3"/>
                </a:solidFill>
                <a:effectLst/>
                <a:latin typeface="JetBrains Mono"/>
              </a:rPr>
              <a:t>ImageView</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:id</a:t>
            </a:r>
            <a:r>
              <a:rPr kumimoji="0" lang="fr-FR" altLang="fr-FR" sz="1100" b="0" i="0" u="none" strike="noStrike" cap="none" normalizeH="0" baseline="0" dirty="0">
                <a:ln>
                  <a:noFill/>
                </a:ln>
                <a:solidFill>
                  <a:srgbClr val="067D17"/>
                </a:solidFill>
                <a:effectLst/>
                <a:latin typeface="JetBrains Mono"/>
              </a:rPr>
              <a:t>="@+id/imageView2"</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="109dp"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="96dp"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:layout_constraintBottom_toBottomOf</a:t>
            </a:r>
            <a:r>
              <a:rPr kumimoji="0" lang="fr-FR" altLang="fr-FR" sz="1100" b="0" i="0" u="none" strike="noStrike" cap="none" normalizeH="0" baseline="0" dirty="0">
                <a:ln>
                  <a:noFill/>
                </a:ln>
                <a:solidFill>
                  <a:srgbClr val="067D17"/>
                </a:solidFill>
                <a:effectLst/>
                <a:latin typeface="JetBrains Mono"/>
              </a:rPr>
              <a:t>="parent"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:layout_constraintEnd_toEndOf</a:t>
            </a:r>
            <a:r>
              <a:rPr kumimoji="0" lang="fr-FR" altLang="fr-FR" sz="1100" b="0" i="0" u="none" strike="noStrike" cap="none" normalizeH="0" baseline="0" dirty="0">
                <a:ln>
                  <a:noFill/>
                </a:ln>
                <a:solidFill>
                  <a:srgbClr val="067D17"/>
                </a:solidFill>
                <a:effectLst/>
                <a:latin typeface="JetBrains Mono"/>
              </a:rPr>
              <a:t>="parent"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:layout_constraintStart_toStartOf</a:t>
            </a:r>
            <a:r>
              <a:rPr kumimoji="0" lang="fr-FR" altLang="fr-FR" sz="1100" b="0" i="0" u="none" strike="noStrike" cap="none" normalizeH="0" baseline="0" dirty="0">
                <a:ln>
                  <a:noFill/>
                </a:ln>
                <a:solidFill>
                  <a:srgbClr val="067D17"/>
                </a:solidFill>
                <a:effectLst/>
                <a:latin typeface="JetBrains Mono"/>
              </a:rPr>
              <a:t>="parent"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:layout_constraintTop_toTopOf</a:t>
            </a:r>
            <a:r>
              <a:rPr kumimoji="0" lang="fr-FR" altLang="fr-FR" sz="1100" b="0" i="0" u="none" strike="noStrike" cap="none" normalizeH="0" baseline="0" dirty="0">
                <a:ln>
                  <a:noFill/>
                </a:ln>
                <a:solidFill>
                  <a:srgbClr val="067D17"/>
                </a:solidFill>
                <a:effectLst/>
                <a:latin typeface="JetBrains Mono"/>
              </a:rPr>
              <a:t>="parent"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:layout_constraintVertical_bias</a:t>
            </a:r>
            <a:r>
              <a:rPr kumimoji="0" lang="fr-FR" altLang="fr-FR" sz="1100" b="0" i="0" u="none" strike="noStrike" cap="none" normalizeH="0" baseline="0" dirty="0">
                <a:ln>
                  <a:noFill/>
                </a:ln>
                <a:solidFill>
                  <a:srgbClr val="067D17"/>
                </a:solidFill>
                <a:effectLst/>
                <a:latin typeface="JetBrains Mono"/>
              </a:rPr>
              <a:t>="0.292"</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:srcCompat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mipmap</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icon</a:t>
            </a: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br>
              <a:rPr kumimoji="0" lang="fr-FR" altLang="fr-FR" sz="1100" b="0" i="0" u="none" strike="noStrike" cap="none" normalizeH="0" baseline="0" dirty="0">
                <a:ln>
                  <a:noFill/>
                </a:ln>
                <a:solidFill>
                  <a:srgbClr val="080808"/>
                </a:solidFill>
                <a:effectLst/>
                <a:latin typeface="JetBrains Mono"/>
              </a:rPr>
            </a:br>
            <a:endParaRPr kumimoji="0" lang="fr-FR" altLang="fr-FR" sz="2400" b="0" i="0" u="none" strike="noStrike" cap="none" normalizeH="0" baseline="0" dirty="0">
              <a:ln>
                <a:noFill/>
              </a:ln>
              <a:solidFill>
                <a:schemeClr val="tx1"/>
              </a:solidFill>
              <a:effectLst/>
              <a:latin typeface="Arial" panose="020B060402020202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Tâche 1 : Interface de démarrage de l’application</a:t>
            </a:r>
          </a:p>
        </p:txBody>
      </p:sp>
      <p:sp>
        <p:nvSpPr>
          <p:cNvPr id="4" name="Content Placeholder 3">
            <a:extLst>
              <a:ext uri="{FF2B5EF4-FFF2-40B4-BE49-F238E27FC236}">
                <a16:creationId xmlns:a16="http://schemas.microsoft.com/office/drawing/2014/main" id="{9B65C3A9-7D9C-98E1-D6E8-FD0EA9F6BDA9}"/>
              </a:ext>
            </a:extLst>
          </p:cNvPr>
          <p:cNvSpPr>
            <a:spLocks noGrp="1"/>
          </p:cNvSpPr>
          <p:nvPr>
            <p:ph sz="quarter" idx="14"/>
          </p:nvPr>
        </p:nvSpPr>
        <p:spPr>
          <a:prstGeom prst="rect">
            <a:avLst/>
          </a:prstGeom>
          <a:noFill/>
        </p:spPr>
        <p:txBody>
          <a:bodyPr/>
          <a:lstStyle/>
          <a:p>
            <a:pPr algn="l">
              <a:lnSpc>
                <a:spcPct val="100000"/>
              </a:lnSpc>
              <a:spcBef>
                <a:spcPts val="0"/>
              </a:spcBef>
            </a:pP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err="1">
                <a:ln>
                  <a:noFill/>
                </a:ln>
                <a:solidFill>
                  <a:srgbClr val="0033B3"/>
                </a:solidFill>
                <a:effectLst/>
                <a:latin typeface="JetBrains Mono"/>
              </a:rPr>
              <a:t>TextView</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:id</a:t>
            </a:r>
            <a:r>
              <a:rPr kumimoji="0" lang="fr-FR" altLang="fr-FR" sz="1100" b="0" i="0" u="none" strike="noStrike" cap="none" normalizeH="0" baseline="0" dirty="0">
                <a:ln>
                  <a:noFill/>
                </a:ln>
                <a:solidFill>
                  <a:srgbClr val="067D17"/>
                </a:solidFill>
                <a:effectLst/>
                <a:latin typeface="JetBrains Mono"/>
              </a:rPr>
              <a:t>="@+id/</a:t>
            </a:r>
            <a:r>
              <a:rPr kumimoji="0" lang="fr-FR" altLang="fr-FR" sz="1100" b="0" i="0" u="none" strike="noStrike" cap="none" normalizeH="0" baseline="0" dirty="0" err="1">
                <a:ln>
                  <a:noFill/>
                </a:ln>
                <a:solidFill>
                  <a:srgbClr val="067D17"/>
                </a:solidFill>
                <a:effectLst/>
                <a:latin typeface="JetBrains Mono"/>
              </a:rPr>
              <a:t>textView</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:layout_marginTop</a:t>
            </a:r>
            <a:r>
              <a:rPr kumimoji="0" lang="fr-FR" altLang="fr-FR" sz="1100" b="0" i="0" u="none" strike="noStrike" cap="none" normalizeH="0" baseline="0" dirty="0">
                <a:ln>
                  <a:noFill/>
                </a:ln>
                <a:solidFill>
                  <a:srgbClr val="067D17"/>
                </a:solidFill>
                <a:effectLst/>
                <a:latin typeface="JetBrains Mono"/>
              </a:rPr>
              <a:t>="36dp"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:fontFamily</a:t>
            </a:r>
            <a:r>
              <a:rPr kumimoji="0" lang="fr-FR" altLang="fr-FR" sz="1100" b="0" i="0" u="none" strike="noStrike" cap="none" normalizeH="0" baseline="0" dirty="0">
                <a:ln>
                  <a:noFill/>
                </a:ln>
                <a:solidFill>
                  <a:srgbClr val="067D17"/>
                </a:solidFill>
                <a:effectLst/>
                <a:latin typeface="JetBrains Mono"/>
              </a:rPr>
              <a:t>="cursive"</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a:t>
            </a:r>
            <a:r>
              <a:rPr kumimoji="0" lang="fr-FR" altLang="fr-FR" sz="1100" b="0" i="0" u="none" strike="noStrike" cap="none" normalizeH="0" baseline="0" dirty="0">
                <a:ln>
                  <a:noFill/>
                </a:ln>
                <a:solidFill>
                  <a:srgbClr val="067D17"/>
                </a:solidFill>
                <a:effectLst/>
                <a:latin typeface="JetBrains Mono"/>
              </a:rPr>
              <a:t>="Pizza </a:t>
            </a:r>
            <a:r>
              <a:rPr kumimoji="0" lang="fr-FR" altLang="fr-FR" sz="1100" b="0" i="0" u="none" strike="noStrike" cap="none" normalizeH="0" baseline="0" dirty="0" err="1">
                <a:ln>
                  <a:noFill/>
                </a:ln>
                <a:solidFill>
                  <a:srgbClr val="067D17"/>
                </a:solidFill>
                <a:effectLst/>
                <a:latin typeface="JetBrains Mono"/>
              </a:rPr>
              <a:t>Recipes</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:textColor</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color</a:t>
            </a:r>
            <a:r>
              <a:rPr kumimoji="0" lang="fr-FR" altLang="fr-FR" sz="1100" b="0" i="0" u="none" strike="noStrike" cap="none" normalizeH="0" baseline="0" dirty="0">
                <a:ln>
                  <a:noFill/>
                </a:ln>
                <a:solidFill>
                  <a:srgbClr val="067D17"/>
                </a:solidFill>
                <a:effectLst/>
                <a:latin typeface="JetBrains Mono"/>
              </a:rPr>
              <a:t>/white"</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:textSize</a:t>
            </a:r>
            <a:r>
              <a:rPr kumimoji="0" lang="fr-FR" altLang="fr-FR" sz="1100" b="0" i="0" u="none" strike="noStrike" cap="none" normalizeH="0" baseline="0" dirty="0">
                <a:ln>
                  <a:noFill/>
                </a:ln>
                <a:solidFill>
                  <a:srgbClr val="067D17"/>
                </a:solidFill>
                <a:effectLst/>
                <a:latin typeface="JetBrains Mono"/>
              </a:rPr>
              <a:t>="50dp"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:layout_constraintEnd_toEndOf</a:t>
            </a:r>
            <a:r>
              <a:rPr kumimoji="0" lang="fr-FR" altLang="fr-FR" sz="1100" b="0" i="0" u="none" strike="noStrike" cap="none" normalizeH="0" baseline="0" dirty="0">
                <a:ln>
                  <a:noFill/>
                </a:ln>
                <a:solidFill>
                  <a:srgbClr val="067D17"/>
                </a:solidFill>
                <a:effectLst/>
                <a:latin typeface="JetBrains Mono"/>
              </a:rPr>
              <a:t>="parent"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:layout_constraintStart_toStartOf</a:t>
            </a:r>
            <a:r>
              <a:rPr kumimoji="0" lang="fr-FR" altLang="fr-FR" sz="1100" b="0" i="0" u="none" strike="noStrike" cap="none" normalizeH="0" baseline="0" dirty="0">
                <a:ln>
                  <a:noFill/>
                </a:ln>
                <a:solidFill>
                  <a:srgbClr val="067D17"/>
                </a:solidFill>
                <a:effectLst/>
                <a:latin typeface="JetBrains Mono"/>
              </a:rPr>
              <a:t>="parent"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:layout_constraintTop_toBottomOf</a:t>
            </a:r>
            <a:r>
              <a:rPr kumimoji="0" lang="fr-FR" altLang="fr-FR" sz="1100" b="0" i="0" u="none" strike="noStrike" cap="none" normalizeH="0" baseline="0" dirty="0">
                <a:ln>
                  <a:noFill/>
                </a:ln>
                <a:solidFill>
                  <a:srgbClr val="067D17"/>
                </a:solidFill>
                <a:effectLst/>
                <a:latin typeface="JetBrains Mono"/>
              </a:rPr>
              <a:t>="@+id/imageView2" </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&lt;</a:t>
            </a:r>
            <a:r>
              <a:rPr kumimoji="0" lang="fr-FR" altLang="fr-FR" sz="1100" b="0" i="0" u="none" strike="noStrike" cap="none" normalizeH="0" baseline="0" dirty="0" err="1">
                <a:ln>
                  <a:noFill/>
                </a:ln>
                <a:solidFill>
                  <a:srgbClr val="0033B3"/>
                </a:solidFill>
                <a:effectLst/>
                <a:latin typeface="JetBrains Mono"/>
              </a:rPr>
              <a:t>TextView</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:id</a:t>
            </a:r>
            <a:r>
              <a:rPr kumimoji="0" lang="fr-FR" altLang="fr-FR" sz="1100" b="0" i="0" u="none" strike="noStrike" cap="none" normalizeH="0" baseline="0" dirty="0">
                <a:ln>
                  <a:noFill/>
                </a:ln>
                <a:solidFill>
                  <a:srgbClr val="067D17"/>
                </a:solidFill>
                <a:effectLst/>
                <a:latin typeface="JetBrains Mono"/>
              </a:rPr>
              <a:t>="@+id/textView2"</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:layout_width</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:layout_height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wrap_content</a:t>
            </a:r>
            <a:r>
              <a:rPr kumimoji="0" lang="fr-FR" altLang="fr-FR" sz="1100" b="0" i="0" u="none" strike="noStrike" cap="none" normalizeH="0" baseline="0" dirty="0">
                <a:ln>
                  <a:noFill/>
                </a:ln>
                <a:solidFill>
                  <a:srgbClr val="067D17"/>
                </a:solidFill>
                <a:effectLst/>
                <a:latin typeface="JetBrains Mono"/>
              </a:rPr>
              <a: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:layout_marginTop</a:t>
            </a:r>
            <a:r>
              <a:rPr kumimoji="0" lang="fr-FR" altLang="fr-FR" sz="1100" b="0" i="0" u="none" strike="noStrike" cap="none" normalizeH="0" baseline="0" dirty="0">
                <a:ln>
                  <a:noFill/>
                </a:ln>
                <a:solidFill>
                  <a:srgbClr val="067D17"/>
                </a:solidFill>
                <a:effectLst/>
                <a:latin typeface="JetBrains Mono"/>
              </a:rPr>
              <a:t>="20dp"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:fontFamily</a:t>
            </a:r>
            <a:r>
              <a:rPr kumimoji="0" lang="fr-FR" altLang="fr-FR" sz="1100" b="0" i="0" u="none" strike="noStrike" cap="none" normalizeH="0" baseline="0" dirty="0">
                <a:ln>
                  <a:noFill/>
                </a:ln>
                <a:solidFill>
                  <a:srgbClr val="067D17"/>
                </a:solidFill>
                <a:effectLst/>
                <a:latin typeface="JetBrains Mono"/>
              </a:rPr>
              <a:t>="cursive"</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Make</a:t>
            </a: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067D17"/>
                </a:solidFill>
                <a:effectLst/>
                <a:latin typeface="JetBrains Mono"/>
              </a:rPr>
              <a:t>your</a:t>
            </a:r>
            <a:r>
              <a:rPr kumimoji="0" lang="fr-FR" altLang="fr-FR" sz="1100" b="0" i="0" u="none" strike="noStrike" cap="none" normalizeH="0" baseline="0" dirty="0">
                <a:ln>
                  <a:noFill/>
                </a:ln>
                <a:solidFill>
                  <a:srgbClr val="067D17"/>
                </a:solidFill>
                <a:effectLst/>
                <a:latin typeface="JetBrains Mono"/>
              </a:rPr>
              <a:t> Pizza"</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:textColor</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color</a:t>
            </a:r>
            <a:r>
              <a:rPr kumimoji="0" lang="fr-FR" altLang="fr-FR" sz="1100" b="0" i="0" u="none" strike="noStrike" cap="none" normalizeH="0" baseline="0" dirty="0">
                <a:ln>
                  <a:noFill/>
                </a:ln>
                <a:solidFill>
                  <a:srgbClr val="067D17"/>
                </a:solidFill>
                <a:effectLst/>
                <a:latin typeface="JetBrains Mono"/>
              </a:rPr>
              <a:t>/white"</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android</a:t>
            </a:r>
            <a:r>
              <a:rPr kumimoji="0" lang="fr-FR" altLang="fr-FR" sz="1100" b="0" i="0" u="none" strike="noStrike" cap="none" normalizeH="0" baseline="0" dirty="0" err="1">
                <a:ln>
                  <a:noFill/>
                </a:ln>
                <a:solidFill>
                  <a:srgbClr val="174AD4"/>
                </a:solidFill>
                <a:effectLst/>
                <a:latin typeface="JetBrains Mono"/>
              </a:rPr>
              <a:t>:textSize</a:t>
            </a:r>
            <a:r>
              <a:rPr kumimoji="0" lang="fr-FR" altLang="fr-FR" sz="1100" b="0" i="0" u="none" strike="noStrike" cap="none" normalizeH="0" baseline="0" dirty="0">
                <a:ln>
                  <a:noFill/>
                </a:ln>
                <a:solidFill>
                  <a:srgbClr val="067D17"/>
                </a:solidFill>
                <a:effectLst/>
                <a:latin typeface="JetBrains Mono"/>
              </a:rPr>
              <a:t>="30dp"</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:layout_constraintEnd_toEndOf</a:t>
            </a:r>
            <a:r>
              <a:rPr kumimoji="0" lang="fr-FR" altLang="fr-FR" sz="1100" b="0" i="0" u="none" strike="noStrike" cap="none" normalizeH="0" baseline="0" dirty="0">
                <a:ln>
                  <a:noFill/>
                </a:ln>
                <a:solidFill>
                  <a:srgbClr val="067D17"/>
                </a:solidFill>
                <a:effectLst/>
                <a:latin typeface="JetBrains Mono"/>
              </a:rPr>
              <a:t>="parent"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:layout_constraintHorizontal_bias</a:t>
            </a:r>
            <a:r>
              <a:rPr kumimoji="0" lang="fr-FR" altLang="fr-FR" sz="1100" b="0" i="0" u="none" strike="noStrike" cap="none" normalizeH="0" baseline="0" dirty="0">
                <a:ln>
                  <a:noFill/>
                </a:ln>
                <a:solidFill>
                  <a:srgbClr val="067D17"/>
                </a:solidFill>
                <a:effectLst/>
                <a:latin typeface="JetBrains Mono"/>
              </a:rPr>
              <a:t>="0.497"</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:layout_constraintStart_toStartOf</a:t>
            </a:r>
            <a:r>
              <a:rPr kumimoji="0" lang="fr-FR" altLang="fr-FR" sz="1100" b="0" i="0" u="none" strike="noStrike" cap="none" normalizeH="0" baseline="0" dirty="0">
                <a:ln>
                  <a:noFill/>
                </a:ln>
                <a:solidFill>
                  <a:srgbClr val="067D17"/>
                </a:solidFill>
                <a:effectLst/>
                <a:latin typeface="JetBrains Mono"/>
              </a:rPr>
              <a:t>="parent"</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app</a:t>
            </a:r>
            <a:r>
              <a:rPr kumimoji="0" lang="fr-FR" altLang="fr-FR" sz="1100" b="0" i="0" u="none" strike="noStrike" cap="none" normalizeH="0" baseline="0" dirty="0" err="1">
                <a:ln>
                  <a:noFill/>
                </a:ln>
                <a:solidFill>
                  <a:srgbClr val="174AD4"/>
                </a:solidFill>
                <a:effectLst/>
                <a:latin typeface="JetBrains Mono"/>
              </a:rPr>
              <a:t>:layout_constraintTop_toBottomOf</a:t>
            </a:r>
            <a:r>
              <a:rPr kumimoji="0" lang="fr-FR" altLang="fr-FR" sz="1100" b="0" i="0" u="none" strike="noStrike" cap="none" normalizeH="0" baseline="0" dirty="0">
                <a:ln>
                  <a:noFill/>
                </a:ln>
                <a:solidFill>
                  <a:srgbClr val="067D17"/>
                </a:solidFill>
                <a:effectLst/>
                <a:latin typeface="JetBrains Mono"/>
              </a:rPr>
              <a:t>="@+id/</a:t>
            </a:r>
            <a:r>
              <a:rPr kumimoji="0" lang="fr-FR" altLang="fr-FR" sz="1100" b="0" i="0" u="none" strike="noStrike" cap="none" normalizeH="0" baseline="0" dirty="0" err="1">
                <a:ln>
                  <a:noFill/>
                </a:ln>
                <a:solidFill>
                  <a:srgbClr val="067D17"/>
                </a:solidFill>
                <a:effectLst/>
                <a:latin typeface="JetBrains Mono"/>
              </a:rPr>
              <a:t>textView</a:t>
            </a: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/&gt;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err="1">
                <a:ln>
                  <a:noFill/>
                </a:ln>
                <a:solidFill>
                  <a:srgbClr val="0033B3"/>
                </a:solidFill>
                <a:effectLst/>
                <a:latin typeface="JetBrains Mono"/>
              </a:rPr>
              <a:t>androidx.constraintlayout.widget.ConstraintLayout</a:t>
            </a:r>
            <a:r>
              <a:rPr kumimoji="0" lang="fr-FR" altLang="fr-FR" sz="1100" b="0" i="0" u="none" strike="noStrike" cap="none" normalizeH="0" baseline="0" dirty="0">
                <a:ln>
                  <a:noFill/>
                </a:ln>
                <a:solidFill>
                  <a:srgbClr val="080808"/>
                </a:solidFill>
                <a:effectLst/>
                <a:latin typeface="JetBrains Mono"/>
              </a:rPr>
              <a:t>&gt;</a:t>
            </a:r>
            <a:endParaRPr lang="fr-FR" sz="1100" dirty="0"/>
          </a:p>
        </p:txBody>
      </p:sp>
    </p:spTree>
    <p:extLst>
      <p:ext uri="{BB962C8B-B14F-4D97-AF65-F5344CB8AC3E}">
        <p14:creationId xmlns:p14="http://schemas.microsoft.com/office/powerpoint/2010/main" val="426371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9" name="Rectangle 1">
            <a:extLst>
              <a:ext uri="{FF2B5EF4-FFF2-40B4-BE49-F238E27FC236}">
                <a16:creationId xmlns:a16="http://schemas.microsoft.com/office/drawing/2014/main" id="{622A7C57-85A9-CA43-F1E7-738766D58437}"/>
              </a:ext>
            </a:extLst>
          </p:cNvPr>
          <p:cNvSpPr>
            <a:spLocks noGrp="1" noChangeArrowheads="1"/>
          </p:cNvSpPr>
          <p:nvPr>
            <p:ph sz="quarter" idx="12"/>
          </p:nvPr>
        </p:nvSpPr>
        <p:spPr bwMode="auto">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100" b="1" i="1" dirty="0">
                <a:solidFill>
                  <a:srgbClr val="080808"/>
                </a:solidFill>
                <a:latin typeface="JetBrains Mono"/>
              </a:rPr>
              <a:t>La classe </a:t>
            </a:r>
            <a:r>
              <a:rPr lang="fr-FR" altLang="fr-FR" sz="1100" b="1" i="1" dirty="0" err="1">
                <a:solidFill>
                  <a:srgbClr val="080808"/>
                </a:solidFill>
                <a:latin typeface="JetBrains Mono"/>
              </a:rPr>
              <a:t>SplashScreenActivity</a:t>
            </a:r>
            <a:r>
              <a:rPr lang="fr-FR" altLang="fr-FR" sz="1100" b="1" i="1" dirty="0">
                <a:solidFill>
                  <a:srgbClr val="080808"/>
                </a:solidFill>
                <a:latin typeface="JetBrains Mono"/>
              </a:rPr>
              <a:t> :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a:ln>
                <a:noFill/>
              </a:ln>
              <a:solidFill>
                <a:srgbClr val="0033B3"/>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033B3"/>
                </a:solidFill>
                <a:effectLst/>
                <a:latin typeface="JetBrains Mono"/>
              </a:rPr>
              <a:t>package </a:t>
            </a:r>
            <a:r>
              <a:rPr kumimoji="0" lang="fr-FR" altLang="fr-FR" b="0" i="0" u="none" strike="noStrike" cap="none" normalizeH="0" baseline="0" dirty="0" err="1">
                <a:ln>
                  <a:noFill/>
                </a:ln>
                <a:solidFill>
                  <a:srgbClr val="080808"/>
                </a:solidFill>
                <a:effectLst/>
                <a:latin typeface="JetBrains Mono"/>
              </a:rPr>
              <a:t>ma.android.pizza</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033B3"/>
                </a:solidFill>
                <a:effectLst/>
                <a:latin typeface="JetBrains Mono"/>
              </a:rPr>
              <a:t>import </a:t>
            </a:r>
            <a:r>
              <a:rPr kumimoji="0" lang="fr-FR" altLang="fr-FR" b="0" i="0" u="none" strike="noStrike" cap="none" normalizeH="0" baseline="0" dirty="0" err="1">
                <a:ln>
                  <a:noFill/>
                </a:ln>
                <a:solidFill>
                  <a:srgbClr val="080808"/>
                </a:solidFill>
                <a:effectLst/>
                <a:latin typeface="JetBrains Mono"/>
              </a:rPr>
              <a:t>android.content.</a:t>
            </a:r>
            <a:r>
              <a:rPr kumimoji="0" lang="fr-FR" altLang="fr-FR" b="0" i="0" u="none" strike="noStrike" cap="none" normalizeH="0" baseline="0" dirty="0" err="1">
                <a:ln>
                  <a:noFill/>
                </a:ln>
                <a:solidFill>
                  <a:srgbClr val="000000"/>
                </a:solidFill>
                <a:effectLst/>
                <a:latin typeface="JetBrains Mono"/>
              </a:rPr>
              <a:t>Intent</a:t>
            </a:r>
            <a:br>
              <a:rPr kumimoji="0" lang="fr-FR" altLang="fr-FR" b="0" i="0" u="none" strike="noStrike" cap="none" normalizeH="0" baseline="0" dirty="0">
                <a:ln>
                  <a:noFill/>
                </a:ln>
                <a:solidFill>
                  <a:srgbClr val="000000"/>
                </a:solidFill>
                <a:effectLst/>
                <a:latin typeface="JetBrains Mono"/>
              </a:rPr>
            </a:br>
            <a:r>
              <a:rPr kumimoji="0" lang="fr-FR" altLang="fr-FR" b="0" i="0" u="none" strike="noStrike" cap="none" normalizeH="0" baseline="0" dirty="0">
                <a:ln>
                  <a:noFill/>
                </a:ln>
                <a:solidFill>
                  <a:srgbClr val="0033B3"/>
                </a:solidFill>
                <a:effectLst/>
                <a:latin typeface="JetBrains Mono"/>
              </a:rPr>
              <a:t>import </a:t>
            </a:r>
            <a:r>
              <a:rPr kumimoji="0" lang="fr-FR" altLang="fr-FR" b="0" i="0" u="none" strike="noStrike" cap="none" normalizeH="0" baseline="0" dirty="0" err="1">
                <a:ln>
                  <a:noFill/>
                </a:ln>
                <a:solidFill>
                  <a:srgbClr val="080808"/>
                </a:solidFill>
                <a:effectLst/>
                <a:latin typeface="JetBrains Mono"/>
              </a:rPr>
              <a:t>androidx.appcompat.app.</a:t>
            </a:r>
            <a:r>
              <a:rPr kumimoji="0" lang="fr-FR" altLang="fr-FR" b="0" i="0" u="none" strike="noStrike" cap="none" normalizeH="0" baseline="0" dirty="0" err="1">
                <a:ln>
                  <a:noFill/>
                </a:ln>
                <a:solidFill>
                  <a:srgbClr val="000000"/>
                </a:solidFill>
                <a:effectLst/>
                <a:latin typeface="JetBrains Mono"/>
              </a:rPr>
              <a:t>AppCompatActivity</a:t>
            </a:r>
            <a:br>
              <a:rPr kumimoji="0" lang="fr-FR" altLang="fr-FR" b="0" i="0" u="none" strike="noStrike" cap="none" normalizeH="0" baseline="0" dirty="0">
                <a:ln>
                  <a:noFill/>
                </a:ln>
                <a:solidFill>
                  <a:srgbClr val="000000"/>
                </a:solidFill>
                <a:effectLst/>
                <a:latin typeface="JetBrains Mono"/>
              </a:rPr>
            </a:br>
            <a:r>
              <a:rPr kumimoji="0" lang="fr-FR" altLang="fr-FR" b="0" i="0" u="none" strike="noStrike" cap="none" normalizeH="0" baseline="0" dirty="0">
                <a:ln>
                  <a:noFill/>
                </a:ln>
                <a:solidFill>
                  <a:srgbClr val="0033B3"/>
                </a:solidFill>
                <a:effectLst/>
                <a:latin typeface="JetBrains Mono"/>
              </a:rPr>
              <a:t>import </a:t>
            </a:r>
            <a:r>
              <a:rPr kumimoji="0" lang="fr-FR" altLang="fr-FR" b="0" i="0" u="none" strike="noStrike" cap="none" normalizeH="0" baseline="0" dirty="0" err="1">
                <a:ln>
                  <a:noFill/>
                </a:ln>
                <a:solidFill>
                  <a:srgbClr val="080808"/>
                </a:solidFill>
                <a:effectLst/>
                <a:latin typeface="JetBrains Mono"/>
              </a:rPr>
              <a:t>android.os.</a:t>
            </a:r>
            <a:r>
              <a:rPr kumimoji="0" lang="fr-FR" altLang="fr-FR" b="0" i="0" u="none" strike="noStrike" cap="none" normalizeH="0" baseline="0" dirty="0" err="1">
                <a:ln>
                  <a:noFill/>
                </a:ln>
                <a:solidFill>
                  <a:srgbClr val="000000"/>
                </a:solidFill>
                <a:effectLst/>
                <a:latin typeface="JetBrains Mono"/>
              </a:rPr>
              <a:t>Bundle</a:t>
            </a:r>
            <a:br>
              <a:rPr kumimoji="0" lang="fr-FR" altLang="fr-FR" b="0" i="0" u="none" strike="noStrike" cap="none" normalizeH="0" baseline="0" dirty="0">
                <a:ln>
                  <a:noFill/>
                </a:ln>
                <a:solidFill>
                  <a:srgbClr val="000000"/>
                </a:solidFill>
                <a:effectLst/>
                <a:latin typeface="JetBrains Mono"/>
              </a:rPr>
            </a:br>
            <a:r>
              <a:rPr kumimoji="0" lang="fr-FR" altLang="fr-FR" b="0" i="0" u="none" strike="noStrike" cap="none" normalizeH="0" baseline="0" dirty="0">
                <a:ln>
                  <a:noFill/>
                </a:ln>
                <a:solidFill>
                  <a:srgbClr val="0033B3"/>
                </a:solidFill>
                <a:effectLst/>
                <a:latin typeface="JetBrains Mono"/>
              </a:rPr>
              <a:t>import </a:t>
            </a:r>
            <a:r>
              <a:rPr kumimoji="0" lang="fr-FR" altLang="fr-FR" b="0" i="0" u="none" strike="noStrike" cap="none" normalizeH="0" baseline="0" dirty="0" err="1">
                <a:ln>
                  <a:noFill/>
                </a:ln>
                <a:solidFill>
                  <a:srgbClr val="080808"/>
                </a:solidFill>
                <a:effectLst/>
                <a:latin typeface="JetBrains Mono"/>
              </a:rPr>
              <a:t>android.os.</a:t>
            </a:r>
            <a:r>
              <a:rPr kumimoji="0" lang="fr-FR" altLang="fr-FR" b="0" i="0" u="none" strike="noStrike" cap="none" normalizeH="0" baseline="0" dirty="0" err="1">
                <a:ln>
                  <a:noFill/>
                </a:ln>
                <a:solidFill>
                  <a:srgbClr val="000000"/>
                </a:solidFill>
                <a:effectLst/>
                <a:latin typeface="JetBrains Mono"/>
              </a:rPr>
              <a:t>Handler</a:t>
            </a:r>
            <a:br>
              <a:rPr kumimoji="0" lang="fr-FR" altLang="fr-FR" b="0" i="0" u="none" strike="noStrike" cap="none" normalizeH="0" baseline="0" dirty="0">
                <a:ln>
                  <a:noFill/>
                </a:ln>
                <a:solidFill>
                  <a:srgbClr val="000000"/>
                </a:solidFill>
                <a:effectLst/>
                <a:latin typeface="JetBrains Mono"/>
              </a:rPr>
            </a:br>
            <a:br>
              <a:rPr kumimoji="0" lang="fr-FR" altLang="fr-FR" b="0" i="0" u="none" strike="noStrike" cap="none" normalizeH="0" baseline="0" dirty="0">
                <a:ln>
                  <a:noFill/>
                </a:ln>
                <a:solidFill>
                  <a:srgbClr val="000000"/>
                </a:solidFill>
                <a:effectLst/>
                <a:latin typeface="JetBrains Mono"/>
              </a:rPr>
            </a:br>
            <a:r>
              <a:rPr kumimoji="0" lang="fr-FR" altLang="fr-FR" b="0" i="0" u="none" strike="noStrike" cap="none" normalizeH="0" baseline="0" dirty="0">
                <a:ln>
                  <a:noFill/>
                </a:ln>
                <a:solidFill>
                  <a:srgbClr val="0033B3"/>
                </a:solidFill>
                <a:effectLst/>
                <a:latin typeface="JetBrains Mono"/>
              </a:rPr>
              <a:t>class </a:t>
            </a:r>
            <a:r>
              <a:rPr kumimoji="0" lang="fr-FR" altLang="fr-FR" b="0" i="0" u="none" strike="noStrike" cap="none" normalizeH="0" baseline="0" dirty="0" err="1">
                <a:ln>
                  <a:noFill/>
                </a:ln>
                <a:solidFill>
                  <a:srgbClr val="000000"/>
                </a:solidFill>
                <a:effectLst/>
                <a:latin typeface="JetBrains Mono"/>
              </a:rPr>
              <a:t>SplashScreenActivity</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AppCompatActivity</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onCreate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savedInstanceState</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Bundle</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super</a:t>
            </a:r>
            <a:r>
              <a:rPr kumimoji="0" lang="fr-FR" altLang="fr-FR" b="0" i="0" u="none" strike="noStrike" cap="none" normalizeH="0" baseline="0" dirty="0" err="1">
                <a:ln>
                  <a:noFill/>
                </a:ln>
                <a:solidFill>
                  <a:srgbClr val="080808"/>
                </a:solidFill>
                <a:effectLst/>
                <a:latin typeface="JetBrains Mono"/>
              </a:rPr>
              <a:t>.onCreate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savedInstanceState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setContentView</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layout</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activity_splashscreen</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1" u="none" strike="noStrike" cap="none" normalizeH="0" baseline="0" dirty="0" err="1">
                <a:ln>
                  <a:noFill/>
                </a:ln>
                <a:solidFill>
                  <a:srgbClr val="871094"/>
                </a:solidFill>
                <a:effectLst/>
                <a:latin typeface="JetBrains Mono"/>
              </a:rPr>
              <a:t>supportActionBar</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hide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Handler().</a:t>
            </a:r>
            <a:r>
              <a:rPr kumimoji="0" lang="fr-FR" altLang="fr-FR" b="0" i="0" u="none" strike="noStrike" cap="none" normalizeH="0" baseline="0" dirty="0" err="1">
                <a:ln>
                  <a:noFill/>
                </a:ln>
                <a:solidFill>
                  <a:srgbClr val="080808"/>
                </a:solidFill>
                <a:effectLst/>
                <a:latin typeface="JetBrains Mono"/>
              </a:rPr>
              <a:t>postDelayed</a:t>
            </a:r>
            <a:r>
              <a:rPr kumimoji="0" lang="fr-FR" altLang="fr-FR" b="0" i="0" u="none" strike="noStrike" cap="none" normalizeH="0" baseline="0" dirty="0">
                <a:ln>
                  <a:noFill/>
                </a:ln>
                <a:solidFill>
                  <a:srgbClr val="080808"/>
                </a:solidFill>
                <a:effectLst/>
                <a:latin typeface="JetBrains Mono"/>
              </a:rPr>
              <a:t>(</a:t>
            </a:r>
            <a:r>
              <a:rPr kumimoji="0" lang="fr-FR" altLang="fr-FR" b="1" i="0" u="none" strike="noStrike" cap="none" normalizeH="0" baseline="0" dirty="0">
                <a:ln>
                  <a:noFill/>
                </a:ln>
                <a:solidFill>
                  <a:srgbClr val="080808"/>
                </a:solidFill>
                <a:effectLst/>
                <a:latin typeface="JetBrains Mono"/>
              </a:rPr>
              <a:t>{</a:t>
            </a:r>
            <a:br>
              <a:rPr kumimoji="0" lang="fr-FR" altLang="fr-FR" b="1" i="0" u="none" strike="noStrike" cap="none" normalizeH="0" baseline="0" dirty="0">
                <a:ln>
                  <a:noFill/>
                </a:ln>
                <a:solidFill>
                  <a:srgbClr val="080808"/>
                </a:solidFill>
                <a:effectLst/>
                <a:latin typeface="JetBrains Mono"/>
              </a:rPr>
            </a:br>
            <a:r>
              <a:rPr kumimoji="0" lang="fr-FR" altLang="fr-FR" b="1"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intent</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Intent(</a:t>
            </a:r>
            <a:r>
              <a:rPr kumimoji="0" lang="fr-FR" altLang="fr-FR" b="0" i="0" u="none" strike="noStrike" cap="none" normalizeH="0" baseline="0" dirty="0" err="1">
                <a:ln>
                  <a:noFill/>
                </a:ln>
                <a:solidFill>
                  <a:srgbClr val="0033B3"/>
                </a:solidFill>
                <a:effectLst/>
                <a:latin typeface="JetBrains Mono"/>
              </a:rPr>
              <a:t>this</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MainActivity</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33B3"/>
                </a:solidFill>
                <a:effectLst/>
                <a:latin typeface="JetBrains Mono"/>
              </a:rPr>
              <a:t>class</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a:ln>
                  <a:noFill/>
                </a:ln>
                <a:solidFill>
                  <a:srgbClr val="871094"/>
                </a:solidFill>
                <a:effectLst/>
                <a:latin typeface="JetBrains Mono"/>
              </a:rPr>
              <a:t>java</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startActivity</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intent</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finish()</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1"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1750EB"/>
                </a:solidFill>
                <a:effectLst/>
                <a:latin typeface="JetBrains Mono"/>
              </a:rPr>
              <a:t>3000</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Tâche 1 : Interface de démarrage de l’application</a:t>
            </a:r>
          </a:p>
        </p:txBody>
      </p:sp>
      <p:sp>
        <p:nvSpPr>
          <p:cNvPr id="10" name="Content Placeholder 9">
            <a:extLst>
              <a:ext uri="{FF2B5EF4-FFF2-40B4-BE49-F238E27FC236}">
                <a16:creationId xmlns:a16="http://schemas.microsoft.com/office/drawing/2014/main" id="{FA5A22B9-2254-E40E-0AF5-1D1C50B4FB25}"/>
              </a:ext>
            </a:extLst>
          </p:cNvPr>
          <p:cNvSpPr>
            <a:spLocks noGrp="1"/>
          </p:cNvSpPr>
          <p:nvPr>
            <p:ph sz="quarter" idx="14"/>
          </p:nvPr>
        </p:nvSpPr>
        <p:spPr/>
        <p:txBody>
          <a:bodyPr/>
          <a:lstStyle/>
          <a:p>
            <a:r>
              <a:rPr lang="fr-FR" dirty="0"/>
              <a:t>On demande de créer élément qui présentera chaque Pizza dans la liste.</a:t>
            </a:r>
          </a:p>
          <a:p>
            <a:endParaRPr lang="fr-FR" dirty="0"/>
          </a:p>
          <a:p>
            <a:endParaRPr lang="fr-FR" dirty="0"/>
          </a:p>
          <a:p>
            <a:endParaRPr lang="fr-FR" dirty="0"/>
          </a:p>
          <a:p>
            <a:endParaRPr lang="fr-FR" dirty="0"/>
          </a:p>
          <a:p>
            <a:endParaRPr lang="fr-FR" dirty="0"/>
          </a:p>
          <a:p>
            <a:endParaRPr lang="fr-FR" dirty="0"/>
          </a:p>
          <a:p>
            <a:endParaRPr lang="fr-FR" dirty="0"/>
          </a:p>
          <a:p>
            <a:r>
              <a:rPr lang="fr-FR" dirty="0"/>
              <a:t>Pour l’image  de chaque Pizza utiliser le composant </a:t>
            </a:r>
            <a:r>
              <a:rPr lang="fr-FR" b="1" dirty="0" err="1"/>
              <a:t>CircleImageView</a:t>
            </a:r>
            <a:r>
              <a:rPr lang="fr-FR" b="1" dirty="0"/>
              <a:t>. </a:t>
            </a:r>
            <a:r>
              <a:rPr lang="fr-FR" dirty="0"/>
              <a:t>Pour ce faire, ajouter la dépendance : </a:t>
            </a:r>
          </a:p>
          <a:p>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implementation</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'de.hdodenhof:circleimageview:3.1.0'</a:t>
            </a:r>
            <a:endParaRPr kumimoji="0" lang="fr-FR" altLang="fr-FR" sz="2800" b="0" i="0" u="none" strike="noStrike" cap="none" normalizeH="0" baseline="0" dirty="0">
              <a:ln>
                <a:noFill/>
              </a:ln>
              <a:solidFill>
                <a:schemeClr val="tx1"/>
              </a:solidFill>
              <a:effectLst/>
              <a:latin typeface="Arial" panose="020B0604020202020204" pitchFamily="34" charset="0"/>
            </a:endParaRPr>
          </a:p>
          <a:p>
            <a:endParaRPr lang="fr-FR" dirty="0"/>
          </a:p>
          <a:p>
            <a:endParaRPr lang="fr-FR" dirty="0"/>
          </a:p>
        </p:txBody>
      </p:sp>
      <p:sp>
        <p:nvSpPr>
          <p:cNvPr id="11" name="Content Placeholder 10">
            <a:extLst>
              <a:ext uri="{FF2B5EF4-FFF2-40B4-BE49-F238E27FC236}">
                <a16:creationId xmlns:a16="http://schemas.microsoft.com/office/drawing/2014/main" id="{EB7E153D-1B5A-D072-4F03-425A1A226FF8}"/>
              </a:ext>
            </a:extLst>
          </p:cNvPr>
          <p:cNvSpPr>
            <a:spLocks noGrp="1"/>
          </p:cNvSpPr>
          <p:nvPr>
            <p:ph sz="quarter" idx="15"/>
          </p:nvPr>
        </p:nvSpPr>
        <p:spPr/>
        <p:txBody>
          <a:bodyPr/>
          <a:lstStyle/>
          <a:p>
            <a:r>
              <a:rPr lang="fr-FR" dirty="0"/>
              <a:t>Tâche 2 : Création de l’item </a:t>
            </a:r>
          </a:p>
        </p:txBody>
      </p:sp>
      <p:pic>
        <p:nvPicPr>
          <p:cNvPr id="14" name="Picture 13">
            <a:extLst>
              <a:ext uri="{FF2B5EF4-FFF2-40B4-BE49-F238E27FC236}">
                <a16:creationId xmlns:a16="http://schemas.microsoft.com/office/drawing/2014/main" id="{EB7E7CEA-96C8-62ED-BA6B-DD1C57808146}"/>
              </a:ext>
            </a:extLst>
          </p:cNvPr>
          <p:cNvPicPr>
            <a:picLocks noChangeAspect="1"/>
          </p:cNvPicPr>
          <p:nvPr/>
        </p:nvPicPr>
        <p:blipFill>
          <a:blip r:embed="rId2"/>
          <a:stretch>
            <a:fillRect/>
          </a:stretch>
        </p:blipFill>
        <p:spPr>
          <a:xfrm>
            <a:off x="6983700" y="2567303"/>
            <a:ext cx="3821875" cy="1257475"/>
          </a:xfrm>
          <a:prstGeom prst="rect">
            <a:avLst/>
          </a:prstGeom>
        </p:spPr>
      </p:pic>
      <p:pic>
        <p:nvPicPr>
          <p:cNvPr id="17" name="Picture 16">
            <a:extLst>
              <a:ext uri="{FF2B5EF4-FFF2-40B4-BE49-F238E27FC236}">
                <a16:creationId xmlns:a16="http://schemas.microsoft.com/office/drawing/2014/main" id="{06BA906C-3D00-7E6C-4BD4-ABA6ACA317BB}"/>
              </a:ext>
            </a:extLst>
          </p:cNvPr>
          <p:cNvPicPr>
            <a:picLocks noChangeAspect="1"/>
          </p:cNvPicPr>
          <p:nvPr/>
        </p:nvPicPr>
        <p:blipFill>
          <a:blip r:embed="rId3"/>
          <a:stretch>
            <a:fillRect/>
          </a:stretch>
        </p:blipFill>
        <p:spPr>
          <a:xfrm>
            <a:off x="7089441" y="5200475"/>
            <a:ext cx="3534268" cy="1257475"/>
          </a:xfrm>
          <a:prstGeom prst="rect">
            <a:avLst/>
          </a:prstGeom>
        </p:spPr>
      </p:pic>
    </p:spTree>
    <p:extLst>
      <p:ext uri="{BB962C8B-B14F-4D97-AF65-F5344CB8AC3E}">
        <p14:creationId xmlns:p14="http://schemas.microsoft.com/office/powerpoint/2010/main" val="68037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7" name="Rectangle 1">
            <a:extLst>
              <a:ext uri="{FF2B5EF4-FFF2-40B4-BE49-F238E27FC236}">
                <a16:creationId xmlns:a16="http://schemas.microsoft.com/office/drawing/2014/main" id="{316D9884-954D-D876-6194-59B0C0701F96}"/>
              </a:ext>
            </a:extLst>
          </p:cNvPr>
          <p:cNvSpPr>
            <a:spLocks noGrp="1" noChangeArrowheads="1"/>
          </p:cNvSpPr>
          <p:nvPr>
            <p:ph sz="quarter" idx="12"/>
          </p:nvPr>
        </p:nvSpPr>
        <p:spPr bwMode="auto">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1"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174AD4"/>
                </a:solidFill>
                <a:effectLst/>
                <a:latin typeface="JetBrains Mono"/>
              </a:rPr>
              <a:t>xml version</a:t>
            </a:r>
            <a:r>
              <a:rPr kumimoji="0" lang="fr-FR" altLang="fr-FR" sz="1000" b="0" i="0" u="none" strike="noStrike" cap="none" normalizeH="0" baseline="0" dirty="0">
                <a:ln>
                  <a:noFill/>
                </a:ln>
                <a:solidFill>
                  <a:srgbClr val="067D17"/>
                </a:solidFill>
                <a:effectLst/>
                <a:latin typeface="JetBrains Mono"/>
              </a:rPr>
              <a:t>="1.0" </a:t>
            </a:r>
            <a:r>
              <a:rPr kumimoji="0" lang="fr-FR" altLang="fr-FR" sz="1000" b="0" i="0" u="none" strike="noStrike" cap="none" normalizeH="0" baseline="0" dirty="0" err="1">
                <a:ln>
                  <a:noFill/>
                </a:ln>
                <a:solidFill>
                  <a:srgbClr val="174AD4"/>
                </a:solidFill>
                <a:effectLst/>
                <a:latin typeface="JetBrains Mono"/>
              </a:rPr>
              <a:t>encoding</a:t>
            </a:r>
            <a:r>
              <a:rPr kumimoji="0" lang="fr-FR" altLang="fr-FR" sz="1000" b="0" i="0" u="none" strike="noStrike" cap="none" normalizeH="0" baseline="0" dirty="0">
                <a:ln>
                  <a:noFill/>
                </a:ln>
                <a:solidFill>
                  <a:srgbClr val="067D17"/>
                </a:solidFill>
                <a:effectLst/>
                <a:latin typeface="JetBrains Mono"/>
              </a:rPr>
              <a:t>="utf-8"</a:t>
            </a:r>
            <a:r>
              <a:rPr kumimoji="0" lang="fr-FR" altLang="fr-FR" sz="1000" b="0" i="1" u="none" strike="noStrike" cap="none" normalizeH="0" baseline="0" dirty="0">
                <a:ln>
                  <a:noFill/>
                </a:ln>
                <a:solidFill>
                  <a:srgbClr val="080808"/>
                </a:solidFill>
                <a:effectLst/>
                <a:latin typeface="JetBrains Mono"/>
              </a:rPr>
              <a:t>?&gt;</a:t>
            </a:r>
            <a:br>
              <a:rPr kumimoji="0" lang="fr-FR" altLang="fr-FR" sz="1000" b="0" i="1"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androidx.constraintlayout.widget.ConstraintLayout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apk</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res</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android</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apk</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res</a:t>
            </a:r>
            <a:r>
              <a:rPr kumimoji="0" lang="fr-FR" altLang="fr-FR" sz="1000" b="0" i="0" u="none" strike="noStrike" cap="none" normalizeH="0" baseline="0" dirty="0">
                <a:ln>
                  <a:noFill/>
                </a:ln>
                <a:solidFill>
                  <a:srgbClr val="067D17"/>
                </a:solidFill>
                <a:effectLst/>
                <a:latin typeface="JetBrains Mono"/>
              </a:rPr>
              <a:t>-auto"</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tools</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de.hdodenhof.circleimageview.CircleImageView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="@+id/image"</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="101dp"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="111dp"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:layout_marginStart</a:t>
            </a:r>
            <a:r>
              <a:rPr kumimoji="0" lang="fr-FR" altLang="fr-FR" sz="1000" b="0" i="0" u="none" strike="noStrike" cap="none" normalizeH="0" baseline="0" dirty="0">
                <a:ln>
                  <a:noFill/>
                </a:ln>
                <a:solidFill>
                  <a:srgbClr val="067D17"/>
                </a:solidFill>
                <a:effectLst/>
                <a:latin typeface="JetBrains Mono"/>
              </a:rPr>
              <a:t>="24dp"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="24dp"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:layout_constraintTop_toTopOf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:srcCompat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mipmap</a:t>
            </a:r>
            <a:r>
              <a:rPr kumimoji="0" lang="fr-FR" altLang="fr-FR" sz="1000" b="0" i="0" u="none" strike="noStrike" cap="none" normalizeH="0" baseline="0" dirty="0">
                <a:ln>
                  <a:noFill/>
                </a:ln>
                <a:solidFill>
                  <a:srgbClr val="067D17"/>
                </a:solidFill>
                <a:effectLst/>
                <a:latin typeface="JetBrains Mono"/>
              </a:rPr>
              <a:t>/pizza3"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="@+id/nom"</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="24dp"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:rotationX</a:t>
            </a:r>
            <a:r>
              <a:rPr kumimoji="0" lang="fr-FR" altLang="fr-FR" sz="1000" b="0" i="0" u="none" strike="noStrike" cap="none" normalizeH="0" baseline="0" dirty="0">
                <a:ln>
                  <a:noFill/>
                </a:ln>
                <a:solidFill>
                  <a:srgbClr val="067D17"/>
                </a:solidFill>
                <a:effectLst/>
                <a:latin typeface="JetBrains Mono"/>
              </a:rPr>
              <a:t>="-4"</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TextView</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:textAppearance</a:t>
            </a:r>
            <a:r>
              <a:rPr kumimoji="0" lang="fr-FR" altLang="fr-FR" sz="1000" b="0" i="0" u="none" strike="noStrike" cap="none" normalizeH="0" baseline="0" dirty="0">
                <a:ln>
                  <a:noFill/>
                </a:ln>
                <a:solidFill>
                  <a:srgbClr val="067D17"/>
                </a:solidFill>
                <a:effectLst/>
                <a:latin typeface="JetBrains Mono"/>
              </a:rPr>
              <a:t>="@style/</a:t>
            </a:r>
            <a:r>
              <a:rPr kumimoji="0" lang="fr-FR" altLang="fr-FR" sz="1000" b="0" i="0" u="none" strike="noStrike" cap="none" normalizeH="0" baseline="0" dirty="0" err="1">
                <a:ln>
                  <a:noFill/>
                </a:ln>
                <a:solidFill>
                  <a:srgbClr val="067D17"/>
                </a:solidFill>
                <a:effectLst/>
                <a:latin typeface="JetBrains Mono"/>
              </a:rPr>
              <a:t>TextAppearance.AppCompat.Small</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:layout_constraintHorizontal_bias</a:t>
            </a:r>
            <a:r>
              <a:rPr kumimoji="0" lang="fr-FR" altLang="fr-FR" sz="1000" b="0" i="0" u="none" strike="noStrike" cap="none" normalizeH="0" baseline="0" dirty="0">
                <a:ln>
                  <a:noFill/>
                </a:ln>
                <a:solidFill>
                  <a:srgbClr val="067D17"/>
                </a:solidFill>
                <a:effectLst/>
                <a:latin typeface="JetBrains Mono"/>
              </a:rPr>
              <a:t>="0.303"</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:layout_constraintStart_toEndOf</a:t>
            </a:r>
            <a:r>
              <a:rPr kumimoji="0" lang="fr-FR" altLang="fr-FR" sz="1000" b="0" i="0" u="none" strike="noStrike" cap="none" normalizeH="0" baseline="0" dirty="0">
                <a:ln>
                  <a:noFill/>
                </a:ln>
                <a:solidFill>
                  <a:srgbClr val="067D17"/>
                </a:solidFill>
                <a:effectLst/>
                <a:latin typeface="JetBrains Mono"/>
              </a:rPr>
              <a:t>="@+id/image"</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:layout_constraintTop_toTopOf</a:t>
            </a:r>
            <a:r>
              <a:rPr kumimoji="0" lang="fr-FR" altLang="fr-FR" sz="1000" b="0" i="0" u="none" strike="noStrike" cap="none" normalizeH="0" baseline="0" dirty="0">
                <a:ln>
                  <a:noFill/>
                </a:ln>
                <a:solidFill>
                  <a:srgbClr val="067D17"/>
                </a:solidFill>
                <a:effectLst/>
                <a:latin typeface="JetBrains Mono"/>
              </a:rPr>
              <a:t>="parent" </a:t>
            </a:r>
            <a:r>
              <a:rPr kumimoji="0" lang="fr-FR" altLang="fr-FR" sz="1000" b="0" i="0" u="none" strike="noStrike" cap="none" normalizeH="0" baseline="0" dirty="0">
                <a:ln>
                  <a:noFill/>
                </a:ln>
                <a:solidFill>
                  <a:srgbClr val="080808"/>
                </a:solidFill>
                <a:effectLst/>
                <a:latin typeface="JetBrains Mono"/>
              </a:rPr>
              <a:t>/&gt;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Tâche 2 : Création de l’item </a:t>
            </a:r>
          </a:p>
        </p:txBody>
      </p:sp>
      <p:sp>
        <p:nvSpPr>
          <p:cNvPr id="6" name="Content Placeholder 5">
            <a:extLst>
              <a:ext uri="{FF2B5EF4-FFF2-40B4-BE49-F238E27FC236}">
                <a16:creationId xmlns:a16="http://schemas.microsoft.com/office/drawing/2014/main" id="{C08F5F0C-99F0-F4F0-E2DC-493D75FBFE18}"/>
              </a:ext>
            </a:extLst>
          </p:cNvPr>
          <p:cNvSpPr>
            <a:spLocks noGrp="1"/>
          </p:cNvSpPr>
          <p:nvPr>
            <p:ph sz="quarter" idx="14"/>
          </p:nvPr>
        </p:nvSpPr>
        <p:spPr/>
        <p:txBody>
          <a:bodyPr/>
          <a:lstStyle/>
          <a:p>
            <a:pPr algn="l">
              <a:lnSpc>
                <a:spcPct val="100000"/>
              </a:lnSpc>
              <a:spcBef>
                <a:spcPts val="0"/>
              </a:spcBef>
            </a:pP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ImageView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="@+id/image1"</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="66dp"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="34dp"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="56dp"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:layout_marginEnd</a:t>
            </a:r>
            <a:r>
              <a:rPr kumimoji="0" lang="fr-FR" altLang="fr-FR" sz="1000" b="0" i="0" u="none" strike="noStrike" cap="none" normalizeH="0" baseline="0" dirty="0">
                <a:ln>
                  <a:noFill/>
                </a:ln>
                <a:solidFill>
                  <a:srgbClr val="067D17"/>
                </a:solidFill>
                <a:effectLst/>
                <a:latin typeface="JetBrains Mono"/>
              </a:rPr>
              <a:t>="16dp"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:layout_constraintTop_toTopOf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:srcCompat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mipmap</a:t>
            </a:r>
            <a:r>
              <a:rPr kumimoji="0" lang="fr-FR" altLang="fr-FR" sz="1000" b="0" i="0" u="none" strike="noStrike" cap="none" normalizeH="0" baseline="0" dirty="0">
                <a:ln>
                  <a:noFill/>
                </a:ln>
                <a:solidFill>
                  <a:srgbClr val="067D17"/>
                </a:solidFill>
                <a:effectLst/>
                <a:latin typeface="JetBrains Mono"/>
              </a:rPr>
              <a:t>/info2"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="@+id/id"</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:visibility</a:t>
            </a:r>
            <a:r>
              <a:rPr kumimoji="0" lang="fr-FR" altLang="fr-FR" sz="1000" b="0" i="0" u="none" strike="noStrike" cap="none" normalizeH="0" baseline="0" dirty="0">
                <a:ln>
                  <a:noFill/>
                </a:ln>
                <a:solidFill>
                  <a:srgbClr val="067D17"/>
                </a:solidFill>
                <a:effectLst/>
                <a:latin typeface="JetBrains Mono"/>
              </a:rPr>
              <a:t>="gone"</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:layout_constraintTop_toTopOf</a:t>
            </a:r>
            <a:r>
              <a:rPr kumimoji="0" lang="fr-FR" altLang="fr-FR" sz="1000" b="0" i="0" u="none" strike="noStrike" cap="none" normalizeH="0" baseline="0" dirty="0">
                <a:ln>
                  <a:noFill/>
                </a:ln>
                <a:solidFill>
                  <a:srgbClr val="067D17"/>
                </a:solidFill>
                <a:effectLst/>
                <a:latin typeface="JetBrains Mono"/>
              </a:rPr>
              <a:t>="parent"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="@+id/duration"</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:layout_marginStart</a:t>
            </a:r>
            <a:r>
              <a:rPr kumimoji="0" lang="fr-FR" altLang="fr-FR" sz="1000" b="0" i="0" u="none" strike="noStrike" cap="none" normalizeH="0" baseline="0" dirty="0">
                <a:ln>
                  <a:noFill/>
                </a:ln>
                <a:solidFill>
                  <a:srgbClr val="067D17"/>
                </a:solidFill>
                <a:effectLst/>
                <a:latin typeface="JetBrains Mono"/>
              </a:rPr>
              <a:t>="4dp"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:layout_marginBottom</a:t>
            </a:r>
            <a:r>
              <a:rPr kumimoji="0" lang="fr-FR" altLang="fr-FR" sz="1000" b="0" i="0" u="none" strike="noStrike" cap="none" normalizeH="0" baseline="0" dirty="0">
                <a:ln>
                  <a:noFill/>
                </a:ln>
                <a:solidFill>
                  <a:srgbClr val="067D17"/>
                </a:solidFill>
                <a:effectLst/>
                <a:latin typeface="JetBrains Mono"/>
              </a:rPr>
              <a:t>="16dp"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TextView</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:layout_constraintBottom_toBottomOf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:layout_constraintStart_toEndOf</a:t>
            </a:r>
            <a:r>
              <a:rPr kumimoji="0" lang="fr-FR" altLang="fr-FR" sz="1000" b="0" i="0" u="none" strike="noStrike" cap="none" normalizeH="0" baseline="0" dirty="0">
                <a:ln>
                  <a:noFill/>
                </a:ln>
                <a:solidFill>
                  <a:srgbClr val="067D17"/>
                </a:solidFill>
                <a:effectLst/>
                <a:latin typeface="JetBrains Mono"/>
              </a:rPr>
              <a:t>="@+id/imageView2"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endParaRPr lang="fr-FR" sz="1000" dirty="0"/>
          </a:p>
        </p:txBody>
      </p:sp>
    </p:spTree>
    <p:extLst>
      <p:ext uri="{BB962C8B-B14F-4D97-AF65-F5344CB8AC3E}">
        <p14:creationId xmlns:p14="http://schemas.microsoft.com/office/powerpoint/2010/main" val="23667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7" name="Rectangle 1">
            <a:extLst>
              <a:ext uri="{FF2B5EF4-FFF2-40B4-BE49-F238E27FC236}">
                <a16:creationId xmlns:a16="http://schemas.microsoft.com/office/drawing/2014/main" id="{316D9884-954D-D876-6194-59B0C0701F96}"/>
              </a:ext>
            </a:extLst>
          </p:cNvPr>
          <p:cNvSpPr>
            <a:spLocks noGrp="1" noChangeArrowheads="1"/>
          </p:cNvSpPr>
          <p:nvPr>
            <p:ph sz="quarter" idx="12"/>
          </p:nvPr>
        </p:nvSpPr>
        <p:spPr bwMode="auto">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algn="l">
              <a:lnSpc>
                <a:spcPct val="100000"/>
              </a:lnSpc>
              <a:spcBef>
                <a:spcPts val="0"/>
              </a:spcBef>
            </a:pP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ImageView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imageView</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="21dp"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="25dp"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:layout_marginStart</a:t>
            </a:r>
            <a:r>
              <a:rPr kumimoji="0" lang="fr-FR" altLang="fr-FR" sz="1000" b="0" i="0" u="none" strike="noStrike" cap="none" normalizeH="0" baseline="0" dirty="0">
                <a:ln>
                  <a:noFill/>
                </a:ln>
                <a:solidFill>
                  <a:srgbClr val="067D17"/>
                </a:solidFill>
                <a:effectLst/>
                <a:latin typeface="JetBrains Mono"/>
              </a:rPr>
              <a:t>="12dp"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="12dp"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:layout_constraintStart_toEndOf</a:t>
            </a:r>
            <a:r>
              <a:rPr kumimoji="0" lang="fr-FR" altLang="fr-FR" sz="1000" b="0" i="0" u="none" strike="noStrike" cap="none" normalizeH="0" baseline="0" dirty="0">
                <a:ln>
                  <a:noFill/>
                </a:ln>
                <a:solidFill>
                  <a:srgbClr val="067D17"/>
                </a:solidFill>
                <a:effectLst/>
                <a:latin typeface="JetBrains Mono"/>
              </a:rPr>
              <a:t>="@+id/image"</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:layout_constraintTop_toBottomOf</a:t>
            </a:r>
            <a:r>
              <a:rPr kumimoji="0" lang="fr-FR" altLang="fr-FR" sz="1000" b="0" i="0" u="none" strike="noStrike" cap="none" normalizeH="0" baseline="0" dirty="0">
                <a:ln>
                  <a:noFill/>
                </a:ln>
                <a:solidFill>
                  <a:srgbClr val="067D17"/>
                </a:solidFill>
                <a:effectLst/>
                <a:latin typeface="JetBrains Mono"/>
              </a:rPr>
              <a:t>="@+id/nom"</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:srcCompat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mipmap</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harvest</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ingredients</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:layout_marginStart</a:t>
            </a:r>
            <a:r>
              <a:rPr kumimoji="0" lang="fr-FR" altLang="fr-FR" sz="1000" b="0" i="0" u="none" strike="noStrike" cap="none" normalizeH="0" baseline="0" dirty="0">
                <a:ln>
                  <a:noFill/>
                </a:ln>
                <a:solidFill>
                  <a:srgbClr val="067D17"/>
                </a:solidFill>
                <a:effectLst/>
                <a:latin typeface="JetBrains Mono"/>
              </a:rPr>
              <a:t>="4dp"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="16dp"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TextView</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:layout_constraintStart_toEndOf</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imageView</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:layout_constraintTop_toBottomOf</a:t>
            </a:r>
            <a:r>
              <a:rPr kumimoji="0" lang="fr-FR" altLang="fr-FR" sz="1000" b="0" i="0" u="none" strike="noStrike" cap="none" normalizeH="0" baseline="0" dirty="0">
                <a:ln>
                  <a:noFill/>
                </a:ln>
                <a:solidFill>
                  <a:srgbClr val="067D17"/>
                </a:solidFill>
                <a:effectLst/>
                <a:latin typeface="JetBrains Mono"/>
              </a:rPr>
              <a:t>="@+id/nom"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ImageView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="@+id/imageView2"</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="21dp"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="25dp"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:layout_marginStart</a:t>
            </a:r>
            <a:r>
              <a:rPr kumimoji="0" lang="fr-FR" altLang="fr-FR" sz="1000" b="0" i="0" u="none" strike="noStrike" cap="none" normalizeH="0" baseline="0" dirty="0">
                <a:ln>
                  <a:noFill/>
                </a:ln>
                <a:solidFill>
                  <a:srgbClr val="067D17"/>
                </a:solidFill>
                <a:effectLst/>
                <a:latin typeface="JetBrains Mono"/>
              </a:rPr>
              <a:t>="12dp"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:layout_marginBottom</a:t>
            </a:r>
            <a:r>
              <a:rPr kumimoji="0" lang="fr-FR" altLang="fr-FR" sz="1000" b="0" i="0" u="none" strike="noStrike" cap="none" normalizeH="0" baseline="0" dirty="0">
                <a:ln>
                  <a:noFill/>
                </a:ln>
                <a:solidFill>
                  <a:srgbClr val="067D17"/>
                </a:solidFill>
                <a:effectLst/>
                <a:latin typeface="JetBrains Mono"/>
              </a:rPr>
              <a:t>="12dp"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:layout_constraintBottom_toBottomOf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:layout_constraintStart_toEndOf</a:t>
            </a:r>
            <a:r>
              <a:rPr kumimoji="0" lang="fr-FR" altLang="fr-FR" sz="1000" b="0" i="0" u="none" strike="noStrike" cap="none" normalizeH="0" baseline="0" dirty="0">
                <a:ln>
                  <a:noFill/>
                </a:ln>
                <a:solidFill>
                  <a:srgbClr val="067D17"/>
                </a:solidFill>
                <a:effectLst/>
                <a:latin typeface="JetBrains Mono"/>
              </a:rPr>
              <a:t>="@+id/image"</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:srcCompat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mipmap</a:t>
            </a:r>
            <a:r>
              <a:rPr kumimoji="0" lang="fr-FR" altLang="fr-FR" sz="1000" b="0" i="0" u="none" strike="noStrike" cap="none" normalizeH="0" baseline="0" dirty="0">
                <a:ln>
                  <a:noFill/>
                </a:ln>
                <a:solidFill>
                  <a:srgbClr val="067D17"/>
                </a:solidFill>
                <a:effectLst/>
                <a:latin typeface="JetBrains Mono"/>
              </a:rPr>
              <a:t>/time"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endParaRPr lang="fr-FR" sz="1000" dirty="0"/>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Tâche 2 : Création de l’item </a:t>
            </a:r>
          </a:p>
        </p:txBody>
      </p:sp>
      <p:sp>
        <p:nvSpPr>
          <p:cNvPr id="6" name="Content Placeholder 5">
            <a:extLst>
              <a:ext uri="{FF2B5EF4-FFF2-40B4-BE49-F238E27FC236}">
                <a16:creationId xmlns:a16="http://schemas.microsoft.com/office/drawing/2014/main" id="{C08F5F0C-99F0-F4F0-E2DC-493D75FBFE18}"/>
              </a:ext>
            </a:extLst>
          </p:cNvPr>
          <p:cNvSpPr>
            <a:spLocks noGrp="1"/>
          </p:cNvSpPr>
          <p:nvPr>
            <p:ph sz="quarter" idx="14"/>
          </p:nvPr>
        </p:nvSpPr>
        <p:spPr/>
        <p:txBody>
          <a:bodyPr/>
          <a:lstStyle/>
          <a:p>
            <a:pPr algn="l">
              <a:lnSpc>
                <a:spcPct val="100000"/>
              </a:lnSpc>
              <a:spcBef>
                <a:spcPts val="0"/>
              </a:spcBef>
            </a:pP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textView</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:layout_marginStart</a:t>
            </a:r>
            <a:r>
              <a:rPr kumimoji="0" lang="fr-FR" altLang="fr-FR" sz="1000" b="0" i="0" u="none" strike="noStrike" cap="none" normalizeH="0" baseline="0" dirty="0">
                <a:ln>
                  <a:noFill/>
                </a:ln>
                <a:solidFill>
                  <a:srgbClr val="067D17"/>
                </a:solidFill>
                <a:effectLst/>
                <a:latin typeface="JetBrains Mono"/>
              </a:rPr>
              <a:t>="8dp"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:layout_marginBottom</a:t>
            </a:r>
            <a:r>
              <a:rPr kumimoji="0" lang="fr-FR" altLang="fr-FR" sz="1000" b="0" i="0" u="none" strike="noStrike" cap="none" normalizeH="0" baseline="0" dirty="0">
                <a:ln>
                  <a:noFill/>
                </a:ln>
                <a:solidFill>
                  <a:srgbClr val="067D17"/>
                </a:solidFill>
                <a:effectLst/>
                <a:latin typeface="JetBrains Mono"/>
              </a:rPr>
              <a:t>="16dp"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="min"</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:layout_constraintBottom_toBottomOf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:layout_constraintStart_toEndOf</a:t>
            </a:r>
            <a:r>
              <a:rPr kumimoji="0" lang="fr-FR" altLang="fr-FR" sz="1000" b="0" i="0" u="none" strike="noStrike" cap="none" normalizeH="0" baseline="0" dirty="0">
                <a:ln>
                  <a:noFill/>
                </a:ln>
                <a:solidFill>
                  <a:srgbClr val="067D17"/>
                </a:solidFill>
                <a:effectLst/>
                <a:latin typeface="JetBrains Mono"/>
              </a:rPr>
              <a:t>="@+id/duration"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androidx.constraintlayout.widget.ConstraintLayout</a:t>
            </a:r>
            <a:r>
              <a:rPr kumimoji="0" lang="fr-FR" altLang="fr-FR" sz="1000" b="0" i="0" u="none" strike="noStrike" cap="none" normalizeH="0" baseline="0" dirty="0">
                <a:ln>
                  <a:noFill/>
                </a:ln>
                <a:solidFill>
                  <a:srgbClr val="080808"/>
                </a:solidFill>
                <a:effectLst/>
                <a:latin typeface="JetBrains Mono"/>
              </a:rPr>
              <a:t>&gt;</a:t>
            </a:r>
            <a:endParaRPr lang="fr-FR" sz="1000" dirty="0"/>
          </a:p>
        </p:txBody>
      </p:sp>
    </p:spTree>
    <p:extLst>
      <p:ext uri="{BB962C8B-B14F-4D97-AF65-F5344CB8AC3E}">
        <p14:creationId xmlns:p14="http://schemas.microsoft.com/office/powerpoint/2010/main" val="3406494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4" name="Content Placeholder 3">
            <a:extLst>
              <a:ext uri="{FF2B5EF4-FFF2-40B4-BE49-F238E27FC236}">
                <a16:creationId xmlns:a16="http://schemas.microsoft.com/office/drawing/2014/main" id="{D6D3DED9-25BC-4289-0247-C4F337A9553D}"/>
              </a:ext>
            </a:extLst>
          </p:cNvPr>
          <p:cNvSpPr>
            <a:spLocks noGrp="1"/>
          </p:cNvSpPr>
          <p:nvPr>
            <p:ph sz="quarter" idx="12"/>
          </p:nvPr>
        </p:nvSpPr>
        <p:spPr/>
        <p:txBody>
          <a:bodyPr/>
          <a:lstStyle/>
          <a:p>
            <a:r>
              <a:rPr lang="fr-FR" dirty="0"/>
              <a:t>Insérer le composant </a:t>
            </a:r>
            <a:r>
              <a:rPr lang="fr-FR" b="1" dirty="0" err="1"/>
              <a:t>ListView</a:t>
            </a:r>
            <a:r>
              <a:rPr lang="fr-FR" dirty="0"/>
              <a:t> dans le </a:t>
            </a:r>
            <a:r>
              <a:rPr lang="fr-FR" dirty="0" err="1"/>
              <a:t>layout</a:t>
            </a:r>
            <a:r>
              <a:rPr lang="fr-FR" dirty="0"/>
              <a:t>  :</a:t>
            </a:r>
          </a:p>
          <a:p>
            <a:pPr algn="l"/>
            <a:r>
              <a:rPr kumimoji="0" lang="fr-FR" altLang="fr-FR" sz="1200" b="0" i="1"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174AD4"/>
                </a:solidFill>
                <a:effectLst/>
                <a:latin typeface="JetBrains Mono"/>
              </a:rPr>
              <a:t>xml version</a:t>
            </a:r>
            <a:r>
              <a:rPr kumimoji="0" lang="fr-FR" altLang="fr-FR" sz="1200" b="0" i="0" u="none" strike="noStrike" cap="none" normalizeH="0" baseline="0" dirty="0">
                <a:ln>
                  <a:noFill/>
                </a:ln>
                <a:solidFill>
                  <a:srgbClr val="067D17"/>
                </a:solidFill>
                <a:effectLst/>
                <a:latin typeface="JetBrains Mono"/>
              </a:rPr>
              <a:t>="1.0" </a:t>
            </a:r>
            <a:r>
              <a:rPr kumimoji="0" lang="fr-FR" altLang="fr-FR" sz="1200" b="0" i="0" u="none" strike="noStrike" cap="none" normalizeH="0" baseline="0" dirty="0" err="1">
                <a:ln>
                  <a:noFill/>
                </a:ln>
                <a:solidFill>
                  <a:srgbClr val="174AD4"/>
                </a:solidFill>
                <a:effectLst/>
                <a:latin typeface="JetBrains Mono"/>
              </a:rPr>
              <a:t>encoding</a:t>
            </a:r>
            <a:r>
              <a:rPr kumimoji="0" lang="fr-FR" altLang="fr-FR" sz="1200" b="0" i="0" u="none" strike="noStrike" cap="none" normalizeH="0" baseline="0" dirty="0">
                <a:ln>
                  <a:noFill/>
                </a:ln>
                <a:solidFill>
                  <a:srgbClr val="067D17"/>
                </a:solidFill>
                <a:effectLst/>
                <a:latin typeface="JetBrains Mono"/>
              </a:rPr>
              <a:t>="utf-8"</a:t>
            </a:r>
            <a:r>
              <a:rPr kumimoji="0" lang="fr-FR" altLang="fr-FR" sz="1200" b="0" i="1" u="none" strike="noStrike" cap="none" normalizeH="0" baseline="0" dirty="0">
                <a:ln>
                  <a:noFill/>
                </a:ln>
                <a:solidFill>
                  <a:srgbClr val="080808"/>
                </a:solidFill>
                <a:effectLst/>
                <a:latin typeface="JetBrains Mono"/>
              </a:rPr>
              <a:t>?&gt;</a:t>
            </a:r>
            <a:br>
              <a:rPr kumimoji="0" lang="fr-FR" altLang="fr-FR" sz="1200" b="0" i="1"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33B3"/>
                </a:solidFill>
                <a:effectLst/>
                <a:latin typeface="JetBrains Mono"/>
              </a:rPr>
              <a:t>androidx.constraintlayout.widget.ConstraintLayout</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-auto"</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174AD4"/>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err="1">
                <a:ln>
                  <a:noFill/>
                </a:ln>
                <a:solidFill>
                  <a:srgbClr val="174AD4"/>
                </a:solidFill>
                <a:effectLst/>
                <a:latin typeface="JetBrains Mono"/>
              </a:rPr>
              <a:t>:context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MainActivity</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ListView</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listview</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err="1">
                <a:ln>
                  <a:noFill/>
                </a:ln>
                <a:solidFill>
                  <a:srgbClr val="174AD4"/>
                </a:solidFill>
                <a:effectLst/>
                <a:latin typeface="JetBrains Mono"/>
              </a:rPr>
              <a:t>:listitem</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layout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list_item</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33B3"/>
                </a:solidFill>
                <a:effectLst/>
                <a:latin typeface="JetBrains Mono"/>
              </a:rPr>
              <a:t>androidx.constraintlayout.widget.ConstraintLayout</a:t>
            </a:r>
            <a:r>
              <a:rPr kumimoji="0" lang="fr-FR" altLang="fr-FR" sz="1200" b="0" i="0" u="none" strike="noStrike" cap="none" normalizeH="0" baseline="0" dirty="0">
                <a:ln>
                  <a:noFill/>
                </a:ln>
                <a:solidFill>
                  <a:srgbClr val="080808"/>
                </a:solidFill>
                <a:effectLst/>
                <a:latin typeface="JetBrains Mono"/>
              </a:rPr>
              <a:t>&gt;</a:t>
            </a:r>
            <a:endParaRPr kumimoji="0" lang="fr-FR" altLang="fr-FR" sz="2800" b="0" i="0" u="none" strike="noStrike" cap="none" normalizeH="0" baseline="0" dirty="0">
              <a:ln>
                <a:noFill/>
              </a:ln>
              <a:solidFill>
                <a:schemeClr val="tx1"/>
              </a:solidFill>
              <a:effectLst/>
              <a:latin typeface="Arial" panose="020B0604020202020204" pitchFamily="34" charset="0"/>
            </a:endParaRPr>
          </a:p>
          <a:p>
            <a:r>
              <a:rPr lang="fr-FR" dirty="0"/>
              <a:t> </a:t>
            </a:r>
          </a:p>
          <a:p>
            <a:endParaRPr lang="fr-FR" dirty="0"/>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Tâche 3 : Modifier le fichier activity_main.xml</a:t>
            </a:r>
          </a:p>
        </p:txBody>
      </p:sp>
      <p:sp>
        <p:nvSpPr>
          <p:cNvPr id="11" name="Content Placeholder 10">
            <a:extLst>
              <a:ext uri="{FF2B5EF4-FFF2-40B4-BE49-F238E27FC236}">
                <a16:creationId xmlns:a16="http://schemas.microsoft.com/office/drawing/2014/main" id="{40425112-6D29-5527-E866-ACD08CC4B334}"/>
              </a:ext>
            </a:extLst>
          </p:cNvPr>
          <p:cNvSpPr>
            <a:spLocks noGrp="1"/>
          </p:cNvSpPr>
          <p:nvPr>
            <p:ph sz="quarter" idx="15"/>
          </p:nvPr>
        </p:nvSpPr>
        <p:spPr/>
        <p:txBody>
          <a:bodyPr/>
          <a:lstStyle/>
          <a:p>
            <a:r>
              <a:rPr lang="fr-FR" dirty="0"/>
              <a:t>Tâche 4 : Créer la classe </a:t>
            </a:r>
            <a:r>
              <a:rPr lang="fr-FR" dirty="0" err="1"/>
              <a:t>PizzaAdapter</a:t>
            </a:r>
            <a:endParaRPr lang="fr-FR" dirty="0"/>
          </a:p>
        </p:txBody>
      </p:sp>
      <p:sp>
        <p:nvSpPr>
          <p:cNvPr id="12" name="Rectangle 2">
            <a:extLst>
              <a:ext uri="{FF2B5EF4-FFF2-40B4-BE49-F238E27FC236}">
                <a16:creationId xmlns:a16="http://schemas.microsoft.com/office/drawing/2014/main" id="{D8F75D8E-FD1C-1808-F3F6-FA9494B7B8C3}"/>
              </a:ext>
            </a:extLst>
          </p:cNvPr>
          <p:cNvSpPr>
            <a:spLocks noGrp="1" noChangeArrowheads="1"/>
          </p:cNvSpPr>
          <p:nvPr>
            <p:ph sz="quarter" idx="14"/>
          </p:nvPr>
        </p:nvSpPr>
        <p:spPr bwMode="auto">
          <a:xfrm>
            <a:off x="6246576" y="2123011"/>
            <a:ext cx="5220000" cy="4154984"/>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033B3"/>
                </a:solidFill>
                <a:effectLst/>
                <a:latin typeface="JetBrains Mono"/>
              </a:rPr>
              <a:t>class </a:t>
            </a:r>
            <a:r>
              <a:rPr kumimoji="0" lang="fr-FR" altLang="fr-FR" b="0" i="0" u="none" strike="noStrike" cap="none" normalizeH="0" baseline="0" dirty="0" err="1">
                <a:ln>
                  <a:noFill/>
                </a:ln>
                <a:solidFill>
                  <a:srgbClr val="000000"/>
                </a:solidFill>
                <a:effectLst/>
                <a:latin typeface="JetBrains Mono"/>
              </a:rPr>
              <a:t>PizzaAdapter</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activity</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Activity</a:t>
            </a:r>
            <a:r>
              <a:rPr kumimoji="0" lang="fr-FR" altLang="fr-FR" b="0" i="0" u="none" strike="noStrike" cap="none" normalizeH="0" baseline="0" dirty="0">
                <a:ln>
                  <a:noFill/>
                </a:ln>
                <a:solidFill>
                  <a:srgbClr val="080808"/>
                </a:solidFill>
                <a:effectLst/>
                <a:latin typeface="JetBrains Mono"/>
              </a:rPr>
              <a:t>, pizzas: </a:t>
            </a:r>
            <a:r>
              <a:rPr kumimoji="0" lang="fr-FR" altLang="fr-FR" b="0" i="0" u="none" strike="noStrike" cap="none" normalizeH="0" baseline="0" dirty="0">
                <a:ln>
                  <a:noFill/>
                </a:ln>
                <a:solidFill>
                  <a:srgbClr val="000000"/>
                </a:solidFill>
                <a:effectLst/>
                <a:latin typeface="JetBrains Mono"/>
              </a:rPr>
              <a:t>List</a:t>
            </a: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0000"/>
                </a:solidFill>
                <a:effectLst/>
                <a:latin typeface="JetBrains Mono"/>
              </a:rPr>
              <a:t>Pizza</a:t>
            </a:r>
            <a:r>
              <a:rPr kumimoji="0" lang="fr-FR" altLang="fr-FR" b="0" i="0" u="none" strike="noStrike" cap="none" normalizeH="0" baseline="0" dirty="0">
                <a:ln>
                  <a:noFill/>
                </a:ln>
                <a:solidFill>
                  <a:srgbClr val="080808"/>
                </a:solidFill>
                <a:effectLst/>
                <a:latin typeface="JetBrains Mono"/>
              </a:rPr>
              <a:t>&gt;)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BaseAdapter</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private</a:t>
            </a:r>
            <a:r>
              <a:rPr kumimoji="0" lang="fr-FR" altLang="fr-FR" b="0" i="0" u="none" strike="noStrike" cap="none" normalizeH="0" baseline="0" dirty="0">
                <a:ln>
                  <a:noFill/>
                </a:ln>
                <a:solidFill>
                  <a:srgbClr val="0033B3"/>
                </a:solidFill>
                <a:effectLst/>
                <a:latin typeface="JetBrains Mono"/>
              </a:rPr>
              <a:t> val </a:t>
            </a:r>
            <a:r>
              <a:rPr kumimoji="0" lang="fr-FR" altLang="fr-FR" b="0" i="0" u="none" strike="noStrike" cap="none" normalizeH="0" baseline="0" dirty="0">
                <a:ln>
                  <a:noFill/>
                </a:ln>
                <a:solidFill>
                  <a:srgbClr val="871094"/>
                </a:solidFill>
                <a:effectLst/>
                <a:latin typeface="JetBrains Mono"/>
              </a:rPr>
              <a:t>pizzas</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List</a:t>
            </a: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0000"/>
                </a:solidFill>
                <a:effectLst/>
                <a:latin typeface="JetBrains Mono"/>
              </a:rPr>
              <a:t>Pizza</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private</a:t>
            </a:r>
            <a:r>
              <a:rPr kumimoji="0" lang="fr-FR" altLang="fr-FR" b="0" i="0" u="none" strike="noStrike" cap="none" normalizeH="0" baseline="0" dirty="0">
                <a:ln>
                  <a:noFill/>
                </a:ln>
                <a:solidFill>
                  <a:srgbClr val="0033B3"/>
                </a:solidFill>
                <a:effectLst/>
                <a:latin typeface="JetBrains Mono"/>
              </a:rPr>
              <a:t> val </a:t>
            </a:r>
            <a:r>
              <a:rPr kumimoji="0" lang="fr-FR" altLang="fr-FR" b="0" i="0" u="none" strike="noStrike" cap="none" normalizeH="0" baseline="0" dirty="0" err="1">
                <a:ln>
                  <a:noFill/>
                </a:ln>
                <a:solidFill>
                  <a:srgbClr val="871094"/>
                </a:solidFill>
                <a:effectLst/>
                <a:latin typeface="JetBrains Mono"/>
              </a:rPr>
              <a:t>inflater</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LayoutInflater</a:t>
            </a:r>
            <a:br>
              <a:rPr kumimoji="0" lang="fr-FR" altLang="fr-FR" b="0" i="0" u="none" strike="noStrike" cap="none" normalizeH="0" baseline="0" dirty="0">
                <a:ln>
                  <a:noFill/>
                </a:ln>
                <a:solidFill>
                  <a:srgbClr val="000000"/>
                </a:solidFill>
                <a:effectLst/>
                <a:latin typeface="JetBrains Mono"/>
              </a:rPr>
            </a:br>
            <a:br>
              <a:rPr kumimoji="0" lang="fr-FR" altLang="fr-FR" b="0" i="0" u="none" strike="noStrike" cap="none" normalizeH="0" baseline="0" dirty="0">
                <a:ln>
                  <a:noFill/>
                </a:ln>
                <a:solidFill>
                  <a:srgbClr val="000000"/>
                </a:solidFill>
                <a:effectLst/>
                <a:latin typeface="JetBrains Mono"/>
              </a:rPr>
            </a:b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033B3"/>
                </a:solidFill>
                <a:effectLst/>
                <a:latin typeface="JetBrains Mono"/>
              </a:rPr>
              <a:t>init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this</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871094"/>
                </a:solidFill>
                <a:effectLst/>
                <a:latin typeface="JetBrains Mono"/>
              </a:rPr>
              <a:t>pizzas</a:t>
            </a:r>
            <a:r>
              <a:rPr kumimoji="0" lang="fr-FR" altLang="fr-FR" b="0" i="0"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 pizzas</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inflater</a:t>
            </a:r>
            <a:r>
              <a:rPr kumimoji="0" lang="fr-FR" altLang="fr-FR" b="0" i="0"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activity.getSystemService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Context</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LAYOUT_INFLATER_SERVICE</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as 	</a:t>
            </a:r>
            <a:r>
              <a:rPr kumimoji="0" lang="fr-FR" altLang="fr-FR" b="0" i="0" u="none" strike="noStrike" cap="none" normalizeH="0" baseline="0" dirty="0" err="1">
                <a:ln>
                  <a:noFill/>
                </a:ln>
                <a:solidFill>
                  <a:srgbClr val="000000"/>
                </a:solidFill>
                <a:effectLst/>
                <a:latin typeface="JetBrains Mono"/>
              </a:rPr>
              <a:t>LayoutInflater</a:t>
            </a:r>
            <a:br>
              <a:rPr kumimoji="0" lang="fr-FR" altLang="fr-FR" b="0" i="0" u="none" strike="noStrike" cap="none" normalizeH="0" baseline="0" dirty="0">
                <a:ln>
                  <a:noFill/>
                </a:ln>
                <a:solidFill>
                  <a:srgbClr val="000000"/>
                </a:solidFill>
                <a:effectLst/>
                <a:latin typeface="JetBrains Mono"/>
              </a:rPr>
            </a:b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getCount</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Int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return </a:t>
            </a:r>
            <a:r>
              <a:rPr kumimoji="0" lang="fr-FR" altLang="fr-FR" b="0" i="0" u="none" strike="noStrike" cap="none" normalizeH="0" baseline="0" dirty="0" err="1">
                <a:ln>
                  <a:noFill/>
                </a:ln>
                <a:solidFill>
                  <a:srgbClr val="871094"/>
                </a:solidFill>
                <a:effectLst/>
                <a:latin typeface="JetBrains Mono"/>
              </a:rPr>
              <a:t>pizzas</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871094"/>
                </a:solidFill>
                <a:effectLst/>
                <a:latin typeface="JetBrains Mono"/>
              </a:rPr>
              <a:t>size</a:t>
            </a:r>
            <a:br>
              <a:rPr kumimoji="0" lang="fr-FR" altLang="fr-FR" b="0" i="0" u="none" strike="noStrike" cap="none" normalizeH="0" baseline="0" dirty="0">
                <a:ln>
                  <a:noFill/>
                </a:ln>
                <a:solidFill>
                  <a:srgbClr val="871094"/>
                </a:solidFill>
                <a:effectLst/>
                <a:latin typeface="JetBrains Mono"/>
              </a:rPr>
            </a:br>
            <a:r>
              <a:rPr kumimoji="0" lang="fr-FR" altLang="fr-FR" b="0" i="0"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getItem</a:t>
            </a:r>
            <a:r>
              <a:rPr kumimoji="0" lang="fr-FR" altLang="fr-FR" b="0" i="0" u="none" strike="noStrike" cap="none" normalizeH="0" baseline="0" dirty="0">
                <a:ln>
                  <a:noFill/>
                </a:ln>
                <a:solidFill>
                  <a:srgbClr val="080808"/>
                </a:solidFill>
                <a:effectLst/>
                <a:latin typeface="JetBrains Mono"/>
              </a:rPr>
              <a:t>(i: </a:t>
            </a:r>
            <a:r>
              <a:rPr kumimoji="0" lang="fr-FR" altLang="fr-FR" b="0" i="0" u="none" strike="noStrike" cap="none" normalizeH="0" baseline="0" dirty="0">
                <a:ln>
                  <a:noFill/>
                </a:ln>
                <a:solidFill>
                  <a:srgbClr val="000000"/>
                </a:solidFill>
                <a:effectLst/>
                <a:latin typeface="JetBrains Mono"/>
              </a:rPr>
              <a:t>Int</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Any</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return </a:t>
            </a:r>
            <a:r>
              <a:rPr kumimoji="0" lang="fr-FR" altLang="fr-FR" b="0" i="0" u="none" strike="noStrike" cap="none" normalizeH="0" baseline="0" dirty="0">
                <a:ln>
                  <a:noFill/>
                </a:ln>
                <a:solidFill>
                  <a:srgbClr val="871094"/>
                </a:solidFill>
                <a:effectLst/>
                <a:latin typeface="JetBrains Mono"/>
              </a:rPr>
              <a:t>pizzas</a:t>
            </a:r>
            <a:r>
              <a:rPr kumimoji="0" lang="fr-FR" altLang="fr-FR" b="0" i="0" u="none" strike="noStrike" cap="none" normalizeH="0" baseline="0" dirty="0">
                <a:ln>
                  <a:noFill/>
                </a:ln>
                <a:solidFill>
                  <a:srgbClr val="080808"/>
                </a:solidFill>
                <a:effectLst/>
                <a:latin typeface="JetBrains Mono"/>
              </a:rPr>
              <a:t>[i]</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getItemId</a:t>
            </a:r>
            <a:r>
              <a:rPr kumimoji="0" lang="fr-FR" altLang="fr-FR" b="0" i="0" u="none" strike="noStrike" cap="none" normalizeH="0" baseline="0" dirty="0">
                <a:ln>
                  <a:noFill/>
                </a:ln>
                <a:solidFill>
                  <a:srgbClr val="080808"/>
                </a:solidFill>
                <a:effectLst/>
                <a:latin typeface="JetBrains Mono"/>
              </a:rPr>
              <a:t>(p0: </a:t>
            </a:r>
            <a:r>
              <a:rPr kumimoji="0" lang="fr-FR" altLang="fr-FR" b="0" i="0" u="none" strike="noStrike" cap="none" normalizeH="0" baseline="0" dirty="0">
                <a:ln>
                  <a:noFill/>
                </a:ln>
                <a:solidFill>
                  <a:srgbClr val="000000"/>
                </a:solidFill>
                <a:effectLst/>
                <a:latin typeface="JetBrains Mono"/>
              </a:rPr>
              <a:t>Int</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Long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return </a:t>
            </a:r>
            <a:r>
              <a:rPr kumimoji="0" lang="fr-FR" altLang="fr-FR" b="0" i="0" u="none" strike="noStrike" cap="none" normalizeH="0" baseline="0" dirty="0">
                <a:ln>
                  <a:noFill/>
                </a:ln>
                <a:solidFill>
                  <a:srgbClr val="871094"/>
                </a:solidFill>
                <a:effectLst/>
                <a:latin typeface="JetBrains Mono"/>
              </a:rPr>
              <a:t>pizzas</a:t>
            </a:r>
            <a:r>
              <a:rPr kumimoji="0" lang="fr-FR" altLang="fr-FR" b="0" i="0" u="none" strike="noStrike" cap="none" normalizeH="0" baseline="0" dirty="0">
                <a:ln>
                  <a:noFill/>
                </a:ln>
                <a:solidFill>
                  <a:srgbClr val="080808"/>
                </a:solidFill>
                <a:effectLst/>
                <a:latin typeface="JetBrains Mono"/>
              </a:rPr>
              <a:t>[p0].</a:t>
            </a:r>
            <a:r>
              <a:rPr kumimoji="0" lang="fr-FR" altLang="fr-FR" b="0" i="0" u="none" strike="noStrike" cap="none" normalizeH="0" baseline="0" dirty="0" err="1">
                <a:ln>
                  <a:noFill/>
                </a:ln>
                <a:solidFill>
                  <a:srgbClr val="871094"/>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.toLong</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5123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4" name="Content Placeholder 3">
            <a:extLst>
              <a:ext uri="{FF2B5EF4-FFF2-40B4-BE49-F238E27FC236}">
                <a16:creationId xmlns:a16="http://schemas.microsoft.com/office/drawing/2014/main" id="{D6D3DED9-25BC-4289-0247-C4F337A9553D}"/>
              </a:ext>
            </a:extLst>
          </p:cNvPr>
          <p:cNvSpPr>
            <a:spLocks noGrp="1"/>
          </p:cNvSpPr>
          <p:nvPr>
            <p:ph sz="quarter" idx="12"/>
          </p:nvPr>
        </p:nvSpPr>
        <p:spPr/>
        <p:txBody>
          <a:bodyPr/>
          <a:lstStyle/>
          <a:p>
            <a:pPr algn="l"/>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getView</a:t>
            </a:r>
            <a:r>
              <a:rPr kumimoji="0" lang="fr-FR" altLang="fr-FR" sz="1200" b="0" i="0" u="none" strike="noStrike" cap="none" normalizeH="0" baseline="0" dirty="0">
                <a:ln>
                  <a:noFill/>
                </a:ln>
                <a:solidFill>
                  <a:srgbClr val="080808"/>
                </a:solidFill>
                <a:effectLst/>
                <a:latin typeface="JetBrains Mono"/>
              </a:rPr>
              <a:t>(i: </a:t>
            </a:r>
            <a:r>
              <a:rPr kumimoji="0" lang="fr-FR" altLang="fr-FR" sz="1200" b="0" i="0" u="none" strike="noStrike" cap="none" normalizeH="0" baseline="0" dirty="0">
                <a:ln>
                  <a:noFill/>
                </a:ln>
                <a:solidFill>
                  <a:srgbClr val="000000"/>
                </a:solidFill>
                <a:effectLst/>
                <a:latin typeface="JetBrains Mono"/>
              </a:rPr>
              <a:t>Int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convertView</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a:ln>
                  <a:noFill/>
                </a:ln>
                <a:solidFill>
                  <a:srgbClr val="080808"/>
                </a:solidFill>
                <a:effectLst/>
                <a:latin typeface="JetBrains Mono"/>
              </a:rPr>
              <a:t>?, parent: </a:t>
            </a:r>
            <a:r>
              <a:rPr kumimoji="0" lang="fr-FR" altLang="fr-FR" sz="1200" b="0" i="0" u="none" strike="noStrike" cap="none" normalizeH="0" baseline="0" dirty="0" err="1">
                <a:ln>
                  <a:noFill/>
                </a:ln>
                <a:solidFill>
                  <a:srgbClr val="000000"/>
                </a:solidFill>
                <a:effectLst/>
                <a:latin typeface="JetBrains Mono"/>
              </a:rPr>
              <a:t>ViewGroup</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1" u="none" strike="noStrike" cap="none" normalizeH="0" baseline="0" dirty="0">
                <a:ln>
                  <a:noFill/>
                </a:ln>
                <a:solidFill>
                  <a:srgbClr val="8C8C8C"/>
                </a:solidFill>
                <a:effectLst/>
                <a:latin typeface="JetBrains Mono"/>
              </a:rPr>
              <a:t>// val </a:t>
            </a:r>
            <a:r>
              <a:rPr kumimoji="0" lang="fr-FR" altLang="fr-FR" sz="1200" b="0" i="1" u="none" strike="noStrike" cap="none" normalizeH="0" baseline="0" dirty="0" err="1">
                <a:ln>
                  <a:noFill/>
                </a:ln>
                <a:solidFill>
                  <a:srgbClr val="8C8C8C"/>
                </a:solidFill>
                <a:effectLst/>
                <a:latin typeface="JetBrains Mono"/>
              </a:rPr>
              <a:t>inflater</a:t>
            </a:r>
            <a:r>
              <a:rPr kumimoji="0" lang="fr-FR" altLang="fr-FR" sz="1200" b="0" i="1" u="none" strike="noStrike" cap="none" normalizeH="0" baseline="0" dirty="0">
                <a:ln>
                  <a:noFill/>
                </a:ln>
                <a:solidFill>
                  <a:srgbClr val="8C8C8C"/>
                </a:solidFill>
                <a:effectLst/>
                <a:latin typeface="JetBrains Mono"/>
              </a:rPr>
              <a:t> : </a:t>
            </a:r>
            <a:r>
              <a:rPr kumimoji="0" lang="fr-FR" altLang="fr-FR" sz="1200" b="0" i="1" u="none" strike="noStrike" cap="none" normalizeH="0" baseline="0" dirty="0" err="1">
                <a:ln>
                  <a:noFill/>
                </a:ln>
                <a:solidFill>
                  <a:srgbClr val="8C8C8C"/>
                </a:solidFill>
                <a:effectLst/>
                <a:latin typeface="JetBrains Mono"/>
              </a:rPr>
              <a:t>LayoutInflater</a:t>
            </a:r>
            <a:r>
              <a:rPr kumimoji="0" lang="fr-FR" altLang="fr-FR" sz="1200" b="0" i="1" u="none" strike="noStrike" cap="none" normalizeH="0" baseline="0" dirty="0">
                <a:ln>
                  <a:noFill/>
                </a:ln>
                <a:solidFill>
                  <a:srgbClr val="8C8C8C"/>
                </a:solidFill>
                <a:effectLst/>
                <a:latin typeface="JetBrains Mono"/>
              </a:rPr>
              <a:t> = </a:t>
            </a:r>
            <a:r>
              <a:rPr kumimoji="0" lang="fr-FR" altLang="fr-FR" sz="1200" b="0" i="1" u="none" strike="noStrike" cap="none" normalizeH="0" baseline="0" dirty="0" err="1">
                <a:ln>
                  <a:noFill/>
                </a:ln>
                <a:solidFill>
                  <a:srgbClr val="8C8C8C"/>
                </a:solidFill>
                <a:effectLst/>
                <a:latin typeface="JetBrains Mono"/>
              </a:rPr>
              <a:t>LayoutInflater.from</a:t>
            </a:r>
            <a:r>
              <a:rPr kumimoji="0" lang="fr-FR" altLang="fr-FR" sz="1200" b="0" i="1" u="none" strike="noStrike" cap="none" normalizeH="0" baseline="0" dirty="0">
                <a:ln>
                  <a:noFill/>
                </a:ln>
                <a:solidFill>
                  <a:srgbClr val="8C8C8C"/>
                </a:solidFill>
                <a:effectLst/>
                <a:latin typeface="JetBrains Mono"/>
              </a:rPr>
              <a:t>(</a:t>
            </a:r>
            <a:r>
              <a:rPr kumimoji="0" lang="fr-FR" altLang="fr-FR" sz="1200" b="0" i="1" u="none" strike="noStrike" cap="none" normalizeH="0" baseline="0" dirty="0" err="1">
                <a:ln>
                  <a:noFill/>
                </a:ln>
                <a:solidFill>
                  <a:srgbClr val="8C8C8C"/>
                </a:solidFill>
                <a:effectLst/>
                <a:latin typeface="JetBrains Mono"/>
              </a:rPr>
              <a:t>context</a:t>
            </a:r>
            <a:r>
              <a:rPr kumimoji="0" lang="fr-FR" altLang="fr-FR" sz="1200" b="0" i="1" u="none" strike="noStrike" cap="none" normalizeH="0" baseline="0" dirty="0">
                <a:ln>
                  <a:noFill/>
                </a:ln>
                <a:solidFill>
                  <a:srgbClr val="8C8C8C"/>
                </a:solidFill>
                <a:effectLst/>
                <a:latin typeface="JetBrains Mono"/>
              </a:rPr>
              <a:t>)</a:t>
            </a:r>
            <a:br>
              <a:rPr kumimoji="0" lang="fr-FR" altLang="fr-FR" sz="1200" b="0" i="1" u="none" strike="noStrike" cap="none" normalizeH="0" baseline="0" dirty="0">
                <a:ln>
                  <a:noFill/>
                </a:ln>
                <a:solidFill>
                  <a:srgbClr val="8C8C8C"/>
                </a:solidFill>
                <a:effectLst/>
                <a:latin typeface="JetBrains Mono"/>
              </a:rPr>
            </a:br>
            <a:r>
              <a:rPr kumimoji="0" lang="fr-FR" altLang="fr-FR" sz="1200" b="0" i="1" u="none" strike="noStrike" cap="none" normalizeH="0" baseline="0" dirty="0">
                <a:ln>
                  <a:noFill/>
                </a:ln>
                <a:solidFill>
                  <a:srgbClr val="8C8C8C"/>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inflater</a:t>
            </a:r>
            <a:r>
              <a:rPr kumimoji="0" lang="fr-FR" altLang="fr-FR" sz="1200" b="0" i="0" u="none" strike="noStrike" cap="none" normalizeH="0" baseline="0" dirty="0" err="1">
                <a:ln>
                  <a:noFill/>
                </a:ln>
                <a:solidFill>
                  <a:srgbClr val="080808"/>
                </a:solidFill>
                <a:effectLst/>
                <a:latin typeface="JetBrains Mono"/>
              </a:rPr>
              <a:t>.inflate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layout</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list_item</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33B3"/>
                </a:solidFill>
                <a:effectLst/>
                <a:latin typeface="JetBrains Mono"/>
              </a:rPr>
              <a:t>null</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a:ln>
                  <a:noFill/>
                </a:ln>
                <a:solidFill>
                  <a:srgbClr val="000000"/>
                </a:solidFill>
                <a:effectLst/>
                <a:latin typeface="JetBrains Mono"/>
              </a:rPr>
              <a:t>nom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err="1">
                <a:ln>
                  <a:noFill/>
                </a:ln>
                <a:solidFill>
                  <a:srgbClr val="080808"/>
                </a:solidFill>
                <a:effectLst/>
                <a:latin typeface="JetBrains Mono"/>
              </a:rPr>
              <a:t>.findViewById</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0000"/>
                </a:solidFill>
                <a:effectLst/>
                <a:latin typeface="JetBrains Mono"/>
              </a:rPr>
              <a:t>TextView</a:t>
            </a:r>
            <a:r>
              <a:rPr kumimoji="0" lang="fr-FR" altLang="fr-FR" sz="1200" b="0" i="0" u="none" strike="noStrike" cap="none" normalizeH="0" baseline="0" dirty="0">
                <a:ln>
                  <a:noFill/>
                </a:ln>
                <a:solidFill>
                  <a:srgbClr val="080808"/>
                </a:solidFill>
                <a:effectLst/>
                <a:latin typeface="JetBrains Mono"/>
              </a:rPr>
              <a:t>&gt;(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nom</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err="1">
                <a:ln>
                  <a:noFill/>
                </a:ln>
                <a:solidFill>
                  <a:srgbClr val="000000"/>
                </a:solidFill>
                <a:effectLst/>
                <a:latin typeface="JetBrains Mono"/>
              </a:rPr>
              <a:t>ingredients</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err="1">
                <a:ln>
                  <a:noFill/>
                </a:ln>
                <a:solidFill>
                  <a:srgbClr val="080808"/>
                </a:solidFill>
                <a:effectLst/>
                <a:latin typeface="JetBrains Mono"/>
              </a:rPr>
              <a:t>.findViewById</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0000"/>
                </a:solidFill>
                <a:effectLst/>
                <a:latin typeface="JetBrains Mono"/>
              </a:rPr>
              <a:t>TextView</a:t>
            </a:r>
            <a:r>
              <a:rPr kumimoji="0" lang="fr-FR" altLang="fr-FR" sz="1200" b="0" i="0" u="none" strike="noStrike" cap="none" normalizeH="0" baseline="0" dirty="0">
                <a:ln>
                  <a:noFill/>
                </a:ln>
                <a:solidFill>
                  <a:srgbClr val="080808"/>
                </a:solidFill>
                <a:effectLst/>
                <a:latin typeface="JetBrains Mono"/>
              </a:rPr>
              <a:t>&gt;(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ingredients</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a:ln>
                  <a:noFill/>
                </a:ln>
                <a:solidFill>
                  <a:srgbClr val="000000"/>
                </a:solidFill>
                <a:effectLst/>
                <a:latin typeface="JetBrains Mono"/>
              </a:rPr>
              <a:t>duration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err="1">
                <a:ln>
                  <a:noFill/>
                </a:ln>
                <a:solidFill>
                  <a:srgbClr val="080808"/>
                </a:solidFill>
                <a:effectLst/>
                <a:latin typeface="JetBrains Mono"/>
              </a:rPr>
              <a:t>.findViewById</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0000"/>
                </a:solidFill>
                <a:effectLst/>
                <a:latin typeface="JetBrains Mono"/>
              </a:rPr>
              <a:t>TextView</a:t>
            </a:r>
            <a:r>
              <a:rPr kumimoji="0" lang="fr-FR" altLang="fr-FR" sz="1200" b="0" i="0" u="none" strike="noStrike" cap="none" normalizeH="0" baseline="0" dirty="0">
                <a:ln>
                  <a:noFill/>
                </a:ln>
                <a:solidFill>
                  <a:srgbClr val="080808"/>
                </a:solidFill>
                <a:effectLst/>
                <a:latin typeface="JetBrains Mono"/>
              </a:rPr>
              <a:t>&gt;(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duration</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a:ln>
                  <a:noFill/>
                </a:ln>
                <a:solidFill>
                  <a:srgbClr val="000000"/>
                </a:solidFill>
                <a:effectLst/>
                <a:latin typeface="JetBrains Mono"/>
              </a:rPr>
              <a:t>id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err="1">
                <a:ln>
                  <a:noFill/>
                </a:ln>
                <a:solidFill>
                  <a:srgbClr val="080808"/>
                </a:solidFill>
                <a:effectLst/>
                <a:latin typeface="JetBrains Mono"/>
              </a:rPr>
              <a:t>.findViewById</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0000"/>
                </a:solidFill>
                <a:effectLst/>
                <a:latin typeface="JetBrains Mono"/>
              </a:rPr>
              <a:t>TextView</a:t>
            </a:r>
            <a:r>
              <a:rPr kumimoji="0" lang="fr-FR" altLang="fr-FR" sz="1200" b="0" i="0" u="none" strike="noStrike" cap="none" normalizeH="0" baseline="0" dirty="0">
                <a:ln>
                  <a:noFill/>
                </a:ln>
                <a:solidFill>
                  <a:srgbClr val="080808"/>
                </a:solidFill>
                <a:effectLst/>
                <a:latin typeface="JetBrains Mono"/>
              </a:rPr>
              <a:t>&gt;(</a:t>
            </a:r>
            <a:r>
              <a:rPr kumimoji="0" lang="fr-FR" altLang="fr-FR" sz="1200" b="0" i="0" u="none" strike="noStrike" cap="none" normalizeH="0" baseline="0" dirty="0">
                <a:ln>
                  <a:noFill/>
                </a:ln>
                <a:solidFill>
                  <a:srgbClr val="000000"/>
                </a:solidFill>
                <a:effectLst/>
                <a:latin typeface="JetBrains Mono"/>
              </a:rPr>
              <a:t>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id</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a:ln>
                  <a:noFill/>
                </a:ln>
                <a:solidFill>
                  <a:srgbClr val="871094"/>
                </a:solidFill>
                <a:effectLst/>
                <a:latin typeface="JetBrains Mono"/>
              </a:rPr>
              <a:t>id</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a:ln>
                  <a:noFill/>
                </a:ln>
                <a:solidFill>
                  <a:srgbClr val="000000"/>
                </a:solidFill>
                <a:effectLst/>
                <a:latin typeface="JetBrains Mono"/>
              </a:rPr>
              <a:t>image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err="1">
                <a:ln>
                  <a:noFill/>
                </a:ln>
                <a:solidFill>
                  <a:srgbClr val="080808"/>
                </a:solidFill>
                <a:effectLst/>
                <a:latin typeface="JetBrains Mono"/>
              </a:rPr>
              <a:t>.findViewById</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0000"/>
                </a:solidFill>
                <a:effectLst/>
                <a:latin typeface="JetBrains Mono"/>
              </a:rPr>
              <a:t>ImageView</a:t>
            </a:r>
            <a:r>
              <a:rPr kumimoji="0" lang="fr-FR" altLang="fr-FR" sz="1200" b="0" i="0" u="none" strike="noStrike" cap="none" normalizeH="0" baseline="0" dirty="0">
                <a:ln>
                  <a:noFill/>
                </a:ln>
                <a:solidFill>
                  <a:srgbClr val="080808"/>
                </a:solidFill>
                <a:effectLst/>
                <a:latin typeface="JetBrains Mono"/>
              </a:rPr>
              <a:t>&gt;(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image</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nom</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871094"/>
                </a:solidFill>
                <a:effectLst/>
                <a:latin typeface="JetBrains Mono"/>
              </a:rPr>
              <a:t>pizzas</a:t>
            </a:r>
            <a:r>
              <a:rPr kumimoji="0" lang="fr-FR" altLang="fr-FR" sz="1200" b="0" i="0" u="none" strike="noStrike" cap="none" normalizeH="0" baseline="0" dirty="0">
                <a:ln>
                  <a:noFill/>
                </a:ln>
                <a:solidFill>
                  <a:srgbClr val="080808"/>
                </a:solidFill>
                <a:effectLst/>
                <a:latin typeface="JetBrains Mono"/>
              </a:rPr>
              <a:t>[i].</a:t>
            </a:r>
            <a:r>
              <a:rPr kumimoji="0" lang="fr-FR" altLang="fr-FR" sz="1200" b="0" i="0" u="none" strike="noStrike" cap="none" normalizeH="0" baseline="0" dirty="0">
                <a:ln>
                  <a:noFill/>
                </a:ln>
                <a:solidFill>
                  <a:srgbClr val="871094"/>
                </a:solidFill>
                <a:effectLst/>
                <a:latin typeface="JetBrains Mono"/>
              </a:rPr>
              <a:t>nom</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ingredients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871094"/>
                </a:solidFill>
                <a:effectLst/>
                <a:latin typeface="JetBrains Mono"/>
              </a:rPr>
              <a:t>pizzas</a:t>
            </a:r>
            <a:r>
              <a:rPr kumimoji="0" lang="fr-FR" altLang="fr-FR" sz="1200" b="0" i="0" u="none" strike="noStrike" cap="none" normalizeH="0" baseline="0" dirty="0">
                <a:ln>
                  <a:noFill/>
                </a:ln>
                <a:solidFill>
                  <a:srgbClr val="080808"/>
                </a:solidFill>
                <a:effectLst/>
                <a:latin typeface="JetBrains Mono"/>
              </a:rPr>
              <a:t>[i].</a:t>
            </a:r>
            <a:r>
              <a:rPr kumimoji="0" lang="fr-FR" altLang="fr-FR" sz="1200" b="0" i="0" u="none" strike="noStrike" cap="none" normalizeH="0" baseline="0" dirty="0" err="1">
                <a:ln>
                  <a:noFill/>
                </a:ln>
                <a:solidFill>
                  <a:srgbClr val="871094"/>
                </a:solidFill>
                <a:effectLst/>
                <a:latin typeface="JetBrains Mono"/>
              </a:rPr>
              <a:t>nbrIngredients</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duration</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871094"/>
                </a:solidFill>
                <a:effectLst/>
                <a:latin typeface="JetBrains Mono"/>
              </a:rPr>
              <a:t>pizzas</a:t>
            </a:r>
            <a:r>
              <a:rPr kumimoji="0" lang="fr-FR" altLang="fr-FR" sz="1200" b="0" i="0" u="none" strike="noStrike" cap="none" normalizeH="0" baseline="0" dirty="0">
                <a:ln>
                  <a:noFill/>
                </a:ln>
                <a:solidFill>
                  <a:srgbClr val="080808"/>
                </a:solidFill>
                <a:effectLst/>
                <a:latin typeface="JetBrains Mono"/>
              </a:rPr>
              <a:t>[i].</a:t>
            </a:r>
            <a:r>
              <a:rPr kumimoji="0" lang="fr-FR" altLang="fr-FR" sz="1200" b="0" i="0" u="none" strike="noStrike" cap="none" normalizeH="0" baseline="0" dirty="0" err="1">
                <a:ln>
                  <a:noFill/>
                </a:ln>
                <a:solidFill>
                  <a:srgbClr val="871094"/>
                </a:solidFill>
                <a:effectLst/>
                <a:latin typeface="JetBrains Mono"/>
              </a:rPr>
              <a:t>duree</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871094"/>
                </a:solidFill>
                <a:effectLst/>
                <a:latin typeface="JetBrains Mono"/>
              </a:rPr>
              <a:t>pizzas</a:t>
            </a:r>
            <a:r>
              <a:rPr kumimoji="0" lang="fr-FR" altLang="fr-FR" sz="1200" b="0" i="0" u="none" strike="noStrike" cap="none" normalizeH="0" baseline="0" dirty="0">
                <a:ln>
                  <a:noFill/>
                </a:ln>
                <a:solidFill>
                  <a:srgbClr val="080808"/>
                </a:solidFill>
                <a:effectLst/>
                <a:latin typeface="JetBrains Mono"/>
              </a:rPr>
              <a:t>[i].</a:t>
            </a:r>
            <a:r>
              <a:rPr kumimoji="0" lang="fr-FR" altLang="fr-FR" sz="1200" b="0" i="0" u="none" strike="noStrike" cap="none" normalizeH="0" baseline="0" dirty="0" err="1">
                <a:ln>
                  <a:noFill/>
                </a:ln>
                <a:solidFill>
                  <a:srgbClr val="871094"/>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image</a:t>
            </a:r>
            <a:r>
              <a:rPr kumimoji="0" lang="fr-FR" altLang="fr-FR" sz="1200" b="0" i="0" u="none" strike="noStrike" cap="none" normalizeH="0" baseline="0" dirty="0" err="1">
                <a:ln>
                  <a:noFill/>
                </a:ln>
                <a:solidFill>
                  <a:srgbClr val="080808"/>
                </a:solidFill>
                <a:effectLst/>
                <a:latin typeface="JetBrains Mono"/>
              </a:rPr>
              <a:t>.setImageResource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871094"/>
                </a:solidFill>
                <a:effectLst/>
                <a:latin typeface="JetBrains Mono"/>
              </a:rPr>
              <a:t>pizzas</a:t>
            </a:r>
            <a:r>
              <a:rPr kumimoji="0" lang="fr-FR" altLang="fr-FR" sz="1200" b="0" i="0" u="none" strike="noStrike" cap="none" normalizeH="0" baseline="0" dirty="0">
                <a:ln>
                  <a:noFill/>
                </a:ln>
                <a:solidFill>
                  <a:srgbClr val="080808"/>
                </a:solidFill>
                <a:effectLst/>
                <a:latin typeface="JetBrains Mono"/>
              </a:rPr>
              <a:t>[i].</a:t>
            </a:r>
            <a:r>
              <a:rPr kumimoji="0" lang="fr-FR" altLang="fr-FR" sz="1200" b="0" i="0" u="none" strike="noStrike" cap="none" normalizeH="0" baseline="0" dirty="0">
                <a:ln>
                  <a:noFill/>
                </a:ln>
                <a:solidFill>
                  <a:srgbClr val="871094"/>
                </a:solidFill>
                <a:effectLst/>
                <a:latin typeface="JetBrains Mono"/>
              </a:rPr>
              <a:t>photo</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000000"/>
                </a:solidFill>
                <a:effectLst/>
                <a:latin typeface="JetBrains Mono"/>
              </a:rPr>
              <a:t>view</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endParaRPr lang="fr-FR" dirty="0"/>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Tâche 4 : Créer la classe </a:t>
            </a:r>
            <a:r>
              <a:rPr lang="fr-FR" dirty="0" err="1"/>
              <a:t>PizzaAdapter</a:t>
            </a:r>
            <a:endParaRPr lang="fr-FR" dirty="0"/>
          </a:p>
        </p:txBody>
      </p:sp>
      <p:sp>
        <p:nvSpPr>
          <p:cNvPr id="6" name="Content Placeholder 5">
            <a:extLst>
              <a:ext uri="{FF2B5EF4-FFF2-40B4-BE49-F238E27FC236}">
                <a16:creationId xmlns:a16="http://schemas.microsoft.com/office/drawing/2014/main" id="{6CC43251-3B2D-29AD-A2D7-17D4632B507C}"/>
              </a:ext>
            </a:extLst>
          </p:cNvPr>
          <p:cNvSpPr>
            <a:spLocks noGrp="1"/>
          </p:cNvSpPr>
          <p:nvPr>
            <p:ph sz="quarter" idx="14"/>
          </p:nvPr>
        </p:nvSpPr>
        <p:spPr/>
        <p:txBody>
          <a:bodyPr/>
          <a:lstStyle/>
          <a:p>
            <a:r>
              <a:rPr lang="fr-FR" dirty="0"/>
              <a:t>Dans la classe </a:t>
            </a:r>
            <a:r>
              <a:rPr lang="fr-FR" b="1" dirty="0" err="1"/>
              <a:t>MainActivity</a:t>
            </a:r>
            <a:r>
              <a:rPr lang="fr-FR" dirty="0"/>
              <a:t> associer l’adapter à la liste  :</a:t>
            </a:r>
          </a:p>
          <a:p>
            <a:pPr algn="l"/>
            <a:r>
              <a:rPr kumimoji="0" lang="fr-FR" altLang="fr-FR" sz="1200" b="0" i="0" u="none" strike="noStrike" cap="none" normalizeH="0" baseline="0" dirty="0" err="1">
                <a:ln>
                  <a:noFill/>
                </a:ln>
                <a:solidFill>
                  <a:srgbClr val="000000"/>
                </a:solidFill>
                <a:effectLst/>
                <a:latin typeface="JetBrains Mono"/>
              </a:rPr>
              <a:t>Log</a:t>
            </a:r>
            <a:r>
              <a:rPr kumimoji="0" lang="fr-FR" altLang="fr-FR" sz="1200" b="0" i="0" u="none" strike="noStrike" cap="none" normalizeH="0" baseline="0" dirty="0" err="1">
                <a:ln>
                  <a:noFill/>
                </a:ln>
                <a:solidFill>
                  <a:srgbClr val="080808"/>
                </a:solidFill>
                <a:effectLst/>
                <a:latin typeface="JetBrains Mono"/>
              </a:rPr>
              <a:t>.d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67D17"/>
                </a:solidFill>
                <a:effectLst/>
                <a:latin typeface="JetBrains Mono"/>
              </a:rPr>
              <a:t>"Liste"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fs</a:t>
            </a:r>
            <a:r>
              <a:rPr kumimoji="0" lang="fr-FR" altLang="fr-FR" sz="1200" b="0" i="0" u="none" strike="noStrike" cap="none" normalizeH="0" baseline="0" dirty="0" err="1">
                <a:ln>
                  <a:noFill/>
                </a:ln>
                <a:solidFill>
                  <a:srgbClr val="080808"/>
                </a:solidFill>
                <a:effectLst/>
                <a:latin typeface="JetBrains Mono"/>
              </a:rPr>
              <a:t>.findAll</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err="1">
                <a:ln>
                  <a:noFill/>
                </a:ln>
                <a:solidFill>
                  <a:srgbClr val="871094"/>
                </a:solidFill>
                <a:effectLst/>
                <a:latin typeface="JetBrains Mono"/>
              </a:rPr>
              <a:t>liste</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adapter</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PizzaAdapter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fs</a:t>
            </a:r>
            <a:r>
              <a:rPr kumimoji="0" lang="fr-FR" altLang="fr-FR" sz="1200" b="0" i="0" u="none" strike="noStrike" cap="none" normalizeH="0" baseline="0" dirty="0" err="1">
                <a:ln>
                  <a:noFill/>
                </a:ln>
                <a:solidFill>
                  <a:srgbClr val="080808"/>
                </a:solidFill>
                <a:effectLst/>
                <a:latin typeface="JetBrains Mono"/>
              </a:rPr>
              <a:t>.findAll</a:t>
            </a:r>
            <a:r>
              <a:rPr kumimoji="0" lang="fr-FR" altLang="fr-FR" sz="1200"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a:p>
            <a:endParaRPr lang="fr-FR" dirty="0"/>
          </a:p>
          <a:p>
            <a:r>
              <a:rPr lang="fr-FR" dirty="0"/>
              <a:t>Ensuite, lancer l’application. </a:t>
            </a:r>
          </a:p>
        </p:txBody>
      </p:sp>
      <p:sp>
        <p:nvSpPr>
          <p:cNvPr id="7" name="Content Placeholder 6">
            <a:extLst>
              <a:ext uri="{FF2B5EF4-FFF2-40B4-BE49-F238E27FC236}">
                <a16:creationId xmlns:a16="http://schemas.microsoft.com/office/drawing/2014/main" id="{E63F6EEE-C5FC-94B6-E1FD-DC6E306218DE}"/>
              </a:ext>
            </a:extLst>
          </p:cNvPr>
          <p:cNvSpPr>
            <a:spLocks noGrp="1"/>
          </p:cNvSpPr>
          <p:nvPr>
            <p:ph sz="quarter" idx="15"/>
          </p:nvPr>
        </p:nvSpPr>
        <p:spPr/>
        <p:txBody>
          <a:bodyPr/>
          <a:lstStyle/>
          <a:p>
            <a:r>
              <a:rPr lang="fr-FR" dirty="0"/>
              <a:t>Tâche 5 : Associer l’adapter à la liste</a:t>
            </a:r>
          </a:p>
        </p:txBody>
      </p:sp>
      <p:pic>
        <p:nvPicPr>
          <p:cNvPr id="10" name="Picture 9">
            <a:extLst>
              <a:ext uri="{FF2B5EF4-FFF2-40B4-BE49-F238E27FC236}">
                <a16:creationId xmlns:a16="http://schemas.microsoft.com/office/drawing/2014/main" id="{BBAD9C8B-859D-E2E8-7C5D-8DA20FCCBF10}"/>
              </a:ext>
            </a:extLst>
          </p:cNvPr>
          <p:cNvPicPr>
            <a:picLocks noChangeAspect="1"/>
          </p:cNvPicPr>
          <p:nvPr/>
        </p:nvPicPr>
        <p:blipFill>
          <a:blip r:embed="rId2"/>
          <a:stretch>
            <a:fillRect/>
          </a:stretch>
        </p:blipFill>
        <p:spPr>
          <a:xfrm>
            <a:off x="6246576" y="3241964"/>
            <a:ext cx="1914105" cy="3338076"/>
          </a:xfrm>
          <a:prstGeom prst="rect">
            <a:avLst/>
          </a:prstGeom>
        </p:spPr>
      </p:pic>
      <p:pic>
        <p:nvPicPr>
          <p:cNvPr id="14" name="Picture 13">
            <a:extLst>
              <a:ext uri="{FF2B5EF4-FFF2-40B4-BE49-F238E27FC236}">
                <a16:creationId xmlns:a16="http://schemas.microsoft.com/office/drawing/2014/main" id="{1DF546EA-EC90-D4A6-4C38-11BF48909ACA}"/>
              </a:ext>
            </a:extLst>
          </p:cNvPr>
          <p:cNvPicPr>
            <a:picLocks noChangeAspect="1"/>
          </p:cNvPicPr>
          <p:nvPr/>
        </p:nvPicPr>
        <p:blipFill>
          <a:blip r:embed="rId3"/>
          <a:stretch>
            <a:fillRect/>
          </a:stretch>
        </p:blipFill>
        <p:spPr>
          <a:xfrm>
            <a:off x="9396968" y="3250192"/>
            <a:ext cx="1874383" cy="3268803"/>
          </a:xfrm>
          <a:prstGeom prst="rect">
            <a:avLst/>
          </a:prstGeom>
        </p:spPr>
      </p:pic>
    </p:spTree>
    <p:extLst>
      <p:ext uri="{BB962C8B-B14F-4D97-AF65-F5344CB8AC3E}">
        <p14:creationId xmlns:p14="http://schemas.microsoft.com/office/powerpoint/2010/main" val="32667681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4" name="Content Placeholder 3">
            <a:extLst>
              <a:ext uri="{FF2B5EF4-FFF2-40B4-BE49-F238E27FC236}">
                <a16:creationId xmlns:a16="http://schemas.microsoft.com/office/drawing/2014/main" id="{D6D3DED9-25BC-4289-0247-C4F337A9553D}"/>
              </a:ext>
            </a:extLst>
          </p:cNvPr>
          <p:cNvSpPr>
            <a:spLocks noGrp="1"/>
          </p:cNvSpPr>
          <p:nvPr>
            <p:ph sz="quarter" idx="12"/>
          </p:nvPr>
        </p:nvSpPr>
        <p:spPr/>
        <p:txBody>
          <a:bodyPr/>
          <a:lstStyle/>
          <a:p>
            <a:pPr algn="l"/>
            <a:r>
              <a:rPr lang="fr-FR" dirty="0"/>
              <a:t>On demande d’intégrer un menu permettant de partager l’application via les applications de messageries (WhatsApp, Messenger, …). </a:t>
            </a:r>
          </a:p>
          <a:p>
            <a:pPr algn="l"/>
            <a:endParaRPr lang="fr-FR" dirty="0"/>
          </a:p>
          <a:p>
            <a:pPr algn="l"/>
            <a:endParaRPr lang="fr-FR" dirty="0"/>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7 : Intégrer le menu</a:t>
            </a:r>
          </a:p>
        </p:txBody>
      </p:sp>
      <p:sp>
        <p:nvSpPr>
          <p:cNvPr id="6" name="Content Placeholder 5">
            <a:extLst>
              <a:ext uri="{FF2B5EF4-FFF2-40B4-BE49-F238E27FC236}">
                <a16:creationId xmlns:a16="http://schemas.microsoft.com/office/drawing/2014/main" id="{6CC43251-3B2D-29AD-A2D7-17D4632B507C}"/>
              </a:ext>
            </a:extLst>
          </p:cNvPr>
          <p:cNvSpPr>
            <a:spLocks noGrp="1"/>
          </p:cNvSpPr>
          <p:nvPr>
            <p:ph sz="quarter" idx="14"/>
          </p:nvPr>
        </p:nvSpPr>
        <p:spPr/>
        <p:txBody>
          <a:bodyPr/>
          <a:lstStyle/>
          <a:p>
            <a:r>
              <a:rPr lang="fr-FR" dirty="0"/>
              <a:t>Dans le dossier menu, créer le fichier XML « menu.xml » :</a:t>
            </a:r>
          </a:p>
          <a:p>
            <a:pPr algn="l"/>
            <a:r>
              <a:rPr kumimoji="0" lang="fr-FR" altLang="fr-FR" sz="1200" b="0" i="1"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174AD4"/>
                </a:solidFill>
                <a:effectLst/>
                <a:latin typeface="JetBrains Mono"/>
              </a:rPr>
              <a:t>xml version</a:t>
            </a:r>
            <a:r>
              <a:rPr kumimoji="0" lang="fr-FR" altLang="fr-FR" sz="1200" b="0" i="0" u="none" strike="noStrike" cap="none" normalizeH="0" baseline="0" dirty="0">
                <a:ln>
                  <a:noFill/>
                </a:ln>
                <a:solidFill>
                  <a:srgbClr val="067D17"/>
                </a:solidFill>
                <a:effectLst/>
                <a:latin typeface="JetBrains Mono"/>
              </a:rPr>
              <a:t>="1.0" </a:t>
            </a:r>
            <a:r>
              <a:rPr kumimoji="0" lang="fr-FR" altLang="fr-FR" sz="1200" b="0" i="0" u="none" strike="noStrike" cap="none" normalizeH="0" baseline="0" dirty="0" err="1">
                <a:ln>
                  <a:noFill/>
                </a:ln>
                <a:solidFill>
                  <a:srgbClr val="174AD4"/>
                </a:solidFill>
                <a:effectLst/>
                <a:latin typeface="JetBrains Mono"/>
              </a:rPr>
              <a:t>encoding</a:t>
            </a:r>
            <a:r>
              <a:rPr kumimoji="0" lang="fr-FR" altLang="fr-FR" sz="1200" b="0" i="0" u="none" strike="noStrike" cap="none" normalizeH="0" baseline="0" dirty="0">
                <a:ln>
                  <a:noFill/>
                </a:ln>
                <a:solidFill>
                  <a:srgbClr val="067D17"/>
                </a:solidFill>
                <a:effectLst/>
                <a:latin typeface="JetBrains Mono"/>
              </a:rPr>
              <a:t>="utf-8"</a:t>
            </a:r>
            <a:r>
              <a:rPr kumimoji="0" lang="fr-FR" altLang="fr-FR" sz="1200" b="0" i="1" u="none" strike="noStrike" cap="none" normalizeH="0" baseline="0" dirty="0">
                <a:ln>
                  <a:noFill/>
                </a:ln>
                <a:solidFill>
                  <a:srgbClr val="080808"/>
                </a:solidFill>
                <a:effectLst/>
                <a:latin typeface="JetBrains Mono"/>
              </a:rPr>
              <a:t>?&gt;</a:t>
            </a:r>
            <a:br>
              <a:rPr kumimoji="0" lang="fr-FR" altLang="fr-FR" sz="1200" b="0" i="1"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33B3"/>
                </a:solidFill>
                <a:effectLst/>
                <a:latin typeface="JetBrains Mono"/>
              </a:rPr>
              <a:t>menu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-auto"</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a:ln>
                  <a:noFill/>
                </a:ln>
                <a:solidFill>
                  <a:srgbClr val="0033B3"/>
                </a:solidFill>
                <a:effectLst/>
                <a:latin typeface="JetBrains Mono"/>
              </a:rPr>
              <a:t>item</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share</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:title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share</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:icon</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drawable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share</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:showAsAction</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always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33B3"/>
                </a:solidFill>
                <a:effectLst/>
                <a:latin typeface="JetBrains Mono"/>
              </a:rPr>
              <a:t>menu</a:t>
            </a:r>
            <a:r>
              <a:rPr kumimoji="0" lang="fr-FR" altLang="fr-FR" sz="1200" b="0" i="0" u="none" strike="noStrike" cap="none" normalizeH="0" baseline="0" dirty="0">
                <a:ln>
                  <a:noFill/>
                </a:ln>
                <a:solidFill>
                  <a:srgbClr val="080808"/>
                </a:solidFill>
                <a:effectLst/>
                <a:latin typeface="JetBrains Mono"/>
              </a:rPr>
              <a:t>&gt;</a:t>
            </a:r>
            <a:endParaRPr kumimoji="0" lang="fr-FR" altLang="fr-FR" sz="2800" b="0" i="0" u="none" strike="noStrike" cap="none" normalizeH="0" baseline="0" dirty="0">
              <a:ln>
                <a:noFill/>
              </a:ln>
              <a:solidFill>
                <a:schemeClr val="tx1"/>
              </a:solidFill>
              <a:effectLst/>
              <a:latin typeface="Arial" panose="020B0604020202020204" pitchFamily="34" charset="0"/>
            </a:endParaRPr>
          </a:p>
          <a:p>
            <a:r>
              <a:rPr lang="fr-FR" dirty="0"/>
              <a:t> </a:t>
            </a:r>
          </a:p>
          <a:p>
            <a:endParaRPr lang="fr-FR" dirty="0"/>
          </a:p>
          <a:p>
            <a:endParaRPr lang="fr-FR" dirty="0"/>
          </a:p>
        </p:txBody>
      </p:sp>
      <p:sp>
        <p:nvSpPr>
          <p:cNvPr id="7" name="Content Placeholder 6">
            <a:extLst>
              <a:ext uri="{FF2B5EF4-FFF2-40B4-BE49-F238E27FC236}">
                <a16:creationId xmlns:a16="http://schemas.microsoft.com/office/drawing/2014/main" id="{E63F6EEE-C5FC-94B6-E1FD-DC6E306218DE}"/>
              </a:ext>
            </a:extLst>
          </p:cNvPr>
          <p:cNvSpPr>
            <a:spLocks noGrp="1"/>
          </p:cNvSpPr>
          <p:nvPr>
            <p:ph sz="quarter" idx="15"/>
          </p:nvPr>
        </p:nvSpPr>
        <p:spPr/>
        <p:txBody>
          <a:bodyPr/>
          <a:lstStyle/>
          <a:p>
            <a:r>
              <a:rPr lang="fr-FR" dirty="0"/>
              <a:t>Tâche 1 : Créer le menu</a:t>
            </a:r>
          </a:p>
        </p:txBody>
      </p:sp>
      <p:pic>
        <p:nvPicPr>
          <p:cNvPr id="11" name="Picture 10">
            <a:extLst>
              <a:ext uri="{FF2B5EF4-FFF2-40B4-BE49-F238E27FC236}">
                <a16:creationId xmlns:a16="http://schemas.microsoft.com/office/drawing/2014/main" id="{1F215DC6-72DB-CA81-71E4-C206E5773690}"/>
              </a:ext>
            </a:extLst>
          </p:cNvPr>
          <p:cNvPicPr>
            <a:picLocks noChangeAspect="1"/>
          </p:cNvPicPr>
          <p:nvPr/>
        </p:nvPicPr>
        <p:blipFill>
          <a:blip r:embed="rId2"/>
          <a:stretch>
            <a:fillRect/>
          </a:stretch>
        </p:blipFill>
        <p:spPr>
          <a:xfrm>
            <a:off x="7190509" y="5184864"/>
            <a:ext cx="3561886" cy="699184"/>
          </a:xfrm>
          <a:prstGeom prst="rect">
            <a:avLst/>
          </a:prstGeom>
        </p:spPr>
      </p:pic>
    </p:spTree>
    <p:extLst>
      <p:ext uri="{BB962C8B-B14F-4D97-AF65-F5344CB8AC3E}">
        <p14:creationId xmlns:p14="http://schemas.microsoft.com/office/powerpoint/2010/main" val="1264574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9F95FC1-EC77-4762-BFCD-BA714B948DD9}"/>
              </a:ext>
            </a:extLst>
          </p:cNvPr>
          <p:cNvSpPr>
            <a:spLocks noGrp="1"/>
          </p:cNvSpPr>
          <p:nvPr>
            <p:ph type="body" sz="quarter" idx="14"/>
          </p:nvPr>
        </p:nvSpPr>
        <p:spPr/>
        <p:txBody>
          <a:bodyPr/>
          <a:lstStyle/>
          <a:p>
            <a:r>
              <a:rPr lang="fr-FR" dirty="0">
                <a:solidFill>
                  <a:schemeClr val="tx1"/>
                </a:solidFill>
              </a:rPr>
              <a:t>Faire un rappel de cours ; </a:t>
            </a:r>
          </a:p>
          <a:p>
            <a:r>
              <a:rPr lang="fr-FR" dirty="0">
                <a:solidFill>
                  <a:schemeClr val="tx1"/>
                </a:solidFill>
              </a:rPr>
              <a:t>Demander aux stagiaires de suivre les étapes de l’activité.</a:t>
            </a:r>
          </a:p>
        </p:txBody>
      </p:sp>
      <p:sp>
        <p:nvSpPr>
          <p:cNvPr id="5" name="Espace réservé du texte 4">
            <a:extLst>
              <a:ext uri="{FF2B5EF4-FFF2-40B4-BE49-F238E27FC236}">
                <a16:creationId xmlns:a16="http://schemas.microsoft.com/office/drawing/2014/main" id="{948C896C-A084-4C6D-8F0C-C10FA0D1C9C8}"/>
              </a:ext>
            </a:extLst>
          </p:cNvPr>
          <p:cNvSpPr>
            <a:spLocks noGrp="1"/>
          </p:cNvSpPr>
          <p:nvPr>
            <p:ph type="body" sz="quarter" idx="15"/>
          </p:nvPr>
        </p:nvSpPr>
        <p:spPr/>
        <p:txBody>
          <a:bodyPr/>
          <a:lstStyle/>
          <a:p>
            <a:pPr>
              <a:lnSpc>
                <a:spcPts val="1600"/>
              </a:lnSpc>
            </a:pPr>
            <a:r>
              <a:rPr lang="fr-FR" dirty="0"/>
              <a:t>Suivre les étapes indiquées dans l’activité.</a:t>
            </a:r>
          </a:p>
          <a:p>
            <a:pPr marL="0" indent="0">
              <a:buNone/>
            </a:pPr>
            <a:endParaRPr lang="fr-FR" dirty="0">
              <a:solidFill>
                <a:schemeClr val="tx1"/>
              </a:solidFill>
            </a:endParaRPr>
          </a:p>
        </p:txBody>
      </p:sp>
      <p:sp>
        <p:nvSpPr>
          <p:cNvPr id="6" name="Espace réservé du texte 5">
            <a:extLst>
              <a:ext uri="{FF2B5EF4-FFF2-40B4-BE49-F238E27FC236}">
                <a16:creationId xmlns:a16="http://schemas.microsoft.com/office/drawing/2014/main" id="{1FA96112-DA98-4B17-A43D-945FB4DF16FC}"/>
              </a:ext>
            </a:extLst>
          </p:cNvPr>
          <p:cNvSpPr>
            <a:spLocks noGrp="1"/>
          </p:cNvSpPr>
          <p:nvPr>
            <p:ph type="body" sz="quarter" idx="16"/>
          </p:nvPr>
        </p:nvSpPr>
        <p:spPr/>
        <p:txBody>
          <a:bodyPr/>
          <a:lstStyle/>
          <a:p>
            <a:r>
              <a:rPr lang="fr-FR" dirty="0"/>
              <a:t>Support de résumé théorique accompagnant ;</a:t>
            </a:r>
          </a:p>
          <a:p>
            <a:r>
              <a:rPr lang="fr-FR" dirty="0"/>
              <a:t>Accès Internet pour installer les dépendances</a:t>
            </a:r>
            <a:r>
              <a:rPr lang="fr-FR" dirty="0">
                <a:solidFill>
                  <a:schemeClr val="tx1"/>
                </a:solidFill>
              </a:rPr>
              <a:t>. </a:t>
            </a:r>
          </a:p>
        </p:txBody>
      </p:sp>
      <p:sp>
        <p:nvSpPr>
          <p:cNvPr id="7" name="Espace réservé du texte 6">
            <a:extLst>
              <a:ext uri="{FF2B5EF4-FFF2-40B4-BE49-F238E27FC236}">
                <a16:creationId xmlns:a16="http://schemas.microsoft.com/office/drawing/2014/main" id="{94117956-BA9F-48FD-B8DA-23E09A64047F}"/>
              </a:ext>
            </a:extLst>
          </p:cNvPr>
          <p:cNvSpPr>
            <a:spLocks noGrp="1"/>
          </p:cNvSpPr>
          <p:nvPr>
            <p:ph type="body" sz="quarter" idx="17"/>
          </p:nvPr>
        </p:nvSpPr>
        <p:spPr/>
        <p:txBody>
          <a:bodyPr/>
          <a:lstStyle/>
          <a:p>
            <a:r>
              <a:rPr lang="fr-FR" dirty="0"/>
              <a:t>Le stagiaire doit être capable de : </a:t>
            </a:r>
          </a:p>
          <a:p>
            <a:pPr lvl="1"/>
            <a:r>
              <a:rPr lang="fr-FR" dirty="0">
                <a:cs typeface="Calibri" panose="020F0502020204030204" pitchFamily="34" charset="0"/>
              </a:rPr>
              <a:t>manipuler les évènements ;</a:t>
            </a:r>
          </a:p>
          <a:p>
            <a:pPr lvl="1"/>
            <a:r>
              <a:rPr lang="fr-FR" dirty="0">
                <a:cs typeface="Calibri" panose="020F0502020204030204" pitchFamily="34" charset="0"/>
              </a:rPr>
              <a:t>créer un menu ;</a:t>
            </a:r>
            <a:endParaRPr lang="fr-FR" dirty="0">
              <a:solidFill>
                <a:schemeClr val="tx1"/>
              </a:solidFill>
              <a:cs typeface="Calibri" panose="020F0502020204030204" pitchFamily="34" charset="0"/>
            </a:endParaRPr>
          </a:p>
          <a:p>
            <a:pPr lvl="1"/>
            <a:r>
              <a:rPr lang="fr-FR" dirty="0">
                <a:cs typeface="Calibri" panose="020F0502020204030204" pitchFamily="34" charset="0"/>
              </a:rPr>
              <a:t>utiliser un calendrier.</a:t>
            </a:r>
          </a:p>
        </p:txBody>
      </p:sp>
      <p:sp>
        <p:nvSpPr>
          <p:cNvPr id="57" name="Espace réservé du texte 56">
            <a:extLst>
              <a:ext uri="{FF2B5EF4-FFF2-40B4-BE49-F238E27FC236}">
                <a16:creationId xmlns:a16="http://schemas.microsoft.com/office/drawing/2014/main" id="{BCFE69E2-A3E2-496A-A978-4087C95B35B3}"/>
              </a:ext>
            </a:extLst>
          </p:cNvPr>
          <p:cNvSpPr>
            <a:spLocks noGrp="1"/>
          </p:cNvSpPr>
          <p:nvPr>
            <p:ph type="body" sz="quarter" idx="13"/>
          </p:nvPr>
        </p:nvSpPr>
        <p:spPr/>
        <p:txBody>
          <a:bodyPr/>
          <a:lstStyle/>
          <a:p>
            <a:r>
              <a:rPr lang="fr-FR" dirty="0"/>
              <a:t>Pour le formateur :</a:t>
            </a:r>
          </a:p>
        </p:txBody>
      </p:sp>
      <p:sp>
        <p:nvSpPr>
          <p:cNvPr id="62" name="Espace réservé du texte 61">
            <a:extLst>
              <a:ext uri="{FF2B5EF4-FFF2-40B4-BE49-F238E27FC236}">
                <a16:creationId xmlns:a16="http://schemas.microsoft.com/office/drawing/2014/main" id="{3171FDA8-C32F-4E7A-B147-E2050F8989E2}"/>
              </a:ext>
            </a:extLst>
          </p:cNvPr>
          <p:cNvSpPr>
            <a:spLocks noGrp="1"/>
          </p:cNvSpPr>
          <p:nvPr>
            <p:ph type="body" sz="quarter" idx="18"/>
          </p:nvPr>
        </p:nvSpPr>
        <p:spPr/>
        <p:txBody>
          <a:bodyPr/>
          <a:lstStyle/>
          <a:p>
            <a:r>
              <a:rPr lang="fr-FR" dirty="0"/>
              <a:t>Pour l’apprenant :</a:t>
            </a:r>
          </a:p>
        </p:txBody>
      </p:sp>
      <p:sp>
        <p:nvSpPr>
          <p:cNvPr id="8" name="Espace réservé du texte 7">
            <a:extLst>
              <a:ext uri="{FF2B5EF4-FFF2-40B4-BE49-F238E27FC236}">
                <a16:creationId xmlns:a16="http://schemas.microsoft.com/office/drawing/2014/main" id="{7D50BA98-1472-419D-A6F3-838EBFB68FAF}"/>
              </a:ext>
            </a:extLst>
          </p:cNvPr>
          <p:cNvSpPr>
            <a:spLocks noGrp="1"/>
          </p:cNvSpPr>
          <p:nvPr>
            <p:ph type="body" sz="quarter" idx="19"/>
          </p:nvPr>
        </p:nvSpPr>
        <p:spPr/>
        <p:txBody>
          <a:bodyPr/>
          <a:lstStyle/>
          <a:p>
            <a:r>
              <a:rPr lang="en-US" sz="1600" b="1" u="none" kern="1200" dirty="0">
                <a:latin typeface="+mn-lt"/>
                <a:ea typeface="맑은 고딕" pitchFamily="34"/>
                <a:cs typeface="Calibri" panose="020F0502020204030204" pitchFamily="34" charset="0"/>
              </a:rPr>
              <a:t>Conditions de </a:t>
            </a:r>
            <a:r>
              <a:rPr lang="en-US" sz="1600" b="1" u="none" kern="1200" dirty="0" err="1">
                <a:latin typeface="+mn-lt"/>
                <a:ea typeface="맑은 고딕" pitchFamily="34"/>
                <a:cs typeface="Calibri" panose="020F0502020204030204" pitchFamily="34" charset="0"/>
              </a:rPr>
              <a:t>réalisation</a:t>
            </a:r>
            <a:r>
              <a:rPr lang="en-US" sz="1600" b="1" u="none" kern="1200" dirty="0">
                <a:latin typeface="+mn-lt"/>
                <a:ea typeface="맑은 고딕" pitchFamily="34"/>
                <a:cs typeface="Calibri" panose="020F0502020204030204" pitchFamily="34" charset="0"/>
              </a:rPr>
              <a:t> :</a:t>
            </a:r>
          </a:p>
          <a:p>
            <a:endParaRPr lang="fr-FR" dirty="0"/>
          </a:p>
        </p:txBody>
      </p:sp>
      <p:sp>
        <p:nvSpPr>
          <p:cNvPr id="9" name="Espace réservé du texte 8">
            <a:extLst>
              <a:ext uri="{FF2B5EF4-FFF2-40B4-BE49-F238E27FC236}">
                <a16:creationId xmlns:a16="http://schemas.microsoft.com/office/drawing/2014/main" id="{79D43369-C23B-4FA4-A77F-2F615D8BB675}"/>
              </a:ext>
            </a:extLst>
          </p:cNvPr>
          <p:cNvSpPr>
            <a:spLocks noGrp="1"/>
          </p:cNvSpPr>
          <p:nvPr>
            <p:ph type="body" sz="quarter" idx="20"/>
          </p:nvPr>
        </p:nvSpPr>
        <p:spPr/>
        <p:txBody>
          <a:bodyPr/>
          <a:lstStyle/>
          <a:p>
            <a:r>
              <a:rPr lang="en-US" sz="1600" b="1" u="none" kern="1200" dirty="0" err="1">
                <a:latin typeface="+mn-lt"/>
                <a:ea typeface="맑은 고딕" pitchFamily="34"/>
                <a:cs typeface="Calibri" panose="020F0502020204030204" pitchFamily="34" charset="0"/>
              </a:rPr>
              <a:t>Critères</a:t>
            </a:r>
            <a:r>
              <a:rPr lang="en-US" sz="1600" b="1" u="none" kern="1200" dirty="0">
                <a:latin typeface="+mn-lt"/>
                <a:ea typeface="맑은 고딕" pitchFamily="34"/>
                <a:cs typeface="Calibri" panose="020F0502020204030204" pitchFamily="34" charset="0"/>
              </a:rPr>
              <a:t> de </a:t>
            </a:r>
            <a:r>
              <a:rPr lang="en-US" sz="1600" b="1" u="none" kern="1200" dirty="0" err="1">
                <a:latin typeface="+mn-lt"/>
                <a:ea typeface="맑은 고딕" pitchFamily="34"/>
                <a:cs typeface="Calibri" panose="020F0502020204030204" pitchFamily="34" charset="0"/>
              </a:rPr>
              <a:t>réussite</a:t>
            </a:r>
            <a:r>
              <a:rPr lang="en-US" sz="1600" b="1" u="none" kern="1200" dirty="0">
                <a:latin typeface="+mn-lt"/>
                <a:ea typeface="맑은 고딕" pitchFamily="34"/>
                <a:cs typeface="Calibri" panose="020F0502020204030204" pitchFamily="34" charset="0"/>
              </a:rPr>
              <a:t> :</a:t>
            </a:r>
          </a:p>
          <a:p>
            <a:endParaRPr lang="fr-FR" sz="1200" b="0" dirty="0">
              <a:solidFill>
                <a:srgbClr val="565656"/>
              </a:solidFill>
            </a:endParaRPr>
          </a:p>
        </p:txBody>
      </p:sp>
    </p:spTree>
    <p:extLst>
      <p:ext uri="{BB962C8B-B14F-4D97-AF65-F5344CB8AC3E}">
        <p14:creationId xmlns:p14="http://schemas.microsoft.com/office/powerpoint/2010/main" val="39350452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4" name="Content Placeholder 3">
            <a:extLst>
              <a:ext uri="{FF2B5EF4-FFF2-40B4-BE49-F238E27FC236}">
                <a16:creationId xmlns:a16="http://schemas.microsoft.com/office/drawing/2014/main" id="{D6D3DED9-25BC-4289-0247-C4F337A9553D}"/>
              </a:ext>
            </a:extLst>
          </p:cNvPr>
          <p:cNvSpPr>
            <a:spLocks noGrp="1"/>
          </p:cNvSpPr>
          <p:nvPr>
            <p:ph sz="quarter" idx="12"/>
          </p:nvPr>
        </p:nvSpPr>
        <p:spPr/>
        <p:txBody>
          <a:bodyPr/>
          <a:lstStyle/>
          <a:p>
            <a:pPr algn="l"/>
            <a:r>
              <a:rPr lang="fr-FR" dirty="0"/>
              <a:t>Dans la classe </a:t>
            </a:r>
            <a:r>
              <a:rPr lang="fr-FR" b="1" dirty="0" err="1"/>
              <a:t>MainActivity</a:t>
            </a:r>
            <a:r>
              <a:rPr lang="fr-FR" dirty="0"/>
              <a:t>. Ajouter les deux méthodes :</a:t>
            </a:r>
          </a:p>
          <a:p>
            <a:pPr algn="l"/>
            <a:endParaRPr lang="fr-FR" dirty="0"/>
          </a:p>
          <a:p>
            <a:pPr algn="l"/>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onCreateOptionsMenu</a:t>
            </a:r>
            <a:r>
              <a:rPr kumimoji="0" lang="fr-FR" altLang="fr-FR" sz="1200" b="0" i="0" u="none" strike="noStrike" cap="none" normalizeH="0" baseline="0" dirty="0">
                <a:ln>
                  <a:noFill/>
                </a:ln>
                <a:solidFill>
                  <a:srgbClr val="080808"/>
                </a:solidFill>
                <a:effectLst/>
                <a:latin typeface="JetBrains Mono"/>
              </a:rPr>
              <a:t>(menu: </a:t>
            </a:r>
            <a:r>
              <a:rPr kumimoji="0" lang="fr-FR" altLang="fr-FR" sz="1200" b="0" i="0" u="none" strike="noStrike" cap="none" normalizeH="0" baseline="0" dirty="0">
                <a:ln>
                  <a:noFill/>
                </a:ln>
                <a:solidFill>
                  <a:srgbClr val="000000"/>
                </a:solidFill>
                <a:effectLst/>
                <a:latin typeface="JetBrains Mono"/>
              </a:rPr>
              <a:t>Menu</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Boolean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1" u="none" strike="noStrike" cap="none" normalizeH="0" baseline="0" dirty="0" err="1">
                <a:ln>
                  <a:noFill/>
                </a:ln>
                <a:solidFill>
                  <a:srgbClr val="871094"/>
                </a:solidFill>
                <a:effectLst/>
                <a:latin typeface="JetBrains Mono"/>
              </a:rPr>
              <a:t>menuInflater</a:t>
            </a:r>
            <a:r>
              <a:rPr kumimoji="0" lang="fr-FR" altLang="fr-FR" sz="1200" b="0" i="0" u="none" strike="noStrike" cap="none" normalizeH="0" baseline="0" dirty="0" err="1">
                <a:ln>
                  <a:noFill/>
                </a:ln>
                <a:solidFill>
                  <a:srgbClr val="080808"/>
                </a:solidFill>
                <a:effectLst/>
                <a:latin typeface="JetBrains Mono"/>
              </a:rPr>
              <a:t>.inflate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menu</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menu</a:t>
            </a:r>
            <a:r>
              <a:rPr kumimoji="0" lang="fr-FR" altLang="fr-FR" sz="1200" b="0" i="0" u="none" strike="noStrike" cap="none" normalizeH="0" baseline="0" dirty="0">
                <a:ln>
                  <a:noFill/>
                </a:ln>
                <a:solidFill>
                  <a:srgbClr val="080808"/>
                </a:solidFill>
                <a:effectLst/>
                <a:latin typeface="JetBrains Mono"/>
              </a:rPr>
              <a:t>, menu)</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0033B3"/>
                </a:solidFill>
                <a:effectLst/>
                <a:latin typeface="JetBrains Mono"/>
              </a:rPr>
              <a:t>super</a:t>
            </a:r>
            <a:r>
              <a:rPr kumimoji="0" lang="fr-FR" altLang="fr-FR" sz="1200" b="0" i="0" u="none" strike="noStrike" cap="none" normalizeH="0" baseline="0" dirty="0" err="1">
                <a:ln>
                  <a:noFill/>
                </a:ln>
                <a:solidFill>
                  <a:srgbClr val="080808"/>
                </a:solidFill>
                <a:effectLst/>
                <a:latin typeface="JetBrains Mono"/>
              </a:rPr>
              <a:t>.onCreateOptionsMenu</a:t>
            </a:r>
            <a:r>
              <a:rPr kumimoji="0" lang="fr-FR" altLang="fr-FR" sz="1200" b="0" i="0" u="none" strike="noStrike" cap="none" normalizeH="0" baseline="0" dirty="0">
                <a:ln>
                  <a:noFill/>
                </a:ln>
                <a:solidFill>
                  <a:srgbClr val="080808"/>
                </a:solidFill>
                <a:effectLst/>
                <a:latin typeface="JetBrains Mono"/>
              </a:rPr>
              <a:t>(menu)</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onOptionsItemSelected</a:t>
            </a:r>
            <a:r>
              <a:rPr kumimoji="0" lang="fr-FR" altLang="fr-FR" sz="1200" b="0" i="0" u="none" strike="noStrike" cap="none" normalizeH="0" baseline="0" dirty="0">
                <a:ln>
                  <a:noFill/>
                </a:ln>
                <a:solidFill>
                  <a:srgbClr val="080808"/>
                </a:solidFill>
                <a:effectLst/>
                <a:latin typeface="JetBrains Mono"/>
              </a:rPr>
              <a:t>(item: </a:t>
            </a:r>
            <a:r>
              <a:rPr kumimoji="0" lang="fr-FR" altLang="fr-FR" sz="1200" b="0" i="0" u="none" strike="noStrike" cap="none" normalizeH="0" baseline="0" dirty="0" err="1">
                <a:ln>
                  <a:noFill/>
                </a:ln>
                <a:solidFill>
                  <a:srgbClr val="000000"/>
                </a:solidFill>
                <a:effectLst/>
                <a:latin typeface="JetBrains Mono"/>
              </a:rPr>
              <a:t>MenuItem</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Boolean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err="1">
                <a:ln>
                  <a:noFill/>
                </a:ln>
                <a:solidFill>
                  <a:srgbClr val="000000"/>
                </a:solidFill>
                <a:effectLst/>
                <a:latin typeface="JetBrains Mono"/>
              </a:rPr>
              <a:t>intent</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Intent(</a:t>
            </a:r>
            <a:r>
              <a:rPr kumimoji="0" lang="fr-FR" altLang="fr-FR" sz="1200" b="0" i="0" u="none" strike="noStrike" cap="none" normalizeH="0" baseline="0" dirty="0" err="1">
                <a:ln>
                  <a:noFill/>
                </a:ln>
                <a:solidFill>
                  <a:srgbClr val="000000"/>
                </a:solidFill>
                <a:effectLst/>
                <a:latin typeface="JetBrains Mono"/>
              </a:rPr>
              <a:t>Intent</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ACTION_SEND</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intent</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type</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text</a:t>
            </a:r>
            <a:r>
              <a:rPr kumimoji="0" lang="fr-FR" altLang="fr-FR" sz="1200" b="0" i="0" u="none" strike="noStrike" cap="none" normalizeH="0" baseline="0" dirty="0">
                <a:ln>
                  <a:noFill/>
                </a:ln>
                <a:solidFill>
                  <a:srgbClr val="067D17"/>
                </a:solidFill>
                <a:effectLst/>
                <a:latin typeface="JetBrains Mono"/>
              </a:rPr>
              <a:t>/plain"</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intent</a:t>
            </a:r>
            <a:r>
              <a:rPr kumimoji="0" lang="fr-FR" altLang="fr-FR" sz="1200" b="0" i="0" u="none" strike="noStrike" cap="none" normalizeH="0" baseline="0" dirty="0" err="1">
                <a:ln>
                  <a:noFill/>
                </a:ln>
                <a:solidFill>
                  <a:srgbClr val="080808"/>
                </a:solidFill>
                <a:effectLst/>
                <a:latin typeface="JetBrains Mono"/>
              </a:rPr>
              <a:t>.putExtra</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Intent</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EXTRA_SUBJECT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"Check out </a:t>
            </a:r>
            <a:r>
              <a:rPr kumimoji="0" lang="fr-FR" altLang="fr-FR" sz="1200" b="0" i="0" u="none" strike="noStrike" cap="none" normalizeH="0" baseline="0" dirty="0" err="1">
                <a:ln>
                  <a:noFill/>
                </a:ln>
                <a:solidFill>
                  <a:srgbClr val="067D17"/>
                </a:solidFill>
                <a:effectLst/>
                <a:latin typeface="JetBrains Mono"/>
              </a:rPr>
              <a:t>these</a:t>
            </a:r>
            <a:r>
              <a:rPr kumimoji="0" lang="fr-FR" altLang="fr-FR" sz="1200" b="0" i="0" u="none" strike="noStrike" cap="none" normalizeH="0" baseline="0" dirty="0">
                <a:ln>
                  <a:noFill/>
                </a:ln>
                <a:solidFill>
                  <a:srgbClr val="067D17"/>
                </a:solidFill>
                <a:effectLst/>
                <a:latin typeface="JetBrains Mono"/>
              </a:rPr>
              <a:t> cool </a:t>
            </a:r>
            <a:r>
              <a:rPr kumimoji="0" lang="fr-FR" altLang="fr-FR" sz="1200" b="0" i="0" u="none" strike="noStrike" cap="none" normalizeH="0" baseline="0" dirty="0" err="1">
                <a:ln>
                  <a:noFill/>
                </a:ln>
                <a:solidFill>
                  <a:srgbClr val="067D17"/>
                </a:solidFill>
                <a:effectLst/>
                <a:latin typeface="JetBrains Mono"/>
              </a:rPr>
              <a:t>recipes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intent</a:t>
            </a:r>
            <a:r>
              <a:rPr kumimoji="0" lang="fr-FR" altLang="fr-FR" sz="1200" b="0" i="0" u="none" strike="noStrike" cap="none" normalizeH="0" baseline="0" dirty="0" err="1">
                <a:ln>
                  <a:noFill/>
                </a:ln>
                <a:solidFill>
                  <a:srgbClr val="080808"/>
                </a:solidFill>
                <a:effectLst/>
                <a:latin typeface="JetBrains Mono"/>
              </a:rPr>
              <a:t>.putExtra</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Intent</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EXTRA_TEXT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"The apps </a:t>
            </a:r>
            <a:r>
              <a:rPr kumimoji="0" lang="fr-FR" altLang="fr-FR" sz="1200" b="0" i="0" u="none" strike="noStrike" cap="none" normalizeH="0" baseline="0" dirty="0" err="1">
                <a:ln>
                  <a:noFill/>
                </a:ln>
                <a:solidFill>
                  <a:srgbClr val="067D17"/>
                </a:solidFill>
                <a:effectLst/>
                <a:latin typeface="JetBrains Mono"/>
              </a:rPr>
              <a:t>link's</a:t>
            </a: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067D17"/>
                </a:solidFill>
                <a:effectLst/>
                <a:latin typeface="JetBrains Mono"/>
              </a:rPr>
              <a:t>here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startActivity</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Intent</a:t>
            </a:r>
            <a:r>
              <a:rPr kumimoji="0" lang="fr-FR" altLang="fr-FR" sz="1200" b="0" i="0" u="none" strike="noStrike" cap="none" normalizeH="0" baseline="0" dirty="0" err="1">
                <a:ln>
                  <a:noFill/>
                </a:ln>
                <a:solidFill>
                  <a:srgbClr val="080808"/>
                </a:solidFill>
                <a:effectLst/>
                <a:latin typeface="JetBrains Mono"/>
              </a:rPr>
              <a:t>.createChooser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intent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"Share via"</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0033B3"/>
                </a:solidFill>
                <a:effectLst/>
                <a:latin typeface="JetBrains Mono"/>
              </a:rPr>
              <a:t>super</a:t>
            </a:r>
            <a:r>
              <a:rPr kumimoji="0" lang="fr-FR" altLang="fr-FR" sz="1200" b="0" i="0" u="none" strike="noStrike" cap="none" normalizeH="0" baseline="0" dirty="0" err="1">
                <a:ln>
                  <a:noFill/>
                </a:ln>
                <a:solidFill>
                  <a:srgbClr val="080808"/>
                </a:solidFill>
                <a:effectLst/>
                <a:latin typeface="JetBrains Mono"/>
              </a:rPr>
              <a:t>.onOptionsItemSelected</a:t>
            </a:r>
            <a:r>
              <a:rPr kumimoji="0" lang="fr-FR" altLang="fr-FR" sz="1200" b="0" i="0" u="none" strike="noStrike" cap="none" normalizeH="0" baseline="0" dirty="0">
                <a:ln>
                  <a:noFill/>
                </a:ln>
                <a:solidFill>
                  <a:srgbClr val="080808"/>
                </a:solidFill>
                <a:effectLst/>
                <a:latin typeface="JetBrains Mono"/>
              </a:rPr>
              <a:t>(item)</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p>
          <a:p>
            <a:pPr algn="l"/>
            <a:endParaRPr lang="fr-FR" altLang="fr-FR" dirty="0">
              <a:solidFill>
                <a:srgbClr val="080808"/>
              </a:solidFill>
              <a:latin typeface="JetBrains Mono"/>
            </a:endParaRPr>
          </a:p>
          <a:p>
            <a:pPr algn="l"/>
            <a:r>
              <a:rPr lang="fr-FR" altLang="fr-FR" dirty="0"/>
              <a:t>Lancer l’application et tester le menu.</a:t>
            </a:r>
          </a:p>
          <a:p>
            <a:pPr algn="l"/>
            <a:r>
              <a:rPr lang="fr-FR" dirty="0"/>
              <a:t> </a:t>
            </a:r>
          </a:p>
          <a:p>
            <a:pPr algn="l"/>
            <a:endParaRPr lang="fr-FR" dirty="0"/>
          </a:p>
          <a:p>
            <a:pPr algn="l"/>
            <a:endParaRPr lang="fr-FR" dirty="0"/>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Tâche 2 : Associer le menu à l’activité </a:t>
            </a:r>
          </a:p>
        </p:txBody>
      </p:sp>
      <p:sp>
        <p:nvSpPr>
          <p:cNvPr id="6" name="Content Placeholder 5">
            <a:extLst>
              <a:ext uri="{FF2B5EF4-FFF2-40B4-BE49-F238E27FC236}">
                <a16:creationId xmlns:a16="http://schemas.microsoft.com/office/drawing/2014/main" id="{6CC43251-3B2D-29AD-A2D7-17D4632B507C}"/>
              </a:ext>
            </a:extLst>
          </p:cNvPr>
          <p:cNvSpPr>
            <a:spLocks noGrp="1"/>
          </p:cNvSpPr>
          <p:nvPr>
            <p:ph sz="quarter" idx="14"/>
          </p:nvPr>
        </p:nvSpPr>
        <p:spPr/>
        <p:txBody>
          <a:bodyPr/>
          <a:lstStyle/>
          <a:p>
            <a:r>
              <a:rPr lang="fr-FR" dirty="0"/>
              <a:t>Au clic sur un élément de la liste, afficher les détails d’une Pizza. </a:t>
            </a:r>
          </a:p>
        </p:txBody>
      </p:sp>
      <p:sp>
        <p:nvSpPr>
          <p:cNvPr id="7" name="Content Placeholder 6">
            <a:extLst>
              <a:ext uri="{FF2B5EF4-FFF2-40B4-BE49-F238E27FC236}">
                <a16:creationId xmlns:a16="http://schemas.microsoft.com/office/drawing/2014/main" id="{E63F6EEE-C5FC-94B6-E1FD-DC6E306218DE}"/>
              </a:ext>
            </a:extLst>
          </p:cNvPr>
          <p:cNvSpPr>
            <a:spLocks noGrp="1"/>
          </p:cNvSpPr>
          <p:nvPr>
            <p:ph sz="quarter" idx="15"/>
          </p:nvPr>
        </p:nvSpPr>
        <p:spPr/>
        <p:txBody>
          <a:bodyPr/>
          <a:lstStyle/>
          <a:p>
            <a:r>
              <a:rPr lang="fr-FR" dirty="0"/>
              <a:t>Etape 8 : Afficher les détails d’un Pizza</a:t>
            </a:r>
          </a:p>
        </p:txBody>
      </p:sp>
      <p:pic>
        <p:nvPicPr>
          <p:cNvPr id="10" name="Picture 9">
            <a:extLst>
              <a:ext uri="{FF2B5EF4-FFF2-40B4-BE49-F238E27FC236}">
                <a16:creationId xmlns:a16="http://schemas.microsoft.com/office/drawing/2014/main" id="{A6ACE31E-B993-45CD-9034-E2E419C3319F}"/>
              </a:ext>
            </a:extLst>
          </p:cNvPr>
          <p:cNvPicPr>
            <a:picLocks noChangeAspect="1"/>
          </p:cNvPicPr>
          <p:nvPr/>
        </p:nvPicPr>
        <p:blipFill>
          <a:blip r:embed="rId2"/>
          <a:stretch>
            <a:fillRect/>
          </a:stretch>
        </p:blipFill>
        <p:spPr>
          <a:xfrm>
            <a:off x="6385121" y="2524128"/>
            <a:ext cx="2255715" cy="3933822"/>
          </a:xfrm>
          <a:prstGeom prst="rect">
            <a:avLst/>
          </a:prstGeom>
        </p:spPr>
      </p:pic>
      <p:pic>
        <p:nvPicPr>
          <p:cNvPr id="17" name="Picture 16">
            <a:extLst>
              <a:ext uri="{FF2B5EF4-FFF2-40B4-BE49-F238E27FC236}">
                <a16:creationId xmlns:a16="http://schemas.microsoft.com/office/drawing/2014/main" id="{87B9BE76-1B89-9207-B37A-680055A2E91B}"/>
              </a:ext>
            </a:extLst>
          </p:cNvPr>
          <p:cNvPicPr>
            <a:picLocks noChangeAspect="1"/>
          </p:cNvPicPr>
          <p:nvPr/>
        </p:nvPicPr>
        <p:blipFill>
          <a:blip r:embed="rId3"/>
          <a:stretch>
            <a:fillRect/>
          </a:stretch>
        </p:blipFill>
        <p:spPr>
          <a:xfrm>
            <a:off x="9071054" y="2524128"/>
            <a:ext cx="2255715" cy="3933822"/>
          </a:xfrm>
          <a:prstGeom prst="rect">
            <a:avLst/>
          </a:prstGeom>
        </p:spPr>
      </p:pic>
    </p:spTree>
    <p:extLst>
      <p:ext uri="{BB962C8B-B14F-4D97-AF65-F5344CB8AC3E}">
        <p14:creationId xmlns:p14="http://schemas.microsoft.com/office/powerpoint/2010/main" val="3362497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4" name="Content Placeholder 3">
            <a:extLst>
              <a:ext uri="{FF2B5EF4-FFF2-40B4-BE49-F238E27FC236}">
                <a16:creationId xmlns:a16="http://schemas.microsoft.com/office/drawing/2014/main" id="{D6D3DED9-25BC-4289-0247-C4F337A9553D}"/>
              </a:ext>
            </a:extLst>
          </p:cNvPr>
          <p:cNvSpPr>
            <a:spLocks noGrp="1"/>
          </p:cNvSpPr>
          <p:nvPr>
            <p:ph sz="quarter" idx="12"/>
          </p:nvPr>
        </p:nvSpPr>
        <p:spPr/>
        <p:txBody>
          <a:bodyPr/>
          <a:lstStyle/>
          <a:p>
            <a:pPr marL="228600" indent="-228600" algn="l">
              <a:buFont typeface="+mj-lt"/>
              <a:buAutoNum type="arabicPeriod"/>
            </a:pPr>
            <a:r>
              <a:rPr lang="fr-FR" dirty="0">
                <a:solidFill>
                  <a:schemeClr val="tx1"/>
                </a:solidFill>
              </a:rPr>
              <a:t>Dans la classe </a:t>
            </a:r>
            <a:r>
              <a:rPr lang="fr-FR" b="1" dirty="0" err="1">
                <a:solidFill>
                  <a:schemeClr val="tx1"/>
                </a:solidFill>
              </a:rPr>
              <a:t>MainActivity</a:t>
            </a:r>
            <a:r>
              <a:rPr lang="fr-FR" dirty="0">
                <a:solidFill>
                  <a:schemeClr val="tx1"/>
                </a:solidFill>
              </a:rPr>
              <a:t> implémenter l’interface  </a:t>
            </a:r>
            <a:r>
              <a:rPr lang="fr-FR" altLang="fr-FR" b="1" dirty="0" err="1">
                <a:solidFill>
                  <a:schemeClr val="tx1"/>
                </a:solidFill>
              </a:rPr>
              <a:t>OnItemClickListener</a:t>
            </a:r>
            <a:r>
              <a:rPr lang="fr-FR" altLang="fr-FR" dirty="0">
                <a:solidFill>
                  <a:schemeClr val="tx1"/>
                </a:solidFill>
              </a:rPr>
              <a:t>.</a:t>
            </a:r>
          </a:p>
          <a:p>
            <a:pPr algn="l"/>
            <a:r>
              <a:rPr kumimoji="0" lang="fr-FR" altLang="fr-FR" sz="1200" b="0" i="0" u="none" strike="noStrike" cap="none" normalizeH="0" baseline="0" dirty="0">
                <a:ln>
                  <a:noFill/>
                </a:ln>
                <a:solidFill>
                  <a:srgbClr val="0033B3"/>
                </a:solidFill>
                <a:effectLst/>
                <a:latin typeface="JetBrains Mono"/>
              </a:rPr>
              <a:t>       class </a:t>
            </a:r>
            <a:r>
              <a:rPr kumimoji="0" lang="fr-FR" altLang="fr-FR" sz="1200" b="0" i="0" u="none" strike="noStrike" cap="none" normalizeH="0" baseline="0" dirty="0" err="1">
                <a:ln>
                  <a:noFill/>
                </a:ln>
                <a:solidFill>
                  <a:srgbClr val="000000"/>
                </a:solidFill>
                <a:effectLst/>
                <a:latin typeface="JetBrains Mono"/>
              </a:rPr>
              <a:t>MainActivity</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AppCompatActivity</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OnItemClickListener</a:t>
            </a:r>
            <a:endParaRPr kumimoji="0" lang="fr-FR" altLang="fr-FR" sz="2800" b="0" i="0" u="none" strike="noStrike" cap="none" normalizeH="0" baseline="0" dirty="0">
              <a:ln>
                <a:noFill/>
              </a:ln>
              <a:solidFill>
                <a:schemeClr val="tx1"/>
              </a:solidFill>
              <a:effectLst/>
              <a:latin typeface="Arial" panose="020B0604020202020204" pitchFamily="34" charset="0"/>
            </a:endParaRPr>
          </a:p>
          <a:p>
            <a:pPr algn="l"/>
            <a:r>
              <a:rPr lang="fr-FR" altLang="fr-FR" dirty="0">
                <a:solidFill>
                  <a:schemeClr val="tx1"/>
                </a:solidFill>
              </a:rPr>
              <a:t>2. Dans la méthode </a:t>
            </a:r>
            <a:r>
              <a:rPr lang="fr-FR" altLang="fr-FR" dirty="0" err="1">
                <a:solidFill>
                  <a:schemeClr val="tx1"/>
                </a:solidFill>
              </a:rPr>
              <a:t>onCreate</a:t>
            </a:r>
            <a:r>
              <a:rPr lang="fr-FR" altLang="fr-FR" dirty="0">
                <a:solidFill>
                  <a:schemeClr val="tx1"/>
                </a:solidFill>
              </a:rPr>
              <a:t>(), associer l’événement  : </a:t>
            </a:r>
          </a:p>
          <a:p>
            <a:pPr algn="l"/>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liste</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adapter</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PizzaAdapter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fs</a:t>
            </a:r>
            <a:r>
              <a:rPr kumimoji="0" lang="fr-FR" altLang="fr-FR" sz="1200" b="0" i="0" u="none" strike="noStrike" cap="none" normalizeH="0" baseline="0" dirty="0" err="1">
                <a:ln>
                  <a:noFill/>
                </a:ln>
                <a:solidFill>
                  <a:srgbClr val="080808"/>
                </a:solidFill>
                <a:effectLst/>
                <a:latin typeface="JetBrains Mono"/>
              </a:rPr>
              <a:t>.findAll</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liste</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onItemClickListener</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a:ln>
                  <a:noFill/>
                </a:ln>
                <a:solidFill>
                  <a:srgbClr val="0033B3"/>
                </a:solidFill>
                <a:effectLst/>
                <a:latin typeface="JetBrains Mono"/>
              </a:rPr>
              <a:t>    //ligne à intégrer</a:t>
            </a:r>
            <a:endParaRPr lang="fr-FR" altLang="fr-FR" dirty="0">
              <a:solidFill>
                <a:srgbClr val="0033B3"/>
              </a:solidFill>
              <a:latin typeface="JetBrains Mono"/>
            </a:endParaRPr>
          </a:p>
          <a:p>
            <a:pPr marL="228600" indent="-228600" algn="l">
              <a:buFont typeface="+mj-lt"/>
              <a:buAutoNum type="arabicPeriod" startAt="3"/>
            </a:pPr>
            <a:r>
              <a:rPr lang="fr-FR" altLang="fr-FR" dirty="0">
                <a:solidFill>
                  <a:schemeClr val="tx1"/>
                </a:solidFill>
              </a:rPr>
              <a:t>Ensuite, redéfinir la méthode </a:t>
            </a:r>
            <a:r>
              <a:rPr lang="fr-FR" altLang="fr-FR" b="1" dirty="0" err="1">
                <a:solidFill>
                  <a:schemeClr val="tx1"/>
                </a:solidFill>
              </a:rPr>
              <a:t>onItemClick</a:t>
            </a:r>
            <a:r>
              <a:rPr lang="fr-FR" altLang="fr-FR" b="1" dirty="0">
                <a:solidFill>
                  <a:schemeClr val="tx1"/>
                </a:solidFill>
              </a:rPr>
              <a:t> </a:t>
            </a:r>
            <a:r>
              <a:rPr lang="fr-FR" altLang="fr-FR" dirty="0">
                <a:solidFill>
                  <a:schemeClr val="tx1"/>
                </a:solidFill>
              </a:rPr>
              <a:t>: </a:t>
            </a:r>
            <a:endParaRPr kumimoji="0" lang="fr-FR" altLang="fr-FR" sz="2800" b="0" i="0" u="none" strike="noStrike" cap="none" normalizeH="0" baseline="0" dirty="0">
              <a:ln>
                <a:noFill/>
              </a:ln>
              <a:solidFill>
                <a:schemeClr val="tx1"/>
              </a:solidFill>
              <a:effectLst/>
              <a:latin typeface="JetBrains Mono"/>
            </a:endParaRPr>
          </a:p>
          <a:p>
            <a:pPr marL="263525" algn="l"/>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onItemClick</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adapterView</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AdapterView</a:t>
            </a:r>
            <a:r>
              <a:rPr kumimoji="0" lang="fr-FR" altLang="fr-FR" b="0" i="0" u="none" strike="noStrike" cap="none" normalizeH="0" baseline="0" dirty="0">
                <a:ln>
                  <a:noFill/>
                </a:ln>
                <a:solidFill>
                  <a:srgbClr val="080808"/>
                </a:solidFill>
                <a:effectLst/>
                <a:latin typeface="JetBrains Mono"/>
              </a:rPr>
              <a:t>&lt;*&gt;?, </a:t>
            </a:r>
            <a:r>
              <a:rPr kumimoji="0" lang="fr-FR" altLang="fr-FR" b="0" i="0" u="none" strike="noStrike" cap="none" normalizeH="0" baseline="0" dirty="0" err="1">
                <a:ln>
                  <a:noFill/>
                </a:ln>
                <a:solidFill>
                  <a:srgbClr val="080808"/>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80808"/>
                </a:solidFill>
                <a:effectLst/>
                <a:latin typeface="JetBrains Mono"/>
              </a:rPr>
              <a:t>, i: </a:t>
            </a:r>
            <a:r>
              <a:rPr kumimoji="0" lang="fr-FR" altLang="fr-FR" b="0" i="0" u="none" strike="noStrike" cap="none" normalizeH="0" baseline="0" dirty="0">
                <a:ln>
                  <a:noFill/>
                </a:ln>
                <a:solidFill>
                  <a:srgbClr val="000000"/>
                </a:solidFill>
                <a:effectLst/>
                <a:latin typeface="JetBrains Mono"/>
              </a:rPr>
              <a:t>Int</a:t>
            </a:r>
            <a:r>
              <a:rPr kumimoji="0" lang="fr-FR" altLang="fr-FR" b="0" i="0" u="none" strike="noStrike" cap="none" normalizeH="0" baseline="0" dirty="0">
                <a:ln>
                  <a:noFill/>
                </a:ln>
                <a:solidFill>
                  <a:srgbClr val="080808"/>
                </a:solidFill>
                <a:effectLst/>
                <a:latin typeface="JetBrains Mono"/>
              </a:rPr>
              <a:t>, l: </a:t>
            </a:r>
            <a:r>
              <a:rPr kumimoji="0" lang="fr-FR" altLang="fr-FR" b="0" i="0" u="none" strike="noStrike" cap="none" normalizeH="0" baseline="0" dirty="0">
                <a:ln>
                  <a:noFill/>
                </a:ln>
                <a:solidFill>
                  <a:srgbClr val="000000"/>
                </a:solidFill>
                <a:effectLst/>
                <a:latin typeface="JetBrains Mono"/>
              </a:rPr>
              <a:t>Long</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a:ln>
                  <a:noFill/>
                </a:ln>
                <a:solidFill>
                  <a:srgbClr val="000000"/>
                </a:solidFill>
                <a:effectLst/>
                <a:latin typeface="JetBrains Mono"/>
              </a:rPr>
              <a:t>id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view.findViewById</a:t>
            </a: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err="1">
                <a:ln>
                  <a:noFill/>
                </a:ln>
                <a:solidFill>
                  <a:srgbClr val="000000"/>
                </a:solidFill>
                <a:effectLst/>
                <a:latin typeface="JetBrains Mono"/>
              </a:rPr>
              <a:t>TextView</a:t>
            </a:r>
            <a:r>
              <a:rPr kumimoji="0" lang="fr-FR" altLang="fr-FR" b="0" i="0" u="none" strike="noStrike" cap="none" normalizeH="0" baseline="0" dirty="0">
                <a:ln>
                  <a:noFill/>
                </a:ln>
                <a:solidFill>
                  <a:srgbClr val="080808"/>
                </a:solidFill>
                <a:effectLst/>
                <a:latin typeface="JetBrains Mono"/>
              </a:rPr>
              <a:t>&gt;(</a:t>
            </a:r>
            <a:r>
              <a:rPr kumimoji="0" lang="fr-FR" altLang="fr-FR" b="0" i="0" u="none" strike="noStrike" cap="none" normalizeH="0" baseline="0" dirty="0">
                <a:ln>
                  <a:noFill/>
                </a:ln>
                <a:solidFill>
                  <a:srgbClr val="000000"/>
                </a:solidFill>
                <a:effectLst/>
                <a:latin typeface="JetBrains Mono"/>
              </a:rPr>
              <a:t>R</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0000"/>
                </a:solidFill>
                <a:effectLst/>
                <a:latin typeface="JetBrains Mono"/>
              </a:rPr>
              <a:t>id</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a:ln>
                  <a:noFill/>
                </a:ln>
                <a:solidFill>
                  <a:srgbClr val="871094"/>
                </a:solidFill>
                <a:effectLst/>
                <a:latin typeface="JetBrains Mono"/>
              </a:rPr>
              <a:t>id</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intent</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Intent(</a:t>
            </a:r>
            <a:r>
              <a:rPr kumimoji="0" lang="fr-FR" altLang="fr-FR" b="0" i="0" u="none" strike="noStrike" cap="none" normalizeH="0" baseline="0" dirty="0" err="1">
                <a:ln>
                  <a:noFill/>
                </a:ln>
                <a:solidFill>
                  <a:srgbClr val="0033B3"/>
                </a:solidFill>
                <a:effectLst/>
                <a:latin typeface="JetBrains Mono"/>
              </a:rPr>
              <a:t>this</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PizzaDetailActivity</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33B3"/>
                </a:solidFill>
                <a:effectLst/>
                <a:latin typeface="JetBrains Mono"/>
              </a:rPr>
              <a:t>class</a:t>
            </a:r>
            <a:r>
              <a:rPr kumimoji="0" lang="fr-FR" altLang="fr-FR" b="0" i="0" u="none" strike="noStrike" cap="none" normalizeH="0" baseline="0" dirty="0">
                <a:ln>
                  <a:noFill/>
                </a:ln>
                <a:solidFill>
                  <a:srgbClr val="080808"/>
                </a:solidFill>
                <a:effectLst/>
                <a:latin typeface="JetBrains Mono"/>
              </a:rPr>
              <a:t>.</a:t>
            </a:r>
            <a:r>
              <a:rPr kumimoji="0" lang="fr-FR" altLang="fr-FR" b="0" i="1" u="none" strike="noStrike" cap="none" normalizeH="0" baseline="0" dirty="0">
                <a:ln>
                  <a:noFill/>
                </a:ln>
                <a:solidFill>
                  <a:srgbClr val="871094"/>
                </a:solidFill>
                <a:effectLst/>
                <a:latin typeface="JetBrains Mono"/>
              </a:rPr>
              <a:t>java</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1" u="none" strike="noStrike" cap="none" normalizeH="0" baseline="0" dirty="0">
                <a:ln>
                  <a:noFill/>
                </a:ln>
                <a:solidFill>
                  <a:srgbClr val="8C8C8C"/>
                </a:solidFill>
                <a:effectLst/>
                <a:latin typeface="JetBrains Mono"/>
              </a:rPr>
              <a:t>//</a:t>
            </a:r>
            <a:r>
              <a:rPr kumimoji="0" lang="fr-FR" altLang="fr-FR" b="0" i="1" u="none" strike="noStrike" cap="none" normalizeH="0" baseline="0" dirty="0" err="1">
                <a:ln>
                  <a:noFill/>
                </a:ln>
                <a:solidFill>
                  <a:srgbClr val="8C8C8C"/>
                </a:solidFill>
                <a:effectLst/>
                <a:latin typeface="JetBrains Mono"/>
              </a:rPr>
              <a:t>intent.putExtra</a:t>
            </a:r>
            <a:r>
              <a:rPr kumimoji="0" lang="fr-FR" altLang="fr-FR" b="0" i="1" u="none" strike="noStrike" cap="none" normalizeH="0" baseline="0" dirty="0">
                <a:ln>
                  <a:noFill/>
                </a:ln>
                <a:solidFill>
                  <a:srgbClr val="8C8C8C"/>
                </a:solidFill>
                <a:effectLst/>
                <a:latin typeface="JetBrains Mono"/>
              </a:rPr>
              <a:t>("Description",</a:t>
            </a:r>
            <a:r>
              <a:rPr kumimoji="0" lang="fr-FR" altLang="fr-FR" b="0" i="1" u="none" strike="noStrike" cap="none" normalizeH="0" baseline="0" dirty="0" err="1">
                <a:ln>
                  <a:noFill/>
                </a:ln>
                <a:solidFill>
                  <a:srgbClr val="8C8C8C"/>
                </a:solidFill>
                <a:effectLst/>
                <a:latin typeface="JetBrains Mono"/>
              </a:rPr>
              <a:t>id.getText</a:t>
            </a:r>
            <a:r>
              <a:rPr kumimoji="0" lang="fr-FR" altLang="fr-FR" b="0" i="1" u="none" strike="noStrike" cap="none" normalizeH="0" baseline="0" dirty="0">
                <a:ln>
                  <a:noFill/>
                </a:ln>
                <a:solidFill>
                  <a:srgbClr val="8C8C8C"/>
                </a:solidFill>
                <a:effectLst/>
                <a:latin typeface="JetBrains Mono"/>
              </a:rPr>
              <a:t>());</a:t>
            </a:r>
            <a:br>
              <a:rPr kumimoji="0" lang="fr-FR" altLang="fr-FR" b="0" i="1" u="none" strike="noStrike" cap="none" normalizeH="0" baseline="0" dirty="0">
                <a:ln>
                  <a:noFill/>
                </a:ln>
                <a:solidFill>
                  <a:srgbClr val="8C8C8C"/>
                </a:solidFill>
                <a:effectLst/>
                <a:latin typeface="JetBrains Mono"/>
              </a:rPr>
            </a:br>
            <a:r>
              <a:rPr kumimoji="0" lang="fr-FR" altLang="fr-FR" b="0" i="1" u="none" strike="noStrike" cap="none" normalizeH="0" baseline="0" dirty="0">
                <a:ln>
                  <a:noFill/>
                </a:ln>
                <a:solidFill>
                  <a:srgbClr val="8C8C8C"/>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intent</a:t>
            </a:r>
            <a:r>
              <a:rPr kumimoji="0" lang="fr-FR" altLang="fr-FR" b="0" i="0" u="none" strike="noStrike" cap="none" normalizeH="0" baseline="0" dirty="0" err="1">
                <a:ln>
                  <a:noFill/>
                </a:ln>
                <a:solidFill>
                  <a:srgbClr val="080808"/>
                </a:solidFill>
                <a:effectLst/>
                <a:latin typeface="JetBrains Mono"/>
              </a:rPr>
              <a:t>.putExtra</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text</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startActivity</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intent</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a:t>
            </a:r>
            <a:endParaRPr kumimoji="0" lang="fr-FR" altLang="fr-FR" b="0" i="0" u="none" strike="noStrike" cap="none" normalizeH="0" baseline="0" dirty="0">
              <a:ln>
                <a:noFill/>
              </a:ln>
              <a:solidFill>
                <a:schemeClr val="tx1"/>
              </a:solidFill>
              <a:effectLst/>
              <a:latin typeface="Arial" panose="020B0604020202020204" pitchFamily="34" charset="0"/>
            </a:endParaRPr>
          </a:p>
          <a:p>
            <a:pPr algn="l"/>
            <a:endParaRPr kumimoji="0" lang="fr-FR" altLang="fr-FR" sz="2800" b="0" i="0" u="none" strike="noStrike" cap="none" normalizeH="0" baseline="0" dirty="0">
              <a:ln>
                <a:noFill/>
              </a:ln>
              <a:solidFill>
                <a:srgbClr val="0033B3"/>
              </a:solidFill>
              <a:effectLst/>
              <a:latin typeface="JetBrains Mono"/>
            </a:endParaRPr>
          </a:p>
          <a:p>
            <a:pPr algn="l"/>
            <a:r>
              <a:rPr lang="fr-FR" altLang="fr-FR" dirty="0">
                <a:solidFill>
                  <a:schemeClr val="tx1"/>
                </a:solidFill>
              </a:rPr>
              <a:t>Ici, juste  </a:t>
            </a:r>
            <a:r>
              <a:rPr lang="fr-FR" altLang="fr-FR" dirty="0" err="1">
                <a:solidFill>
                  <a:schemeClr val="tx1"/>
                </a:solidFill>
              </a:rPr>
              <a:t>l’id</a:t>
            </a:r>
            <a:r>
              <a:rPr lang="fr-FR" altLang="fr-FR" dirty="0">
                <a:solidFill>
                  <a:schemeClr val="tx1"/>
                </a:solidFill>
              </a:rPr>
              <a:t> qui sera transmet vers l’activité </a:t>
            </a:r>
            <a:r>
              <a:rPr lang="fr-FR" altLang="fr-FR" b="1" dirty="0" err="1">
                <a:solidFill>
                  <a:schemeClr val="tx1"/>
                </a:solidFill>
              </a:rPr>
              <a:t>PizzaDetailActivity</a:t>
            </a:r>
            <a:r>
              <a:rPr lang="fr-FR" altLang="fr-FR" dirty="0">
                <a:solidFill>
                  <a:schemeClr val="tx1"/>
                </a:solidFill>
              </a:rPr>
              <a:t>.</a:t>
            </a:r>
          </a:p>
          <a:p>
            <a:pPr algn="l"/>
            <a:endParaRPr kumimoji="0" lang="fr-FR" altLang="fr-FR" sz="2800" b="0" i="0" u="none" strike="noStrike" cap="none" normalizeH="0" baseline="0" dirty="0">
              <a:ln>
                <a:noFill/>
              </a:ln>
              <a:solidFill>
                <a:schemeClr val="tx1"/>
              </a:solidFill>
              <a:effectLst/>
              <a:latin typeface="Arial" panose="020B0604020202020204" pitchFamily="34" charset="0"/>
            </a:endParaRPr>
          </a:p>
          <a:p>
            <a:pPr algn="l"/>
            <a:endParaRPr lang="fr-FR" altLang="fr-FR" dirty="0"/>
          </a:p>
          <a:p>
            <a:pPr algn="l"/>
            <a:endParaRPr lang="fr-FR" altLang="fr-FR" dirty="0"/>
          </a:p>
          <a:p>
            <a:pPr algn="l"/>
            <a:r>
              <a:rPr lang="fr-FR" dirty="0"/>
              <a:t> </a:t>
            </a: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Tâche 1 : Associer un événement de click à l’item</a:t>
            </a:r>
          </a:p>
        </p:txBody>
      </p:sp>
    </p:spTree>
    <p:extLst>
      <p:ext uri="{BB962C8B-B14F-4D97-AF65-F5344CB8AC3E}">
        <p14:creationId xmlns:p14="http://schemas.microsoft.com/office/powerpoint/2010/main" val="3797417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Tâche 2 : Créer l’activité </a:t>
            </a:r>
            <a:r>
              <a:rPr lang="fr-FR" altLang="fr-FR" dirty="0" err="1"/>
              <a:t>PizzaDetailActivity</a:t>
            </a:r>
            <a:endParaRPr lang="fr-FR" dirty="0"/>
          </a:p>
        </p:txBody>
      </p:sp>
      <p:sp>
        <p:nvSpPr>
          <p:cNvPr id="19" name="Rectangle 6">
            <a:extLst>
              <a:ext uri="{FF2B5EF4-FFF2-40B4-BE49-F238E27FC236}">
                <a16:creationId xmlns:a16="http://schemas.microsoft.com/office/drawing/2014/main" id="{B95564CC-AFD4-C9EA-4D55-91272B57E4E9}"/>
              </a:ext>
            </a:extLst>
          </p:cNvPr>
          <p:cNvSpPr>
            <a:spLocks noGrp="1" noChangeArrowheads="1"/>
          </p:cNvSpPr>
          <p:nvPr>
            <p:ph sz="quarter" idx="12"/>
          </p:nvPr>
        </p:nvSpPr>
        <p:spPr bwMode="auto">
          <a:xfrm>
            <a:off x="719999" y="1999900"/>
            <a:ext cx="4535173" cy="440120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1"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174AD4"/>
                </a:solidFill>
                <a:effectLst/>
                <a:latin typeface="JetBrains Mono"/>
              </a:rPr>
              <a:t>xml version</a:t>
            </a:r>
            <a:r>
              <a:rPr kumimoji="0" lang="fr-FR" altLang="fr-FR" sz="1000" b="0" i="0" u="none" strike="noStrike" cap="none" normalizeH="0" baseline="0" dirty="0">
                <a:ln>
                  <a:noFill/>
                </a:ln>
                <a:solidFill>
                  <a:srgbClr val="067D17"/>
                </a:solidFill>
                <a:effectLst/>
                <a:latin typeface="JetBrains Mono"/>
              </a:rPr>
              <a:t>="1.0" </a:t>
            </a:r>
            <a:r>
              <a:rPr kumimoji="0" lang="fr-FR" altLang="fr-FR" sz="1000" b="0" i="0" u="none" strike="noStrike" cap="none" normalizeH="0" baseline="0" dirty="0" err="1">
                <a:ln>
                  <a:noFill/>
                </a:ln>
                <a:solidFill>
                  <a:srgbClr val="174AD4"/>
                </a:solidFill>
                <a:effectLst/>
                <a:latin typeface="JetBrains Mono"/>
              </a:rPr>
              <a:t>encoding</a:t>
            </a:r>
            <a:r>
              <a:rPr kumimoji="0" lang="fr-FR" altLang="fr-FR" sz="1000" b="0" i="0" u="none" strike="noStrike" cap="none" normalizeH="0" baseline="0" dirty="0">
                <a:ln>
                  <a:noFill/>
                </a:ln>
                <a:solidFill>
                  <a:srgbClr val="067D17"/>
                </a:solidFill>
                <a:effectLst/>
                <a:latin typeface="JetBrains Mono"/>
              </a:rPr>
              <a:t>="utf-8"</a:t>
            </a:r>
            <a:r>
              <a:rPr kumimoji="0" lang="fr-FR" altLang="fr-FR" sz="1000" b="0" i="1" u="none" strike="noStrike" cap="none" normalizeH="0" baseline="0" dirty="0">
                <a:ln>
                  <a:noFill/>
                </a:ln>
                <a:solidFill>
                  <a:srgbClr val="080808"/>
                </a:solidFill>
                <a:effectLst/>
                <a:latin typeface="JetBrains Mono"/>
              </a:rPr>
              <a:t>?&gt;</a:t>
            </a:r>
            <a:br>
              <a:rPr kumimoji="0" lang="fr-FR" altLang="fr-FR" sz="1000" b="0" i="1"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LinearLayout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apk</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res</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android</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apk</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res</a:t>
            </a:r>
            <a:r>
              <a:rPr kumimoji="0" lang="fr-FR" altLang="fr-FR" sz="1000" b="0" i="0" u="none" strike="noStrike" cap="none" normalizeH="0" baseline="0" dirty="0">
                <a:ln>
                  <a:noFill/>
                </a:ln>
                <a:solidFill>
                  <a:srgbClr val="067D17"/>
                </a:solidFill>
                <a:effectLst/>
                <a:latin typeface="JetBrains Mono"/>
              </a:rPr>
              <a:t>-auto"</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tools</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:orientation</a:t>
            </a:r>
            <a:r>
              <a:rPr kumimoji="0" lang="fr-FR" altLang="fr-FR" sz="1000" b="0" i="0" u="none" strike="noStrike" cap="none" normalizeH="0" baseline="0" dirty="0">
                <a:ln>
                  <a:noFill/>
                </a:ln>
                <a:solidFill>
                  <a:srgbClr val="067D17"/>
                </a:solidFill>
                <a:effectLst/>
                <a:latin typeface="JetBrains Mono"/>
              </a:rPr>
              <a:t>="vertical"</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tools</a:t>
            </a:r>
            <a:r>
              <a:rPr kumimoji="0" lang="fr-FR" altLang="fr-FR" sz="1000" b="0" i="0" u="none" strike="noStrike" cap="none" normalizeH="0" baseline="0" dirty="0" err="1">
                <a:ln>
                  <a:noFill/>
                </a:ln>
                <a:solidFill>
                  <a:srgbClr val="174AD4"/>
                </a:solidFill>
                <a:effectLst/>
                <a:latin typeface="JetBrains Mono"/>
              </a:rPr>
              <a:t>:context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PizzaDetailActivity</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ImageView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="@+id/imageView5"</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="200dp"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="200dp"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:layout_gravity</a:t>
            </a:r>
            <a:r>
              <a:rPr kumimoji="0" lang="fr-FR" altLang="fr-FR" sz="1000" b="0" i="0" u="none" strike="noStrike" cap="none" normalizeH="0" baseline="0" dirty="0">
                <a:ln>
                  <a:noFill/>
                </a:ln>
                <a:solidFill>
                  <a:srgbClr val="067D17"/>
                </a:solidFill>
                <a:effectLst/>
                <a:latin typeface="JetBrains Mono"/>
              </a:rPr>
              <a:t>="center"</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:srcCompat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drawable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ic_launcher_background</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pizza_name</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:gravity</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center_horizontal</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:paddingTop</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:paddingBottom</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:textAppearance</a:t>
            </a:r>
            <a:r>
              <a:rPr kumimoji="0" lang="fr-FR" altLang="fr-FR" sz="1000" b="0" i="0" u="none" strike="noStrike" cap="none" normalizeH="0" baseline="0" dirty="0">
                <a:ln>
                  <a:noFill/>
                </a:ln>
                <a:solidFill>
                  <a:srgbClr val="067D17"/>
                </a:solidFill>
                <a:effectLst/>
                <a:latin typeface="JetBrains Mono"/>
              </a:rPr>
              <a:t>="@style/TextAppearance.AppCompat.Display2"</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:textSize</a:t>
            </a:r>
            <a:r>
              <a:rPr kumimoji="0" lang="fr-FR" altLang="fr-FR" sz="1000" b="0" i="0" u="none" strike="noStrike" cap="none" normalizeH="0" baseline="0" dirty="0">
                <a:ln>
                  <a:noFill/>
                </a:ln>
                <a:solidFill>
                  <a:srgbClr val="067D17"/>
                </a:solidFill>
                <a:effectLst/>
                <a:latin typeface="JetBrains Mono"/>
              </a:rPr>
              <a:t>="16sp" </a:t>
            </a:r>
            <a:r>
              <a:rPr kumimoji="0" lang="fr-FR" altLang="fr-FR" sz="1000" b="0" i="0" u="none" strike="noStrike" cap="none" normalizeH="0" baseline="0" dirty="0">
                <a:ln>
                  <a:noFill/>
                </a:ln>
                <a:solidFill>
                  <a:srgbClr val="080808"/>
                </a:solidFill>
                <a:effectLst/>
                <a:latin typeface="JetBrains Mono"/>
              </a:rPr>
              <a:t>/&gt;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20" name="Rectangle 7">
            <a:extLst>
              <a:ext uri="{FF2B5EF4-FFF2-40B4-BE49-F238E27FC236}">
                <a16:creationId xmlns:a16="http://schemas.microsoft.com/office/drawing/2014/main" id="{68374D66-8CC2-3754-A264-0D3ED23CF81D}"/>
              </a:ext>
            </a:extLst>
          </p:cNvPr>
          <p:cNvSpPr>
            <a:spLocks noGrp="1" noChangeArrowheads="1"/>
          </p:cNvSpPr>
          <p:nvPr>
            <p:ph sz="quarter" idx="14"/>
          </p:nvPr>
        </p:nvSpPr>
        <p:spPr bwMode="auto">
          <a:xfrm>
            <a:off x="6246576" y="2015289"/>
            <a:ext cx="4453463" cy="437042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ScrollView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LinearLayout</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="694dp"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:orientation</a:t>
            </a:r>
            <a:r>
              <a:rPr kumimoji="0" lang="fr-FR" altLang="fr-FR" sz="1000" b="0" i="0" u="none" strike="noStrike" cap="none" normalizeH="0" baseline="0" dirty="0">
                <a:ln>
                  <a:noFill/>
                </a:ln>
                <a:solidFill>
                  <a:srgbClr val="067D17"/>
                </a:solidFill>
                <a:effectLst/>
                <a:latin typeface="JetBrains Mono"/>
              </a:rPr>
              <a:t>="vertical"</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="@+id/textView2"</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:paddingTop</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:paddingBottom</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="Description"</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:textAppearance</a:t>
            </a:r>
            <a:r>
              <a:rPr kumimoji="0" lang="fr-FR" altLang="fr-FR" sz="1000" b="0" i="0" u="none" strike="noStrike" cap="none" normalizeH="0" baseline="0" dirty="0">
                <a:ln>
                  <a:noFill/>
                </a:ln>
                <a:solidFill>
                  <a:srgbClr val="067D17"/>
                </a:solidFill>
                <a:effectLst/>
                <a:latin typeface="JetBrains Mono"/>
              </a:rPr>
              <a:t>="@style/</a:t>
            </a:r>
            <a:r>
              <a:rPr kumimoji="0" lang="fr-FR" altLang="fr-FR" sz="1000" b="0" i="0" u="none" strike="noStrike" cap="none" normalizeH="0" baseline="0" dirty="0" err="1">
                <a:ln>
                  <a:noFill/>
                </a:ln>
                <a:solidFill>
                  <a:srgbClr val="067D17"/>
                </a:solidFill>
                <a:effectLst/>
                <a:latin typeface="JetBrains Mono"/>
              </a:rPr>
              <a:t>TextAppearance.AppCompat.Large</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="@+id/description"</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:paddingTop</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:paddingBottom</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:textSize</a:t>
            </a:r>
            <a:r>
              <a:rPr kumimoji="0" lang="fr-FR" altLang="fr-FR" sz="1000" b="0" i="0" u="none" strike="noStrike" cap="none" normalizeH="0" baseline="0" dirty="0">
                <a:ln>
                  <a:noFill/>
                </a:ln>
                <a:solidFill>
                  <a:srgbClr val="067D17"/>
                </a:solidFill>
                <a:effectLst/>
                <a:latin typeface="JetBrains Mono"/>
              </a:rPr>
              <a:t>="12sp"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893985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Tâche 2 : Créer l’activité </a:t>
            </a:r>
            <a:r>
              <a:rPr lang="fr-FR" altLang="fr-FR" dirty="0" err="1"/>
              <a:t>PizzaDetailActivity</a:t>
            </a:r>
            <a:endParaRPr lang="fr-FR" dirty="0"/>
          </a:p>
        </p:txBody>
      </p:sp>
      <p:pic>
        <p:nvPicPr>
          <p:cNvPr id="9" name="Content Placeholder 8">
            <a:extLst>
              <a:ext uri="{FF2B5EF4-FFF2-40B4-BE49-F238E27FC236}">
                <a16:creationId xmlns:a16="http://schemas.microsoft.com/office/drawing/2014/main" id="{D4F402C5-F2B4-D446-85F6-377001D7BF52}"/>
              </a:ext>
            </a:extLst>
          </p:cNvPr>
          <p:cNvPicPr>
            <a:picLocks noGrp="1" noChangeAspect="1"/>
          </p:cNvPicPr>
          <p:nvPr>
            <p:ph sz="quarter" idx="14"/>
          </p:nvPr>
        </p:nvPicPr>
        <p:blipFill>
          <a:blip r:embed="rId2"/>
          <a:stretch>
            <a:fillRect/>
          </a:stretch>
        </p:blipFill>
        <p:spPr>
          <a:xfrm>
            <a:off x="6775160" y="2552470"/>
            <a:ext cx="4163006" cy="3296110"/>
          </a:xfrm>
        </p:spPr>
      </p:pic>
      <p:sp>
        <p:nvSpPr>
          <p:cNvPr id="7" name="Rectangle 1">
            <a:extLst>
              <a:ext uri="{FF2B5EF4-FFF2-40B4-BE49-F238E27FC236}">
                <a16:creationId xmlns:a16="http://schemas.microsoft.com/office/drawing/2014/main" id="{34D4C5D3-87F6-A240-026F-A89E4A3BD974}"/>
              </a:ext>
            </a:extLst>
          </p:cNvPr>
          <p:cNvSpPr>
            <a:spLocks noGrp="1" noChangeArrowheads="1"/>
          </p:cNvSpPr>
          <p:nvPr>
            <p:ph sz="quarter" idx="12"/>
          </p:nvPr>
        </p:nvSpPr>
        <p:spPr bwMode="auto">
          <a:xfrm>
            <a:off x="720000" y="1938346"/>
            <a:ext cx="4453463" cy="45243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="@+id/textView4"</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:paddingTop</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:paddingBottom</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Ingredients</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:textAppearance</a:t>
            </a:r>
            <a:r>
              <a:rPr kumimoji="0" lang="fr-FR" altLang="fr-FR" sz="1000" b="0" i="0" u="none" strike="noStrike" cap="none" normalizeH="0" baseline="0" dirty="0">
                <a:ln>
                  <a:noFill/>
                </a:ln>
                <a:solidFill>
                  <a:srgbClr val="067D17"/>
                </a:solidFill>
                <a:effectLst/>
                <a:latin typeface="JetBrains Mono"/>
              </a:rPr>
              <a:t>="@style/</a:t>
            </a:r>
            <a:r>
              <a:rPr kumimoji="0" lang="fr-FR" altLang="fr-FR" sz="1000" b="0" i="0" u="none" strike="noStrike" cap="none" normalizeH="0" baseline="0" dirty="0" err="1">
                <a:ln>
                  <a:noFill/>
                </a:ln>
                <a:solidFill>
                  <a:srgbClr val="067D17"/>
                </a:solidFill>
                <a:effectLst/>
                <a:latin typeface="JetBrains Mono"/>
              </a:rPr>
              <a:t>TextAppearance.AppCompat.Large</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ingredient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:paddingTop</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:paddingBottom</a:t>
            </a:r>
            <a:r>
              <a:rPr kumimoji="0" lang="fr-FR" altLang="fr-FR" sz="1000" b="0" i="0" u="none" strike="noStrike" cap="none" normalizeH="0" baseline="0" dirty="0">
                <a:ln>
                  <a:noFill/>
                </a:ln>
                <a:solidFill>
                  <a:srgbClr val="067D17"/>
                </a:solidFill>
                <a:effectLst/>
                <a:latin typeface="JetBrains Mono"/>
              </a:rPr>
              <a:t>="20dp"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LinearLayout</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ScrollView</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LinearLayout</a:t>
            </a:r>
            <a:r>
              <a:rPr kumimoji="0" lang="fr-FR" altLang="fr-FR" sz="1000" b="0" i="0" u="none" strike="noStrike" cap="none" normalizeH="0" baseline="0" dirty="0">
                <a:ln>
                  <a:noFill/>
                </a:ln>
                <a:solidFill>
                  <a:srgbClr val="080808"/>
                </a:solidFill>
                <a:effectLst/>
                <a:latin typeface="JetBrains Mono"/>
              </a:rPr>
              <a:t>&gt;</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000" dirty="0">
              <a:solidFill>
                <a:srgbClr val="080808"/>
              </a:solidFill>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dirty="0">
              <a:ln>
                <a:noFill/>
              </a:ln>
              <a:solidFill>
                <a:srgbClr val="080808"/>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000" dirty="0">
              <a:solidFill>
                <a:srgbClr val="080808"/>
              </a:solidFill>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dirty="0">
              <a:ln>
                <a:noFill/>
              </a:ln>
              <a:solidFill>
                <a:srgbClr val="080808"/>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000" dirty="0">
              <a:solidFill>
                <a:srgbClr val="080808"/>
              </a:solidFill>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dirty="0">
              <a:ln>
                <a:noFill/>
              </a:ln>
              <a:solidFill>
                <a:srgbClr val="080808"/>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000" dirty="0">
              <a:solidFill>
                <a:srgbClr val="080808"/>
              </a:solidFill>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000" b="0" i="0" u="none" strike="noStrike" cap="none" normalizeH="0" baseline="0" dirty="0">
              <a:ln>
                <a:noFill/>
              </a:ln>
              <a:solidFill>
                <a:srgbClr val="080808"/>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000" dirty="0">
              <a:solidFill>
                <a:srgbClr val="080808"/>
              </a:solidFill>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903398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2</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d'interfaces utilisant divers </a:t>
            </a:r>
            <a:r>
              <a:rPr lang="fr-FR" sz="1600" dirty="0" err="1">
                <a:latin typeface="Calibri" panose="020F0502020204030204" pitchFamily="34" charset="0"/>
              </a:rPr>
              <a:t>layouts</a:t>
            </a:r>
            <a:endParaRPr lang="fr-FR" sz="1600" dirty="0">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Tâche 3 : Modifier la classe </a:t>
            </a:r>
            <a:r>
              <a:rPr lang="fr-FR" dirty="0" err="1"/>
              <a:t>PizzaDetailActivity</a:t>
            </a:r>
            <a:endParaRPr lang="fr-FR" dirty="0"/>
          </a:p>
        </p:txBody>
      </p:sp>
      <p:sp>
        <p:nvSpPr>
          <p:cNvPr id="11" name="Content Placeholder 10">
            <a:extLst>
              <a:ext uri="{FF2B5EF4-FFF2-40B4-BE49-F238E27FC236}">
                <a16:creationId xmlns:a16="http://schemas.microsoft.com/office/drawing/2014/main" id="{DBE9BADF-30BD-01B3-4ABE-049E4EE3C5B4}"/>
              </a:ext>
            </a:extLst>
          </p:cNvPr>
          <p:cNvSpPr>
            <a:spLocks noGrp="1"/>
          </p:cNvSpPr>
          <p:nvPr>
            <p:ph sz="quarter" idx="14"/>
          </p:nvPr>
        </p:nvSpPr>
        <p:spPr>
          <a:noFill/>
        </p:spPr>
        <p:txBody>
          <a:bodyPr/>
          <a:lstStyle/>
          <a:p>
            <a:pPr algn="l"/>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a:ln>
                  <a:noFill/>
                </a:ln>
                <a:solidFill>
                  <a:srgbClr val="8C8C8C"/>
                </a:solidFill>
                <a:effectLst/>
                <a:latin typeface="JetBrains Mono"/>
              </a:rPr>
              <a:t>//</a:t>
            </a:r>
            <a:r>
              <a:rPr kumimoji="0" lang="fr-FR" altLang="fr-FR" sz="1000" b="0" i="1" u="none" strike="noStrike" cap="none" normalizeH="0" baseline="0" dirty="0" err="1">
                <a:ln>
                  <a:noFill/>
                </a:ln>
                <a:solidFill>
                  <a:srgbClr val="8C8C8C"/>
                </a:solidFill>
                <a:effectLst/>
                <a:latin typeface="JetBrains Mono"/>
              </a:rPr>
              <a:t>share</a:t>
            </a:r>
            <a:r>
              <a:rPr kumimoji="0" lang="fr-FR" altLang="fr-FR" sz="1000" b="0" i="1" u="none" strike="noStrike" cap="none" normalizeH="0" baseline="0" dirty="0">
                <a:ln>
                  <a:noFill/>
                </a:ln>
                <a:solidFill>
                  <a:srgbClr val="8C8C8C"/>
                </a:solidFill>
                <a:effectLst/>
                <a:latin typeface="JetBrains Mono"/>
              </a:rPr>
              <a:t> </a:t>
            </a:r>
            <a:r>
              <a:rPr kumimoji="0" lang="fr-FR" altLang="fr-FR" sz="1000" b="0" i="1" u="none" strike="noStrike" cap="none" normalizeH="0" baseline="0" dirty="0" err="1">
                <a:ln>
                  <a:noFill/>
                </a:ln>
                <a:solidFill>
                  <a:srgbClr val="8C8C8C"/>
                </a:solidFill>
                <a:effectLst/>
                <a:latin typeface="JetBrains Mono"/>
              </a:rPr>
              <a:t>button</a:t>
            </a:r>
            <a:br>
              <a:rPr kumimoji="0" lang="fr-FR" altLang="fr-FR" sz="1000" b="0" i="1" u="none" strike="noStrike" cap="none" normalizeH="0" baseline="0" dirty="0">
                <a:ln>
                  <a:noFill/>
                </a:ln>
                <a:solidFill>
                  <a:srgbClr val="8C8C8C"/>
                </a:solidFill>
                <a:effectLst/>
                <a:latin typeface="JetBrains Mono"/>
              </a:rPr>
            </a:br>
            <a:r>
              <a:rPr kumimoji="0" lang="fr-FR" altLang="fr-FR" sz="1000" b="0" i="1" u="none" strike="noStrike" cap="none" normalizeH="0" baseline="0" dirty="0">
                <a:ln>
                  <a:noFill/>
                </a:ln>
                <a:solidFill>
                  <a:srgbClr val="8C8C8C"/>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onCreateOptionsMenu</a:t>
            </a:r>
            <a:r>
              <a:rPr kumimoji="0" lang="fr-FR" altLang="fr-FR" sz="1000" b="0" i="0" u="none" strike="noStrike" cap="none" normalizeH="0" baseline="0" dirty="0">
                <a:ln>
                  <a:noFill/>
                </a:ln>
                <a:solidFill>
                  <a:srgbClr val="080808"/>
                </a:solidFill>
                <a:effectLst/>
                <a:latin typeface="JetBrains Mono"/>
              </a:rPr>
              <a:t>(menu: </a:t>
            </a:r>
            <a:r>
              <a:rPr kumimoji="0" lang="fr-FR" altLang="fr-FR" sz="1000" b="0" i="0" u="none" strike="noStrike" cap="none" normalizeH="0" baseline="0" dirty="0">
                <a:ln>
                  <a:noFill/>
                </a:ln>
                <a:solidFill>
                  <a:srgbClr val="000000"/>
                </a:solidFill>
                <a:effectLst/>
                <a:latin typeface="JetBrains Mono"/>
              </a:rPr>
              <a:t>Menu</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err="1">
                <a:ln>
                  <a:noFill/>
                </a:ln>
                <a:solidFill>
                  <a:srgbClr val="871094"/>
                </a:solidFill>
                <a:effectLst/>
                <a:latin typeface="JetBrains Mono"/>
              </a:rPr>
              <a:t>menuInflater</a:t>
            </a:r>
            <a:r>
              <a:rPr kumimoji="0" lang="fr-FR" altLang="fr-FR" sz="1000" b="0" i="0" u="none" strike="noStrike" cap="none" normalizeH="0" baseline="0" dirty="0" err="1">
                <a:ln>
                  <a:noFill/>
                </a:ln>
                <a:solidFill>
                  <a:srgbClr val="080808"/>
                </a:solidFill>
                <a:effectLst/>
                <a:latin typeface="JetBrains Mono"/>
              </a:rPr>
              <a:t>.inflate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menu</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menu</a:t>
            </a:r>
            <a:r>
              <a:rPr kumimoji="0" lang="fr-FR" altLang="fr-FR" sz="1000" b="0" i="0" u="none" strike="noStrike" cap="none" normalizeH="0" baseline="0" dirty="0">
                <a:ln>
                  <a:noFill/>
                </a:ln>
                <a:solidFill>
                  <a:srgbClr val="080808"/>
                </a:solidFill>
                <a:effectLst/>
                <a:latin typeface="JetBrains Mono"/>
              </a:rPr>
              <a:t>, menu)</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.onCreateOptionsMenu</a:t>
            </a:r>
            <a:r>
              <a:rPr kumimoji="0" lang="fr-FR" altLang="fr-FR" sz="1000" b="0" i="0" u="none" strike="noStrike" cap="none" normalizeH="0" baseline="0" dirty="0">
                <a:ln>
                  <a:noFill/>
                </a:ln>
                <a:solidFill>
                  <a:srgbClr val="080808"/>
                </a:solidFill>
                <a:effectLst/>
                <a:latin typeface="JetBrains Mono"/>
              </a:rPr>
              <a:t>(menu)</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onOptionsItemSelected</a:t>
            </a:r>
            <a:r>
              <a:rPr kumimoji="0" lang="fr-FR" altLang="fr-FR" sz="1000" b="0" i="0" u="none" strike="noStrike" cap="none" normalizeH="0" baseline="0" dirty="0">
                <a:ln>
                  <a:noFill/>
                </a:ln>
                <a:solidFill>
                  <a:srgbClr val="080808"/>
                </a:solidFill>
                <a:effectLst/>
                <a:latin typeface="JetBrains Mono"/>
              </a:rPr>
              <a:t>(item: </a:t>
            </a:r>
            <a:r>
              <a:rPr kumimoji="0" lang="fr-FR" altLang="fr-FR" sz="1000" b="0" i="0" u="none" strike="noStrike" cap="none" normalizeH="0" baseline="0" dirty="0" err="1">
                <a:ln>
                  <a:noFill/>
                </a:ln>
                <a:solidFill>
                  <a:srgbClr val="000000"/>
                </a:solidFill>
                <a:effectLst/>
                <a:latin typeface="JetBrains Mono"/>
              </a:rPr>
              <a:t>MenuItem</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Boolean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when</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item.</a:t>
            </a:r>
            <a:r>
              <a:rPr kumimoji="0" lang="fr-FR" altLang="fr-FR" sz="1000" b="0" i="1" u="none" strike="noStrike" cap="none" normalizeH="0" baseline="0" dirty="0" err="1">
                <a:ln>
                  <a:noFill/>
                </a:ln>
                <a:solidFill>
                  <a:srgbClr val="871094"/>
                </a:solidFill>
                <a:effectLst/>
                <a:latin typeface="JetBrains Mono"/>
              </a:rPr>
              <a:t>itemId</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share</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shareApp</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return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.onOptionsItemSelected</a:t>
            </a:r>
            <a:r>
              <a:rPr kumimoji="0" lang="fr-FR" altLang="fr-FR" sz="1000" b="0" i="0" u="none" strike="noStrike" cap="none" normalizeH="0" baseline="0" dirty="0">
                <a:ln>
                  <a:noFill/>
                </a:ln>
                <a:solidFill>
                  <a:srgbClr val="080808"/>
                </a:solidFill>
                <a:effectLst/>
                <a:latin typeface="JetBrains Mono"/>
              </a:rPr>
              <a:t>(item)</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shareApp</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msg</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String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67D17"/>
                </a:solidFill>
                <a:effectLst/>
                <a:latin typeface="JetBrains Mono"/>
              </a:rPr>
              <a:t>"hi </a:t>
            </a:r>
            <a:r>
              <a:rPr kumimoji="0" lang="fr-FR" altLang="fr-FR" sz="1000" b="0" i="0" u="none" strike="noStrike" cap="none" normalizeH="0" baseline="0" dirty="0" err="1">
                <a:ln>
                  <a:noFill/>
                </a:ln>
                <a:solidFill>
                  <a:srgbClr val="067D17"/>
                </a:solidFill>
                <a:effectLst/>
                <a:latin typeface="JetBrains Mono"/>
              </a:rPr>
              <a:t>there</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067D17"/>
                </a:solidFill>
                <a:effectLst/>
                <a:latin typeface="JetBrains Mono"/>
              </a:rPr>
              <a:t>checkout</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067D17"/>
                </a:solidFill>
                <a:effectLst/>
                <a:latin typeface="JetBrains Mono"/>
              </a:rPr>
              <a:t>these</a:t>
            </a:r>
            <a:r>
              <a:rPr kumimoji="0" lang="fr-FR" altLang="fr-FR" sz="1000" b="0" i="0" u="none" strike="noStrike" cap="none" normalizeH="0" baseline="0" dirty="0">
                <a:ln>
                  <a:noFill/>
                </a:ln>
                <a:solidFill>
                  <a:srgbClr val="067D17"/>
                </a:solidFill>
                <a:effectLst/>
                <a:latin typeface="JetBrains Mono"/>
              </a:rPr>
              <a:t> cool </a:t>
            </a:r>
            <a:r>
              <a:rPr kumimoji="0" lang="fr-FR" altLang="fr-FR" sz="1000" b="0" i="0" u="none" strike="noStrike" cap="none" normalizeH="0" baseline="0" dirty="0" err="1">
                <a:ln>
                  <a:noFill/>
                </a:ln>
                <a:solidFill>
                  <a:srgbClr val="067D17"/>
                </a:solidFill>
                <a:effectLst/>
                <a:latin typeface="JetBrains Mono"/>
              </a:rPr>
              <a:t>recipes</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intent</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Intent()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intent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action</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Intent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ACTION_SEND</a:t>
            </a:r>
            <a:br>
              <a:rPr kumimoji="0" lang="fr-FR" altLang="fr-FR" sz="1000" b="0" i="1" u="none" strike="noStrike" cap="none" normalizeH="0" baseline="0" dirty="0">
                <a:ln>
                  <a:noFill/>
                </a:ln>
                <a:solidFill>
                  <a:srgbClr val="871094"/>
                </a:solidFill>
                <a:effectLst/>
                <a:latin typeface="JetBrains Mono"/>
              </a:rPr>
            </a:b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intent</a:t>
            </a:r>
            <a:r>
              <a:rPr kumimoji="0" lang="fr-FR" altLang="fr-FR" sz="1000" b="0" i="0" u="none" strike="noStrike" cap="none" normalizeH="0" baseline="0" dirty="0" err="1">
                <a:ln>
                  <a:noFill/>
                </a:ln>
                <a:solidFill>
                  <a:srgbClr val="080808"/>
                </a:solidFill>
                <a:effectLst/>
                <a:latin typeface="JetBrains Mono"/>
              </a:rPr>
              <a:t>.putExtra</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Intent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EXTRA_TEXT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msg</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intent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type</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/plain"</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startActivity</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intent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endParaRPr lang="fr-FR" sz="1000" dirty="0"/>
          </a:p>
        </p:txBody>
      </p:sp>
      <p:sp>
        <p:nvSpPr>
          <p:cNvPr id="12" name="Rectangle 2">
            <a:extLst>
              <a:ext uri="{FF2B5EF4-FFF2-40B4-BE49-F238E27FC236}">
                <a16:creationId xmlns:a16="http://schemas.microsoft.com/office/drawing/2014/main" id="{11F94562-DA34-4D91-D83A-175674947F40}"/>
              </a:ext>
            </a:extLst>
          </p:cNvPr>
          <p:cNvSpPr>
            <a:spLocks noGrp="1" noChangeArrowheads="1"/>
          </p:cNvSpPr>
          <p:nvPr>
            <p:ph sz="quarter" idx="12"/>
          </p:nvPr>
        </p:nvSpPr>
        <p:spPr bwMode="auto">
          <a:xfrm>
            <a:off x="719999" y="1846012"/>
            <a:ext cx="4094391" cy="4708981"/>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033B3"/>
                </a:solidFill>
                <a:effectLst/>
                <a:latin typeface="JetBrains Mono"/>
              </a:rPr>
              <a:t>class </a:t>
            </a:r>
            <a:r>
              <a:rPr kumimoji="0" lang="fr-FR" altLang="fr-FR" sz="1000" b="0" i="0" u="none" strike="noStrike" cap="none" normalizeH="0" baseline="0" dirty="0" err="1">
                <a:ln>
                  <a:noFill/>
                </a:ln>
                <a:solidFill>
                  <a:srgbClr val="000000"/>
                </a:solidFill>
                <a:effectLst/>
                <a:latin typeface="JetBrains Mono"/>
              </a:rPr>
              <a:t>PizzaDetailActivity</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AppCompatActivity</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private</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a:ln>
                  <a:noFill/>
                </a:ln>
                <a:solidFill>
                  <a:srgbClr val="871094"/>
                </a:solidFill>
                <a:effectLst/>
                <a:latin typeface="JetBrains Mono"/>
              </a:rPr>
              <a:t>binding</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ActivityPizzaBinding</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pizza_name</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TextView</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a:ln>
                  <a:noFill/>
                </a:ln>
                <a:solidFill>
                  <a:srgbClr val="871094"/>
                </a:solidFill>
                <a:effectLst/>
                <a:latin typeface="JetBrains Mono"/>
              </a:rPr>
              <a:t>description</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TextView</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ingredient</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TextView</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a:ln>
                  <a:noFill/>
                </a:ln>
                <a:solidFill>
                  <a:srgbClr val="871094"/>
                </a:solidFill>
                <a:effectLst/>
                <a:latin typeface="JetBrains Mono"/>
              </a:rPr>
              <a:t>image</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ImageView</a:t>
            </a: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lateinit</a:t>
            </a:r>
            <a:r>
              <a:rPr kumimoji="0" lang="fr-FR" altLang="fr-FR" sz="1000" b="0" i="0" u="none" strike="noStrike" cap="none" normalizeH="0" baseline="0" dirty="0">
                <a:ln>
                  <a:noFill/>
                </a:ln>
                <a:solidFill>
                  <a:srgbClr val="0033B3"/>
                </a:solidFill>
                <a:effectLst/>
                <a:latin typeface="JetBrains Mono"/>
              </a:rPr>
              <a:t> var </a:t>
            </a:r>
            <a:r>
              <a:rPr kumimoji="0" lang="fr-FR" altLang="fr-FR" sz="1000" b="0" i="0" u="none" strike="noStrike" cap="none" normalizeH="0" baseline="0" dirty="0" err="1">
                <a:ln>
                  <a:noFill/>
                </a:ln>
                <a:solidFill>
                  <a:srgbClr val="871094"/>
                </a:solidFill>
                <a:effectLst/>
                <a:latin typeface="JetBrains Mono"/>
              </a:rPr>
              <a:t>ps</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PizzaService</a:t>
            </a:r>
            <a:br>
              <a:rPr kumimoji="0" lang="fr-FR" altLang="fr-FR" sz="1000" b="0" i="0" u="none" strike="noStrike" cap="none" normalizeH="0" baseline="0" dirty="0">
                <a:ln>
                  <a:noFill/>
                </a:ln>
                <a:solidFill>
                  <a:srgbClr val="000000"/>
                </a:solidFill>
                <a:effectLst/>
                <a:latin typeface="JetBrains Mono"/>
              </a:rPr>
            </a:br>
            <a:br>
              <a:rPr kumimoji="0" lang="fr-FR" altLang="fr-FR" sz="1000" b="0" i="0" u="none" strike="noStrike" cap="none" normalizeH="0" baseline="0" dirty="0">
                <a:ln>
                  <a:noFill/>
                </a:ln>
                <a:solidFill>
                  <a:srgbClr val="000000"/>
                </a:solidFill>
                <a:effectLst/>
                <a:latin typeface="JetBrains Mono"/>
              </a:rPr>
            </a:b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override</a:t>
            </a:r>
            <a:r>
              <a:rPr kumimoji="0" lang="fr-FR" altLang="fr-FR" sz="1000" b="0" i="0" u="none" strike="noStrike" cap="none" normalizeH="0" baseline="0" dirty="0">
                <a:ln>
                  <a:noFill/>
                </a:ln>
                <a:solidFill>
                  <a:srgbClr val="0033B3"/>
                </a:solidFill>
                <a:effectLst/>
                <a:latin typeface="JetBrains Mono"/>
              </a:rPr>
              <a:t> fun </a:t>
            </a:r>
            <a:r>
              <a:rPr kumimoji="0" lang="fr-FR" altLang="fr-FR" sz="1000" b="0" i="0" u="none" strike="noStrike" cap="none" normalizeH="0" baseline="0" dirty="0" err="1">
                <a:ln>
                  <a:noFill/>
                </a:ln>
                <a:solidFill>
                  <a:srgbClr val="00627A"/>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Bundle</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super</a:t>
            </a:r>
            <a:r>
              <a:rPr kumimoji="0" lang="fr-FR" altLang="fr-FR" sz="1000" b="0" i="0" u="none" strike="noStrike" cap="none" normalizeH="0" baseline="0" dirty="0" err="1">
                <a:ln>
                  <a:noFill/>
                </a:ln>
                <a:solidFill>
                  <a:srgbClr val="080808"/>
                </a:solidFill>
                <a:effectLst/>
                <a:latin typeface="JetBrains Mono"/>
              </a:rPr>
              <a:t>.onCreate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80808"/>
                </a:solidFill>
                <a:effectLst/>
                <a:latin typeface="JetBrains Mono"/>
              </a:rPr>
              <a:t>savedInstanceState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871094"/>
                </a:solidFill>
                <a:effectLst/>
                <a:latin typeface="JetBrains Mono"/>
              </a:rPr>
              <a:t>binding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ActivityPizzaBinding</a:t>
            </a:r>
            <a:r>
              <a:rPr kumimoji="0" lang="fr-FR" altLang="fr-FR" sz="1000" b="0" i="0" u="none" strike="noStrike" cap="none" normalizeH="0" baseline="0" dirty="0" err="1">
                <a:ln>
                  <a:noFill/>
                </a:ln>
                <a:solidFill>
                  <a:srgbClr val="080808"/>
                </a:solidFill>
                <a:effectLst/>
                <a:latin typeface="JetBrains Mono"/>
              </a:rPr>
              <a:t>.inflate</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layoutInflater</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setContentView</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binding</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root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871094"/>
                </a:solidFill>
                <a:effectLst/>
                <a:latin typeface="JetBrains Mono"/>
              </a:rPr>
              <a:t>image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R</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id</a:t>
            </a:r>
            <a:r>
              <a:rPr kumimoji="0" lang="fr-FR" altLang="fr-FR" sz="1000" b="0" i="0" u="none" strike="noStrike" cap="none" normalizeH="0" baseline="0" dirty="0">
                <a:ln>
                  <a:noFill/>
                </a:ln>
                <a:solidFill>
                  <a:srgbClr val="080808"/>
                </a:solidFill>
                <a:effectLst/>
                <a:latin typeface="JetBrains Mono"/>
              </a:rPr>
              <a:t>.</a:t>
            </a:r>
            <a:r>
              <a:rPr kumimoji="0" lang="fr-FR" altLang="fr-FR" sz="1000" b="0" i="1" u="none" strike="noStrike" cap="none" normalizeH="0" baseline="0" dirty="0">
                <a:ln>
                  <a:noFill/>
                </a:ln>
                <a:solidFill>
                  <a:srgbClr val="871094"/>
                </a:solidFill>
                <a:effectLst/>
                <a:latin typeface="JetBrains Mono"/>
              </a:rPr>
              <a:t>imageView5</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pizza_name</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pizza_name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871094"/>
                </a:solidFill>
                <a:effectLst/>
                <a:latin typeface="JetBrains Mono"/>
              </a:rPr>
              <a:t>description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description</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ingredient</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80808"/>
                </a:solidFill>
                <a:effectLst/>
                <a:latin typeface="JetBrains Mono"/>
              </a:rPr>
              <a:t>findViewById</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R</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id</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ingredient</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err="1">
                <a:ln>
                  <a:noFill/>
                </a:ln>
                <a:solidFill>
                  <a:srgbClr val="000000"/>
                </a:solidFill>
                <a:effectLst/>
                <a:latin typeface="JetBrains Mono"/>
              </a:rPr>
              <a:t>intent</a:t>
            </a:r>
            <a:r>
              <a:rPr kumimoji="0" lang="fr-FR" altLang="fr-FR" sz="1000" b="0" i="0" u="none" strike="noStrike" cap="none" normalizeH="0" baseline="0" dirty="0">
                <a:ln>
                  <a:noFill/>
                </a:ln>
                <a:solidFill>
                  <a:srgbClr val="000000"/>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1" u="none" strike="noStrike" cap="none" normalizeH="0" baseline="0" dirty="0" err="1">
                <a:ln>
                  <a:noFill/>
                </a:ln>
                <a:solidFill>
                  <a:srgbClr val="871094"/>
                </a:solidFill>
                <a:effectLst/>
                <a:latin typeface="JetBrains Mono"/>
              </a:rPr>
              <a:t>intent</a:t>
            </a:r>
            <a:br>
              <a:rPr kumimoji="0" lang="fr-FR" altLang="fr-FR" sz="1000" b="0" i="1" u="none" strike="noStrike" cap="none" normalizeH="0" baseline="0" dirty="0">
                <a:ln>
                  <a:noFill/>
                </a:ln>
                <a:solidFill>
                  <a:srgbClr val="871094"/>
                </a:solidFill>
                <a:effectLst/>
                <a:latin typeface="JetBrains Mono"/>
              </a:rPr>
            </a:b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ps</a:t>
            </a: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PizzaService</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instance</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val </a:t>
            </a:r>
            <a:r>
              <a:rPr kumimoji="0" lang="fr-FR" altLang="fr-FR" sz="1000" b="0" i="0" u="none" strike="noStrike" cap="none" normalizeH="0" baseline="0" dirty="0">
                <a:ln>
                  <a:noFill/>
                </a:ln>
                <a:solidFill>
                  <a:srgbClr val="000000"/>
                </a:solidFill>
                <a:effectLst/>
                <a:latin typeface="JetBrains Mono"/>
              </a:rPr>
              <a:t>p</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0000"/>
                </a:solidFill>
                <a:effectLst/>
                <a:latin typeface="JetBrains Mono"/>
              </a:rPr>
              <a:t>Pizza</a:t>
            </a:r>
            <a:r>
              <a:rPr kumimoji="0" lang="fr-FR" altLang="fr-FR" sz="1000" b="0" i="0" u="none" strike="noStrike" cap="none" normalizeH="0" baseline="0" dirty="0">
                <a:ln>
                  <a:noFill/>
                </a:ln>
                <a:solidFill>
                  <a:srgbClr val="080808"/>
                </a:solidFill>
                <a:effectLst/>
                <a:latin typeface="JetBrains Mono"/>
              </a:rPr>
              <a:t>? = </a:t>
            </a:r>
            <a:r>
              <a:rPr kumimoji="0" lang="fr-FR" altLang="fr-FR" sz="1000" b="0" i="0" u="none" strike="noStrike" cap="none" normalizeH="0" baseline="0" dirty="0" err="1">
                <a:ln>
                  <a:noFill/>
                </a:ln>
                <a:solidFill>
                  <a:srgbClr val="871094"/>
                </a:solidFill>
                <a:effectLst/>
                <a:latin typeface="JetBrains Mono"/>
              </a:rPr>
              <a:t>ps</a:t>
            </a:r>
            <a:r>
              <a:rPr kumimoji="0" lang="fr-FR" altLang="fr-FR" sz="1000" b="0" i="0" u="none" strike="noStrike" cap="none" normalizeH="0" baseline="0" dirty="0" err="1">
                <a:ln>
                  <a:noFill/>
                </a:ln>
                <a:solidFill>
                  <a:srgbClr val="080808"/>
                </a:solidFill>
                <a:effectLst/>
                <a:latin typeface="JetBrains Mono"/>
              </a:rPr>
              <a:t>.findById</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Integer</a:t>
            </a:r>
            <a:r>
              <a:rPr kumimoji="0" lang="fr-FR" altLang="fr-FR" sz="1000" b="0" i="0" u="none" strike="noStrike" cap="none" normalizeH="0" baseline="0" dirty="0" err="1">
                <a:ln>
                  <a:noFill/>
                </a:ln>
                <a:solidFill>
                  <a:srgbClr val="080808"/>
                </a:solidFill>
                <a:effectLst/>
                <a:latin typeface="JetBrains Mono"/>
              </a:rPr>
              <a:t>.parseInt</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intent</a:t>
            </a:r>
            <a:r>
              <a:rPr kumimoji="0" lang="fr-FR" altLang="fr-FR" sz="1000" b="0" i="0" u="none" strike="noStrike" cap="none" normalizeH="0" baseline="0" dirty="0" err="1">
                <a:ln>
                  <a:noFill/>
                </a:ln>
                <a:solidFill>
                  <a:srgbClr val="080808"/>
                </a:solidFill>
                <a:effectLst/>
                <a:latin typeface="JetBrains Mono"/>
              </a:rPr>
              <a:t>.getStringExtra</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a:ln>
                  <a:noFill/>
                </a:ln>
                <a:solidFill>
                  <a:srgbClr val="0033B3"/>
                </a:solidFill>
                <a:effectLst/>
                <a:latin typeface="JetBrains Mono"/>
              </a:rPr>
              <a:t>if </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a:ln>
                  <a:noFill/>
                </a:ln>
                <a:solidFill>
                  <a:srgbClr val="000000"/>
                </a:solidFill>
                <a:effectLst/>
                <a:latin typeface="JetBrains Mono"/>
              </a:rPr>
              <a:t>p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33B3"/>
                </a:solidFill>
                <a:effectLst/>
                <a:latin typeface="JetBrains Mono"/>
              </a:rPr>
              <a:t>null</a:t>
            </a:r>
            <a:r>
              <a:rPr kumimoji="0" lang="fr-FR" altLang="fr-FR" sz="1000" b="0" i="0" u="none" strike="noStrike" cap="none" normalizeH="0" baseline="0" dirty="0">
                <a:ln>
                  <a:noFill/>
                </a:ln>
                <a:solidFill>
                  <a:srgbClr val="080808"/>
                </a:solidFill>
                <a:effectLst/>
                <a:latin typeface="JetBrains Mono"/>
              </a:rPr>
              <a:t>) {</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pizza_name</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text</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p</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nom</a:t>
            </a:r>
            <a:br>
              <a:rPr kumimoji="0" lang="fr-FR" altLang="fr-FR" sz="1000" b="0" i="0" u="none" strike="noStrike" cap="none" normalizeH="0" baseline="0" dirty="0">
                <a:ln>
                  <a:noFill/>
                </a:ln>
                <a:solidFill>
                  <a:srgbClr val="871094"/>
                </a:solidFill>
                <a:effectLst/>
                <a:latin typeface="JetBrains Mono"/>
              </a:rPr>
            </a:b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image</a:t>
            </a:r>
            <a:r>
              <a:rPr kumimoji="0" lang="fr-FR" altLang="fr-FR" sz="1000" b="0" i="0" u="none" strike="noStrike" cap="none" normalizeH="0" baseline="0" dirty="0" err="1">
                <a:ln>
                  <a:noFill/>
                </a:ln>
                <a:solidFill>
                  <a:srgbClr val="080808"/>
                </a:solidFill>
                <a:effectLst/>
                <a:latin typeface="JetBrains Mono"/>
              </a:rPr>
              <a:t>.setImageResource</a:t>
            </a:r>
            <a:r>
              <a:rPr kumimoji="0" lang="fr-FR" altLang="fr-FR" sz="1000" b="0" i="0" u="none" strike="noStrike" cap="none" normalizeH="0" baseline="0" dirty="0">
                <a:ln>
                  <a:noFill/>
                </a:ln>
                <a:solidFill>
                  <a:srgbClr val="080808"/>
                </a:solidFill>
                <a:effectLst/>
                <a:latin typeface="JetBrains Mono"/>
              </a:rPr>
              <a:t>(</a:t>
            </a:r>
            <a:r>
              <a:rPr kumimoji="0" lang="fr-FR" altLang="fr-FR" sz="1000" b="0" i="0" u="none" strike="noStrike" cap="none" normalizeH="0" baseline="0" dirty="0" err="1">
                <a:ln>
                  <a:noFill/>
                </a:ln>
                <a:solidFill>
                  <a:srgbClr val="000000"/>
                </a:solidFill>
                <a:effectLst/>
                <a:latin typeface="JetBrains Mono"/>
              </a:rPr>
              <a:t>p</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photo</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description</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text</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p</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description</a:t>
            </a:r>
            <a:br>
              <a:rPr kumimoji="0" lang="fr-FR" altLang="fr-FR" sz="1000" b="0" i="0" u="none" strike="noStrike" cap="none" normalizeH="0" baseline="0" dirty="0">
                <a:ln>
                  <a:noFill/>
                </a:ln>
                <a:solidFill>
                  <a:srgbClr val="871094"/>
                </a:solidFill>
                <a:effectLst/>
                <a:latin typeface="JetBrains Mono"/>
              </a:rPr>
            </a:b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ingredient</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1" u="none" strike="noStrike" cap="none" normalizeH="0" baseline="0" dirty="0" err="1">
                <a:ln>
                  <a:noFill/>
                </a:ln>
                <a:solidFill>
                  <a:srgbClr val="871094"/>
                </a:solidFill>
                <a:effectLst/>
                <a:latin typeface="JetBrains Mono"/>
              </a:rPr>
              <a:t>text</a:t>
            </a:r>
            <a:r>
              <a:rPr kumimoji="0" lang="fr-FR" altLang="fr-FR" sz="1000" b="0" i="1"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 </a:t>
            </a:r>
            <a:r>
              <a:rPr kumimoji="0" lang="fr-FR" altLang="fr-FR" sz="1000" b="0" i="0" u="none" strike="noStrike" cap="none" normalizeH="0" baseline="0" dirty="0" err="1">
                <a:ln>
                  <a:noFill/>
                </a:ln>
                <a:solidFill>
                  <a:srgbClr val="000000"/>
                </a:solidFill>
                <a:effectLst/>
                <a:latin typeface="JetBrains Mono"/>
              </a:rPr>
              <a:t>p</a:t>
            </a:r>
            <a:r>
              <a:rPr kumimoji="0" lang="fr-FR" altLang="fr-FR" sz="1000" b="0" i="0" u="none" strike="noStrike" cap="none" normalizeH="0" baseline="0" dirty="0" err="1">
                <a:ln>
                  <a:noFill/>
                </a:ln>
                <a:solidFill>
                  <a:srgbClr val="080808"/>
                </a:solidFill>
                <a:effectLst/>
                <a:latin typeface="JetBrains Mono"/>
              </a:rPr>
              <a:t>.</a:t>
            </a:r>
            <a:r>
              <a:rPr kumimoji="0" lang="fr-FR" altLang="fr-FR" sz="1000" b="0" i="0" u="none" strike="noStrike" cap="none" normalizeH="0" baseline="0" dirty="0" err="1">
                <a:ln>
                  <a:noFill/>
                </a:ln>
                <a:solidFill>
                  <a:srgbClr val="871094"/>
                </a:solidFill>
                <a:effectLst/>
                <a:latin typeface="JetBrains Mono"/>
              </a:rPr>
              <a:t>detailsIngred</a:t>
            </a:r>
            <a:br>
              <a:rPr kumimoji="0" lang="fr-FR" altLang="fr-FR" sz="1000" b="0" i="0" u="none" strike="noStrike" cap="none" normalizeH="0" baseline="0" dirty="0">
                <a:ln>
                  <a:noFill/>
                </a:ln>
                <a:solidFill>
                  <a:srgbClr val="871094"/>
                </a:solidFill>
                <a:effectLst/>
                <a:latin typeface="JetBrains Mono"/>
              </a:rPr>
            </a:br>
            <a:r>
              <a:rPr kumimoji="0" lang="fr-FR" altLang="fr-FR" sz="1000" b="0" i="0" u="none" strike="noStrike" cap="none" normalizeH="0" baseline="0" dirty="0">
                <a:ln>
                  <a:noFill/>
                </a:ln>
                <a:solidFill>
                  <a:srgbClr val="871094"/>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507782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a:extLst>
              <a:ext uri="{FF2B5EF4-FFF2-40B4-BE49-F238E27FC236}">
                <a16:creationId xmlns:a16="http://schemas.microsoft.com/office/drawing/2014/main" id="{5C171417-5970-41BF-BF68-3A34ACEEB187}"/>
              </a:ext>
            </a:extLst>
          </p:cNvPr>
          <p:cNvSpPr>
            <a:spLocks noGrp="1"/>
          </p:cNvSpPr>
          <p:nvPr>
            <p:ph type="body" sz="quarter" idx="12"/>
          </p:nvPr>
        </p:nvSpPr>
        <p:spPr/>
        <p:txBody>
          <a:bodyPr/>
          <a:lstStyle/>
          <a:p>
            <a:r>
              <a:rPr lang="fr-FR" dirty="0"/>
              <a:t>ACTIVITÉ n° 3</a:t>
            </a:r>
          </a:p>
        </p:txBody>
      </p:sp>
      <p:sp>
        <p:nvSpPr>
          <p:cNvPr id="8" name="Espace réservé du texte 7">
            <a:extLst>
              <a:ext uri="{FF2B5EF4-FFF2-40B4-BE49-F238E27FC236}">
                <a16:creationId xmlns:a16="http://schemas.microsoft.com/office/drawing/2014/main" id="{3AED47BF-DA06-4E1E-BAE1-D6D36878ACAA}"/>
              </a:ext>
            </a:extLst>
          </p:cNvPr>
          <p:cNvSpPr>
            <a:spLocks noGrp="1"/>
          </p:cNvSpPr>
          <p:nvPr>
            <p:ph type="body" sz="quarter" idx="13"/>
          </p:nvPr>
        </p:nvSpPr>
        <p:spPr/>
        <p:txBody>
          <a:bodyPr/>
          <a:lstStyle/>
          <a:p>
            <a:r>
              <a:rPr lang="fr-FR" sz="1800" dirty="0">
                <a:latin typeface="Calibri" panose="020F0502020204030204" pitchFamily="34" charset="0"/>
              </a:rPr>
              <a:t>Création de plusieurs contrôles dont des </a:t>
            </a:r>
            <a:r>
              <a:rPr lang="fr-FR" sz="1800" dirty="0" err="1">
                <a:latin typeface="Calibri" panose="020F0502020204030204" pitchFamily="34" charset="0"/>
              </a:rPr>
              <a:t>RecyclerView</a:t>
            </a:r>
            <a:endParaRPr lang="fr-FR" sz="1800" dirty="0">
              <a:latin typeface="Calibri" panose="020F0502020204030204" pitchFamily="34" charset="0"/>
            </a:endParaRPr>
          </a:p>
        </p:txBody>
      </p:sp>
      <p:sp>
        <p:nvSpPr>
          <p:cNvPr id="9" name="Espace réservé du texte 8">
            <a:extLst>
              <a:ext uri="{FF2B5EF4-FFF2-40B4-BE49-F238E27FC236}">
                <a16:creationId xmlns:a16="http://schemas.microsoft.com/office/drawing/2014/main" id="{D669EDB3-EAF1-4AD7-903C-F94FF9C87C57}"/>
              </a:ext>
            </a:extLst>
          </p:cNvPr>
          <p:cNvSpPr>
            <a:spLocks noGrp="1"/>
          </p:cNvSpPr>
          <p:nvPr>
            <p:ph type="body" sz="quarter" idx="14"/>
          </p:nvPr>
        </p:nvSpPr>
        <p:spPr>
          <a:xfrm>
            <a:off x="6300000" y="2509545"/>
            <a:ext cx="5580000" cy="1260561"/>
          </a:xfrm>
        </p:spPr>
        <p:txBody>
          <a:bodyPr/>
          <a:lstStyle/>
          <a:p>
            <a:r>
              <a:rPr lang="fr-FR" sz="1200" dirty="0">
                <a:solidFill>
                  <a:schemeClr val="tx1"/>
                </a:solidFill>
              </a:rPr>
              <a:t>Réaliser un écran de démarrage d’une application mobile</a:t>
            </a:r>
          </a:p>
          <a:p>
            <a:r>
              <a:rPr lang="fr-FR" sz="1200" dirty="0">
                <a:solidFill>
                  <a:schemeClr val="tx1"/>
                </a:solidFill>
              </a:rPr>
              <a:t>Comprendre l’utilisation d’un </a:t>
            </a:r>
            <a:r>
              <a:rPr lang="fr-FR" sz="1200" dirty="0" err="1">
                <a:solidFill>
                  <a:schemeClr val="tx1"/>
                </a:solidFill>
              </a:rPr>
              <a:t>RecyclerView</a:t>
            </a:r>
            <a:endParaRPr lang="fr-FR" sz="1200" dirty="0">
              <a:solidFill>
                <a:schemeClr val="tx1"/>
              </a:solidFill>
            </a:endParaRPr>
          </a:p>
          <a:p>
            <a:r>
              <a:rPr lang="fr-FR" sz="1200" dirty="0">
                <a:solidFill>
                  <a:schemeClr val="tx1"/>
                </a:solidFill>
              </a:rPr>
              <a:t>Créer les menus</a:t>
            </a:r>
          </a:p>
          <a:p>
            <a:r>
              <a:rPr lang="fr-FR" sz="1200" dirty="0">
                <a:solidFill>
                  <a:schemeClr val="tx1"/>
                </a:solidFill>
              </a:rPr>
              <a:t>Réaliser une </a:t>
            </a:r>
            <a:r>
              <a:rPr lang="fr-FR" sz="1200" dirty="0" err="1">
                <a:solidFill>
                  <a:schemeClr val="tx1"/>
                </a:solidFill>
              </a:rPr>
              <a:t>RecyclerView</a:t>
            </a:r>
            <a:r>
              <a:rPr lang="fr-FR" sz="1200" dirty="0">
                <a:solidFill>
                  <a:schemeClr val="tx1"/>
                </a:solidFill>
              </a:rPr>
              <a:t> avec filtrage des données</a:t>
            </a:r>
          </a:p>
          <a:p>
            <a:r>
              <a:rPr lang="fr-FR" sz="1200" dirty="0">
                <a:solidFill>
                  <a:schemeClr val="tx1"/>
                </a:solidFill>
              </a:rPr>
              <a:t>Utiliser les images cerclées (</a:t>
            </a:r>
            <a:r>
              <a:rPr lang="fr-FR" sz="1200" dirty="0" err="1">
                <a:solidFill>
                  <a:schemeClr val="tx1"/>
                </a:solidFill>
              </a:rPr>
              <a:t>CircularView</a:t>
            </a:r>
            <a:r>
              <a:rPr lang="fr-FR" sz="1200" dirty="0">
                <a:solidFill>
                  <a:schemeClr val="tx1"/>
                </a:solidFill>
              </a:rPr>
              <a:t>, </a:t>
            </a:r>
            <a:r>
              <a:rPr lang="fr-FR" sz="1200" dirty="0" err="1">
                <a:solidFill>
                  <a:schemeClr val="tx1"/>
                </a:solidFill>
              </a:rPr>
              <a:t>CircleImageView</a:t>
            </a:r>
            <a:r>
              <a:rPr lang="fr-FR" sz="1200" dirty="0">
                <a:solidFill>
                  <a:schemeClr val="tx1"/>
                </a:solidFill>
              </a:rPr>
              <a:t>)</a:t>
            </a:r>
          </a:p>
          <a:p>
            <a:r>
              <a:rPr lang="fr-FR" sz="1200" dirty="0">
                <a:solidFill>
                  <a:schemeClr val="tx1"/>
                </a:solidFill>
              </a:rPr>
              <a:t>Utiliser la bibliothèque Glide</a:t>
            </a:r>
          </a:p>
        </p:txBody>
      </p:sp>
      <p:sp>
        <p:nvSpPr>
          <p:cNvPr id="10" name="Espace réservé du texte 9">
            <a:extLst>
              <a:ext uri="{FF2B5EF4-FFF2-40B4-BE49-F238E27FC236}">
                <a16:creationId xmlns:a16="http://schemas.microsoft.com/office/drawing/2014/main" id="{DB33B170-173E-4A53-8424-4341FCBEA4C9}"/>
              </a:ext>
            </a:extLst>
          </p:cNvPr>
          <p:cNvSpPr>
            <a:spLocks noGrp="1"/>
          </p:cNvSpPr>
          <p:nvPr>
            <p:ph type="body" sz="quarter" idx="15"/>
          </p:nvPr>
        </p:nvSpPr>
        <p:spPr/>
        <p:txBody>
          <a:bodyPr/>
          <a:lstStyle/>
          <a:p>
            <a:r>
              <a:rPr lang="fr-FR" dirty="0"/>
              <a:t>12 heures</a:t>
            </a:r>
          </a:p>
        </p:txBody>
      </p:sp>
      <p:sp>
        <p:nvSpPr>
          <p:cNvPr id="11" name="Espace réservé du texte 10">
            <a:extLst>
              <a:ext uri="{FF2B5EF4-FFF2-40B4-BE49-F238E27FC236}">
                <a16:creationId xmlns:a16="http://schemas.microsoft.com/office/drawing/2014/main" id="{DDA57D13-2890-42E3-9B33-9A9CE0DFD932}"/>
              </a:ext>
            </a:extLst>
          </p:cNvPr>
          <p:cNvSpPr>
            <a:spLocks noGrp="1"/>
          </p:cNvSpPr>
          <p:nvPr>
            <p:ph type="body" sz="quarter" idx="16"/>
          </p:nvPr>
        </p:nvSpPr>
        <p:spPr/>
        <p:txBody>
          <a:bodyPr/>
          <a:lstStyle/>
          <a:p>
            <a:r>
              <a:rPr lang="fr-FR" sz="1200" dirty="0">
                <a:solidFill>
                  <a:schemeClr val="tx1"/>
                </a:solidFill>
              </a:rPr>
              <a:t>Révision générale du résumé théorique ;</a:t>
            </a:r>
          </a:p>
          <a:p>
            <a:r>
              <a:rPr lang="fr-FR" sz="1200" dirty="0">
                <a:solidFill>
                  <a:schemeClr val="tx1"/>
                </a:solidFill>
              </a:rPr>
              <a:t>Suivre les instructions du TP et organiser le dossier de travail.</a:t>
            </a:r>
          </a:p>
          <a:p>
            <a:endParaRPr lang="fr-FR" sz="1200" dirty="0">
              <a:solidFill>
                <a:schemeClr val="tx1"/>
              </a:solidFill>
            </a:endParaRPr>
          </a:p>
        </p:txBody>
      </p:sp>
    </p:spTree>
    <p:extLst>
      <p:ext uri="{BB962C8B-B14F-4D97-AF65-F5344CB8AC3E}">
        <p14:creationId xmlns:p14="http://schemas.microsoft.com/office/powerpoint/2010/main" val="3046599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39F95FC1-EC77-4762-BFCD-BA714B948DD9}"/>
              </a:ext>
            </a:extLst>
          </p:cNvPr>
          <p:cNvSpPr>
            <a:spLocks noGrp="1"/>
          </p:cNvSpPr>
          <p:nvPr>
            <p:ph type="body" sz="quarter" idx="14"/>
          </p:nvPr>
        </p:nvSpPr>
        <p:spPr/>
        <p:txBody>
          <a:bodyPr/>
          <a:lstStyle/>
          <a:p>
            <a:r>
              <a:rPr lang="fr-FR" dirty="0">
                <a:solidFill>
                  <a:schemeClr val="tx1"/>
                </a:solidFill>
              </a:rPr>
              <a:t>Rappeler les étapes à suivre pour mettre en place un </a:t>
            </a:r>
            <a:r>
              <a:rPr lang="fr-FR" dirty="0" err="1">
                <a:solidFill>
                  <a:schemeClr val="tx1"/>
                </a:solidFill>
              </a:rPr>
              <a:t>RecyclerView</a:t>
            </a:r>
            <a:r>
              <a:rPr lang="fr-FR" dirty="0">
                <a:solidFill>
                  <a:schemeClr val="tx1"/>
                </a:solidFill>
              </a:rPr>
              <a:t> ; </a:t>
            </a:r>
          </a:p>
          <a:p>
            <a:r>
              <a:rPr lang="fr-FR" dirty="0">
                <a:solidFill>
                  <a:schemeClr val="tx1"/>
                </a:solidFill>
              </a:rPr>
              <a:t>Demander aux apprenants de suivre les étapes décrites dans l’activité.</a:t>
            </a:r>
          </a:p>
        </p:txBody>
      </p:sp>
      <p:sp>
        <p:nvSpPr>
          <p:cNvPr id="5" name="Espace réservé du texte 4">
            <a:extLst>
              <a:ext uri="{FF2B5EF4-FFF2-40B4-BE49-F238E27FC236}">
                <a16:creationId xmlns:a16="http://schemas.microsoft.com/office/drawing/2014/main" id="{948C896C-A084-4C6D-8F0C-C10FA0D1C9C8}"/>
              </a:ext>
            </a:extLst>
          </p:cNvPr>
          <p:cNvSpPr>
            <a:spLocks noGrp="1"/>
          </p:cNvSpPr>
          <p:nvPr>
            <p:ph type="body" sz="quarter" idx="15"/>
          </p:nvPr>
        </p:nvSpPr>
        <p:spPr/>
        <p:txBody>
          <a:bodyPr/>
          <a:lstStyle/>
          <a:p>
            <a:r>
              <a:rPr lang="fr-FR" dirty="0">
                <a:solidFill>
                  <a:schemeClr val="tx1"/>
                </a:solidFill>
              </a:rPr>
              <a:t>Suivre les étapes indiquées dans l’activité.</a:t>
            </a:r>
          </a:p>
        </p:txBody>
      </p:sp>
      <p:sp>
        <p:nvSpPr>
          <p:cNvPr id="6" name="Espace réservé du texte 5">
            <a:extLst>
              <a:ext uri="{FF2B5EF4-FFF2-40B4-BE49-F238E27FC236}">
                <a16:creationId xmlns:a16="http://schemas.microsoft.com/office/drawing/2014/main" id="{1FA96112-DA98-4B17-A43D-945FB4DF16FC}"/>
              </a:ext>
            </a:extLst>
          </p:cNvPr>
          <p:cNvSpPr>
            <a:spLocks noGrp="1"/>
          </p:cNvSpPr>
          <p:nvPr>
            <p:ph type="body" sz="quarter" idx="16"/>
          </p:nvPr>
        </p:nvSpPr>
        <p:spPr/>
        <p:txBody>
          <a:bodyPr/>
          <a:lstStyle/>
          <a:p>
            <a:r>
              <a:rPr lang="fr-FR" dirty="0">
                <a:solidFill>
                  <a:schemeClr val="tx1"/>
                </a:solidFill>
              </a:rPr>
              <a:t>Support de résumé théorique accompagnant ;</a:t>
            </a:r>
          </a:p>
          <a:p>
            <a:r>
              <a:rPr lang="fr-FR" dirty="0">
                <a:solidFill>
                  <a:schemeClr val="tx1"/>
                </a:solidFill>
              </a:rPr>
              <a:t>Un ordinateur sur lequel est installée la dernière version stable d'Android Studio ; </a:t>
            </a:r>
          </a:p>
          <a:p>
            <a:r>
              <a:rPr lang="fr-FR" dirty="0">
                <a:solidFill>
                  <a:schemeClr val="tx1"/>
                </a:solidFill>
              </a:rPr>
              <a:t>Connexion internet.</a:t>
            </a:r>
          </a:p>
          <a:p>
            <a:endParaRPr lang="fr-FR" dirty="0">
              <a:solidFill>
                <a:schemeClr val="tx1"/>
              </a:solidFill>
            </a:endParaRPr>
          </a:p>
        </p:txBody>
      </p:sp>
      <p:sp>
        <p:nvSpPr>
          <p:cNvPr id="7" name="Espace réservé du texte 6">
            <a:extLst>
              <a:ext uri="{FF2B5EF4-FFF2-40B4-BE49-F238E27FC236}">
                <a16:creationId xmlns:a16="http://schemas.microsoft.com/office/drawing/2014/main" id="{94117956-BA9F-48FD-B8DA-23E09A64047F}"/>
              </a:ext>
            </a:extLst>
          </p:cNvPr>
          <p:cNvSpPr>
            <a:spLocks noGrp="1"/>
          </p:cNvSpPr>
          <p:nvPr>
            <p:ph type="body" sz="quarter" idx="17"/>
          </p:nvPr>
        </p:nvSpPr>
        <p:spPr/>
        <p:txBody>
          <a:bodyPr/>
          <a:lstStyle/>
          <a:p>
            <a:r>
              <a:rPr lang="fr-FR" dirty="0">
                <a:solidFill>
                  <a:schemeClr val="tx1"/>
                </a:solidFill>
              </a:rPr>
              <a:t>Le stagiaire doit être capable de : </a:t>
            </a:r>
          </a:p>
          <a:p>
            <a:pPr lvl="1"/>
            <a:r>
              <a:rPr lang="fr-FR" dirty="0">
                <a:solidFill>
                  <a:schemeClr val="tx1"/>
                </a:solidFill>
              </a:rPr>
              <a:t>manipuler un </a:t>
            </a:r>
            <a:r>
              <a:rPr lang="fr-FR" dirty="0" err="1">
                <a:solidFill>
                  <a:schemeClr val="tx1"/>
                </a:solidFill>
              </a:rPr>
              <a:t>RecyclerView</a:t>
            </a:r>
            <a:r>
              <a:rPr lang="fr-FR" dirty="0">
                <a:solidFill>
                  <a:schemeClr val="tx1"/>
                </a:solidFill>
              </a:rPr>
              <a:t> ;</a:t>
            </a:r>
          </a:p>
          <a:p>
            <a:pPr lvl="1"/>
            <a:r>
              <a:rPr lang="fr-FR" dirty="0">
                <a:solidFill>
                  <a:schemeClr val="tx1"/>
                </a:solidFill>
              </a:rPr>
              <a:t>utiliser la bibliothèque Glide ; </a:t>
            </a:r>
          </a:p>
          <a:p>
            <a:pPr lvl="1"/>
            <a:r>
              <a:rPr lang="fr-FR" dirty="0">
                <a:solidFill>
                  <a:schemeClr val="tx1"/>
                </a:solidFill>
              </a:rPr>
              <a:t>développer une application selon une architecture en couche.  </a:t>
            </a:r>
          </a:p>
          <a:p>
            <a:pPr marL="0" indent="0">
              <a:buNone/>
            </a:pPr>
            <a:endParaRPr lang="fr-FR" dirty="0">
              <a:solidFill>
                <a:schemeClr val="tx1"/>
              </a:solidFill>
            </a:endParaRPr>
          </a:p>
        </p:txBody>
      </p:sp>
      <p:sp>
        <p:nvSpPr>
          <p:cNvPr id="57" name="Espace réservé du texte 56">
            <a:extLst>
              <a:ext uri="{FF2B5EF4-FFF2-40B4-BE49-F238E27FC236}">
                <a16:creationId xmlns:a16="http://schemas.microsoft.com/office/drawing/2014/main" id="{BCFE69E2-A3E2-496A-A978-4087C95B35B3}"/>
              </a:ext>
            </a:extLst>
          </p:cNvPr>
          <p:cNvSpPr>
            <a:spLocks noGrp="1"/>
          </p:cNvSpPr>
          <p:nvPr>
            <p:ph type="body" sz="quarter" idx="13"/>
          </p:nvPr>
        </p:nvSpPr>
        <p:spPr/>
        <p:txBody>
          <a:bodyPr/>
          <a:lstStyle/>
          <a:p>
            <a:r>
              <a:rPr lang="fr-FR" dirty="0"/>
              <a:t>Pour le formateur :</a:t>
            </a:r>
          </a:p>
        </p:txBody>
      </p:sp>
      <p:sp>
        <p:nvSpPr>
          <p:cNvPr id="62" name="Espace réservé du texte 61">
            <a:extLst>
              <a:ext uri="{FF2B5EF4-FFF2-40B4-BE49-F238E27FC236}">
                <a16:creationId xmlns:a16="http://schemas.microsoft.com/office/drawing/2014/main" id="{3171FDA8-C32F-4E7A-B147-E2050F8989E2}"/>
              </a:ext>
            </a:extLst>
          </p:cNvPr>
          <p:cNvSpPr>
            <a:spLocks noGrp="1"/>
          </p:cNvSpPr>
          <p:nvPr>
            <p:ph type="body" sz="quarter" idx="18"/>
          </p:nvPr>
        </p:nvSpPr>
        <p:spPr/>
        <p:txBody>
          <a:bodyPr/>
          <a:lstStyle/>
          <a:p>
            <a:r>
              <a:rPr lang="fr-FR" dirty="0"/>
              <a:t>Pour l’apprenant :</a:t>
            </a:r>
          </a:p>
        </p:txBody>
      </p:sp>
      <p:sp>
        <p:nvSpPr>
          <p:cNvPr id="8" name="Espace réservé du texte 7">
            <a:extLst>
              <a:ext uri="{FF2B5EF4-FFF2-40B4-BE49-F238E27FC236}">
                <a16:creationId xmlns:a16="http://schemas.microsoft.com/office/drawing/2014/main" id="{7D50BA98-1472-419D-A6F3-838EBFB68FAF}"/>
              </a:ext>
            </a:extLst>
          </p:cNvPr>
          <p:cNvSpPr>
            <a:spLocks noGrp="1"/>
          </p:cNvSpPr>
          <p:nvPr>
            <p:ph type="body" sz="quarter" idx="19"/>
          </p:nvPr>
        </p:nvSpPr>
        <p:spPr/>
        <p:txBody>
          <a:bodyPr/>
          <a:lstStyle/>
          <a:p>
            <a:r>
              <a:rPr lang="en-US" sz="1600" b="1" u="none" kern="1200" dirty="0">
                <a:latin typeface="+mn-lt"/>
                <a:ea typeface="맑은 고딕" pitchFamily="34"/>
                <a:cs typeface="Calibri" panose="020F0502020204030204" pitchFamily="34" charset="0"/>
              </a:rPr>
              <a:t>Conditions de </a:t>
            </a:r>
            <a:r>
              <a:rPr lang="en-US" sz="1600" b="1" u="none" kern="1200" dirty="0" err="1">
                <a:latin typeface="+mn-lt"/>
                <a:ea typeface="맑은 고딕" pitchFamily="34"/>
                <a:cs typeface="Calibri" panose="020F0502020204030204" pitchFamily="34" charset="0"/>
              </a:rPr>
              <a:t>réalisation</a:t>
            </a:r>
            <a:r>
              <a:rPr lang="en-US" sz="1600" b="1" u="none" kern="1200" dirty="0">
                <a:latin typeface="+mn-lt"/>
                <a:ea typeface="맑은 고딕" pitchFamily="34"/>
                <a:cs typeface="Calibri" panose="020F0502020204030204" pitchFamily="34" charset="0"/>
              </a:rPr>
              <a:t> :</a:t>
            </a:r>
          </a:p>
          <a:p>
            <a:endParaRPr lang="fr-FR" dirty="0"/>
          </a:p>
        </p:txBody>
      </p:sp>
      <p:sp>
        <p:nvSpPr>
          <p:cNvPr id="9" name="Espace réservé du texte 8">
            <a:extLst>
              <a:ext uri="{FF2B5EF4-FFF2-40B4-BE49-F238E27FC236}">
                <a16:creationId xmlns:a16="http://schemas.microsoft.com/office/drawing/2014/main" id="{79D43369-C23B-4FA4-A77F-2F615D8BB675}"/>
              </a:ext>
            </a:extLst>
          </p:cNvPr>
          <p:cNvSpPr>
            <a:spLocks noGrp="1"/>
          </p:cNvSpPr>
          <p:nvPr>
            <p:ph type="body" sz="quarter" idx="20"/>
          </p:nvPr>
        </p:nvSpPr>
        <p:spPr/>
        <p:txBody>
          <a:bodyPr/>
          <a:lstStyle/>
          <a:p>
            <a:r>
              <a:rPr lang="en-US" sz="1600" b="1" u="none" kern="1200" dirty="0" err="1">
                <a:latin typeface="+mn-lt"/>
                <a:ea typeface="맑은 고딕" pitchFamily="34"/>
                <a:cs typeface="Calibri" panose="020F0502020204030204" pitchFamily="34" charset="0"/>
              </a:rPr>
              <a:t>Critères</a:t>
            </a:r>
            <a:r>
              <a:rPr lang="en-US" sz="1600" b="1" u="none" kern="1200" dirty="0">
                <a:latin typeface="+mn-lt"/>
                <a:ea typeface="맑은 고딕" pitchFamily="34"/>
                <a:cs typeface="Calibri" panose="020F0502020204030204" pitchFamily="34" charset="0"/>
              </a:rPr>
              <a:t> de </a:t>
            </a:r>
            <a:r>
              <a:rPr lang="en-US" sz="1600" b="1" u="none" kern="1200" dirty="0" err="1">
                <a:latin typeface="+mn-lt"/>
                <a:ea typeface="맑은 고딕" pitchFamily="34"/>
                <a:cs typeface="Calibri" panose="020F0502020204030204" pitchFamily="34" charset="0"/>
              </a:rPr>
              <a:t>réussite</a:t>
            </a:r>
            <a:r>
              <a:rPr lang="en-US" sz="1600" b="1" u="none" kern="1200" dirty="0">
                <a:latin typeface="+mn-lt"/>
                <a:ea typeface="맑은 고딕" pitchFamily="34"/>
                <a:cs typeface="Calibri" panose="020F0502020204030204" pitchFamily="34" charset="0"/>
              </a:rPr>
              <a:t> :</a:t>
            </a:r>
          </a:p>
        </p:txBody>
      </p:sp>
    </p:spTree>
    <p:extLst>
      <p:ext uri="{BB962C8B-B14F-4D97-AF65-F5344CB8AC3E}">
        <p14:creationId xmlns:p14="http://schemas.microsoft.com/office/powerpoint/2010/main" val="26431050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7" name="Content Placeholder 6">
            <a:extLst>
              <a:ext uri="{FF2B5EF4-FFF2-40B4-BE49-F238E27FC236}">
                <a16:creationId xmlns:a16="http://schemas.microsoft.com/office/drawing/2014/main" id="{E38904F0-E1D0-07E0-27F6-6AC6398B5D07}"/>
              </a:ext>
            </a:extLst>
          </p:cNvPr>
          <p:cNvSpPr>
            <a:spLocks noGrp="1"/>
          </p:cNvSpPr>
          <p:nvPr>
            <p:ph sz="quarter" idx="12"/>
          </p:nvPr>
        </p:nvSpPr>
        <p:spPr/>
        <p:txBody>
          <a:bodyPr/>
          <a:lstStyle/>
          <a:p>
            <a:pPr>
              <a:lnSpc>
                <a:spcPct val="200000"/>
              </a:lnSpc>
            </a:pPr>
            <a:r>
              <a:rPr lang="fr-FR" b="0" i="0" dirty="0">
                <a:solidFill>
                  <a:schemeClr val="tx1"/>
                </a:solidFill>
                <a:effectLst/>
                <a:latin typeface="Söhne"/>
              </a:rPr>
              <a:t>Créer une application Android qui affiche une liste d'objets représentant des stars de cinéma, en utilisant la bibliothèque Glide pour télécharger les images depuis un site web. L'application doit permettre à l'utilisateur de filtrer la liste en fonction d'un critère de recherche et de donner une note (de 1 à 5) à chaque star en cliquant sur un élément de la liste. La note doit être mise à jour dans la source de données et l'élément de la liste doit être mis à jour dans l'interface utilisateur.</a:t>
            </a:r>
          </a:p>
          <a:p>
            <a:pPr>
              <a:lnSpc>
                <a:spcPct val="200000"/>
              </a:lnSpc>
            </a:pPr>
            <a:r>
              <a:rPr lang="fr-FR" dirty="0">
                <a:solidFill>
                  <a:schemeClr val="tx1"/>
                </a:solidFill>
                <a:latin typeface="Söhne"/>
              </a:rPr>
              <a:t>En plus de la possibilité de filtrer et de noter les stars de cinéma, l'application doit également permettre à l'utilisateur de partager les informations sur l’application via des systèmes de messagerie tels que WhatsApp et Messenger. </a:t>
            </a:r>
          </a:p>
          <a:p>
            <a:pPr>
              <a:lnSpc>
                <a:spcPct val="200000"/>
              </a:lnSpc>
            </a:pPr>
            <a:endParaRPr lang="fr-FR" dirty="0">
              <a:solidFill>
                <a:schemeClr val="tx1"/>
              </a:solidFill>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Enoncé</a:t>
            </a:r>
          </a:p>
        </p:txBody>
      </p:sp>
      <p:pic>
        <p:nvPicPr>
          <p:cNvPr id="10" name="Content Placeholder 9">
            <a:extLst>
              <a:ext uri="{FF2B5EF4-FFF2-40B4-BE49-F238E27FC236}">
                <a16:creationId xmlns:a16="http://schemas.microsoft.com/office/drawing/2014/main" id="{699D9D70-451D-06AD-D071-6C3DCF8B38E0}"/>
              </a:ext>
            </a:extLst>
          </p:cNvPr>
          <p:cNvPicPr>
            <a:picLocks noGrp="1" noChangeAspect="1"/>
          </p:cNvPicPr>
          <p:nvPr>
            <p:ph sz="quarter" idx="14"/>
          </p:nvPr>
        </p:nvPicPr>
        <p:blipFill>
          <a:blip r:embed="rId2"/>
          <a:stretch>
            <a:fillRect/>
          </a:stretch>
        </p:blipFill>
        <p:spPr>
          <a:xfrm>
            <a:off x="7562220" y="1943100"/>
            <a:ext cx="2588886" cy="4514850"/>
          </a:xfrm>
        </p:spPr>
      </p:pic>
    </p:spTree>
    <p:extLst>
      <p:ext uri="{BB962C8B-B14F-4D97-AF65-F5344CB8AC3E}">
        <p14:creationId xmlns:p14="http://schemas.microsoft.com/office/powerpoint/2010/main" val="2464280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03B2000-DD6A-BB0E-F835-CA415EA8F0D1}"/>
              </a:ext>
            </a:extLst>
          </p:cNvPr>
          <p:cNvSpPr>
            <a:spLocks noGrp="1"/>
          </p:cNvSpPr>
          <p:nvPr>
            <p:ph type="title"/>
          </p:nvPr>
        </p:nvSpPr>
        <p:spPr/>
        <p:txBody>
          <a:bodyPr/>
          <a:lstStyle/>
          <a:p>
            <a:r>
              <a:rPr lang="fr-FR" dirty="0"/>
              <a:t>Activité n° 3</a:t>
            </a:r>
          </a:p>
        </p:txBody>
      </p:sp>
      <p:sp>
        <p:nvSpPr>
          <p:cNvPr id="12" name="Text Placeholder 11">
            <a:extLst>
              <a:ext uri="{FF2B5EF4-FFF2-40B4-BE49-F238E27FC236}">
                <a16:creationId xmlns:a16="http://schemas.microsoft.com/office/drawing/2014/main" id="{A1E82B7A-CF3C-D0EC-1153-D8EFCE7D2DA1}"/>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pic>
        <p:nvPicPr>
          <p:cNvPr id="8" name="Content Placeholder 7">
            <a:extLst>
              <a:ext uri="{FF2B5EF4-FFF2-40B4-BE49-F238E27FC236}">
                <a16:creationId xmlns:a16="http://schemas.microsoft.com/office/drawing/2014/main" id="{9B6BDE15-AB62-59DE-8FAC-01733300FF9E}"/>
              </a:ext>
            </a:extLst>
          </p:cNvPr>
          <p:cNvPicPr>
            <a:picLocks noGrp="1" noChangeAspect="1"/>
          </p:cNvPicPr>
          <p:nvPr>
            <p:ph sz="quarter" idx="12"/>
          </p:nvPr>
        </p:nvPicPr>
        <p:blipFill>
          <a:blip r:embed="rId2"/>
          <a:stretch>
            <a:fillRect/>
          </a:stretch>
        </p:blipFill>
        <p:spPr>
          <a:xfrm>
            <a:off x="2036132" y="1943100"/>
            <a:ext cx="2588886" cy="4514850"/>
          </a:xfrm>
        </p:spPr>
      </p:pic>
      <p:sp>
        <p:nvSpPr>
          <p:cNvPr id="13" name="Content Placeholder 12">
            <a:extLst>
              <a:ext uri="{FF2B5EF4-FFF2-40B4-BE49-F238E27FC236}">
                <a16:creationId xmlns:a16="http://schemas.microsoft.com/office/drawing/2014/main" id="{88466D68-9BF1-5600-1F96-F0E127FDAB34}"/>
              </a:ext>
            </a:extLst>
          </p:cNvPr>
          <p:cNvSpPr>
            <a:spLocks noGrp="1"/>
          </p:cNvSpPr>
          <p:nvPr>
            <p:ph sz="quarter" idx="13"/>
          </p:nvPr>
        </p:nvSpPr>
        <p:spPr/>
        <p:txBody>
          <a:bodyPr/>
          <a:lstStyle/>
          <a:p>
            <a:r>
              <a:rPr lang="fr-FR" dirty="0"/>
              <a:t>Filtrer la liste</a:t>
            </a:r>
          </a:p>
        </p:txBody>
      </p:sp>
      <p:pic>
        <p:nvPicPr>
          <p:cNvPr id="10" name="Content Placeholder 9">
            <a:extLst>
              <a:ext uri="{FF2B5EF4-FFF2-40B4-BE49-F238E27FC236}">
                <a16:creationId xmlns:a16="http://schemas.microsoft.com/office/drawing/2014/main" id="{782F6A04-87C8-FB61-F8E4-1839E401C60C}"/>
              </a:ext>
            </a:extLst>
          </p:cNvPr>
          <p:cNvPicPr>
            <a:picLocks noGrp="1" noChangeAspect="1"/>
          </p:cNvPicPr>
          <p:nvPr>
            <p:ph sz="quarter" idx="14"/>
          </p:nvPr>
        </p:nvPicPr>
        <p:blipFill>
          <a:blip r:embed="rId3"/>
          <a:stretch>
            <a:fillRect/>
          </a:stretch>
        </p:blipFill>
        <p:spPr>
          <a:xfrm>
            <a:off x="7562220" y="1943100"/>
            <a:ext cx="2588886" cy="4514850"/>
          </a:xfrm>
        </p:spPr>
      </p:pic>
      <p:sp>
        <p:nvSpPr>
          <p:cNvPr id="14" name="Content Placeholder 13">
            <a:extLst>
              <a:ext uri="{FF2B5EF4-FFF2-40B4-BE49-F238E27FC236}">
                <a16:creationId xmlns:a16="http://schemas.microsoft.com/office/drawing/2014/main" id="{5BE4207E-CB91-E211-0862-E914CD94DF37}"/>
              </a:ext>
            </a:extLst>
          </p:cNvPr>
          <p:cNvSpPr>
            <a:spLocks noGrp="1"/>
          </p:cNvSpPr>
          <p:nvPr>
            <p:ph sz="quarter" idx="15"/>
          </p:nvPr>
        </p:nvSpPr>
        <p:spPr/>
        <p:txBody>
          <a:bodyPr/>
          <a:lstStyle/>
          <a:p>
            <a:r>
              <a:rPr lang="fr-FR" dirty="0"/>
              <a:t>Noter un Star</a:t>
            </a:r>
          </a:p>
        </p:txBody>
      </p:sp>
    </p:spTree>
    <p:extLst>
      <p:ext uri="{BB962C8B-B14F-4D97-AF65-F5344CB8AC3E}">
        <p14:creationId xmlns:p14="http://schemas.microsoft.com/office/powerpoint/2010/main" val="20256713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7" name="Content Placeholder 6">
            <a:extLst>
              <a:ext uri="{FF2B5EF4-FFF2-40B4-BE49-F238E27FC236}">
                <a16:creationId xmlns:a16="http://schemas.microsoft.com/office/drawing/2014/main" id="{E38904F0-E1D0-07E0-27F6-6AC6398B5D07}"/>
              </a:ext>
            </a:extLst>
          </p:cNvPr>
          <p:cNvSpPr>
            <a:spLocks noGrp="1"/>
          </p:cNvSpPr>
          <p:nvPr>
            <p:ph sz="quarter" idx="12"/>
          </p:nvPr>
        </p:nvSpPr>
        <p:spPr/>
        <p:txBody>
          <a:bodyPr/>
          <a:lstStyle/>
          <a:p>
            <a:pPr>
              <a:lnSpc>
                <a:spcPct val="200000"/>
              </a:lnSpc>
            </a:pPr>
            <a:r>
              <a:rPr lang="fr-FR" b="1" dirty="0">
                <a:solidFill>
                  <a:schemeClr val="tx1"/>
                </a:solidFill>
              </a:rPr>
              <a:t>O</a:t>
            </a:r>
            <a:r>
              <a:rPr lang="fr-FR" dirty="0">
                <a:solidFill>
                  <a:schemeClr val="tx1"/>
                </a:solidFill>
              </a:rPr>
              <a:t>n demande de créer une application mobile Android avec le langage </a:t>
            </a:r>
            <a:r>
              <a:rPr lang="fr-FR" dirty="0" err="1">
                <a:solidFill>
                  <a:schemeClr val="tx1"/>
                </a:solidFill>
              </a:rPr>
              <a:t>Kotlin</a:t>
            </a:r>
            <a:r>
              <a:rPr lang="fr-FR" dirty="0">
                <a:solidFill>
                  <a:schemeClr val="tx1"/>
                </a:solidFill>
              </a:rPr>
              <a:t>.</a:t>
            </a:r>
          </a:p>
          <a:p>
            <a:pPr>
              <a:lnSpc>
                <a:spcPct val="200000"/>
              </a:lnSpc>
            </a:pPr>
            <a:r>
              <a:rPr lang="fr-FR" dirty="0">
                <a:solidFill>
                  <a:schemeClr val="tx1"/>
                </a:solidFill>
              </a:rPr>
              <a:t>Cette application sera implémenter selon une architecture en couche, ainsi, on demande de créer les sous-packages suivants : </a:t>
            </a:r>
          </a:p>
          <a:p>
            <a:pPr marL="171450" indent="-171450">
              <a:lnSpc>
                <a:spcPct val="200000"/>
              </a:lnSpc>
              <a:buFont typeface="Arial" panose="020B0604020202020204" pitchFamily="34" charset="0"/>
              <a:buChar char="•"/>
            </a:pPr>
            <a:r>
              <a:rPr lang="fr-FR" dirty="0">
                <a:solidFill>
                  <a:schemeClr val="tx1"/>
                </a:solidFill>
              </a:rPr>
              <a:t>adapter ;</a:t>
            </a:r>
          </a:p>
          <a:p>
            <a:pPr marL="171450" indent="-171450">
              <a:lnSpc>
                <a:spcPct val="200000"/>
              </a:lnSpc>
              <a:buFont typeface="Arial" panose="020B0604020202020204" pitchFamily="34" charset="0"/>
              <a:buChar char="•"/>
            </a:pPr>
            <a:r>
              <a:rPr lang="fr-FR" dirty="0" err="1">
                <a:solidFill>
                  <a:schemeClr val="tx1"/>
                </a:solidFill>
              </a:rPr>
              <a:t>beans</a:t>
            </a:r>
            <a:r>
              <a:rPr lang="fr-FR" dirty="0">
                <a:solidFill>
                  <a:schemeClr val="tx1"/>
                </a:solidFill>
              </a:rPr>
              <a:t> ;</a:t>
            </a:r>
          </a:p>
          <a:p>
            <a:pPr marL="171450" indent="-171450">
              <a:lnSpc>
                <a:spcPct val="200000"/>
              </a:lnSpc>
              <a:buFont typeface="Arial" panose="020B0604020202020204" pitchFamily="34" charset="0"/>
              <a:buChar char="•"/>
            </a:pPr>
            <a:r>
              <a:rPr lang="fr-FR" dirty="0">
                <a:solidFill>
                  <a:schemeClr val="tx1"/>
                </a:solidFill>
              </a:rPr>
              <a:t>dao ;</a:t>
            </a:r>
          </a:p>
          <a:p>
            <a:pPr marL="171450" indent="-171450">
              <a:lnSpc>
                <a:spcPct val="200000"/>
              </a:lnSpc>
              <a:buFont typeface="Arial" panose="020B0604020202020204" pitchFamily="34" charset="0"/>
              <a:buChar char="•"/>
            </a:pPr>
            <a:r>
              <a:rPr lang="fr-FR" dirty="0">
                <a:solidFill>
                  <a:schemeClr val="tx1"/>
                </a:solidFill>
              </a:rPr>
              <a:t>Services.</a:t>
            </a:r>
          </a:p>
          <a:p>
            <a:pPr>
              <a:lnSpc>
                <a:spcPct val="200000"/>
              </a:lnSpc>
            </a:pPr>
            <a:endParaRPr lang="fr-FR" dirty="0">
              <a:solidFill>
                <a:schemeClr val="tx1"/>
              </a:solidFill>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1 : Architecture de projet</a:t>
            </a:r>
          </a:p>
        </p:txBody>
      </p:sp>
      <p:pic>
        <p:nvPicPr>
          <p:cNvPr id="9" name="Content Placeholder 8">
            <a:extLst>
              <a:ext uri="{FF2B5EF4-FFF2-40B4-BE49-F238E27FC236}">
                <a16:creationId xmlns:a16="http://schemas.microsoft.com/office/drawing/2014/main" id="{677B639D-B759-A170-2A43-AC9675591BD9}"/>
              </a:ext>
            </a:extLst>
          </p:cNvPr>
          <p:cNvPicPr>
            <a:picLocks noGrp="1" noChangeAspect="1"/>
          </p:cNvPicPr>
          <p:nvPr>
            <p:ph sz="quarter" idx="14"/>
          </p:nvPr>
        </p:nvPicPr>
        <p:blipFill>
          <a:blip r:embed="rId2"/>
          <a:stretch>
            <a:fillRect/>
          </a:stretch>
        </p:blipFill>
        <p:spPr>
          <a:xfrm>
            <a:off x="6999230" y="1943100"/>
            <a:ext cx="3714866" cy="4514850"/>
          </a:xfrm>
        </p:spPr>
      </p:pic>
    </p:spTree>
    <p:extLst>
      <p:ext uri="{BB962C8B-B14F-4D97-AF65-F5344CB8AC3E}">
        <p14:creationId xmlns:p14="http://schemas.microsoft.com/office/powerpoint/2010/main" val="2842482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4" name="Espace réservé du contenu 3">
            <a:extLst>
              <a:ext uri="{FF2B5EF4-FFF2-40B4-BE49-F238E27FC236}">
                <a16:creationId xmlns:a16="http://schemas.microsoft.com/office/drawing/2014/main" id="{B0D20A5B-5E48-4D0A-ACC7-CC2B693F9E62}"/>
              </a:ext>
            </a:extLst>
          </p:cNvPr>
          <p:cNvSpPr>
            <a:spLocks noGrp="1"/>
          </p:cNvSpPr>
          <p:nvPr>
            <p:ph sz="quarter" idx="12"/>
          </p:nvPr>
        </p:nvSpPr>
        <p:spPr/>
        <p:txBody>
          <a:bodyPr/>
          <a:lstStyle/>
          <a:p>
            <a:pPr>
              <a:lnSpc>
                <a:spcPct val="107000"/>
              </a:lnSpc>
              <a:spcAft>
                <a:spcPts val="800"/>
              </a:spcAft>
            </a:pPr>
            <a:r>
              <a:rPr lang="fr-FR" dirty="0">
                <a:solidFill>
                  <a:schemeClr val="tx1"/>
                </a:solidFill>
              </a:rPr>
              <a:t>L'objectif de cette activité est de créer plusieurs interfaces graphiques et de gérer les évènements suivants :</a:t>
            </a:r>
          </a:p>
          <a:p>
            <a:pPr marL="171450" indent="-171450">
              <a:lnSpc>
                <a:spcPct val="107000"/>
              </a:lnSpc>
              <a:spcAft>
                <a:spcPts val="800"/>
              </a:spcAft>
              <a:buFont typeface="Arial" panose="020B0604020202020204" pitchFamily="34" charset="0"/>
              <a:buChar char="•"/>
            </a:pPr>
            <a:r>
              <a:rPr lang="fr-FR" dirty="0">
                <a:solidFill>
                  <a:schemeClr val="tx1"/>
                </a:solidFill>
              </a:rPr>
              <a:t>Click</a:t>
            </a:r>
          </a:p>
          <a:p>
            <a:pPr marL="171450" indent="-171450">
              <a:lnSpc>
                <a:spcPct val="107000"/>
              </a:lnSpc>
              <a:spcAft>
                <a:spcPts val="800"/>
              </a:spcAft>
              <a:buFont typeface="Arial" panose="020B0604020202020204" pitchFamily="34" charset="0"/>
              <a:buChar char="•"/>
            </a:pPr>
            <a:r>
              <a:rPr lang="fr-FR" dirty="0" err="1">
                <a:solidFill>
                  <a:schemeClr val="tx1"/>
                </a:solidFill>
              </a:rPr>
              <a:t>LongClick</a:t>
            </a:r>
            <a:endParaRPr lang="fr-FR" dirty="0">
              <a:solidFill>
                <a:schemeClr val="tx1"/>
              </a:solidFill>
            </a:endParaRPr>
          </a:p>
          <a:p>
            <a:pPr marL="171450" indent="-171450">
              <a:lnSpc>
                <a:spcPct val="107000"/>
              </a:lnSpc>
              <a:spcAft>
                <a:spcPts val="800"/>
              </a:spcAft>
              <a:buFont typeface="Arial" panose="020B0604020202020204" pitchFamily="34" charset="0"/>
              <a:buChar char="•"/>
            </a:pPr>
            <a:r>
              <a:rPr lang="fr-FR" dirty="0">
                <a:solidFill>
                  <a:schemeClr val="tx1"/>
                </a:solidFill>
              </a:rPr>
              <a:t>Swipe (gauche et droite)</a:t>
            </a:r>
          </a:p>
          <a:p>
            <a:pPr marL="171450" indent="-171450">
              <a:lnSpc>
                <a:spcPct val="107000"/>
              </a:lnSpc>
              <a:spcAft>
                <a:spcPts val="800"/>
              </a:spcAft>
              <a:buFont typeface="Arial" panose="020B0604020202020204" pitchFamily="34" charset="0"/>
              <a:buChar char="•"/>
            </a:pPr>
            <a:r>
              <a:rPr lang="fr-FR" dirty="0" err="1">
                <a:solidFill>
                  <a:schemeClr val="tx1"/>
                </a:solidFill>
              </a:rPr>
              <a:t>TextChange</a:t>
            </a:r>
            <a:endParaRPr lang="fr-FR" dirty="0">
              <a:solidFill>
                <a:schemeClr val="tx1"/>
              </a:solidFill>
            </a:endParaRPr>
          </a:p>
          <a:p>
            <a:pPr marL="171450" indent="-171450">
              <a:lnSpc>
                <a:spcPct val="107000"/>
              </a:lnSpc>
              <a:spcAft>
                <a:spcPts val="800"/>
              </a:spcAft>
              <a:buFont typeface="Arial" panose="020B0604020202020204" pitchFamily="34" charset="0"/>
              <a:buChar char="•"/>
            </a:pPr>
            <a:r>
              <a:rPr lang="fr-FR" dirty="0" err="1">
                <a:solidFill>
                  <a:schemeClr val="tx1"/>
                </a:solidFill>
              </a:rPr>
              <a:t>OnItemSelected</a:t>
            </a:r>
            <a:endParaRPr lang="fr-FR" dirty="0">
              <a:solidFill>
                <a:schemeClr val="tx1"/>
              </a:solidFill>
            </a:endParaRPr>
          </a:p>
          <a:p>
            <a:pPr marL="171450" indent="-171450">
              <a:lnSpc>
                <a:spcPct val="107000"/>
              </a:lnSpc>
              <a:spcAft>
                <a:spcPts val="800"/>
              </a:spcAft>
              <a:buFont typeface="Arial" panose="020B0604020202020204" pitchFamily="34" charset="0"/>
              <a:buChar char="•"/>
            </a:pPr>
            <a:r>
              <a:rPr lang="fr-FR" dirty="0" err="1">
                <a:solidFill>
                  <a:schemeClr val="tx1"/>
                </a:solidFill>
              </a:rPr>
              <a:t>OnTouch</a:t>
            </a:r>
            <a:endParaRPr lang="fr-FR" dirty="0">
              <a:solidFill>
                <a:schemeClr val="tx1"/>
              </a:solidFill>
            </a:endParaRPr>
          </a:p>
          <a:p>
            <a:pPr marL="171450" indent="-171450">
              <a:lnSpc>
                <a:spcPct val="107000"/>
              </a:lnSpc>
              <a:spcAft>
                <a:spcPts val="800"/>
              </a:spcAft>
              <a:buFont typeface="Arial" panose="020B0604020202020204" pitchFamily="34" charset="0"/>
              <a:buChar char="•"/>
            </a:pPr>
            <a:r>
              <a:rPr lang="fr-FR" dirty="0" err="1">
                <a:solidFill>
                  <a:schemeClr val="tx1"/>
                </a:solidFill>
              </a:rPr>
              <a:t>CreateContextMenu</a:t>
            </a:r>
            <a:endParaRPr lang="fr-FR" dirty="0">
              <a:solidFill>
                <a:schemeClr val="tx1"/>
              </a:solidFill>
            </a:endParaRPr>
          </a:p>
          <a:p>
            <a:pPr marL="171450" indent="-171450">
              <a:lnSpc>
                <a:spcPct val="107000"/>
              </a:lnSpc>
              <a:spcAft>
                <a:spcPts val="800"/>
              </a:spcAft>
              <a:buFont typeface="Arial" panose="020B0604020202020204" pitchFamily="34" charset="0"/>
              <a:buChar char="•"/>
            </a:pPr>
            <a:r>
              <a:rPr lang="fr-FR" dirty="0" err="1">
                <a:solidFill>
                  <a:schemeClr val="tx1"/>
                </a:solidFill>
              </a:rPr>
              <a:t>OndateSet</a:t>
            </a:r>
            <a:endParaRPr lang="fr-FR" dirty="0">
              <a:solidFill>
                <a:schemeClr val="tx1"/>
              </a:solidFill>
            </a:endParaRPr>
          </a:p>
          <a:p>
            <a:pPr>
              <a:lnSpc>
                <a:spcPct val="107000"/>
              </a:lnSpc>
              <a:spcAft>
                <a:spcPts val="800"/>
              </a:spcAft>
            </a:pPr>
            <a:r>
              <a:rPr lang="fr-FR" dirty="0">
                <a:solidFill>
                  <a:schemeClr val="tx1"/>
                </a:solidFill>
              </a:rPr>
              <a:t>La navigation entre les activités sera effectuée en utilisant les évènements Swipe (gauche et droite).</a:t>
            </a:r>
            <a:endParaRPr lang="fr-FR" dirty="0"/>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Enoncé </a:t>
            </a:r>
          </a:p>
        </p:txBody>
      </p:sp>
      <p:pic>
        <p:nvPicPr>
          <p:cNvPr id="8" name="Content Placeholder 7">
            <a:extLst>
              <a:ext uri="{FF2B5EF4-FFF2-40B4-BE49-F238E27FC236}">
                <a16:creationId xmlns:a16="http://schemas.microsoft.com/office/drawing/2014/main" id="{1876EC32-FD65-3E2E-1752-EA99DE37FC11}"/>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9322023" y="1943100"/>
            <a:ext cx="2144553" cy="4514850"/>
          </a:xfrm>
        </p:spPr>
      </p:pic>
      <p:sp>
        <p:nvSpPr>
          <p:cNvPr id="9" name="Content Placeholder 8">
            <a:extLst>
              <a:ext uri="{FF2B5EF4-FFF2-40B4-BE49-F238E27FC236}">
                <a16:creationId xmlns:a16="http://schemas.microsoft.com/office/drawing/2014/main" id="{3A1D24EF-AAEA-CF96-E698-6BABC9C68FD6}"/>
              </a:ext>
            </a:extLst>
          </p:cNvPr>
          <p:cNvSpPr>
            <a:spLocks noGrp="1"/>
          </p:cNvSpPr>
          <p:nvPr>
            <p:ph sz="quarter" idx="15"/>
          </p:nvPr>
        </p:nvSpPr>
        <p:spPr/>
        <p:txBody>
          <a:bodyPr/>
          <a:lstStyle/>
          <a:p>
            <a:r>
              <a:rPr lang="fr-FR" dirty="0"/>
              <a:t>Structure de projet et Démonstration</a:t>
            </a:r>
          </a:p>
        </p:txBody>
      </p:sp>
      <p:pic>
        <p:nvPicPr>
          <p:cNvPr id="11" name="Picture 10">
            <a:extLst>
              <a:ext uri="{FF2B5EF4-FFF2-40B4-BE49-F238E27FC236}">
                <a16:creationId xmlns:a16="http://schemas.microsoft.com/office/drawing/2014/main" id="{3C3F8BE7-2032-29A6-15A4-B9E68F4FDF14}"/>
              </a:ext>
            </a:extLst>
          </p:cNvPr>
          <p:cNvPicPr>
            <a:picLocks noChangeAspect="1"/>
          </p:cNvPicPr>
          <p:nvPr/>
        </p:nvPicPr>
        <p:blipFill>
          <a:blip r:embed="rId3"/>
          <a:stretch>
            <a:fillRect/>
          </a:stretch>
        </p:blipFill>
        <p:spPr>
          <a:xfrm>
            <a:off x="6122956" y="1936372"/>
            <a:ext cx="3016110" cy="4220846"/>
          </a:xfrm>
          <a:prstGeom prst="rect">
            <a:avLst/>
          </a:prstGeom>
        </p:spPr>
      </p:pic>
    </p:spTree>
    <p:extLst>
      <p:ext uri="{BB962C8B-B14F-4D97-AF65-F5344CB8AC3E}">
        <p14:creationId xmlns:p14="http://schemas.microsoft.com/office/powerpoint/2010/main" val="8507295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7" name="Content Placeholder 6">
            <a:extLst>
              <a:ext uri="{FF2B5EF4-FFF2-40B4-BE49-F238E27FC236}">
                <a16:creationId xmlns:a16="http://schemas.microsoft.com/office/drawing/2014/main" id="{E38904F0-E1D0-07E0-27F6-6AC6398B5D07}"/>
              </a:ext>
            </a:extLst>
          </p:cNvPr>
          <p:cNvSpPr>
            <a:spLocks noGrp="1"/>
          </p:cNvSpPr>
          <p:nvPr>
            <p:ph sz="quarter" idx="12"/>
          </p:nvPr>
        </p:nvSpPr>
        <p:spPr/>
        <p:txBody>
          <a:bodyPr/>
          <a:lstStyle/>
          <a:p>
            <a:pPr>
              <a:lnSpc>
                <a:spcPct val="200000"/>
              </a:lnSpc>
            </a:pPr>
            <a:r>
              <a:rPr lang="fr-FR" dirty="0">
                <a:solidFill>
                  <a:schemeClr val="tx1"/>
                </a:solidFill>
              </a:rPr>
              <a:t>Dans le package </a:t>
            </a:r>
            <a:r>
              <a:rPr lang="fr-FR" b="1" dirty="0" err="1">
                <a:solidFill>
                  <a:schemeClr val="tx1"/>
                </a:solidFill>
              </a:rPr>
              <a:t>beans</a:t>
            </a:r>
            <a:r>
              <a:rPr lang="fr-FR" dirty="0">
                <a:solidFill>
                  <a:schemeClr val="tx1"/>
                </a:solidFill>
              </a:rPr>
              <a:t>, créer la classe Star suivante :</a:t>
            </a:r>
          </a:p>
          <a:p>
            <a:pPr algn="l">
              <a:lnSpc>
                <a:spcPct val="100000"/>
              </a:lnSpc>
              <a:spcBef>
                <a:spcPts val="0"/>
              </a:spcBef>
            </a:pPr>
            <a:endParaRPr kumimoji="0" lang="fr-FR" altLang="fr-FR" sz="1200" b="0" i="0" u="none" strike="noStrike" cap="none" normalizeH="0" baseline="0" dirty="0">
              <a:ln>
                <a:noFill/>
              </a:ln>
              <a:solidFill>
                <a:srgbClr val="0033B3"/>
              </a:solidFill>
              <a:effectLst/>
              <a:latin typeface="JetBrains Mono"/>
            </a:endParaRPr>
          </a:p>
          <a:p>
            <a:pPr algn="l">
              <a:lnSpc>
                <a:spcPct val="100000"/>
              </a:lnSpc>
              <a:spcBef>
                <a:spcPts val="0"/>
              </a:spcBef>
            </a:pPr>
            <a:r>
              <a:rPr kumimoji="0" lang="fr-FR" altLang="fr-FR" sz="1200" b="0" i="0" u="none" strike="noStrike" cap="none" normalizeH="0" baseline="0" dirty="0">
                <a:ln>
                  <a:noFill/>
                </a:ln>
                <a:solidFill>
                  <a:srgbClr val="0033B3"/>
                </a:solidFill>
                <a:effectLst/>
                <a:latin typeface="JetBrains Mono"/>
              </a:rPr>
              <a:t>class </a:t>
            </a:r>
            <a:r>
              <a:rPr kumimoji="0" lang="fr-FR" altLang="fr-FR" sz="1200" b="0" i="0" u="none" strike="noStrike" cap="none" normalizeH="0" baseline="0" dirty="0">
                <a:ln>
                  <a:noFill/>
                </a:ln>
                <a:solidFill>
                  <a:srgbClr val="000000"/>
                </a:solidFill>
                <a:effectLst/>
                <a:latin typeface="JetBrains Mono"/>
              </a:rPr>
              <a:t>Star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name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img</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a:t>
            </a:r>
            <a:r>
              <a:rPr kumimoji="0" lang="fr-FR" altLang="fr-FR" sz="1200" b="0" i="0" u="none" strike="noStrike" cap="none" normalizeH="0" baseline="0" dirty="0">
                <a:ln>
                  <a:noFill/>
                </a:ln>
                <a:solidFill>
                  <a:srgbClr val="080808"/>
                </a:solidFill>
                <a:effectLst/>
                <a:latin typeface="JetBrains Mono"/>
              </a:rPr>
              <a:t>, star: </a:t>
            </a:r>
            <a:r>
              <a:rPr kumimoji="0" lang="fr-FR" altLang="fr-FR" sz="1200" b="0" i="0" u="none" strike="noStrike" cap="none" normalizeH="0" baseline="0" dirty="0" err="1">
                <a:ln>
                  <a:noFill/>
                </a:ln>
                <a:solidFill>
                  <a:srgbClr val="000000"/>
                </a:solidFill>
                <a:effectLst/>
                <a:latin typeface="JetBrains Mono"/>
              </a:rPr>
              <a:t>Float</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871094"/>
                </a:solidFill>
                <a:effectLst/>
                <a:latin typeface="JetBrains Mono"/>
              </a:rPr>
              <a:t>id</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Int</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871094"/>
                </a:solidFill>
                <a:effectLst/>
                <a:latin typeface="JetBrains Mono"/>
              </a:rPr>
              <a:t>name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871094"/>
                </a:solidFill>
                <a:effectLst/>
                <a:latin typeface="JetBrains Mono"/>
              </a:rPr>
              <a:t>img</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871094"/>
                </a:solidFill>
                <a:effectLst/>
                <a:latin typeface="JetBrains Mono"/>
              </a:rPr>
              <a:t>star</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Float</a:t>
            </a:r>
            <a:br>
              <a:rPr kumimoji="0" lang="fr-FR" altLang="fr-FR" sz="1200" b="0" i="0" u="none" strike="noStrike" cap="none" normalizeH="0" baseline="0" dirty="0">
                <a:ln>
                  <a:noFill/>
                </a:ln>
                <a:solidFill>
                  <a:srgbClr val="000000"/>
                </a:solidFill>
                <a:effectLst/>
                <a:latin typeface="JetBrains Mono"/>
              </a:rPr>
            </a:b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companion</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object</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var </a:t>
            </a:r>
            <a:r>
              <a:rPr kumimoji="0" lang="fr-FR" altLang="fr-FR" sz="1200" b="0" i="0" u="none" strike="noStrike" cap="none" normalizeH="0" baseline="0" dirty="0" err="1">
                <a:ln>
                  <a:noFill/>
                </a:ln>
                <a:solidFill>
                  <a:srgbClr val="871094"/>
                </a:solidFill>
                <a:effectLst/>
                <a:latin typeface="JetBrains Mono"/>
              </a:rPr>
              <a:t>comp</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0</a:t>
            </a:r>
            <a:br>
              <a:rPr kumimoji="0" lang="fr-FR" altLang="fr-FR" sz="1200" b="0" i="0" u="none" strike="noStrike" cap="none" normalizeH="0" baseline="0" dirty="0">
                <a:ln>
                  <a:noFill/>
                </a:ln>
                <a:solidFill>
                  <a:srgbClr val="1750EB"/>
                </a:solidFill>
                <a:effectLst/>
                <a:latin typeface="JetBrains Mono"/>
              </a:rPr>
            </a:br>
            <a:r>
              <a:rPr kumimoji="0" lang="fr-FR" altLang="fr-FR" sz="1200" b="0" i="0" u="none" strike="noStrike" cap="none" normalizeH="0" baseline="0" dirty="0">
                <a:ln>
                  <a:noFill/>
                </a:ln>
                <a:solidFill>
                  <a:srgbClr val="1750EB"/>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init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871094"/>
                </a:solidFill>
                <a:effectLst/>
                <a:latin typeface="JetBrains Mono"/>
              </a:rPr>
              <a:t>id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comp</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this</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871094"/>
                </a:solidFill>
                <a:effectLst/>
                <a:latin typeface="JetBrains Mono"/>
              </a:rPr>
              <a:t>name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name</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img</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img</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star</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star</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a:p>
            <a:pPr algn="l">
              <a:lnSpc>
                <a:spcPct val="200000"/>
              </a:lnSpc>
            </a:pPr>
            <a:r>
              <a:rPr lang="fr-FR" dirty="0"/>
              <a:t> </a:t>
            </a:r>
          </a:p>
          <a:p>
            <a:pPr>
              <a:lnSpc>
                <a:spcPct val="200000"/>
              </a:lnSpc>
            </a:pPr>
            <a:endParaRPr lang="fr-FR" dirty="0"/>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2 : Classe Star</a:t>
            </a:r>
          </a:p>
        </p:txBody>
      </p:sp>
      <p:sp>
        <p:nvSpPr>
          <p:cNvPr id="10" name="Content Placeholder 9">
            <a:extLst>
              <a:ext uri="{FF2B5EF4-FFF2-40B4-BE49-F238E27FC236}">
                <a16:creationId xmlns:a16="http://schemas.microsoft.com/office/drawing/2014/main" id="{17D0F7EC-FB6B-7BC8-E06F-FD4B8D6A2194}"/>
              </a:ext>
            </a:extLst>
          </p:cNvPr>
          <p:cNvSpPr>
            <a:spLocks noGrp="1"/>
          </p:cNvSpPr>
          <p:nvPr>
            <p:ph sz="quarter" idx="14"/>
          </p:nvPr>
        </p:nvSpPr>
        <p:spPr/>
        <p:txBody>
          <a:bodyPr/>
          <a:lstStyle/>
          <a:p>
            <a:r>
              <a:rPr lang="fr-FR" dirty="0">
                <a:solidFill>
                  <a:schemeClr val="tx1"/>
                </a:solidFill>
              </a:rPr>
              <a:t>Dans le package </a:t>
            </a:r>
            <a:r>
              <a:rPr lang="fr-FR" b="1" dirty="0">
                <a:solidFill>
                  <a:schemeClr val="tx1"/>
                </a:solidFill>
              </a:rPr>
              <a:t>dao</a:t>
            </a:r>
            <a:r>
              <a:rPr lang="fr-FR" dirty="0">
                <a:solidFill>
                  <a:schemeClr val="tx1"/>
                </a:solidFill>
              </a:rPr>
              <a:t>, créer l’interface </a:t>
            </a:r>
            <a:r>
              <a:rPr lang="fr-FR" b="1" dirty="0" err="1">
                <a:solidFill>
                  <a:schemeClr val="tx1"/>
                </a:solidFill>
              </a:rPr>
              <a:t>IDao</a:t>
            </a:r>
            <a:r>
              <a:rPr lang="fr-FR" dirty="0">
                <a:solidFill>
                  <a:schemeClr val="tx1"/>
                </a:solidFill>
              </a:rPr>
              <a:t> suivante :</a:t>
            </a:r>
          </a:p>
          <a:p>
            <a:pPr algn="l"/>
            <a:r>
              <a:rPr kumimoji="0" lang="fr-FR" altLang="fr-FR" sz="1200" b="0" i="0" u="none" strike="noStrike" cap="none" normalizeH="0" baseline="0" dirty="0">
                <a:ln>
                  <a:noFill/>
                </a:ln>
                <a:solidFill>
                  <a:srgbClr val="0033B3"/>
                </a:solidFill>
                <a:effectLst/>
                <a:latin typeface="JetBrains Mono"/>
              </a:rPr>
              <a:t>package </a:t>
            </a:r>
            <a:r>
              <a:rPr kumimoji="0" lang="fr-FR" altLang="fr-FR" sz="1200" b="0" i="0" u="none" strike="noStrike" cap="none" normalizeH="0" baseline="0" dirty="0" err="1">
                <a:ln>
                  <a:noFill/>
                </a:ln>
                <a:solidFill>
                  <a:srgbClr val="080808"/>
                </a:solidFill>
                <a:effectLst/>
                <a:latin typeface="JetBrains Mono"/>
              </a:rPr>
              <a:t>ma.projet.acteurs.dao</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033B3"/>
                </a:solidFill>
                <a:effectLst/>
                <a:latin typeface="JetBrains Mono"/>
              </a:rPr>
              <a:t>interface </a:t>
            </a:r>
            <a:r>
              <a:rPr kumimoji="0" lang="fr-FR" altLang="fr-FR" sz="1200" b="0" i="0" u="none" strike="noStrike" cap="none" normalizeH="0" baseline="0" dirty="0" err="1">
                <a:ln>
                  <a:noFill/>
                </a:ln>
                <a:solidFill>
                  <a:srgbClr val="000000"/>
                </a:solidFill>
                <a:effectLst/>
                <a:latin typeface="JetBrains Mono"/>
              </a:rPr>
              <a:t>IDao</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7E8A"/>
                </a:solidFill>
                <a:effectLst/>
                <a:latin typeface="JetBrains Mono"/>
              </a:rPr>
              <a:t>T</a:t>
            </a:r>
            <a:r>
              <a:rPr kumimoji="0" lang="fr-FR" altLang="fr-FR" sz="1200" b="0" i="0" u="none" strike="noStrike" cap="none" normalizeH="0" baseline="0" dirty="0">
                <a:ln>
                  <a:noFill/>
                </a:ln>
                <a:solidFill>
                  <a:srgbClr val="080808"/>
                </a:solidFill>
                <a:effectLst/>
                <a:latin typeface="JetBrains Mono"/>
              </a:rPr>
              <a:t>&gt;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fun </a:t>
            </a:r>
            <a:r>
              <a:rPr kumimoji="0" lang="fr-FR" altLang="fr-FR" sz="1200" b="0" i="0" u="none" strike="noStrike" cap="none" normalizeH="0" baseline="0" dirty="0" err="1">
                <a:ln>
                  <a:noFill/>
                </a:ln>
                <a:solidFill>
                  <a:srgbClr val="00627A"/>
                </a:solidFill>
                <a:effectLst/>
                <a:latin typeface="JetBrains Mono"/>
              </a:rPr>
              <a:t>create</a:t>
            </a:r>
            <a:r>
              <a:rPr kumimoji="0" lang="fr-FR" altLang="fr-FR" sz="1200" b="0" i="0" u="none" strike="noStrike" cap="none" normalizeH="0" baseline="0" dirty="0">
                <a:ln>
                  <a:noFill/>
                </a:ln>
                <a:solidFill>
                  <a:srgbClr val="080808"/>
                </a:solidFill>
                <a:effectLst/>
                <a:latin typeface="JetBrains Mono"/>
              </a:rPr>
              <a:t>(o: </a:t>
            </a:r>
            <a:r>
              <a:rPr kumimoji="0" lang="fr-FR" altLang="fr-FR" sz="1200" b="0" i="0" u="none" strike="noStrike" cap="none" normalizeH="0" baseline="0" dirty="0">
                <a:ln>
                  <a:noFill/>
                </a:ln>
                <a:solidFill>
                  <a:srgbClr val="007E8A"/>
                </a:solidFill>
                <a:effectLst/>
                <a:latin typeface="JetBrains Mono"/>
              </a:rPr>
              <a:t>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Boolean</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fun </a:t>
            </a:r>
            <a:r>
              <a:rPr kumimoji="0" lang="fr-FR" altLang="fr-FR" sz="1200" b="0" i="0" u="none" strike="noStrike" cap="none" normalizeH="0" baseline="0" dirty="0">
                <a:ln>
                  <a:noFill/>
                </a:ln>
                <a:solidFill>
                  <a:srgbClr val="00627A"/>
                </a:solidFill>
                <a:effectLst/>
                <a:latin typeface="JetBrains Mono"/>
              </a:rPr>
              <a:t>update</a:t>
            </a:r>
            <a:r>
              <a:rPr kumimoji="0" lang="fr-FR" altLang="fr-FR" sz="1200" b="0" i="0" u="none" strike="noStrike" cap="none" normalizeH="0" baseline="0" dirty="0">
                <a:ln>
                  <a:noFill/>
                </a:ln>
                <a:solidFill>
                  <a:srgbClr val="080808"/>
                </a:solidFill>
                <a:effectLst/>
                <a:latin typeface="JetBrains Mono"/>
              </a:rPr>
              <a:t>(o: </a:t>
            </a:r>
            <a:r>
              <a:rPr kumimoji="0" lang="fr-FR" altLang="fr-FR" sz="1200" b="0" i="0" u="none" strike="noStrike" cap="none" normalizeH="0" baseline="0" dirty="0">
                <a:ln>
                  <a:noFill/>
                </a:ln>
                <a:solidFill>
                  <a:srgbClr val="007E8A"/>
                </a:solidFill>
                <a:effectLst/>
                <a:latin typeface="JetBrains Mono"/>
              </a:rPr>
              <a:t>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Boolean</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fun </a:t>
            </a:r>
            <a:r>
              <a:rPr kumimoji="0" lang="fr-FR" altLang="fr-FR" sz="1200" b="0" i="0" u="none" strike="noStrike" cap="none" normalizeH="0" baseline="0" dirty="0" err="1">
                <a:ln>
                  <a:noFill/>
                </a:ln>
                <a:solidFill>
                  <a:srgbClr val="00627A"/>
                </a:solidFill>
                <a:effectLst/>
                <a:latin typeface="JetBrains Mono"/>
              </a:rPr>
              <a:t>delete</a:t>
            </a:r>
            <a:r>
              <a:rPr kumimoji="0" lang="fr-FR" altLang="fr-FR" sz="1200" b="0" i="0" u="none" strike="noStrike" cap="none" normalizeH="0" baseline="0" dirty="0">
                <a:ln>
                  <a:noFill/>
                </a:ln>
                <a:solidFill>
                  <a:srgbClr val="080808"/>
                </a:solidFill>
                <a:effectLst/>
                <a:latin typeface="JetBrains Mono"/>
              </a:rPr>
              <a:t>(o: </a:t>
            </a:r>
            <a:r>
              <a:rPr kumimoji="0" lang="fr-FR" altLang="fr-FR" sz="1200" b="0" i="0" u="none" strike="noStrike" cap="none" normalizeH="0" baseline="0" dirty="0">
                <a:ln>
                  <a:noFill/>
                </a:ln>
                <a:solidFill>
                  <a:srgbClr val="007E8A"/>
                </a:solidFill>
                <a:effectLst/>
                <a:latin typeface="JetBrains Mono"/>
              </a:rPr>
              <a:t>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Boolean</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fun </a:t>
            </a:r>
            <a:r>
              <a:rPr kumimoji="0" lang="fr-FR" altLang="fr-FR" sz="1200" b="0" i="0" u="none" strike="noStrike" cap="none" normalizeH="0" baseline="0" dirty="0" err="1">
                <a:ln>
                  <a:noFill/>
                </a:ln>
                <a:solidFill>
                  <a:srgbClr val="00627A"/>
                </a:solidFill>
                <a:effectLst/>
                <a:latin typeface="JetBrains Mono"/>
              </a:rPr>
              <a:t>findById</a:t>
            </a:r>
            <a:r>
              <a:rPr kumimoji="0" lang="fr-FR" altLang="fr-FR" sz="1200" b="0" i="0" u="none" strike="noStrike" cap="none" normalizeH="0" baseline="0" dirty="0">
                <a:ln>
                  <a:noFill/>
                </a:ln>
                <a:solidFill>
                  <a:srgbClr val="080808"/>
                </a:solidFill>
                <a:effectLst/>
                <a:latin typeface="JetBrains Mono"/>
              </a:rPr>
              <a:t>(id: </a:t>
            </a:r>
            <a:r>
              <a:rPr kumimoji="0" lang="fr-FR" altLang="fr-FR" sz="1200" b="0" i="0" u="none" strike="noStrike" cap="none" normalizeH="0" baseline="0" dirty="0">
                <a:ln>
                  <a:noFill/>
                </a:ln>
                <a:solidFill>
                  <a:srgbClr val="000000"/>
                </a:solidFill>
                <a:effectLst/>
                <a:latin typeface="JetBrains Mono"/>
              </a:rPr>
              <a:t>Int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7E8A"/>
                </a:solidFill>
                <a:effectLst/>
                <a:latin typeface="JetBrains Mono"/>
              </a:rPr>
              <a:t>T</a:t>
            </a:r>
            <a:br>
              <a:rPr kumimoji="0" lang="fr-FR" altLang="fr-FR" sz="1200" b="0" i="0" u="none" strike="noStrike" cap="none" normalizeH="0" baseline="0" dirty="0">
                <a:ln>
                  <a:noFill/>
                </a:ln>
                <a:solidFill>
                  <a:srgbClr val="007E8A"/>
                </a:solidFill>
                <a:effectLst/>
                <a:latin typeface="JetBrains Mono"/>
              </a:rPr>
            </a:br>
            <a:r>
              <a:rPr kumimoji="0" lang="fr-FR" altLang="fr-FR" sz="1200" b="0" i="0" u="none" strike="noStrike" cap="none" normalizeH="0" baseline="0" dirty="0">
                <a:ln>
                  <a:noFill/>
                </a:ln>
                <a:solidFill>
                  <a:srgbClr val="007E8A"/>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fun </a:t>
            </a:r>
            <a:r>
              <a:rPr kumimoji="0" lang="fr-FR" altLang="fr-FR" sz="1200" b="0" i="0" u="none" strike="noStrike" cap="none" normalizeH="0" baseline="0" dirty="0" err="1">
                <a:ln>
                  <a:noFill/>
                </a:ln>
                <a:solidFill>
                  <a:srgbClr val="00627A"/>
                </a:solidFill>
                <a:effectLst/>
                <a:latin typeface="JetBrains Mono"/>
              </a:rPr>
              <a:t>findAll</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List</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7E8A"/>
                </a:solidFill>
                <a:effectLst/>
                <a:latin typeface="JetBrains Mono"/>
              </a:rPr>
              <a:t>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a:p>
            <a:pPr algn="l"/>
            <a:r>
              <a:rPr lang="fr-FR" dirty="0"/>
              <a:t> </a:t>
            </a:r>
          </a:p>
          <a:p>
            <a:endParaRPr lang="fr-FR" dirty="0"/>
          </a:p>
        </p:txBody>
      </p:sp>
      <p:sp>
        <p:nvSpPr>
          <p:cNvPr id="11" name="Content Placeholder 10">
            <a:extLst>
              <a:ext uri="{FF2B5EF4-FFF2-40B4-BE49-F238E27FC236}">
                <a16:creationId xmlns:a16="http://schemas.microsoft.com/office/drawing/2014/main" id="{1F443CBC-CDD8-4110-9323-F7FD41BDD1E5}"/>
              </a:ext>
            </a:extLst>
          </p:cNvPr>
          <p:cNvSpPr>
            <a:spLocks noGrp="1"/>
          </p:cNvSpPr>
          <p:nvPr>
            <p:ph sz="quarter" idx="15"/>
          </p:nvPr>
        </p:nvSpPr>
        <p:spPr/>
        <p:txBody>
          <a:bodyPr/>
          <a:lstStyle/>
          <a:p>
            <a:r>
              <a:rPr lang="fr-FR" dirty="0"/>
              <a:t>Etape 3 : Interface </a:t>
            </a:r>
            <a:r>
              <a:rPr lang="fr-FR" dirty="0" err="1"/>
              <a:t>IDao</a:t>
            </a:r>
            <a:endParaRPr lang="fr-FR" dirty="0"/>
          </a:p>
        </p:txBody>
      </p:sp>
    </p:spTree>
    <p:extLst>
      <p:ext uri="{BB962C8B-B14F-4D97-AF65-F5344CB8AC3E}">
        <p14:creationId xmlns:p14="http://schemas.microsoft.com/office/powerpoint/2010/main" val="31161310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7" name="Content Placeholder 6">
            <a:extLst>
              <a:ext uri="{FF2B5EF4-FFF2-40B4-BE49-F238E27FC236}">
                <a16:creationId xmlns:a16="http://schemas.microsoft.com/office/drawing/2014/main" id="{E38904F0-E1D0-07E0-27F6-6AC6398B5D07}"/>
              </a:ext>
            </a:extLst>
          </p:cNvPr>
          <p:cNvSpPr>
            <a:spLocks noGrp="1"/>
          </p:cNvSpPr>
          <p:nvPr>
            <p:ph sz="quarter" idx="12"/>
          </p:nvPr>
        </p:nvSpPr>
        <p:spPr/>
        <p:txBody>
          <a:bodyPr/>
          <a:lstStyle/>
          <a:p>
            <a:pPr>
              <a:lnSpc>
                <a:spcPct val="200000"/>
              </a:lnSpc>
            </a:pPr>
            <a:r>
              <a:rPr lang="fr-FR" dirty="0">
                <a:solidFill>
                  <a:schemeClr val="tx1"/>
                </a:solidFill>
              </a:rPr>
              <a:t>Dans le package </a:t>
            </a:r>
            <a:r>
              <a:rPr lang="fr-FR" b="1" dirty="0">
                <a:solidFill>
                  <a:schemeClr val="tx1"/>
                </a:solidFill>
              </a:rPr>
              <a:t>services</a:t>
            </a:r>
            <a:r>
              <a:rPr lang="fr-FR" dirty="0">
                <a:solidFill>
                  <a:schemeClr val="tx1"/>
                </a:solidFill>
              </a:rPr>
              <a:t>, créer la classe </a:t>
            </a:r>
            <a:r>
              <a:rPr lang="fr-FR" b="1" dirty="0" err="1">
                <a:solidFill>
                  <a:schemeClr val="tx1"/>
                </a:solidFill>
              </a:rPr>
              <a:t>StarService</a:t>
            </a:r>
            <a:r>
              <a:rPr lang="fr-FR" dirty="0">
                <a:solidFill>
                  <a:schemeClr val="tx1"/>
                </a:solidFill>
              </a:rPr>
              <a:t> suivante :</a:t>
            </a:r>
          </a:p>
          <a:p>
            <a:pPr>
              <a:lnSpc>
                <a:spcPct val="200000"/>
              </a:lnSpc>
            </a:pPr>
            <a:endParaRPr lang="fr-FR" dirty="0"/>
          </a:p>
          <a:p>
            <a:pPr algn="l">
              <a:lnSpc>
                <a:spcPct val="100000"/>
              </a:lnSpc>
              <a:spcBef>
                <a:spcPts val="0"/>
              </a:spcBef>
            </a:pPr>
            <a:r>
              <a:rPr kumimoji="0" lang="fr-FR" altLang="fr-FR" sz="1200" b="0" i="0" u="none" strike="noStrike" cap="none" normalizeH="0" baseline="0" dirty="0">
                <a:ln>
                  <a:noFill/>
                </a:ln>
                <a:solidFill>
                  <a:srgbClr val="0033B3"/>
                </a:solidFill>
                <a:effectLst/>
                <a:latin typeface="JetBrains Mono"/>
              </a:rPr>
              <a:t>class </a:t>
            </a:r>
            <a:r>
              <a:rPr kumimoji="0" lang="fr-FR" altLang="fr-FR" sz="1200" b="0" i="0" u="none" strike="noStrike" cap="none" normalizeH="0" baseline="0" dirty="0" err="1">
                <a:ln>
                  <a:noFill/>
                </a:ln>
                <a:solidFill>
                  <a:srgbClr val="000000"/>
                </a:solidFill>
                <a:effectLst/>
                <a:latin typeface="JetBrains Mono"/>
              </a:rPr>
              <a:t>StarService</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constructor</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0000"/>
                </a:solidFill>
                <a:effectLst/>
                <a:latin typeface="JetBrains Mono"/>
              </a:rPr>
              <a:t>IDao</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0000"/>
                </a:solidFill>
                <a:effectLst/>
                <a:latin typeface="JetBrains Mono"/>
              </a:rPr>
              <a:t>Star</a:t>
            </a:r>
            <a:r>
              <a:rPr kumimoji="0" lang="fr-FR" altLang="fr-FR" sz="1200" b="0" i="0" u="none" strike="noStrike" cap="none" normalizeH="0" baseline="0" dirty="0">
                <a:ln>
                  <a:noFill/>
                </a:ln>
                <a:solidFill>
                  <a:srgbClr val="080808"/>
                </a:solidFill>
                <a:effectLst/>
                <a:latin typeface="JetBrains Mono"/>
              </a:rPr>
              <a:t>?&gt;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val </a:t>
            </a:r>
            <a:r>
              <a:rPr kumimoji="0" lang="fr-FR" altLang="fr-FR" sz="1200" b="0" i="0" u="none" strike="noStrike" cap="none" normalizeH="0" baseline="0" dirty="0">
                <a:ln>
                  <a:noFill/>
                </a:ln>
                <a:solidFill>
                  <a:srgbClr val="871094"/>
                </a:solidFill>
                <a:effectLst/>
                <a:latin typeface="JetBrains Mono"/>
              </a:rPr>
              <a:t>stars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MutableList</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0000"/>
                </a:solidFill>
                <a:effectLst/>
                <a:latin typeface="JetBrains Mono"/>
              </a:rPr>
              <a:t>Star</a:t>
            </a:r>
            <a:r>
              <a:rPr kumimoji="0" lang="fr-FR" altLang="fr-FR" sz="1200" b="0" i="0" u="none" strike="noStrike" cap="none" normalizeH="0" baseline="0" dirty="0">
                <a:ln>
                  <a:noFill/>
                </a:ln>
                <a:solidFill>
                  <a:srgbClr val="080808"/>
                </a:solidFill>
                <a:effectLst/>
                <a:latin typeface="JetBrains Mono"/>
              </a:rPr>
              <a:t>&gt;</a:t>
            </a:r>
          </a:p>
          <a:p>
            <a:pPr algn="l">
              <a:lnSpc>
                <a:spcPct val="100000"/>
              </a:lnSpc>
              <a:spcBef>
                <a:spcPts val="0"/>
              </a:spcBef>
            </a:pPr>
            <a:endParaRPr kumimoji="0" lang="fr-FR" altLang="fr-FR" sz="1200" b="0" i="0" u="none" strike="noStrike" cap="none" normalizeH="0" baseline="0" dirty="0">
              <a:ln>
                <a:noFill/>
              </a:ln>
              <a:solidFill>
                <a:srgbClr val="080808"/>
              </a:solidFill>
              <a:effectLst/>
              <a:latin typeface="JetBrains Mono"/>
            </a:endParaRPr>
          </a:p>
          <a:p>
            <a:pPr algn="l">
              <a:lnSpc>
                <a:spcPct val="100000"/>
              </a:lnSpc>
              <a:spcBef>
                <a:spcPts val="0"/>
              </a:spcBef>
            </a:pP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init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871094"/>
                </a:solidFill>
                <a:effectLst/>
                <a:latin typeface="JetBrains Mono"/>
              </a:rPr>
              <a:t>stars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ArrayList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p>
          <a:p>
            <a:pPr algn="l">
              <a:lnSpc>
                <a:spcPct val="100000"/>
              </a:lnSpc>
              <a:spcBef>
                <a:spcPts val="0"/>
              </a:spcBef>
            </a:pPr>
            <a:endParaRPr kumimoji="0" lang="fr-FR" altLang="fr-FR" sz="1200" b="0" i="0" u="none" strike="noStrike" cap="none" normalizeH="0" baseline="0" dirty="0">
              <a:ln>
                <a:noFill/>
              </a:ln>
              <a:solidFill>
                <a:srgbClr val="080808"/>
              </a:solidFill>
              <a:effectLst/>
              <a:latin typeface="JetBrains Mono"/>
            </a:endParaRPr>
          </a:p>
          <a:p>
            <a:pPr algn="l">
              <a:lnSpc>
                <a:spcPct val="100000"/>
              </a:lnSpc>
              <a:spcBef>
                <a:spcPts val="0"/>
              </a:spcBef>
            </a:pP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companion</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object</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9E880D"/>
                </a:solidFill>
                <a:effectLst/>
                <a:latin typeface="JetBrains Mono"/>
              </a:rPr>
              <a:t>@JvmStatic</a:t>
            </a:r>
            <a:br>
              <a:rPr kumimoji="0" lang="fr-FR" altLang="fr-FR" sz="1200" b="0" i="0" u="none" strike="noStrike" cap="none" normalizeH="0" baseline="0" dirty="0">
                <a:ln>
                  <a:noFill/>
                </a:ln>
                <a:solidFill>
                  <a:srgbClr val="9E880D"/>
                </a:solidFill>
                <a:effectLst/>
                <a:latin typeface="JetBrains Mono"/>
              </a:rPr>
            </a:br>
            <a:r>
              <a:rPr kumimoji="0" lang="fr-FR" altLang="fr-FR" sz="1200" b="0" i="0" u="none" strike="noStrike" cap="none" normalizeH="0" baseline="0" dirty="0">
                <a:ln>
                  <a:noFill/>
                </a:ln>
                <a:solidFill>
                  <a:srgbClr val="9E880D"/>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871094"/>
                </a:solidFill>
                <a:effectLst/>
                <a:latin typeface="JetBrains Mono"/>
              </a:rPr>
              <a:t>instance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StarService</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33B3"/>
                </a:solidFill>
                <a:effectLst/>
                <a:latin typeface="JetBrains Mono"/>
              </a:rPr>
              <a:t>null</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get</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1" i="0" u="none" strike="noStrike" cap="none" normalizeH="0" baseline="0" dirty="0" err="1">
                <a:ln>
                  <a:noFill/>
                </a:ln>
                <a:solidFill>
                  <a:srgbClr val="080808"/>
                </a:solidFill>
                <a:effectLst/>
                <a:latin typeface="JetBrains Mono"/>
              </a:rPr>
              <a:t>field</a:t>
            </a: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null</a:t>
            </a: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err="1">
                <a:ln>
                  <a:noFill/>
                </a:ln>
                <a:solidFill>
                  <a:srgbClr val="080808"/>
                </a:solidFill>
                <a:effectLst/>
                <a:latin typeface="JetBrains Mono"/>
              </a:rPr>
              <a:t>field</a:t>
            </a: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StarService</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1" i="0" u="none" strike="noStrike" cap="none" normalizeH="0" baseline="0" dirty="0" err="1">
                <a:ln>
                  <a:noFill/>
                </a:ln>
                <a:solidFill>
                  <a:srgbClr val="080808"/>
                </a:solidFill>
                <a:effectLst/>
                <a:latin typeface="JetBrains Mono"/>
              </a:rPr>
              <a:t>field</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set</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create</a:t>
            </a:r>
            <a:r>
              <a:rPr kumimoji="0" lang="fr-FR" altLang="fr-FR" sz="1200" b="0" i="0" u="none" strike="noStrike" cap="none" normalizeH="0" baseline="0" dirty="0">
                <a:ln>
                  <a:noFill/>
                </a:ln>
                <a:solidFill>
                  <a:srgbClr val="080808"/>
                </a:solidFill>
                <a:effectLst/>
                <a:latin typeface="JetBrains Mono"/>
              </a:rPr>
              <a:t>(o: </a:t>
            </a:r>
            <a:r>
              <a:rPr kumimoji="0" lang="fr-FR" altLang="fr-FR" sz="1200" b="0" i="0" u="none" strike="noStrike" cap="none" normalizeH="0" baseline="0" dirty="0">
                <a:ln>
                  <a:noFill/>
                </a:ln>
                <a:solidFill>
                  <a:srgbClr val="000000"/>
                </a:solidFill>
                <a:effectLst/>
                <a:latin typeface="JetBrains Mono"/>
              </a:rPr>
              <a:t>Star</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Boolean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871094"/>
                </a:solidFill>
                <a:effectLst/>
                <a:latin typeface="JetBrains Mono"/>
              </a:rPr>
              <a:t>stars</a:t>
            </a:r>
            <a:r>
              <a:rPr kumimoji="0" lang="fr-FR" altLang="fr-FR" sz="1200" b="0" i="0" u="none" strike="noStrike" cap="none" normalizeH="0" baseline="0" dirty="0" err="1">
                <a:ln>
                  <a:noFill/>
                </a:ln>
                <a:solidFill>
                  <a:srgbClr val="080808"/>
                </a:solidFill>
                <a:effectLst/>
                <a:latin typeface="JetBrains Mono"/>
              </a:rPr>
              <a:t>.add</a:t>
            </a:r>
            <a:r>
              <a:rPr kumimoji="0" lang="fr-FR" altLang="fr-FR" sz="1200" b="0" i="0" u="none" strike="noStrike" cap="none" normalizeH="0" baseline="0" dirty="0">
                <a:ln>
                  <a:noFill/>
                </a:ln>
                <a:solidFill>
                  <a:srgbClr val="080808"/>
                </a:solidFill>
                <a:effectLst/>
                <a:latin typeface="JetBrains Mono"/>
              </a:rPr>
              <a:t>(o!!)</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endParaRPr lang="fr-FR" dirty="0"/>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4 : Classe </a:t>
            </a:r>
            <a:r>
              <a:rPr lang="fr-FR" dirty="0" err="1"/>
              <a:t>StarService</a:t>
            </a:r>
            <a:endParaRPr lang="fr-FR" dirty="0"/>
          </a:p>
        </p:txBody>
      </p:sp>
      <p:sp>
        <p:nvSpPr>
          <p:cNvPr id="4" name="Content Placeholder 3">
            <a:extLst>
              <a:ext uri="{FF2B5EF4-FFF2-40B4-BE49-F238E27FC236}">
                <a16:creationId xmlns:a16="http://schemas.microsoft.com/office/drawing/2014/main" id="{6D316AE6-1FAB-0DAC-3D2E-922A556E4D5A}"/>
              </a:ext>
            </a:extLst>
          </p:cNvPr>
          <p:cNvSpPr>
            <a:spLocks noGrp="1"/>
          </p:cNvSpPr>
          <p:nvPr>
            <p:ph sz="quarter" idx="14"/>
          </p:nvPr>
        </p:nvSpPr>
        <p:spPr/>
        <p:txBody>
          <a:bodyPr/>
          <a:lstStyle/>
          <a:p>
            <a:pPr algn="l">
              <a:lnSpc>
                <a:spcPct val="100000"/>
              </a:lnSpc>
              <a:spcBef>
                <a:spcPts val="0"/>
              </a:spcBef>
            </a:pP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a:ln>
                  <a:noFill/>
                </a:ln>
                <a:solidFill>
                  <a:srgbClr val="00627A"/>
                </a:solidFill>
                <a:effectLst/>
                <a:latin typeface="JetBrains Mono"/>
              </a:rPr>
              <a:t>update</a:t>
            </a:r>
            <a:r>
              <a:rPr kumimoji="0" lang="fr-FR" altLang="fr-FR" sz="1200" b="0" i="0" u="none" strike="noStrike" cap="none" normalizeH="0" baseline="0" dirty="0">
                <a:ln>
                  <a:noFill/>
                </a:ln>
                <a:solidFill>
                  <a:srgbClr val="080808"/>
                </a:solidFill>
                <a:effectLst/>
                <a:latin typeface="JetBrains Mono"/>
              </a:rPr>
              <a:t>(o: </a:t>
            </a:r>
            <a:r>
              <a:rPr kumimoji="0" lang="fr-FR" altLang="fr-FR" sz="1200" b="0" i="0" u="none" strike="noStrike" cap="none" normalizeH="0" baseline="0" dirty="0">
                <a:ln>
                  <a:noFill/>
                </a:ln>
                <a:solidFill>
                  <a:srgbClr val="000000"/>
                </a:solidFill>
                <a:effectLst/>
                <a:latin typeface="JetBrains Mono"/>
              </a:rPr>
              <a:t>Star</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Boolean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for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s </a:t>
            </a:r>
            <a:r>
              <a:rPr kumimoji="0" lang="fr-FR" altLang="fr-FR" sz="1200" b="0" i="0" u="none" strike="noStrike" cap="none" normalizeH="0" baseline="0" dirty="0">
                <a:ln>
                  <a:noFill/>
                </a:ln>
                <a:solidFill>
                  <a:srgbClr val="0033B3"/>
                </a:solidFill>
                <a:effectLst/>
                <a:latin typeface="JetBrains Mono"/>
              </a:rPr>
              <a:t>in </a:t>
            </a:r>
            <a:r>
              <a:rPr kumimoji="0" lang="fr-FR" altLang="fr-FR" sz="1200" b="0" i="0" u="none" strike="noStrike" cap="none" normalizeH="0" baseline="0" dirty="0">
                <a:ln>
                  <a:noFill/>
                </a:ln>
                <a:solidFill>
                  <a:srgbClr val="871094"/>
                </a:solidFill>
                <a:effectLst/>
                <a:latin typeface="JetBrains Mono"/>
              </a:rPr>
              <a:t>stars</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(o != </a:t>
            </a:r>
            <a:r>
              <a:rPr kumimoji="0" lang="fr-FR" altLang="fr-FR" sz="1200" b="0" i="0" u="none" strike="noStrike" cap="none" normalizeH="0" baseline="0" dirty="0" err="1">
                <a:ln>
                  <a:noFill/>
                </a:ln>
                <a:solidFill>
                  <a:srgbClr val="0033B3"/>
                </a:solidFill>
                <a:effectLst/>
                <a:latin typeface="JetBrains Mono"/>
              </a:rPr>
              <a:t>null</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star</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o.</a:t>
            </a:r>
            <a:r>
              <a:rPr kumimoji="0" lang="fr-FR" altLang="fr-FR" sz="1200" b="0" i="0" u="none" strike="noStrike" cap="none" normalizeH="0" baseline="0" dirty="0" err="1">
                <a:ln>
                  <a:noFill/>
                </a:ln>
                <a:solidFill>
                  <a:srgbClr val="871094"/>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.toFloat</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img</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o.</a:t>
            </a:r>
            <a:r>
              <a:rPr kumimoji="0" lang="fr-FR" altLang="fr-FR" sz="1200" b="0" i="0" u="none" strike="noStrike" cap="none" normalizeH="0" baseline="0" dirty="0" err="1">
                <a:ln>
                  <a:noFill/>
                </a:ln>
                <a:solidFill>
                  <a:srgbClr val="871094"/>
                </a:solidFill>
                <a:effectLst/>
                <a:latin typeface="JetBrains Mono"/>
              </a:rPr>
              <a:t>img</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871094"/>
                </a:solidFill>
                <a:effectLst/>
                <a:latin typeface="JetBrains Mono"/>
              </a:rPr>
              <a:t>name </a:t>
            </a:r>
            <a:r>
              <a:rPr kumimoji="0" lang="fr-FR" altLang="fr-FR" sz="1200" b="0" i="0" u="none" strike="noStrike" cap="none" normalizeH="0" baseline="0" dirty="0">
                <a:ln>
                  <a:noFill/>
                </a:ln>
                <a:solidFill>
                  <a:srgbClr val="080808"/>
                </a:solidFill>
                <a:effectLst/>
                <a:latin typeface="JetBrains Mono"/>
              </a:rPr>
              <a:t>= o.</a:t>
            </a:r>
            <a:r>
              <a:rPr kumimoji="0" lang="fr-FR" altLang="fr-FR" sz="1200" b="0" i="0" u="none" strike="noStrike" cap="none" normalizeH="0" baseline="0" dirty="0">
                <a:ln>
                  <a:noFill/>
                </a:ln>
                <a:solidFill>
                  <a:srgbClr val="871094"/>
                </a:solidFill>
                <a:effectLst/>
                <a:latin typeface="JetBrains Mono"/>
              </a:rPr>
              <a:t>name</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star</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o.</a:t>
            </a:r>
            <a:r>
              <a:rPr kumimoji="0" lang="fr-FR" altLang="fr-FR" sz="1200" b="0" i="0" u="none" strike="noStrike" cap="none" normalizeH="0" baseline="0" dirty="0" err="1">
                <a:ln>
                  <a:noFill/>
                </a:ln>
                <a:solidFill>
                  <a:srgbClr val="871094"/>
                </a:solidFill>
                <a:effectLst/>
                <a:latin typeface="JetBrains Mono"/>
              </a:rPr>
              <a:t>star</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0033B3"/>
                </a:solidFill>
                <a:effectLst/>
                <a:latin typeface="JetBrains Mono"/>
              </a:rPr>
              <a:t>true</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p>
          <a:p>
            <a:pPr algn="l">
              <a:lnSpc>
                <a:spcPct val="100000"/>
              </a:lnSpc>
              <a:spcBef>
                <a:spcPts val="0"/>
              </a:spcBef>
            </a:pPr>
            <a:r>
              <a:rPr lang="fr-FR" altLang="fr-FR" dirty="0">
                <a:solidFill>
                  <a:srgbClr val="080808"/>
                </a:solidFill>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delete</a:t>
            </a:r>
            <a:r>
              <a:rPr kumimoji="0" lang="fr-FR" altLang="fr-FR" sz="1200" b="0" i="0" u="none" strike="noStrike" cap="none" normalizeH="0" baseline="0" dirty="0">
                <a:ln>
                  <a:noFill/>
                </a:ln>
                <a:solidFill>
                  <a:srgbClr val="080808"/>
                </a:solidFill>
                <a:effectLst/>
                <a:latin typeface="JetBrains Mono"/>
              </a:rPr>
              <a:t>(o: </a:t>
            </a:r>
            <a:r>
              <a:rPr kumimoji="0" lang="fr-FR" altLang="fr-FR" sz="1200" b="0" i="0" u="none" strike="noStrike" cap="none" normalizeH="0" baseline="0" dirty="0">
                <a:ln>
                  <a:noFill/>
                </a:ln>
                <a:solidFill>
                  <a:srgbClr val="000000"/>
                </a:solidFill>
                <a:effectLst/>
                <a:latin typeface="JetBrains Mono"/>
              </a:rPr>
              <a:t>Star</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Boolean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871094"/>
                </a:solidFill>
                <a:effectLst/>
                <a:latin typeface="JetBrains Mono"/>
              </a:rPr>
              <a:t>stars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00627A"/>
                </a:solidFill>
                <a:effectLst/>
                <a:latin typeface="JetBrains Mono"/>
              </a:rPr>
              <a:t>remove</a:t>
            </a:r>
            <a:r>
              <a:rPr kumimoji="0" lang="fr-FR" altLang="fr-FR" sz="1200" b="0" i="0" u="none" strike="noStrike" cap="none" normalizeH="0" baseline="0" dirty="0">
                <a:ln>
                  <a:noFill/>
                </a:ln>
                <a:solidFill>
                  <a:srgbClr val="080808"/>
                </a:solidFill>
                <a:effectLst/>
                <a:latin typeface="JetBrains Mono"/>
              </a:rPr>
              <a:t>(o)</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endParaRPr kumimoji="0" lang="fr-FR" altLang="fr-FR" sz="1200" b="0" i="0" u="none" strike="noStrike" cap="none" normalizeH="0" baseline="0" dirty="0">
              <a:ln>
                <a:noFill/>
              </a:ln>
              <a:solidFill>
                <a:srgbClr val="0033B3"/>
              </a:solidFill>
              <a:effectLst/>
              <a:latin typeface="JetBrains Mono"/>
            </a:endParaRPr>
          </a:p>
          <a:p>
            <a:pPr algn="l">
              <a:lnSpc>
                <a:spcPct val="100000"/>
              </a:lnSpc>
              <a:spcBef>
                <a:spcPts val="0"/>
              </a:spcBef>
            </a:pP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findById</a:t>
            </a:r>
            <a:r>
              <a:rPr kumimoji="0" lang="fr-FR" altLang="fr-FR" sz="1200" b="0" i="0" u="none" strike="noStrike" cap="none" normalizeH="0" baseline="0" dirty="0">
                <a:ln>
                  <a:noFill/>
                </a:ln>
                <a:solidFill>
                  <a:srgbClr val="080808"/>
                </a:solidFill>
                <a:effectLst/>
                <a:latin typeface="JetBrains Mono"/>
              </a:rPr>
              <a:t>(id: </a:t>
            </a:r>
            <a:r>
              <a:rPr kumimoji="0" lang="fr-FR" altLang="fr-FR" sz="1200" b="0" i="0" u="none" strike="noStrike" cap="none" normalizeH="0" baseline="0" dirty="0">
                <a:ln>
                  <a:noFill/>
                </a:ln>
                <a:solidFill>
                  <a:srgbClr val="000000"/>
                </a:solidFill>
                <a:effectLst/>
                <a:latin typeface="JetBrains Mono"/>
              </a:rPr>
              <a:t>Int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Star</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for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s </a:t>
            </a:r>
            <a:r>
              <a:rPr kumimoji="0" lang="fr-FR" altLang="fr-FR" sz="1200" b="0" i="0" u="none" strike="noStrike" cap="none" normalizeH="0" baseline="0" dirty="0">
                <a:ln>
                  <a:noFill/>
                </a:ln>
                <a:solidFill>
                  <a:srgbClr val="0033B3"/>
                </a:solidFill>
                <a:effectLst/>
                <a:latin typeface="JetBrains Mono"/>
              </a:rPr>
              <a:t>in </a:t>
            </a:r>
            <a:r>
              <a:rPr kumimoji="0" lang="fr-FR" altLang="fr-FR" sz="1200" b="0" i="0" u="none" strike="noStrike" cap="none" normalizeH="0" baseline="0" dirty="0">
                <a:ln>
                  <a:noFill/>
                </a:ln>
                <a:solidFill>
                  <a:srgbClr val="871094"/>
                </a:solidFill>
                <a:effectLst/>
                <a:latin typeface="JetBrains Mono"/>
              </a:rPr>
              <a:t>stars</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s</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871094"/>
                </a:solidFill>
                <a:effectLst/>
                <a:latin typeface="JetBrains Mono"/>
              </a:rPr>
              <a:t>id </a:t>
            </a:r>
            <a:r>
              <a:rPr kumimoji="0" lang="fr-FR" altLang="fr-FR" sz="1200" b="0" i="0" u="none" strike="noStrike" cap="none" normalizeH="0" baseline="0" dirty="0">
                <a:ln>
                  <a:noFill/>
                </a:ln>
                <a:solidFill>
                  <a:srgbClr val="080808"/>
                </a:solidFill>
                <a:effectLst/>
                <a:latin typeface="JetBrains Mono"/>
              </a:rPr>
              <a:t>== id)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a:ln>
                  <a:noFill/>
                </a:ln>
                <a:solidFill>
                  <a:srgbClr val="000000"/>
                </a:solidFill>
                <a:effectLst/>
                <a:latin typeface="JetBrains Mono"/>
              </a:rPr>
              <a:t>s</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0033B3"/>
                </a:solidFill>
                <a:effectLst/>
                <a:latin typeface="JetBrains Mono"/>
              </a:rPr>
              <a:t>null</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findAll</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List</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0000"/>
                </a:solidFill>
                <a:effectLst/>
                <a:latin typeface="JetBrains Mono"/>
              </a:rPr>
              <a:t>Star</a:t>
            </a:r>
            <a:r>
              <a:rPr kumimoji="0" lang="fr-FR" altLang="fr-FR" sz="1200" b="0" i="0" u="none" strike="noStrike" cap="none" normalizeH="0" baseline="0" dirty="0">
                <a:ln>
                  <a:noFill/>
                </a:ln>
                <a:solidFill>
                  <a:srgbClr val="080808"/>
                </a:solidFill>
                <a:effectLst/>
                <a:latin typeface="JetBrains Mono"/>
              </a:rPr>
              <a:t>&gt;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a:ln>
                  <a:noFill/>
                </a:ln>
                <a:solidFill>
                  <a:srgbClr val="871094"/>
                </a:solidFill>
                <a:effectLst/>
                <a:latin typeface="JetBrains Mono"/>
              </a:rPr>
              <a:t>stars</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a:p>
            <a:pPr>
              <a:lnSpc>
                <a:spcPct val="200000"/>
              </a:lnSpc>
            </a:pPr>
            <a:endParaRPr lang="fr-FR" dirty="0"/>
          </a:p>
          <a:p>
            <a:pPr>
              <a:lnSpc>
                <a:spcPct val="200000"/>
              </a:lnSpc>
            </a:pPr>
            <a:endParaRPr lang="fr-FR" dirty="0"/>
          </a:p>
          <a:p>
            <a:pPr>
              <a:lnSpc>
                <a:spcPct val="200000"/>
              </a:lnSpc>
            </a:pPr>
            <a:endParaRPr lang="fr-FR" dirty="0"/>
          </a:p>
          <a:p>
            <a:pPr algn="l">
              <a:lnSpc>
                <a:spcPct val="200000"/>
              </a:lnSpc>
            </a:pPr>
            <a:r>
              <a:rPr lang="fr-FR" dirty="0"/>
              <a:t> </a:t>
            </a:r>
          </a:p>
          <a:p>
            <a:endParaRPr lang="fr-FR" dirty="0"/>
          </a:p>
        </p:txBody>
      </p:sp>
    </p:spTree>
    <p:extLst>
      <p:ext uri="{BB962C8B-B14F-4D97-AF65-F5344CB8AC3E}">
        <p14:creationId xmlns:p14="http://schemas.microsoft.com/office/powerpoint/2010/main" val="2069976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4" name="Content Placeholder 3">
            <a:extLst>
              <a:ext uri="{FF2B5EF4-FFF2-40B4-BE49-F238E27FC236}">
                <a16:creationId xmlns:a16="http://schemas.microsoft.com/office/drawing/2014/main" id="{A73FDBC7-849E-1B11-EB85-860B549C1B03}"/>
              </a:ext>
            </a:extLst>
          </p:cNvPr>
          <p:cNvSpPr>
            <a:spLocks noGrp="1"/>
          </p:cNvSpPr>
          <p:nvPr>
            <p:ph sz="quarter" idx="12"/>
          </p:nvPr>
        </p:nvSpPr>
        <p:spPr/>
        <p:txBody>
          <a:bodyPr/>
          <a:lstStyle/>
          <a:p>
            <a:r>
              <a:rPr lang="fr-FR" dirty="0">
                <a:solidFill>
                  <a:schemeClr val="tx1"/>
                </a:solidFill>
              </a:rPr>
              <a:t>Ajouter les dépendances suivantes dans </a:t>
            </a:r>
            <a:r>
              <a:rPr lang="fr-FR" dirty="0" err="1">
                <a:solidFill>
                  <a:schemeClr val="tx1"/>
                </a:solidFill>
              </a:rPr>
              <a:t>gradle</a:t>
            </a:r>
            <a:r>
              <a:rPr lang="fr-FR" dirty="0">
                <a:solidFill>
                  <a:schemeClr val="tx1"/>
                </a:solidFill>
              </a:rPr>
              <a:t> (module) :</a:t>
            </a:r>
          </a:p>
          <a:p>
            <a:endParaRPr lang="fr-FR" dirty="0"/>
          </a:p>
          <a:p>
            <a:pPr algn="l"/>
            <a:r>
              <a:rPr kumimoji="0" lang="fr-FR" altLang="fr-FR" sz="1200" b="0" i="0" u="none" strike="noStrike" cap="none" normalizeH="0" baseline="0" dirty="0" err="1">
                <a:ln>
                  <a:noFill/>
                </a:ln>
                <a:solidFill>
                  <a:srgbClr val="080808"/>
                </a:solidFill>
                <a:effectLst/>
                <a:latin typeface="JetBrains Mono"/>
              </a:rPr>
              <a:t>implementation</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"androidx.recyclerview:recyclerview:1.2.1"</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err="1">
                <a:ln>
                  <a:noFill/>
                </a:ln>
                <a:solidFill>
                  <a:srgbClr val="080808"/>
                </a:solidFill>
                <a:effectLst/>
                <a:latin typeface="JetBrains Mono"/>
              </a:rPr>
              <a:t>implementation</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"androidx.recyclerview:recyclerview-selection:1.1.0"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err="1">
                <a:ln>
                  <a:noFill/>
                </a:ln>
                <a:solidFill>
                  <a:srgbClr val="080808"/>
                </a:solidFill>
                <a:effectLst/>
                <a:latin typeface="JetBrains Mono"/>
              </a:rPr>
              <a:t>implementation</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'de.hdodenhof:circleimageview:3.0.1'</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err="1">
                <a:ln>
                  <a:noFill/>
                </a:ln>
                <a:solidFill>
                  <a:srgbClr val="080808"/>
                </a:solidFill>
                <a:effectLst/>
                <a:latin typeface="JetBrains Mono"/>
              </a:rPr>
              <a:t>implementation</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'com.github.bumptech.glide:glide:4.8.0'</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err="1">
                <a:ln>
                  <a:noFill/>
                </a:ln>
                <a:solidFill>
                  <a:srgbClr val="080808"/>
                </a:solidFill>
                <a:effectLst/>
                <a:latin typeface="JetBrains Mono"/>
              </a:rPr>
              <a:t>annotationProcessor</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'com.github.bumptech.glide:compiler:4.8.0'</a:t>
            </a:r>
            <a:endParaRPr kumimoji="0" lang="fr-FR" altLang="fr-FR" sz="2800" b="0" i="0" u="none" strike="noStrike" cap="none" normalizeH="0" baseline="0" dirty="0">
              <a:ln>
                <a:noFill/>
              </a:ln>
              <a:solidFill>
                <a:schemeClr val="tx1"/>
              </a:solidFill>
              <a:effectLst/>
              <a:latin typeface="Arial" panose="020B0604020202020204" pitchFamily="34" charset="0"/>
            </a:endParaRPr>
          </a:p>
          <a:p>
            <a:r>
              <a:rPr lang="fr-FR" dirty="0"/>
              <a:t> </a:t>
            </a:r>
          </a:p>
          <a:p>
            <a:endParaRPr lang="fr-FR" dirty="0"/>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5 : Dépendances de projet</a:t>
            </a:r>
          </a:p>
        </p:txBody>
      </p:sp>
      <p:sp>
        <p:nvSpPr>
          <p:cNvPr id="9" name="Content Placeholder 8">
            <a:extLst>
              <a:ext uri="{FF2B5EF4-FFF2-40B4-BE49-F238E27FC236}">
                <a16:creationId xmlns:a16="http://schemas.microsoft.com/office/drawing/2014/main" id="{6B3A64E1-6DA3-89BD-187A-4439BD481923}"/>
              </a:ext>
            </a:extLst>
          </p:cNvPr>
          <p:cNvSpPr>
            <a:spLocks noGrp="1"/>
          </p:cNvSpPr>
          <p:nvPr>
            <p:ph sz="quarter" idx="14"/>
          </p:nvPr>
        </p:nvSpPr>
        <p:spPr/>
        <p:txBody>
          <a:bodyPr/>
          <a:lstStyle/>
          <a:p>
            <a:r>
              <a:rPr lang="fr-FR" dirty="0">
                <a:solidFill>
                  <a:schemeClr val="tx1"/>
                </a:solidFill>
              </a:rPr>
              <a:t>Dans le fichier </a:t>
            </a:r>
            <a:r>
              <a:rPr lang="fr-FR" b="1" dirty="0">
                <a:solidFill>
                  <a:schemeClr val="tx1"/>
                </a:solidFill>
              </a:rPr>
              <a:t>activity_main.xml</a:t>
            </a:r>
            <a:r>
              <a:rPr lang="fr-FR" dirty="0">
                <a:solidFill>
                  <a:schemeClr val="tx1"/>
                </a:solidFill>
              </a:rPr>
              <a:t>, ajouter le composant </a:t>
            </a:r>
            <a:r>
              <a:rPr lang="fr-FR" b="1" dirty="0" err="1">
                <a:solidFill>
                  <a:schemeClr val="tx1"/>
                </a:solidFill>
              </a:rPr>
              <a:t>RecyclerView</a:t>
            </a:r>
            <a:r>
              <a:rPr lang="fr-FR" dirty="0">
                <a:solidFill>
                  <a:schemeClr val="tx1"/>
                </a:solidFill>
              </a:rPr>
              <a:t> :</a:t>
            </a:r>
          </a:p>
          <a:p>
            <a:pPr algn="l"/>
            <a:r>
              <a:rPr kumimoji="0" lang="fr-FR" altLang="fr-FR" sz="1200" b="0" i="1"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174AD4"/>
                </a:solidFill>
                <a:effectLst/>
                <a:latin typeface="JetBrains Mono"/>
              </a:rPr>
              <a:t>xml version</a:t>
            </a:r>
            <a:r>
              <a:rPr kumimoji="0" lang="fr-FR" altLang="fr-FR" sz="1200" b="0" i="0" u="none" strike="noStrike" cap="none" normalizeH="0" baseline="0" dirty="0">
                <a:ln>
                  <a:noFill/>
                </a:ln>
                <a:solidFill>
                  <a:srgbClr val="067D17"/>
                </a:solidFill>
                <a:effectLst/>
                <a:latin typeface="JetBrains Mono"/>
              </a:rPr>
              <a:t>="1.0" </a:t>
            </a:r>
            <a:r>
              <a:rPr kumimoji="0" lang="fr-FR" altLang="fr-FR" sz="1200" b="0" i="0" u="none" strike="noStrike" cap="none" normalizeH="0" baseline="0" dirty="0" err="1">
                <a:ln>
                  <a:noFill/>
                </a:ln>
                <a:solidFill>
                  <a:srgbClr val="174AD4"/>
                </a:solidFill>
                <a:effectLst/>
                <a:latin typeface="JetBrains Mono"/>
              </a:rPr>
              <a:t>encoding</a:t>
            </a:r>
            <a:r>
              <a:rPr kumimoji="0" lang="fr-FR" altLang="fr-FR" sz="1200" b="0" i="0" u="none" strike="noStrike" cap="none" normalizeH="0" baseline="0" dirty="0">
                <a:ln>
                  <a:noFill/>
                </a:ln>
                <a:solidFill>
                  <a:srgbClr val="067D17"/>
                </a:solidFill>
                <a:effectLst/>
                <a:latin typeface="JetBrains Mono"/>
              </a:rPr>
              <a:t>="utf-8" </a:t>
            </a:r>
            <a:r>
              <a:rPr kumimoji="0" lang="fr-FR" altLang="fr-FR" sz="1200" b="0" i="1" u="none" strike="noStrike" cap="none" normalizeH="0" baseline="0" dirty="0">
                <a:ln>
                  <a:noFill/>
                </a:ln>
                <a:solidFill>
                  <a:srgbClr val="080808"/>
                </a:solidFill>
                <a:effectLst/>
                <a:latin typeface="JetBrains Mono"/>
              </a:rPr>
              <a:t>?&gt;</a:t>
            </a:r>
            <a:br>
              <a:rPr kumimoji="0" lang="fr-FR" altLang="fr-FR" sz="1200" b="0" i="1"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33B3"/>
                </a:solidFill>
                <a:effectLst/>
                <a:latin typeface="JetBrains Mono"/>
              </a:rPr>
              <a:t>LinearLayout</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-auto"</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err="1">
                <a:ln>
                  <a:noFill/>
                </a:ln>
                <a:solidFill>
                  <a:srgbClr val="174AD4"/>
                </a:solidFill>
                <a:effectLst/>
                <a:latin typeface="JetBrains Mono"/>
              </a:rPr>
              <a:t>:context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ma.projet.starts.MainActivity</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&gt;</a:t>
            </a:r>
          </a:p>
          <a:p>
            <a:pPr algn="l"/>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androidx.recyclerview.widget.RecyclerView</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recycle_view</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33B3"/>
                </a:solidFill>
                <a:effectLst/>
                <a:latin typeface="JetBrains Mono"/>
              </a:rPr>
              <a:t>LinearLayout</a:t>
            </a:r>
            <a:r>
              <a:rPr kumimoji="0" lang="fr-FR" altLang="fr-FR" sz="1200" b="0" i="0" u="none" strike="noStrike" cap="none" normalizeH="0" baseline="0" dirty="0">
                <a:ln>
                  <a:noFill/>
                </a:ln>
                <a:solidFill>
                  <a:srgbClr val="080808"/>
                </a:solidFill>
                <a:effectLst/>
                <a:latin typeface="JetBrains Mono"/>
              </a:rPr>
              <a:t>&gt;</a:t>
            </a:r>
            <a:endParaRPr kumimoji="0" lang="fr-FR" altLang="fr-FR" sz="2800" b="0" i="0" u="none" strike="noStrike" cap="none" normalizeH="0" baseline="0" dirty="0">
              <a:ln>
                <a:noFill/>
              </a:ln>
              <a:solidFill>
                <a:schemeClr val="tx1"/>
              </a:solidFill>
              <a:effectLst/>
              <a:latin typeface="Arial" panose="020B0604020202020204" pitchFamily="34" charset="0"/>
            </a:endParaRPr>
          </a:p>
          <a:p>
            <a:r>
              <a:rPr lang="fr-FR" dirty="0"/>
              <a:t> </a:t>
            </a:r>
          </a:p>
          <a:p>
            <a:endParaRPr lang="fr-FR" dirty="0"/>
          </a:p>
        </p:txBody>
      </p:sp>
      <p:sp>
        <p:nvSpPr>
          <p:cNvPr id="12" name="Content Placeholder 11">
            <a:extLst>
              <a:ext uri="{FF2B5EF4-FFF2-40B4-BE49-F238E27FC236}">
                <a16:creationId xmlns:a16="http://schemas.microsoft.com/office/drawing/2014/main" id="{DF1F1E4C-6CA4-F9A6-0697-49329020DC66}"/>
              </a:ext>
            </a:extLst>
          </p:cNvPr>
          <p:cNvSpPr>
            <a:spLocks noGrp="1"/>
          </p:cNvSpPr>
          <p:nvPr>
            <p:ph sz="quarter" idx="15"/>
          </p:nvPr>
        </p:nvSpPr>
        <p:spPr/>
        <p:txBody>
          <a:bodyPr/>
          <a:lstStyle/>
          <a:p>
            <a:r>
              <a:rPr lang="fr-FR" dirty="0"/>
              <a:t>Etape 6 : activity_main.xml</a:t>
            </a:r>
          </a:p>
        </p:txBody>
      </p:sp>
    </p:spTree>
    <p:extLst>
      <p:ext uri="{BB962C8B-B14F-4D97-AF65-F5344CB8AC3E}">
        <p14:creationId xmlns:p14="http://schemas.microsoft.com/office/powerpoint/2010/main" val="18680081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4" name="Content Placeholder 3">
            <a:extLst>
              <a:ext uri="{FF2B5EF4-FFF2-40B4-BE49-F238E27FC236}">
                <a16:creationId xmlns:a16="http://schemas.microsoft.com/office/drawing/2014/main" id="{A73FDBC7-849E-1B11-EB85-860B549C1B03}"/>
              </a:ext>
            </a:extLst>
          </p:cNvPr>
          <p:cNvSpPr>
            <a:spLocks noGrp="1"/>
          </p:cNvSpPr>
          <p:nvPr>
            <p:ph sz="quarter" idx="12"/>
          </p:nvPr>
        </p:nvSpPr>
        <p:spPr/>
        <p:txBody>
          <a:bodyPr/>
          <a:lstStyle/>
          <a:p>
            <a:r>
              <a:rPr lang="fr-FR" dirty="0">
                <a:solidFill>
                  <a:schemeClr val="tx1"/>
                </a:solidFill>
              </a:rPr>
              <a:t>Créer le fichier </a:t>
            </a:r>
            <a:r>
              <a:rPr lang="fr-FR" b="1" dirty="0">
                <a:solidFill>
                  <a:schemeClr val="tx1"/>
                </a:solidFill>
              </a:rPr>
              <a:t>star_item.xml </a:t>
            </a:r>
            <a:r>
              <a:rPr lang="fr-FR" dirty="0">
                <a:solidFill>
                  <a:schemeClr val="tx1"/>
                </a:solidFill>
              </a:rPr>
              <a:t>dans le dossier </a:t>
            </a:r>
            <a:r>
              <a:rPr lang="fr-FR" dirty="0" err="1">
                <a:solidFill>
                  <a:schemeClr val="tx1"/>
                </a:solidFill>
              </a:rPr>
              <a:t>layout</a:t>
            </a:r>
            <a:r>
              <a:rPr lang="fr-FR" dirty="0">
                <a:solidFill>
                  <a:schemeClr val="tx1"/>
                </a:solidFill>
              </a:rPr>
              <a:t>,  qui représentera chaque star dans la liste.</a:t>
            </a: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7 : </a:t>
            </a:r>
            <a:r>
              <a:rPr lang="fr-FR" dirty="0" err="1"/>
              <a:t>Layout</a:t>
            </a:r>
            <a:r>
              <a:rPr lang="fr-FR" dirty="0"/>
              <a:t> d’un élément Star</a:t>
            </a:r>
          </a:p>
        </p:txBody>
      </p:sp>
      <p:sp>
        <p:nvSpPr>
          <p:cNvPr id="9" name="Content Placeholder 8">
            <a:extLst>
              <a:ext uri="{FF2B5EF4-FFF2-40B4-BE49-F238E27FC236}">
                <a16:creationId xmlns:a16="http://schemas.microsoft.com/office/drawing/2014/main" id="{6B3A64E1-6DA3-89BD-187A-4439BD481923}"/>
              </a:ext>
            </a:extLst>
          </p:cNvPr>
          <p:cNvSpPr>
            <a:spLocks noGrp="1"/>
          </p:cNvSpPr>
          <p:nvPr>
            <p:ph sz="quarter" idx="14"/>
          </p:nvPr>
        </p:nvSpPr>
        <p:spPr/>
        <p:txBody>
          <a:bodyPr/>
          <a:lstStyle/>
          <a:p>
            <a:pPr algn="l">
              <a:lnSpc>
                <a:spcPct val="100000"/>
              </a:lnSpc>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err="1">
                <a:ln>
                  <a:noFill/>
                </a:ln>
                <a:solidFill>
                  <a:srgbClr val="0033B3"/>
                </a:solidFill>
                <a:effectLst/>
                <a:latin typeface="JetBrains Mono"/>
              </a:rPr>
              <a:t>RelativeLayout</a:t>
            </a: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-auto"</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tools</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:padding</a:t>
            </a:r>
            <a:r>
              <a:rPr kumimoji="0" lang="fr-FR" altLang="fr-FR" b="0" i="0" u="none" strike="noStrike" cap="none" normalizeH="0" baseline="0" dirty="0">
                <a:ln>
                  <a:noFill/>
                </a:ln>
                <a:solidFill>
                  <a:srgbClr val="067D17"/>
                </a:solidFill>
                <a:effectLst/>
                <a:latin typeface="JetBrains Mono"/>
              </a:rPr>
              <a:t>="20dp"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match_parent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androidx.constraintlayout.widget.ConstraintLayout</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wrap_content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de.hdodenhof.circleimageview.CircleImageView</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img</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="100dp"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="100dp"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:layout_marginTop</a:t>
            </a:r>
            <a:r>
              <a:rPr kumimoji="0" lang="fr-FR" altLang="fr-FR" b="0" i="0" u="none" strike="noStrike" cap="none" normalizeH="0" baseline="0" dirty="0">
                <a:ln>
                  <a:noFill/>
                </a:ln>
                <a:solidFill>
                  <a:srgbClr val="067D17"/>
                </a:solidFill>
                <a:effectLst/>
                <a:latin typeface="JetBrains Mono"/>
              </a:rPr>
              <a:t>="16dp"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:src</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mipmap</a:t>
            </a:r>
            <a:r>
              <a:rPr kumimoji="0" lang="fr-FR" altLang="fr-FR" b="0" i="0" u="none" strike="noStrike" cap="none" normalizeH="0" baseline="0" dirty="0">
                <a:ln>
                  <a:noFill/>
                </a:ln>
                <a:solidFill>
                  <a:srgbClr val="067D17"/>
                </a:solidFill>
                <a:effectLst/>
                <a:latin typeface="JetBrains Mono"/>
              </a:rPr>
              <a:t>/star"</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:layout_constraintEnd_toEndOf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:layout_constraintHorizontal_bias</a:t>
            </a:r>
            <a:r>
              <a:rPr kumimoji="0" lang="fr-FR" altLang="fr-FR" b="0" i="0" u="none" strike="noStrike" cap="none" normalizeH="0" baseline="0" dirty="0">
                <a:ln>
                  <a:noFill/>
                </a:ln>
                <a:solidFill>
                  <a:srgbClr val="067D17"/>
                </a:solidFill>
                <a:effectLst/>
                <a:latin typeface="JetBrains Mono"/>
              </a:rPr>
              <a:t>="0.498"</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:layout_constraintStart_toStartOf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:layout_constraintTop_toTopOf</a:t>
            </a:r>
            <a:r>
              <a:rPr kumimoji="0" lang="fr-FR" altLang="fr-FR" b="0" i="0" u="none" strike="noStrike" cap="none" normalizeH="0" baseline="0" dirty="0">
                <a:ln>
                  <a:noFill/>
                </a:ln>
                <a:solidFill>
                  <a:srgbClr val="067D17"/>
                </a:solidFill>
                <a:effectLst/>
                <a:latin typeface="JetBrains Mono"/>
              </a:rPr>
              <a:t>="parent"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endParaRPr lang="fr-FR" dirty="0"/>
          </a:p>
        </p:txBody>
      </p:sp>
      <p:pic>
        <p:nvPicPr>
          <p:cNvPr id="7" name="Picture 6">
            <a:extLst>
              <a:ext uri="{FF2B5EF4-FFF2-40B4-BE49-F238E27FC236}">
                <a16:creationId xmlns:a16="http://schemas.microsoft.com/office/drawing/2014/main" id="{6B179D66-8466-7F69-A2FD-FCF353D76C3F}"/>
              </a:ext>
            </a:extLst>
          </p:cNvPr>
          <p:cNvPicPr>
            <a:picLocks noChangeAspect="1"/>
          </p:cNvPicPr>
          <p:nvPr/>
        </p:nvPicPr>
        <p:blipFill>
          <a:blip r:embed="rId2"/>
          <a:stretch>
            <a:fillRect/>
          </a:stretch>
        </p:blipFill>
        <p:spPr>
          <a:xfrm>
            <a:off x="1618637" y="2879664"/>
            <a:ext cx="2581635" cy="1609950"/>
          </a:xfrm>
          <a:prstGeom prst="rect">
            <a:avLst/>
          </a:prstGeom>
        </p:spPr>
      </p:pic>
    </p:spTree>
    <p:extLst>
      <p:ext uri="{BB962C8B-B14F-4D97-AF65-F5344CB8AC3E}">
        <p14:creationId xmlns:p14="http://schemas.microsoft.com/office/powerpoint/2010/main" val="30523543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5" name="Content Placeholder 4">
            <a:extLst>
              <a:ext uri="{FF2B5EF4-FFF2-40B4-BE49-F238E27FC236}">
                <a16:creationId xmlns:a16="http://schemas.microsoft.com/office/drawing/2014/main" id="{688F0D64-101A-5948-AFDC-DD7920D5B6D1}"/>
              </a:ext>
            </a:extLst>
          </p:cNvPr>
          <p:cNvSpPr>
            <a:spLocks noGrp="1"/>
          </p:cNvSpPr>
          <p:nvPr>
            <p:ph sz="quarter" idx="13"/>
          </p:nvPr>
        </p:nvSpPr>
        <p:spPr/>
        <p:txBody>
          <a:bodyPr/>
          <a:lstStyle/>
          <a:p>
            <a:r>
              <a:rPr lang="fr-FR" dirty="0"/>
              <a:t>Etape 7 : </a:t>
            </a:r>
            <a:r>
              <a:rPr lang="fr-FR" dirty="0" err="1"/>
              <a:t>Layout</a:t>
            </a:r>
            <a:r>
              <a:rPr lang="fr-FR" dirty="0"/>
              <a:t> d’un élément Star (Suite)</a:t>
            </a:r>
          </a:p>
        </p:txBody>
      </p:sp>
      <p:sp>
        <p:nvSpPr>
          <p:cNvPr id="9" name="Content Placeholder 8">
            <a:extLst>
              <a:ext uri="{FF2B5EF4-FFF2-40B4-BE49-F238E27FC236}">
                <a16:creationId xmlns:a16="http://schemas.microsoft.com/office/drawing/2014/main" id="{6B3A64E1-6DA3-89BD-187A-4439BD481923}"/>
              </a:ext>
            </a:extLst>
          </p:cNvPr>
          <p:cNvSpPr>
            <a:spLocks noGrp="1"/>
          </p:cNvSpPr>
          <p:nvPr>
            <p:ph sz="quarter" idx="14"/>
          </p:nvPr>
        </p:nvSpPr>
        <p:spPr/>
        <p:txBody>
          <a:bodyPr/>
          <a:lstStyle/>
          <a:p>
            <a:pPr algn="l"/>
            <a:br>
              <a:rPr kumimoji="0" lang="fr-FR" altLang="fr-FR" sz="1200"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:gravity</a:t>
            </a:r>
            <a:r>
              <a:rPr kumimoji="0" lang="fr-FR" altLang="fr-FR" b="0" i="0" u="none" strike="noStrike" cap="none" normalizeH="0" baseline="0" dirty="0">
                <a:ln>
                  <a:noFill/>
                </a:ln>
                <a:solidFill>
                  <a:srgbClr val="067D17"/>
                </a:solidFill>
                <a:effectLst/>
                <a:latin typeface="JetBrains Mono"/>
              </a:rPr>
              <a:t>="center"</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:layout_constraintEnd_toEndOf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:layout_constraintHorizontal_bias</a:t>
            </a:r>
            <a:r>
              <a:rPr kumimoji="0" lang="fr-FR" altLang="fr-FR" b="0" i="0" u="none" strike="noStrike" cap="none" normalizeH="0" baseline="0" dirty="0">
                <a:ln>
                  <a:noFill/>
                </a:ln>
                <a:solidFill>
                  <a:srgbClr val="067D17"/>
                </a:solidFill>
                <a:effectLst/>
                <a:latin typeface="JetBrains Mono"/>
              </a:rPr>
              <a:t>="1.0"</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:layout_constraintStart_toStartOf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:layout_constraintTop_toBottomOf</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img</a:t>
            </a: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a:ln>
                  <a:noFill/>
                </a:ln>
                <a:solidFill>
                  <a:srgbClr val="080808"/>
                </a:solidFill>
                <a:effectLst/>
                <a:latin typeface="JetBrains Mono"/>
              </a:rPr>
              <a:t>/&gt;</a:t>
            </a:r>
            <a:r>
              <a:rPr kumimoji="0" lang="fr-FR" altLang="fr-FR" sz="1200" b="0" i="0" u="none" strike="noStrike" cap="none" normalizeH="0" baseline="0" dirty="0">
                <a:ln>
                  <a:noFill/>
                </a:ln>
                <a:solidFill>
                  <a:srgbClr val="080808"/>
                </a:solidFill>
                <a:effectLst/>
                <a:latin typeface="JetBrains Mono"/>
              </a:rPr>
              <a:t>       </a:t>
            </a:r>
          </a:p>
          <a:p>
            <a:pPr algn="l"/>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TextView</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ids</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TextView</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:visibility</a:t>
            </a:r>
            <a:r>
              <a:rPr kumimoji="0" lang="fr-FR" altLang="fr-FR" sz="1200" b="0" i="0" u="none" strike="noStrike" cap="none" normalizeH="0" baseline="0" dirty="0">
                <a:ln>
                  <a:noFill/>
                </a:ln>
                <a:solidFill>
                  <a:srgbClr val="067D17"/>
                </a:solidFill>
                <a:effectLst/>
                <a:latin typeface="JetBrains Mono"/>
              </a:rPr>
              <a:t>="gone" </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androidx.constraintlayout.widget.ConstraintLayout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33B3"/>
                </a:solidFill>
                <a:effectLst/>
                <a:latin typeface="JetBrains Mono"/>
              </a:rPr>
              <a:t>RelativeLayout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endParaRPr lang="fr-FR" dirty="0"/>
          </a:p>
        </p:txBody>
      </p:sp>
      <p:sp>
        <p:nvSpPr>
          <p:cNvPr id="6" name="Rectangle 1">
            <a:extLst>
              <a:ext uri="{FF2B5EF4-FFF2-40B4-BE49-F238E27FC236}">
                <a16:creationId xmlns:a16="http://schemas.microsoft.com/office/drawing/2014/main" id="{B3F19BE6-A611-BB9F-3A69-7A44BFEB1060}"/>
              </a:ext>
            </a:extLst>
          </p:cNvPr>
          <p:cNvSpPr>
            <a:spLocks noGrp="1" noChangeArrowheads="1"/>
          </p:cNvSpPr>
          <p:nvPr>
            <p:ph sz="quarter" idx="12"/>
          </p:nvPr>
        </p:nvSpPr>
        <p:spPr bwMode="auto">
          <a:xfrm>
            <a:off x="719999" y="2030679"/>
            <a:ext cx="4347537" cy="43396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RatingBar</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="@+id/stars"</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a:ln>
                  <a:noFill/>
                </a:ln>
                <a:solidFill>
                  <a:srgbClr val="174AD4"/>
                </a:solidFill>
                <a:effectLst/>
                <a:latin typeface="JetBrains Mono"/>
              </a:rPr>
              <a:t>style</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android:style</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Widget.Material.RatingBar.Indicator</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="183dp"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="35dp"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:accessibilityHeading</a:t>
            </a:r>
            <a:r>
              <a:rPr kumimoji="0" lang="fr-FR" altLang="fr-FR" b="0" i="0" u="none" strike="noStrike" cap="none" normalizeH="0" baseline="0" dirty="0">
                <a:ln>
                  <a:noFill/>
                </a:ln>
                <a:solidFill>
                  <a:srgbClr val="067D17"/>
                </a:solidFill>
                <a:effectLst/>
                <a:latin typeface="JetBrains Mono"/>
              </a:rPr>
              <a:t>="false"</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:clickable</a:t>
            </a:r>
            <a:r>
              <a:rPr kumimoji="0" lang="fr-FR" altLang="fr-FR" b="0" i="0" u="none" strike="noStrike" cap="none" normalizeH="0" baseline="0" dirty="0">
                <a:ln>
                  <a:noFill/>
                </a:ln>
                <a:solidFill>
                  <a:srgbClr val="067D17"/>
                </a:solidFill>
                <a:effectLst/>
                <a:latin typeface="JetBrains Mono"/>
              </a:rPr>
              <a:t>="false"</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:isIndicator</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true</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:numStars</a:t>
            </a:r>
            <a:r>
              <a:rPr kumimoji="0" lang="fr-FR" altLang="fr-FR" b="0" i="0" u="none" strike="noStrike" cap="none" normalizeH="0" baseline="0" dirty="0">
                <a:ln>
                  <a:noFill/>
                </a:ln>
                <a:solidFill>
                  <a:srgbClr val="067D17"/>
                </a:solidFill>
                <a:effectLst/>
                <a:latin typeface="JetBrains Mono"/>
              </a:rPr>
              <a:t>="5"</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:scaleX</a:t>
            </a:r>
            <a:r>
              <a:rPr kumimoji="0" lang="fr-FR" altLang="fr-FR" b="0" i="0" u="none" strike="noStrike" cap="none" normalizeH="0" baseline="0" dirty="0">
                <a:ln>
                  <a:noFill/>
                </a:ln>
                <a:solidFill>
                  <a:srgbClr val="067D17"/>
                </a:solidFill>
                <a:effectLst/>
                <a:latin typeface="JetBrains Mono"/>
              </a:rPr>
              <a:t>="0.5"</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:scaleY</a:t>
            </a:r>
            <a:r>
              <a:rPr kumimoji="0" lang="fr-FR" altLang="fr-FR" b="0" i="0" u="none" strike="noStrike" cap="none" normalizeH="0" baseline="0" dirty="0">
                <a:ln>
                  <a:noFill/>
                </a:ln>
                <a:solidFill>
                  <a:srgbClr val="067D17"/>
                </a:solidFill>
                <a:effectLst/>
                <a:latin typeface="JetBrains Mono"/>
              </a:rPr>
              <a:t>="0.5"</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:stepSize</a:t>
            </a:r>
            <a:r>
              <a:rPr kumimoji="0" lang="fr-FR" altLang="fr-FR" b="0" i="0" u="none" strike="noStrike" cap="none" normalizeH="0" baseline="0" dirty="0">
                <a:ln>
                  <a:noFill/>
                </a:ln>
                <a:solidFill>
                  <a:srgbClr val="067D17"/>
                </a:solidFill>
                <a:effectLst/>
                <a:latin typeface="JetBrains Mono"/>
              </a:rPr>
              <a:t>="0.1"</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:layout_constraintEnd_toEndOf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:layout_constraintStart_toStartOf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:layout_constraintTop_toBottomOf</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name</a:t>
            </a: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TextView</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name</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="179dp"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="48dp"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:layout_marginTop</a:t>
            </a:r>
            <a:r>
              <a:rPr kumimoji="0" lang="fr-FR" altLang="fr-FR" b="0" i="0" u="none" strike="noStrike" cap="none" normalizeH="0" baseline="0" dirty="0">
                <a:ln>
                  <a:noFill/>
                </a:ln>
                <a:solidFill>
                  <a:srgbClr val="067D17"/>
                </a:solidFill>
                <a:effectLst/>
                <a:latin typeface="JetBrains Mono"/>
              </a:rPr>
              <a:t>="16dp"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:paddingTop</a:t>
            </a:r>
            <a:r>
              <a:rPr kumimoji="0" lang="fr-FR" altLang="fr-FR" b="0" i="0" u="none" strike="noStrike" cap="none" normalizeH="0" baseline="0" dirty="0">
                <a:ln>
                  <a:noFill/>
                </a:ln>
                <a:solidFill>
                  <a:srgbClr val="067D17"/>
                </a:solidFill>
                <a:effectLst/>
                <a:latin typeface="JetBrains Mono"/>
              </a:rPr>
              <a:t>="15dp"</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:text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TextView</a:t>
            </a:r>
            <a:r>
              <a:rPr kumimoji="0" lang="fr-FR" altLang="fr-FR" b="0" i="0" u="none" strike="noStrike" cap="none" normalizeH="0" baseline="0" dirty="0">
                <a:ln>
                  <a:noFill/>
                </a:ln>
                <a:solidFill>
                  <a:srgbClr val="067D17"/>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113788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5" name="Content Placeholder 4">
            <a:extLst>
              <a:ext uri="{FF2B5EF4-FFF2-40B4-BE49-F238E27FC236}">
                <a16:creationId xmlns:a16="http://schemas.microsoft.com/office/drawing/2014/main" id="{F683EFD1-46BD-1500-CAC2-49EC3378517D}"/>
              </a:ext>
            </a:extLst>
          </p:cNvPr>
          <p:cNvSpPr>
            <a:spLocks noGrp="1"/>
          </p:cNvSpPr>
          <p:nvPr>
            <p:ph sz="quarter" idx="12"/>
          </p:nvPr>
        </p:nvSpPr>
        <p:spPr/>
        <p:txBody>
          <a:bodyPr/>
          <a:lstStyle/>
          <a:p>
            <a:r>
              <a:rPr lang="fr-FR" dirty="0">
                <a:solidFill>
                  <a:schemeClr val="tx1"/>
                </a:solidFill>
              </a:rPr>
              <a:t>Dans le dossier </a:t>
            </a:r>
            <a:r>
              <a:rPr lang="fr-FR" b="1" dirty="0">
                <a:solidFill>
                  <a:schemeClr val="tx1"/>
                </a:solidFill>
              </a:rPr>
              <a:t>menu</a:t>
            </a:r>
            <a:r>
              <a:rPr lang="fr-FR" dirty="0">
                <a:solidFill>
                  <a:schemeClr val="tx1"/>
                </a:solidFill>
              </a:rPr>
              <a:t>, créer le menu suivante : </a:t>
            </a:r>
          </a:p>
          <a:p>
            <a:pPr algn="l"/>
            <a:r>
              <a:rPr kumimoji="0" lang="fr-FR" altLang="fr-FR" sz="1200" b="0" i="1"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174AD4"/>
                </a:solidFill>
                <a:effectLst/>
                <a:latin typeface="JetBrains Mono"/>
              </a:rPr>
              <a:t>xml version</a:t>
            </a:r>
            <a:r>
              <a:rPr kumimoji="0" lang="fr-FR" altLang="fr-FR" sz="1200" b="0" i="0" u="none" strike="noStrike" cap="none" normalizeH="0" baseline="0" dirty="0">
                <a:ln>
                  <a:noFill/>
                </a:ln>
                <a:solidFill>
                  <a:srgbClr val="067D17"/>
                </a:solidFill>
                <a:effectLst/>
                <a:latin typeface="JetBrains Mono"/>
              </a:rPr>
              <a:t>="1.0" </a:t>
            </a:r>
            <a:r>
              <a:rPr kumimoji="0" lang="fr-FR" altLang="fr-FR" sz="1200" b="0" i="0" u="none" strike="noStrike" cap="none" normalizeH="0" baseline="0" dirty="0" err="1">
                <a:ln>
                  <a:noFill/>
                </a:ln>
                <a:solidFill>
                  <a:srgbClr val="174AD4"/>
                </a:solidFill>
                <a:effectLst/>
                <a:latin typeface="JetBrains Mono"/>
              </a:rPr>
              <a:t>encoding</a:t>
            </a:r>
            <a:r>
              <a:rPr kumimoji="0" lang="fr-FR" altLang="fr-FR" sz="1200" b="0" i="0" u="none" strike="noStrike" cap="none" normalizeH="0" baseline="0" dirty="0">
                <a:ln>
                  <a:noFill/>
                </a:ln>
                <a:solidFill>
                  <a:srgbClr val="067D17"/>
                </a:solidFill>
                <a:effectLst/>
                <a:latin typeface="JetBrains Mono"/>
              </a:rPr>
              <a:t>="utf-8"</a:t>
            </a:r>
            <a:r>
              <a:rPr kumimoji="0" lang="fr-FR" altLang="fr-FR" sz="1200" b="0" i="1" u="none" strike="noStrike" cap="none" normalizeH="0" baseline="0" dirty="0">
                <a:ln>
                  <a:noFill/>
                </a:ln>
                <a:solidFill>
                  <a:srgbClr val="080808"/>
                </a:solidFill>
                <a:effectLst/>
                <a:latin typeface="JetBrains Mono"/>
              </a:rPr>
              <a:t>?&gt;</a:t>
            </a:r>
            <a:br>
              <a:rPr kumimoji="0" lang="fr-FR" altLang="fr-FR" sz="1200" b="0" i="1"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33B3"/>
                </a:solidFill>
                <a:effectLst/>
                <a:latin typeface="JetBrains Mono"/>
              </a:rPr>
              <a:t>menu </a:t>
            </a:r>
            <a:r>
              <a:rPr kumimoji="0" lang="fr-FR" altLang="fr-FR" sz="1200" b="0" i="0" u="none" strike="noStrike" cap="none" normalizeH="0" baseline="0" dirty="0" err="1">
                <a:ln>
                  <a:noFill/>
                </a:ln>
                <a:solidFill>
                  <a:srgbClr val="174AD4"/>
                </a:solidFill>
                <a:effectLst/>
                <a:latin typeface="JetBrains Mono"/>
              </a:rPr>
              <a:t>xmlns:android</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xmlns:app</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-auto"</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a:ln>
                  <a:noFill/>
                </a:ln>
                <a:solidFill>
                  <a:srgbClr val="0033B3"/>
                </a:solidFill>
                <a:effectLst/>
                <a:latin typeface="JetBrains Mono"/>
              </a:rPr>
              <a:t>item</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android:id</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app_bar_search</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android:icon</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drawable</a:t>
            </a:r>
            <a:r>
              <a:rPr kumimoji="0" lang="fr-FR" altLang="fr-FR" sz="1200" b="0" i="0" u="none" strike="noStrike" cap="none" normalizeH="0" baseline="0" dirty="0">
                <a:ln>
                  <a:noFill/>
                </a:ln>
                <a:solidFill>
                  <a:srgbClr val="067D17"/>
                </a:solidFill>
                <a:effectLst/>
                <a:latin typeface="JetBrains Mono"/>
              </a:rPr>
              <a:t>/ic_baseline_loupe_24"</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android:title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Search</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app:actionViewClass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android.widget.SearchView</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app:showAsAction</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always|collapseActionView</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a:ln>
                  <a:noFill/>
                </a:ln>
                <a:solidFill>
                  <a:srgbClr val="0033B3"/>
                </a:solidFill>
                <a:effectLst/>
                <a:latin typeface="JetBrains Mono"/>
              </a:rPr>
              <a:t>item</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android:id</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share</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android:icon</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drawable</a:t>
            </a:r>
            <a:r>
              <a:rPr kumimoji="0" lang="fr-FR" altLang="fr-FR" sz="1200" b="0" i="0" u="none" strike="noStrike" cap="none" normalizeH="0" baseline="0" dirty="0">
                <a:ln>
                  <a:noFill/>
                </a:ln>
                <a:solidFill>
                  <a:srgbClr val="067D17"/>
                </a:solidFill>
                <a:effectLst/>
                <a:latin typeface="JetBrains Mono"/>
              </a:rPr>
              <a:t>/ic_baseline_share_24"</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android:title</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Search</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app:actionViewClass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android.widget.SearchView</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app:showAsAction</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always|collapseActionView</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33B3"/>
                </a:solidFill>
                <a:effectLst/>
                <a:latin typeface="JetBrains Mono"/>
              </a:rPr>
              <a:t>menu</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endParaRPr kumimoji="0" lang="fr-FR" altLang="fr-FR" sz="2800" b="0" i="0" u="none" strike="noStrike" cap="none" normalizeH="0" baseline="0" dirty="0">
              <a:ln>
                <a:noFill/>
              </a:ln>
              <a:solidFill>
                <a:schemeClr val="tx1"/>
              </a:solidFill>
              <a:effectLst/>
              <a:latin typeface="Arial" panose="020B0604020202020204" pitchFamily="34" charset="0"/>
            </a:endParaRPr>
          </a:p>
          <a:p>
            <a:endParaRPr lang="fr-FR" dirty="0"/>
          </a:p>
        </p:txBody>
      </p:sp>
      <p:sp>
        <p:nvSpPr>
          <p:cNvPr id="7" name="Content Placeholder 6">
            <a:extLst>
              <a:ext uri="{FF2B5EF4-FFF2-40B4-BE49-F238E27FC236}">
                <a16:creationId xmlns:a16="http://schemas.microsoft.com/office/drawing/2014/main" id="{98495DCD-44D0-51AF-8D3C-85337B9A4C57}"/>
              </a:ext>
            </a:extLst>
          </p:cNvPr>
          <p:cNvSpPr>
            <a:spLocks noGrp="1"/>
          </p:cNvSpPr>
          <p:nvPr>
            <p:ph sz="quarter" idx="13"/>
          </p:nvPr>
        </p:nvSpPr>
        <p:spPr/>
        <p:txBody>
          <a:bodyPr/>
          <a:lstStyle/>
          <a:p>
            <a:r>
              <a:rPr lang="fr-FR" dirty="0"/>
              <a:t>Etape 8 : Menu principal</a:t>
            </a:r>
          </a:p>
        </p:txBody>
      </p:sp>
      <p:pic>
        <p:nvPicPr>
          <p:cNvPr id="15" name="Picture 14">
            <a:extLst>
              <a:ext uri="{FF2B5EF4-FFF2-40B4-BE49-F238E27FC236}">
                <a16:creationId xmlns:a16="http://schemas.microsoft.com/office/drawing/2014/main" id="{CACB398D-D81E-A0A3-0C79-6B9D23481723}"/>
              </a:ext>
            </a:extLst>
          </p:cNvPr>
          <p:cNvPicPr>
            <a:picLocks noChangeAspect="1"/>
          </p:cNvPicPr>
          <p:nvPr/>
        </p:nvPicPr>
        <p:blipFill>
          <a:blip r:embed="rId2"/>
          <a:stretch>
            <a:fillRect/>
          </a:stretch>
        </p:blipFill>
        <p:spPr>
          <a:xfrm>
            <a:off x="6950984" y="4200503"/>
            <a:ext cx="3534268" cy="743054"/>
          </a:xfrm>
          <a:prstGeom prst="rect">
            <a:avLst/>
          </a:prstGeom>
        </p:spPr>
      </p:pic>
      <p:pic>
        <p:nvPicPr>
          <p:cNvPr id="12" name="Content Placeholder 12">
            <a:extLst>
              <a:ext uri="{FF2B5EF4-FFF2-40B4-BE49-F238E27FC236}">
                <a16:creationId xmlns:a16="http://schemas.microsoft.com/office/drawing/2014/main" id="{67E18DBE-0D0F-18F5-411F-0BFA103AA679}"/>
              </a:ext>
            </a:extLst>
          </p:cNvPr>
          <p:cNvPicPr>
            <a:picLocks noGrp="1" noChangeAspect="1"/>
          </p:cNvPicPr>
          <p:nvPr>
            <p:ph sz="quarter" idx="14"/>
          </p:nvPr>
        </p:nvPicPr>
        <p:blipFill>
          <a:blip r:embed="rId3"/>
          <a:stretch>
            <a:fillRect/>
          </a:stretch>
        </p:blipFill>
        <p:spPr>
          <a:xfrm>
            <a:off x="6950984" y="2382359"/>
            <a:ext cx="3534268" cy="743054"/>
          </a:xfrm>
          <a:prstGeom prst="rect">
            <a:avLst/>
          </a:prstGeom>
        </p:spPr>
      </p:pic>
    </p:spTree>
    <p:extLst>
      <p:ext uri="{BB962C8B-B14F-4D97-AF65-F5344CB8AC3E}">
        <p14:creationId xmlns:p14="http://schemas.microsoft.com/office/powerpoint/2010/main" val="3268488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1F27-28B9-EF36-9EE9-70D3CA3EBD33}"/>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13C65A7B-00F4-AEC1-C5DB-3EC4FD800ED6}"/>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10" name="Content Placeholder 9">
            <a:extLst>
              <a:ext uri="{FF2B5EF4-FFF2-40B4-BE49-F238E27FC236}">
                <a16:creationId xmlns:a16="http://schemas.microsoft.com/office/drawing/2014/main" id="{D749616F-0CA8-0D6F-DBED-8A923F6597A6}"/>
              </a:ext>
            </a:extLst>
          </p:cNvPr>
          <p:cNvSpPr>
            <a:spLocks noGrp="1"/>
          </p:cNvSpPr>
          <p:nvPr>
            <p:ph sz="quarter" idx="12"/>
          </p:nvPr>
        </p:nvSpPr>
        <p:spPr/>
        <p:txBody>
          <a:bodyPr/>
          <a:lstStyle/>
          <a:p>
            <a:r>
              <a:rPr lang="fr-FR" dirty="0">
                <a:solidFill>
                  <a:schemeClr val="tx1"/>
                </a:solidFill>
              </a:rPr>
              <a:t>Dans le package </a:t>
            </a:r>
            <a:r>
              <a:rPr lang="fr-FR" b="1" dirty="0">
                <a:solidFill>
                  <a:schemeClr val="tx1"/>
                </a:solidFill>
              </a:rPr>
              <a:t>adapter</a:t>
            </a:r>
            <a:r>
              <a:rPr lang="fr-FR" dirty="0">
                <a:solidFill>
                  <a:schemeClr val="tx1"/>
                </a:solidFill>
              </a:rPr>
              <a:t>, créer la classe </a:t>
            </a:r>
            <a:r>
              <a:rPr lang="fr-FR" b="1" dirty="0" err="1">
                <a:solidFill>
                  <a:schemeClr val="tx1"/>
                </a:solidFill>
              </a:rPr>
              <a:t>StarAdapter</a:t>
            </a:r>
            <a:r>
              <a:rPr lang="fr-FR" dirty="0">
                <a:solidFill>
                  <a:schemeClr val="tx1"/>
                </a:solidFill>
              </a:rPr>
              <a:t> suivante :</a:t>
            </a:r>
          </a:p>
          <a:p>
            <a:pPr algn="l"/>
            <a:r>
              <a:rPr kumimoji="0" lang="fr-FR" altLang="fr-FR" sz="1200" b="0" i="0" u="none" strike="noStrike" cap="none" normalizeH="0" baseline="0" dirty="0">
                <a:ln>
                  <a:noFill/>
                </a:ln>
                <a:solidFill>
                  <a:srgbClr val="0033B3"/>
                </a:solidFill>
                <a:effectLst/>
                <a:latin typeface="JetBrains Mono"/>
              </a:rPr>
              <a:t>class </a:t>
            </a:r>
            <a:r>
              <a:rPr kumimoji="0" lang="fr-FR" altLang="fr-FR" sz="1200" b="0" i="0" u="none" strike="noStrike" cap="none" normalizeH="0" baseline="0" dirty="0" err="1">
                <a:ln>
                  <a:noFill/>
                </a:ln>
                <a:solidFill>
                  <a:srgbClr val="000000"/>
                </a:solidFill>
                <a:effectLst/>
                <a:latin typeface="JetBrains Mono"/>
              </a:rPr>
              <a:t>StarAdapter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val </a:t>
            </a:r>
            <a:r>
              <a:rPr kumimoji="0" lang="fr-FR" altLang="fr-FR" sz="1200" b="0" i="0" u="none" strike="noStrike" cap="none" normalizeH="0" baseline="0" dirty="0" err="1">
                <a:ln>
                  <a:noFill/>
                </a:ln>
                <a:solidFill>
                  <a:srgbClr val="871094"/>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val </a:t>
            </a:r>
            <a:r>
              <a:rPr kumimoji="0" lang="fr-FR" altLang="fr-FR" sz="1200" b="0" i="0" u="none" strike="noStrike" cap="none" normalizeH="0" baseline="0" dirty="0">
                <a:ln>
                  <a:noFill/>
                </a:ln>
                <a:solidFill>
                  <a:srgbClr val="871094"/>
                </a:solidFill>
                <a:effectLst/>
                <a:latin typeface="JetBrains Mono"/>
              </a:rPr>
              <a:t>stars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List</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0000"/>
                </a:solidFill>
                <a:effectLst/>
                <a:latin typeface="JetBrains Mono"/>
              </a:rPr>
              <a:t>Star</a:t>
            </a:r>
            <a:r>
              <a:rPr kumimoji="0" lang="fr-FR" altLang="fr-FR" sz="1200" b="0" i="0" u="none" strike="noStrike" cap="none" normalizeH="0" baseline="0" dirty="0">
                <a:ln>
                  <a:noFill/>
                </a:ln>
                <a:solidFill>
                  <a:srgbClr val="080808"/>
                </a:solidFill>
                <a:effectLst/>
                <a:latin typeface="JetBrains Mono"/>
              </a:rPr>
              <a:t>&gt;) : </a:t>
            </a:r>
            <a:r>
              <a:rPr kumimoji="0" lang="fr-FR" altLang="fr-FR" sz="1200" b="0" i="0" u="none" strike="noStrike" cap="none" normalizeH="0" baseline="0" dirty="0" err="1">
                <a:ln>
                  <a:noFill/>
                </a:ln>
                <a:solidFill>
                  <a:srgbClr val="000000"/>
                </a:solidFill>
                <a:effectLst/>
                <a:latin typeface="JetBrains Mono"/>
              </a:rPr>
              <a:t>RecyclerView</a:t>
            </a:r>
            <a:r>
              <a:rPr kumimoji="0" lang="fr-FR" altLang="fr-FR" sz="1200" b="0" i="0" u="none" strike="noStrike" cap="none" normalizeH="0" baseline="0" dirty="0" err="1">
                <a:ln>
                  <a:noFill/>
                </a:ln>
                <a:solidFill>
                  <a:srgbClr val="080808"/>
                </a:solidFill>
                <a:effectLst/>
                <a:latin typeface="JetBrains Mono"/>
              </a:rPr>
              <a:t>.Adapter</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0000"/>
                </a:solidFill>
                <a:effectLst/>
                <a:latin typeface="JetBrains Mono"/>
              </a:rPr>
              <a:t>StarViewHolder</a:t>
            </a:r>
            <a:r>
              <a:rPr kumimoji="0" lang="fr-FR" altLang="fr-FR" sz="1200" b="0" i="0" u="none" strike="noStrike" cap="none" normalizeH="0" baseline="0" dirty="0">
                <a:ln>
                  <a:noFill/>
                </a:ln>
                <a:solidFill>
                  <a:srgbClr val="080808"/>
                </a:solidFill>
                <a:effectLst/>
                <a:latin typeface="JetBrains Mono"/>
              </a:rPr>
              <a:t>&gt;(), </a:t>
            </a:r>
            <a:r>
              <a:rPr kumimoji="0" lang="fr-FR" altLang="fr-FR" sz="1200" b="0" i="0" u="none" strike="noStrike" cap="none" normalizeH="0" baseline="0" dirty="0" err="1">
                <a:ln>
                  <a:noFill/>
                </a:ln>
                <a:solidFill>
                  <a:srgbClr val="000000"/>
                </a:solidFill>
                <a:effectLst/>
                <a:latin typeface="JetBrains Mono"/>
              </a:rPr>
              <a:t>Filterable</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var </a:t>
            </a:r>
            <a:r>
              <a:rPr kumimoji="0" lang="fr-FR" altLang="fr-FR" sz="1200" b="0" i="0" u="none" strike="noStrike" cap="none" normalizeH="0" baseline="0" dirty="0" err="1">
                <a:ln>
                  <a:noFill/>
                </a:ln>
                <a:solidFill>
                  <a:srgbClr val="871094"/>
                </a:solidFill>
                <a:effectLst/>
                <a:latin typeface="JetBrains Mono"/>
              </a:rPr>
              <a:t>starsFilter</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MutableList</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0000"/>
                </a:solidFill>
                <a:effectLst/>
                <a:latin typeface="JetBrains Mono"/>
              </a:rPr>
              <a:t>Star</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val </a:t>
            </a:r>
            <a:r>
              <a:rPr kumimoji="0" lang="fr-FR" altLang="fr-FR" sz="1200" b="0" i="0" u="none" strike="noStrike" cap="none" normalizeH="0" baseline="0" dirty="0" err="1">
                <a:ln>
                  <a:noFill/>
                </a:ln>
                <a:solidFill>
                  <a:srgbClr val="871094"/>
                </a:solidFill>
                <a:effectLst/>
                <a:latin typeface="JetBrains Mono"/>
              </a:rPr>
              <a:t>mfilter</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NewFilter</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onCreateViewHolder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viewGroup</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ViewGroup</a:t>
            </a:r>
            <a:r>
              <a:rPr kumimoji="0" lang="fr-FR" altLang="fr-FR" sz="1200" b="0" i="0" u="none" strike="noStrike" cap="none" normalizeH="0" baseline="0" dirty="0">
                <a:ln>
                  <a:noFill/>
                </a:ln>
                <a:solidFill>
                  <a:srgbClr val="080808"/>
                </a:solidFill>
                <a:effectLst/>
                <a:latin typeface="JetBrains Mono"/>
              </a:rPr>
              <a:t>, i: </a:t>
            </a:r>
            <a:r>
              <a:rPr kumimoji="0" lang="fr-FR" altLang="fr-FR" sz="1200" b="0" i="0" u="none" strike="noStrike" cap="none" normalizeH="0" baseline="0" dirty="0">
                <a:ln>
                  <a:noFill/>
                </a:ln>
                <a:solidFill>
                  <a:srgbClr val="000000"/>
                </a:solidFill>
                <a:effectLst/>
                <a:latin typeface="JetBrains Mono"/>
              </a:rPr>
              <a:t>Int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StarViewHolder</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a:ln>
                  <a:noFill/>
                </a:ln>
                <a:solidFill>
                  <a:srgbClr val="000000"/>
                </a:solidFill>
                <a:effectLst/>
                <a:latin typeface="JetBrains Mono"/>
              </a:rPr>
              <a:t>v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LayoutInflater</a:t>
            </a:r>
            <a:r>
              <a:rPr kumimoji="0" lang="fr-FR" altLang="fr-FR" sz="1200" b="0" i="0" u="none" strike="noStrike" cap="none" normalizeH="0" baseline="0" dirty="0" err="1">
                <a:ln>
                  <a:noFill/>
                </a:ln>
                <a:solidFill>
                  <a:srgbClr val="080808"/>
                </a:solidFill>
                <a:effectLst/>
                <a:latin typeface="JetBrains Mono"/>
              </a:rPr>
              <a:t>.from</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inflate</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layout</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star_item</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viewGroup</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false</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err="1">
                <a:ln>
                  <a:noFill/>
                </a:ln>
                <a:solidFill>
                  <a:srgbClr val="000000"/>
                </a:solidFill>
                <a:effectLst/>
                <a:latin typeface="JetBrains Mono"/>
              </a:rPr>
              <a:t>holder</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StarViewHolder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v</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holder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itemView</a:t>
            </a:r>
            <a:r>
              <a:rPr kumimoji="0" lang="fr-FR" altLang="fr-FR" sz="1200" b="0" i="0" u="none" strike="noStrike" cap="none" normalizeH="0" baseline="0" dirty="0" err="1">
                <a:ln>
                  <a:noFill/>
                </a:ln>
                <a:solidFill>
                  <a:srgbClr val="080808"/>
                </a:solidFill>
                <a:effectLst/>
                <a:latin typeface="JetBrains Mono"/>
              </a:rPr>
              <a:t>.setOnClickListener</a:t>
            </a: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v </a:t>
            </a:r>
            <a:r>
              <a:rPr kumimoji="0" lang="fr-FR" altLang="fr-FR" sz="1200" b="1" i="0" u="none" strike="noStrike" cap="none" normalizeH="0" baseline="0" dirty="0">
                <a:ln>
                  <a:noFill/>
                </a:ln>
                <a:solidFill>
                  <a:srgbClr val="080808"/>
                </a:solidFill>
                <a:effectLst/>
                <a:latin typeface="JetBrains Mono"/>
              </a:rPr>
              <a:t>-&gt;</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a:ln>
                  <a:noFill/>
                </a:ln>
                <a:solidFill>
                  <a:srgbClr val="000000"/>
                </a:solidFill>
                <a:effectLst/>
                <a:latin typeface="JetBrains Mono"/>
              </a:rPr>
              <a:t>popup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LayoutInflater</a:t>
            </a:r>
            <a:r>
              <a:rPr kumimoji="0" lang="fr-FR" altLang="fr-FR" sz="1200" b="0" i="0" u="none" strike="noStrike" cap="none" normalizeH="0" baseline="0" dirty="0" err="1">
                <a:ln>
                  <a:noFill/>
                </a:ln>
                <a:solidFill>
                  <a:srgbClr val="080808"/>
                </a:solidFill>
                <a:effectLst/>
                <a:latin typeface="JetBrains Mono"/>
              </a:rPr>
              <a:t>.from</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inflate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layout</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star_edit_item</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null</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false</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err="1">
                <a:ln>
                  <a:noFill/>
                </a:ln>
                <a:solidFill>
                  <a:srgbClr val="000000"/>
                </a:solidFill>
                <a:effectLst/>
                <a:latin typeface="JetBrains Mono"/>
              </a:rPr>
              <a:t>img</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popup</a:t>
            </a:r>
            <a:r>
              <a:rPr kumimoji="0" lang="fr-FR" altLang="fr-FR" sz="1200" b="0" i="0" u="none" strike="noStrike" cap="none" normalizeH="0" baseline="0" dirty="0" err="1">
                <a:ln>
                  <a:noFill/>
                </a:ln>
                <a:solidFill>
                  <a:srgbClr val="080808"/>
                </a:solidFill>
                <a:effectLst/>
                <a:latin typeface="JetBrains Mono"/>
              </a:rPr>
              <a:t>.findViewById</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0000"/>
                </a:solidFill>
                <a:effectLst/>
                <a:latin typeface="JetBrains Mono"/>
              </a:rPr>
              <a:t>ImageView</a:t>
            </a:r>
            <a:r>
              <a:rPr kumimoji="0" lang="fr-FR" altLang="fr-FR" sz="1200" b="0" i="0" u="none" strike="noStrike" cap="none" normalizeH="0" baseline="0" dirty="0">
                <a:ln>
                  <a:noFill/>
                </a:ln>
                <a:solidFill>
                  <a:srgbClr val="080808"/>
                </a:solidFill>
                <a:effectLst/>
                <a:latin typeface="JetBrains Mono"/>
              </a:rPr>
              <a:t>&gt;(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img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a:ln>
                  <a:noFill/>
                </a:ln>
                <a:solidFill>
                  <a:srgbClr val="000000"/>
                </a:solidFill>
                <a:effectLst/>
                <a:latin typeface="JetBrains Mono"/>
              </a:rPr>
              <a:t>bar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popup</a:t>
            </a:r>
            <a:r>
              <a:rPr kumimoji="0" lang="fr-FR" altLang="fr-FR" sz="1200" b="0" i="0" u="none" strike="noStrike" cap="none" normalizeH="0" baseline="0" dirty="0" err="1">
                <a:ln>
                  <a:noFill/>
                </a:ln>
                <a:solidFill>
                  <a:srgbClr val="080808"/>
                </a:solidFill>
                <a:effectLst/>
                <a:latin typeface="JetBrains Mono"/>
              </a:rPr>
              <a:t>.findViewById</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0000"/>
                </a:solidFill>
                <a:effectLst/>
                <a:latin typeface="JetBrains Mono"/>
              </a:rPr>
              <a:t>RatingBar</a:t>
            </a:r>
            <a:r>
              <a:rPr kumimoji="0" lang="fr-FR" altLang="fr-FR" sz="1200" b="0" i="0" u="none" strike="noStrike" cap="none" normalizeH="0" baseline="0" dirty="0">
                <a:ln>
                  <a:noFill/>
                </a:ln>
                <a:solidFill>
                  <a:srgbClr val="080808"/>
                </a:solidFill>
                <a:effectLst/>
                <a:latin typeface="JetBrains Mono"/>
              </a:rPr>
              <a:t>&gt;(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ratingBar</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err="1">
                <a:ln>
                  <a:noFill/>
                </a:ln>
                <a:solidFill>
                  <a:srgbClr val="000000"/>
                </a:solidFill>
                <a:effectLst/>
                <a:latin typeface="JetBrains Mono"/>
              </a:rPr>
              <a:t>idss</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popup</a:t>
            </a:r>
            <a:r>
              <a:rPr kumimoji="0" lang="fr-FR" altLang="fr-FR" sz="1200" b="0" i="0" u="none" strike="noStrike" cap="none" normalizeH="0" baseline="0" dirty="0" err="1">
                <a:ln>
                  <a:noFill/>
                </a:ln>
                <a:solidFill>
                  <a:srgbClr val="080808"/>
                </a:solidFill>
                <a:effectLst/>
                <a:latin typeface="JetBrains Mono"/>
              </a:rPr>
              <a:t>.findViewById</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0000"/>
                </a:solidFill>
                <a:effectLst/>
                <a:latin typeface="JetBrains Mono"/>
              </a:rPr>
              <a:t>TextView</a:t>
            </a:r>
            <a:r>
              <a:rPr kumimoji="0" lang="fr-FR" altLang="fr-FR" sz="1200" b="0" i="0" u="none" strike="noStrike" cap="none" normalizeH="0" baseline="0" dirty="0">
                <a:ln>
                  <a:noFill/>
                </a:ln>
                <a:solidFill>
                  <a:srgbClr val="080808"/>
                </a:solidFill>
                <a:effectLst/>
                <a:latin typeface="JetBrains Mono"/>
              </a:rPr>
              <a:t>&gt;(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idss</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a:ln>
                  <a:noFill/>
                </a:ln>
                <a:solidFill>
                  <a:srgbClr val="000000"/>
                </a:solidFill>
                <a:effectLst/>
                <a:latin typeface="JetBrains Mono"/>
              </a:rPr>
              <a:t>bitmap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v.findViewById</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a:ln>
                  <a:noFill/>
                </a:ln>
                <a:solidFill>
                  <a:srgbClr val="080808"/>
                </a:solidFill>
                <a:effectLst/>
                <a:latin typeface="JetBrains Mono"/>
              </a:rPr>
              <a:t>&gt;(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img</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as </a:t>
            </a:r>
            <a:r>
              <a:rPr kumimoji="0" lang="fr-FR" altLang="fr-FR" sz="1200" b="0" i="0" u="none" strike="noStrike" cap="none" normalizeH="0" baseline="0" dirty="0" err="1">
                <a:ln>
                  <a:noFill/>
                </a:ln>
                <a:solidFill>
                  <a:srgbClr val="000000"/>
                </a:solidFill>
                <a:effectLst/>
                <a:latin typeface="JetBrains Mono"/>
              </a:rPr>
              <a:t>ImageView</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drawable</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as </a:t>
            </a:r>
            <a:r>
              <a:rPr kumimoji="0" lang="fr-FR" altLang="fr-FR" sz="1200" b="0" i="0" u="none" strike="noStrike" cap="none" normalizeH="0" baseline="0" dirty="0" err="1">
                <a:ln>
                  <a:noFill/>
                </a:ln>
                <a:solidFill>
                  <a:srgbClr val="000000"/>
                </a:solidFill>
                <a:effectLst/>
                <a:latin typeface="JetBrains Mono"/>
              </a:rPr>
              <a:t>BitmapDrawable</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a:ln>
                  <a:noFill/>
                </a:ln>
                <a:solidFill>
                  <a:srgbClr val="871094"/>
                </a:solidFill>
                <a:effectLst/>
                <a:latin typeface="JetBrains Mono"/>
              </a:rPr>
              <a:t>bitmap</a:t>
            </a:r>
            <a:br>
              <a:rPr kumimoji="0" lang="fr-FR" altLang="fr-FR" sz="1200" b="0" i="1" u="none" strike="noStrike" cap="none" normalizeH="0" baseline="0" dirty="0">
                <a:ln>
                  <a:noFill/>
                </a:ln>
                <a:solidFill>
                  <a:srgbClr val="871094"/>
                </a:solidFill>
                <a:effectLst/>
                <a:latin typeface="JetBrains Mono"/>
              </a:rPr>
            </a:b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img</a:t>
            </a:r>
            <a:r>
              <a:rPr kumimoji="0" lang="fr-FR" altLang="fr-FR" sz="1200" b="0" i="0" u="none" strike="noStrike" cap="none" normalizeH="0" baseline="0" dirty="0" err="1">
                <a:ln>
                  <a:noFill/>
                </a:ln>
                <a:solidFill>
                  <a:srgbClr val="080808"/>
                </a:solidFill>
                <a:effectLst/>
                <a:latin typeface="JetBrains Mono"/>
              </a:rPr>
              <a:t>.setImageBitmap</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bitmap</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bar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rating</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v.findViewById</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a:ln>
                  <a:noFill/>
                </a:ln>
                <a:solidFill>
                  <a:srgbClr val="080808"/>
                </a:solidFill>
                <a:effectLst/>
                <a:latin typeface="JetBrains Mono"/>
              </a:rPr>
              <a:t>&gt;(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stars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as </a:t>
            </a:r>
            <a:r>
              <a:rPr kumimoji="0" lang="fr-FR" altLang="fr-FR" sz="1200" b="0" i="0" u="none" strike="noStrike" cap="none" normalizeH="0" baseline="0" dirty="0" err="1">
                <a:ln>
                  <a:noFill/>
                </a:ln>
                <a:solidFill>
                  <a:srgbClr val="000000"/>
                </a:solidFill>
                <a:effectLst/>
                <a:latin typeface="JetBrains Mono"/>
              </a:rPr>
              <a:t>RatingBar</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a:ln>
                  <a:noFill/>
                </a:ln>
                <a:solidFill>
                  <a:srgbClr val="871094"/>
                </a:solidFill>
                <a:effectLst/>
                <a:latin typeface="JetBrains Mono"/>
              </a:rPr>
              <a:t>rating</a:t>
            </a:r>
            <a:br>
              <a:rPr kumimoji="0" lang="fr-FR" altLang="fr-FR" sz="1200" b="0" i="1" u="none" strike="noStrike" cap="none" normalizeH="0" baseline="0" dirty="0">
                <a:ln>
                  <a:noFill/>
                </a:ln>
                <a:solidFill>
                  <a:srgbClr val="871094"/>
                </a:solidFill>
                <a:effectLst/>
                <a:latin typeface="JetBrains Mono"/>
              </a:rPr>
            </a:b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idss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v.findViewById</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a:ln>
                  <a:noFill/>
                </a:ln>
                <a:solidFill>
                  <a:srgbClr val="080808"/>
                </a:solidFill>
                <a:effectLst/>
                <a:latin typeface="JetBrains Mono"/>
              </a:rPr>
              <a:t>&gt;(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ids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as </a:t>
            </a:r>
            <a:r>
              <a:rPr kumimoji="0" lang="fr-FR" altLang="fr-FR" sz="1200" b="0" i="0" u="none" strike="noStrike" cap="none" normalizeH="0" baseline="0" dirty="0" err="1">
                <a:ln>
                  <a:noFill/>
                </a:ln>
                <a:solidFill>
                  <a:srgbClr val="000000"/>
                </a:solidFill>
                <a:effectLst/>
                <a:latin typeface="JetBrains Mono"/>
              </a:rPr>
              <a:t>TextView</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endParaRPr lang="fr-FR" dirty="0"/>
          </a:p>
        </p:txBody>
      </p:sp>
      <p:sp>
        <p:nvSpPr>
          <p:cNvPr id="11" name="Content Placeholder 10">
            <a:extLst>
              <a:ext uri="{FF2B5EF4-FFF2-40B4-BE49-F238E27FC236}">
                <a16:creationId xmlns:a16="http://schemas.microsoft.com/office/drawing/2014/main" id="{96CC7076-CDEE-888D-16E7-60B872F4E51E}"/>
              </a:ext>
            </a:extLst>
          </p:cNvPr>
          <p:cNvSpPr>
            <a:spLocks noGrp="1"/>
          </p:cNvSpPr>
          <p:nvPr>
            <p:ph sz="quarter" idx="13"/>
          </p:nvPr>
        </p:nvSpPr>
        <p:spPr/>
        <p:txBody>
          <a:bodyPr/>
          <a:lstStyle/>
          <a:p>
            <a:r>
              <a:rPr lang="fr-FR" dirty="0"/>
              <a:t>Etape 9 : Classe Adapter</a:t>
            </a:r>
          </a:p>
        </p:txBody>
      </p:sp>
    </p:spTree>
    <p:extLst>
      <p:ext uri="{BB962C8B-B14F-4D97-AF65-F5344CB8AC3E}">
        <p14:creationId xmlns:p14="http://schemas.microsoft.com/office/powerpoint/2010/main" val="27647087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B6299CB-1A84-1EE5-60E1-0DDD7AC4A562}"/>
              </a:ext>
            </a:extLst>
          </p:cNvPr>
          <p:cNvSpPr>
            <a:spLocks noGrp="1"/>
          </p:cNvSpPr>
          <p:nvPr>
            <p:ph type="title"/>
          </p:nvPr>
        </p:nvSpPr>
        <p:spPr/>
        <p:txBody>
          <a:bodyPr/>
          <a:lstStyle/>
          <a:p>
            <a:r>
              <a:rPr lang="fr-FR" dirty="0"/>
              <a:t>Activité n° 3</a:t>
            </a:r>
          </a:p>
        </p:txBody>
      </p:sp>
      <p:sp>
        <p:nvSpPr>
          <p:cNvPr id="7" name="Text Placeholder 6">
            <a:extLst>
              <a:ext uri="{FF2B5EF4-FFF2-40B4-BE49-F238E27FC236}">
                <a16:creationId xmlns:a16="http://schemas.microsoft.com/office/drawing/2014/main" id="{FA93B910-382B-071B-3EB9-E3D403D9AA24}"/>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8" name="Content Placeholder 7">
            <a:extLst>
              <a:ext uri="{FF2B5EF4-FFF2-40B4-BE49-F238E27FC236}">
                <a16:creationId xmlns:a16="http://schemas.microsoft.com/office/drawing/2014/main" id="{EC660D39-D14F-A888-430B-51DA9F5CD889}"/>
              </a:ext>
            </a:extLst>
          </p:cNvPr>
          <p:cNvSpPr>
            <a:spLocks noGrp="1"/>
          </p:cNvSpPr>
          <p:nvPr>
            <p:ph sz="quarter" idx="12"/>
          </p:nvPr>
        </p:nvSpPr>
        <p:spPr/>
        <p:txBody>
          <a:bodyPr/>
          <a:lstStyle/>
          <a:p>
            <a:pPr algn="l"/>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err="1">
                <a:ln>
                  <a:noFill/>
                </a:ln>
                <a:solidFill>
                  <a:srgbClr val="000000"/>
                </a:solidFill>
                <a:effectLst/>
                <a:latin typeface="JetBrains Mono"/>
              </a:rPr>
              <a:t>dialog</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AlertDialog</a:t>
            </a:r>
            <a:r>
              <a:rPr kumimoji="0" lang="fr-FR" altLang="fr-FR" sz="1200" b="0" i="0" u="none" strike="noStrike" cap="none" normalizeH="0" baseline="0" dirty="0" err="1">
                <a:ln>
                  <a:noFill/>
                </a:ln>
                <a:solidFill>
                  <a:srgbClr val="080808"/>
                </a:solidFill>
                <a:effectLst/>
                <a:latin typeface="JetBrains Mono"/>
              </a:rPr>
              <a:t>.Builder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setTitle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67D17"/>
                </a:solidFill>
                <a:effectLst/>
                <a:latin typeface="JetBrains Mono"/>
              </a:rPr>
              <a:t>"Notez :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setMessage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67D17"/>
                </a:solidFill>
                <a:effectLst/>
                <a:latin typeface="JetBrains Mono"/>
              </a:rPr>
              <a:t>"Donner une note entre 1 et 5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setView</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popup</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setPositiveButton</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67D17"/>
                </a:solidFill>
                <a:effectLst/>
                <a:latin typeface="JetBrains Mono"/>
              </a:rPr>
              <a:t>"Valider"</a:t>
            </a: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dialog</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which</a:t>
            </a: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a:ln>
                  <a:noFill/>
                </a:ln>
                <a:solidFill>
                  <a:srgbClr val="080808"/>
                </a:solidFill>
                <a:effectLst/>
                <a:latin typeface="JetBrains Mono"/>
              </a:rPr>
              <a:t>-&gt;</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a:ln>
                  <a:noFill/>
                </a:ln>
                <a:solidFill>
                  <a:srgbClr val="000000"/>
                </a:solidFill>
                <a:effectLst/>
                <a:latin typeface="JetBrains Mono"/>
              </a:rPr>
              <a:t>s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bar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rating</a:t>
            </a:r>
            <a:br>
              <a:rPr kumimoji="0" lang="fr-FR" altLang="fr-FR" sz="1200" b="0" i="1" u="none" strike="noStrike" cap="none" normalizeH="0" baseline="0" dirty="0">
                <a:ln>
                  <a:noFill/>
                </a:ln>
                <a:solidFill>
                  <a:srgbClr val="871094"/>
                </a:solidFill>
                <a:effectLst/>
                <a:latin typeface="JetBrains Mono"/>
              </a:rPr>
            </a:b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err="1">
                <a:ln>
                  <a:noFill/>
                </a:ln>
                <a:solidFill>
                  <a:srgbClr val="000000"/>
                </a:solidFill>
                <a:effectLst/>
                <a:latin typeface="JetBrains Mono"/>
              </a:rPr>
              <a:t>ids</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idss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err="1">
                <a:ln>
                  <a:noFill/>
                </a:ln>
                <a:solidFill>
                  <a:srgbClr val="00627A"/>
                </a:solidFill>
                <a:effectLst/>
                <a:latin typeface="JetBrains Mono"/>
              </a:rPr>
              <a:t>toInt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a:ln>
                  <a:noFill/>
                </a:ln>
                <a:solidFill>
                  <a:srgbClr val="000000"/>
                </a:solidFill>
                <a:effectLst/>
                <a:latin typeface="JetBrains Mono"/>
              </a:rPr>
              <a:t>star </a:t>
            </a:r>
            <a:r>
              <a:rPr kumimoji="0" lang="fr-FR" altLang="fr-FR" sz="1200" b="0" i="0" u="none" strike="noStrike" cap="none" normalizeH="0" baseline="0" dirty="0">
                <a:ln>
                  <a:noFill/>
                </a:ln>
                <a:solidFill>
                  <a:srgbClr val="080808"/>
                </a:solidFill>
                <a:effectLst/>
                <a:latin typeface="JetBrains Mono"/>
              </a:rPr>
              <a:t>= </a:t>
            </a:r>
            <a:r>
              <a:rPr kumimoji="0" lang="fr-FR" altLang="fr-FR" sz="1200" b="0" i="1" u="none" strike="noStrike" cap="none" normalizeH="0" baseline="0" dirty="0">
                <a:ln>
                  <a:noFill/>
                </a:ln>
                <a:solidFill>
                  <a:srgbClr val="871094"/>
                </a:solidFill>
                <a:effectLst/>
                <a:latin typeface="JetBrains Mono"/>
              </a:rPr>
              <a:t>instance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findById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ids</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star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null</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star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star</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1" u="none" strike="noStrike" cap="none" normalizeH="0" baseline="0" dirty="0">
                <a:ln>
                  <a:noFill/>
                </a:ln>
                <a:solidFill>
                  <a:srgbClr val="871094"/>
                </a:solidFill>
                <a:effectLst/>
                <a:latin typeface="JetBrains Mono"/>
              </a:rPr>
              <a:t>instance</a:t>
            </a:r>
            <a:r>
              <a:rPr kumimoji="0" lang="fr-FR" altLang="fr-FR" sz="1200" b="0" i="0" u="none" strike="noStrike" cap="none" normalizeH="0" baseline="0" dirty="0">
                <a:ln>
                  <a:noFill/>
                </a:ln>
                <a:solidFill>
                  <a:srgbClr val="080808"/>
                </a:solidFill>
                <a:effectLst/>
                <a:latin typeface="JetBrains Mono"/>
              </a:rPr>
              <a:t>!!.update(</a:t>
            </a:r>
            <a:r>
              <a:rPr kumimoji="0" lang="fr-FR" altLang="fr-FR" sz="1200" b="0" i="0" u="none" strike="noStrike" cap="none" normalizeH="0" baseline="0" dirty="0">
                <a:ln>
                  <a:noFill/>
                </a:ln>
                <a:solidFill>
                  <a:srgbClr val="000000"/>
                </a:solidFill>
                <a:effectLst/>
                <a:latin typeface="JetBrains Mono"/>
              </a:rPr>
              <a:t>star</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notifyItemChanged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holder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adapterPosition</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a:ln>
                  <a:noFill/>
                </a:ln>
                <a:solidFill>
                  <a:srgbClr val="080808"/>
                </a:solidFill>
                <a:effectLst/>
                <a:latin typeface="JetBrains Mono"/>
              </a:rPr>
              <a:t>}</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setNegativeButton</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67D17"/>
                </a:solidFill>
                <a:effectLst/>
                <a:latin typeface="JetBrains Mono"/>
              </a:rPr>
              <a:t>"Annuler"</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null</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create</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dialog</a:t>
            </a:r>
            <a:r>
              <a:rPr kumimoji="0" lang="fr-FR" altLang="fr-FR" sz="1200" b="0" i="0" u="none" strike="noStrike" cap="none" normalizeH="0" baseline="0" dirty="0" err="1">
                <a:ln>
                  <a:noFill/>
                </a:ln>
                <a:solidFill>
                  <a:srgbClr val="080808"/>
                </a:solidFill>
                <a:effectLst/>
                <a:latin typeface="JetBrains Mono"/>
              </a:rPr>
              <a:t>.show</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a:ln>
                  <a:noFill/>
                </a:ln>
                <a:solidFill>
                  <a:srgbClr val="080808"/>
                </a:solidFill>
                <a:effectLst/>
                <a:latin typeface="JetBrains Mono"/>
              </a:rPr>
              <a:t>}</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000000"/>
                </a:solidFill>
                <a:effectLst/>
                <a:latin typeface="JetBrains Mono"/>
              </a:rPr>
              <a:t>holder</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lang="fr-FR" dirty="0"/>
              <a:t> </a:t>
            </a:r>
          </a:p>
        </p:txBody>
      </p:sp>
      <p:sp>
        <p:nvSpPr>
          <p:cNvPr id="9" name="Content Placeholder 8">
            <a:extLst>
              <a:ext uri="{FF2B5EF4-FFF2-40B4-BE49-F238E27FC236}">
                <a16:creationId xmlns:a16="http://schemas.microsoft.com/office/drawing/2014/main" id="{F8B86FBD-9D6B-CE6B-612D-F43FBFE4BD41}"/>
              </a:ext>
            </a:extLst>
          </p:cNvPr>
          <p:cNvSpPr>
            <a:spLocks noGrp="1"/>
          </p:cNvSpPr>
          <p:nvPr>
            <p:ph sz="quarter" idx="13"/>
          </p:nvPr>
        </p:nvSpPr>
        <p:spPr/>
        <p:txBody>
          <a:bodyPr/>
          <a:lstStyle/>
          <a:p>
            <a:r>
              <a:rPr lang="fr-FR" dirty="0"/>
              <a:t>Etape 9 : Classe Adapter (Suite)</a:t>
            </a:r>
          </a:p>
        </p:txBody>
      </p:sp>
      <p:sp>
        <p:nvSpPr>
          <p:cNvPr id="10" name="Content Placeholder 9">
            <a:extLst>
              <a:ext uri="{FF2B5EF4-FFF2-40B4-BE49-F238E27FC236}">
                <a16:creationId xmlns:a16="http://schemas.microsoft.com/office/drawing/2014/main" id="{2D52865F-0CA9-7EB0-9B5C-8334750B3CB7}"/>
              </a:ext>
            </a:extLst>
          </p:cNvPr>
          <p:cNvSpPr>
            <a:spLocks noGrp="1"/>
          </p:cNvSpPr>
          <p:nvPr>
            <p:ph sz="quarter" idx="14"/>
          </p:nvPr>
        </p:nvSpPr>
        <p:spPr/>
        <p:txBody>
          <a:bodyPr/>
          <a:lstStyle/>
          <a:p>
            <a:pPr algn="l"/>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onBindViewHolder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starViewHolder</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StarViewHolder</a:t>
            </a:r>
            <a:r>
              <a:rPr kumimoji="0" lang="fr-FR" altLang="fr-FR" sz="1200" b="0" i="0" u="none" strike="noStrike" cap="none" normalizeH="0" baseline="0" dirty="0">
                <a:ln>
                  <a:noFill/>
                </a:ln>
                <a:solidFill>
                  <a:srgbClr val="080808"/>
                </a:solidFill>
                <a:effectLst/>
                <a:latin typeface="JetBrains Mono"/>
              </a:rPr>
              <a:t>, i: </a:t>
            </a:r>
            <a:r>
              <a:rPr kumimoji="0" lang="fr-FR" altLang="fr-FR" sz="1200" b="0" i="0" u="none" strike="noStrike" cap="none" normalizeH="0" baseline="0" dirty="0">
                <a:ln>
                  <a:noFill/>
                </a:ln>
                <a:solidFill>
                  <a:srgbClr val="000000"/>
                </a:solidFill>
                <a:effectLst/>
                <a:latin typeface="JetBrains Mono"/>
              </a:rPr>
              <a:t>Int</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Log</a:t>
            </a:r>
            <a:r>
              <a:rPr kumimoji="0" lang="fr-FR" altLang="fr-FR" sz="1200" b="0" i="0" u="none" strike="noStrike" cap="none" normalizeH="0" baseline="0" dirty="0" err="1">
                <a:ln>
                  <a:noFill/>
                </a:ln>
                <a:solidFill>
                  <a:srgbClr val="080808"/>
                </a:solidFill>
                <a:effectLst/>
                <a:latin typeface="JetBrains Mono"/>
              </a:rPr>
              <a:t>.d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871094"/>
                </a:solidFill>
                <a:effectLst/>
                <a:latin typeface="JetBrains Mono"/>
              </a:rPr>
              <a:t>TAG</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onBindView</a:t>
            </a:r>
            <a:r>
              <a:rPr kumimoji="0" lang="fr-FR" altLang="fr-FR" sz="1200" b="0" i="0" u="none" strike="noStrike" cap="none" normalizeH="0" baseline="0" dirty="0">
                <a:ln>
                  <a:noFill/>
                </a:ln>
                <a:solidFill>
                  <a:srgbClr val="067D17"/>
                </a:solidFill>
                <a:effectLst/>
                <a:latin typeface="JetBrains Mono"/>
              </a:rPr>
              <a:t> call ! </a:t>
            </a:r>
            <a:r>
              <a:rPr kumimoji="0" lang="fr-FR" altLang="fr-FR" sz="1200" b="0" i="0" u="none" strike="noStrike" cap="none" normalizeH="0" baseline="0" dirty="0">
                <a:ln>
                  <a:noFill/>
                </a:ln>
                <a:solidFill>
                  <a:srgbClr val="0037A6"/>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i</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Glide</a:t>
            </a:r>
            <a:r>
              <a:rPr kumimoji="0" lang="fr-FR" altLang="fr-FR" sz="1200" b="0" i="0" u="none" strike="noStrike" cap="none" normalizeH="0" baseline="0" dirty="0" err="1">
                <a:ln>
                  <a:noFill/>
                </a:ln>
                <a:solidFill>
                  <a:srgbClr val="080808"/>
                </a:solidFill>
                <a:effectLst/>
                <a:latin typeface="JetBrains Mono"/>
              </a:rPr>
              <a:t>.with</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context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asBitmap</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load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starsFilter</a:t>
            </a:r>
            <a:r>
              <a:rPr kumimoji="0" lang="fr-FR" altLang="fr-FR" sz="1200" b="0" i="0" u="none" strike="noStrike" cap="none" normalizeH="0" baseline="0" dirty="0">
                <a:ln>
                  <a:noFill/>
                </a:ln>
                <a:solidFill>
                  <a:srgbClr val="080808"/>
                </a:solidFill>
                <a:effectLst/>
                <a:latin typeface="JetBrains Mono"/>
              </a:rPr>
              <a:t>[i].</a:t>
            </a:r>
            <a:r>
              <a:rPr kumimoji="0" lang="fr-FR" altLang="fr-FR" sz="1200" b="0" i="0" u="none" strike="noStrike" cap="none" normalizeH="0" baseline="0" dirty="0" err="1">
                <a:ln>
                  <a:noFill/>
                </a:ln>
                <a:solidFill>
                  <a:srgbClr val="871094"/>
                </a:solidFill>
                <a:effectLst/>
                <a:latin typeface="JetBrains Mono"/>
              </a:rPr>
              <a:t>img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apply</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RequestOptions</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override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1750EB"/>
                </a:solidFill>
                <a:effectLst/>
                <a:latin typeface="JetBrains Mono"/>
              </a:rPr>
              <a:t>100</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100</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into</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starViewHolder.</a:t>
            </a:r>
            <a:r>
              <a:rPr kumimoji="0" lang="fr-FR" altLang="fr-FR" sz="1200" b="0" i="0" u="none" strike="noStrike" cap="none" normalizeH="0" baseline="0" dirty="0" err="1">
                <a:ln>
                  <a:noFill/>
                </a:ln>
                <a:solidFill>
                  <a:srgbClr val="871094"/>
                </a:solidFill>
                <a:effectLst/>
                <a:latin typeface="JetBrains Mono"/>
              </a:rPr>
              <a:t>img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starViewHolder.</a:t>
            </a:r>
            <a:r>
              <a:rPr kumimoji="0" lang="fr-FR" altLang="fr-FR" sz="1200" b="0" i="0" u="none" strike="noStrike" cap="none" normalizeH="0" baseline="0" dirty="0" err="1">
                <a:ln>
                  <a:noFill/>
                </a:ln>
                <a:solidFill>
                  <a:srgbClr val="871094"/>
                </a:solidFill>
                <a:effectLst/>
                <a:latin typeface="JetBrains Mono"/>
              </a:rPr>
              <a:t>name</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starsFilter</a:t>
            </a:r>
            <a:r>
              <a:rPr kumimoji="0" lang="fr-FR" altLang="fr-FR" sz="1200" b="0" i="0" u="none" strike="noStrike" cap="none" normalizeH="0" baseline="0" dirty="0">
                <a:ln>
                  <a:noFill/>
                </a:ln>
                <a:solidFill>
                  <a:srgbClr val="080808"/>
                </a:solidFill>
                <a:effectLst/>
                <a:latin typeface="JetBrains Mono"/>
              </a:rPr>
              <a:t>[i].</a:t>
            </a:r>
            <a:r>
              <a:rPr kumimoji="0" lang="fr-FR" altLang="fr-FR" sz="1200" b="0" i="0" u="none" strike="noStrike" cap="none" normalizeH="0" baseline="0" dirty="0" err="1">
                <a:ln>
                  <a:noFill/>
                </a:ln>
                <a:solidFill>
                  <a:srgbClr val="871094"/>
                </a:solidFill>
                <a:effectLst/>
                <a:latin typeface="JetBrains Mono"/>
              </a:rPr>
              <a:t>name</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00627A"/>
                </a:solidFill>
                <a:effectLst/>
                <a:latin typeface="JetBrains Mono"/>
              </a:rPr>
              <a:t>uppercase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Locale</a:t>
            </a:r>
            <a:r>
              <a:rPr kumimoji="0" lang="fr-FR" altLang="fr-FR" sz="1200" b="0" i="0" u="none" strike="noStrike" cap="none" normalizeH="0" baseline="0" dirty="0" err="1">
                <a:ln>
                  <a:noFill/>
                </a:ln>
                <a:solidFill>
                  <a:srgbClr val="080808"/>
                </a:solidFill>
                <a:effectLst/>
                <a:latin typeface="JetBrains Mono"/>
              </a:rPr>
              <a:t>.getDefault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starViewHolder.</a:t>
            </a:r>
            <a:r>
              <a:rPr kumimoji="0" lang="fr-FR" altLang="fr-FR" sz="1200" b="0" i="0" u="none" strike="noStrike" cap="none" normalizeH="0" baseline="0" dirty="0" err="1">
                <a:ln>
                  <a:noFill/>
                </a:ln>
                <a:solidFill>
                  <a:srgbClr val="871094"/>
                </a:solidFill>
                <a:effectLst/>
                <a:latin typeface="JetBrains Mono"/>
              </a:rPr>
              <a:t>stars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rating</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starsFilter</a:t>
            </a:r>
            <a:r>
              <a:rPr kumimoji="0" lang="fr-FR" altLang="fr-FR" sz="1200" b="0" i="0" u="none" strike="noStrike" cap="none" normalizeH="0" baseline="0" dirty="0">
                <a:ln>
                  <a:noFill/>
                </a:ln>
                <a:solidFill>
                  <a:srgbClr val="080808"/>
                </a:solidFill>
                <a:effectLst/>
                <a:latin typeface="JetBrains Mono"/>
              </a:rPr>
              <a:t>[i].</a:t>
            </a:r>
            <a:r>
              <a:rPr kumimoji="0" lang="fr-FR" altLang="fr-FR" sz="1200" b="0" i="0" u="none" strike="noStrike" cap="none" normalizeH="0" baseline="0" dirty="0">
                <a:ln>
                  <a:noFill/>
                </a:ln>
                <a:solidFill>
                  <a:srgbClr val="871094"/>
                </a:solidFill>
                <a:effectLst/>
                <a:latin typeface="JetBrains Mono"/>
              </a:rPr>
              <a:t>star</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starViewHolder.</a:t>
            </a:r>
            <a:r>
              <a:rPr kumimoji="0" lang="fr-FR" altLang="fr-FR" sz="1200" b="0" i="0" u="none" strike="noStrike" cap="none" normalizeH="0" baseline="0" dirty="0" err="1">
                <a:ln>
                  <a:noFill/>
                </a:ln>
                <a:solidFill>
                  <a:srgbClr val="871094"/>
                </a:solidFill>
                <a:effectLst/>
                <a:latin typeface="JetBrains Mono"/>
              </a:rPr>
              <a:t>idss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text</a:t>
            </a:r>
            <a:r>
              <a:rPr kumimoji="0" lang="fr-FR" altLang="fr-FR" sz="1200" b="0" i="1"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starsFilter</a:t>
            </a:r>
            <a:r>
              <a:rPr kumimoji="0" lang="fr-FR" altLang="fr-FR" sz="1200" b="0" i="0" u="none" strike="noStrike" cap="none" normalizeH="0" baseline="0" dirty="0">
                <a:ln>
                  <a:noFill/>
                </a:ln>
                <a:solidFill>
                  <a:srgbClr val="080808"/>
                </a:solidFill>
                <a:effectLst/>
                <a:latin typeface="JetBrains Mono"/>
              </a:rPr>
              <a:t>[i].</a:t>
            </a:r>
            <a:r>
              <a:rPr kumimoji="0" lang="fr-FR" altLang="fr-FR" sz="1200" b="0" i="0" u="none" strike="noStrike" cap="none" normalizeH="0" baseline="0" dirty="0" err="1">
                <a:ln>
                  <a:noFill/>
                </a:ln>
                <a:solidFill>
                  <a:srgbClr val="871094"/>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.toString</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getItemCount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Int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871094"/>
                </a:solidFill>
                <a:effectLst/>
                <a:latin typeface="JetBrains Mono"/>
              </a:rPr>
              <a:t>starsFilter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size</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getFilter</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Filter</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871094"/>
                </a:solidFill>
                <a:effectLst/>
                <a:latin typeface="JetBrains Mono"/>
              </a:rPr>
              <a:t>mfilter</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endParaRPr lang="fr-FR" dirty="0"/>
          </a:p>
        </p:txBody>
      </p:sp>
    </p:spTree>
    <p:extLst>
      <p:ext uri="{BB962C8B-B14F-4D97-AF65-F5344CB8AC3E}">
        <p14:creationId xmlns:p14="http://schemas.microsoft.com/office/powerpoint/2010/main" val="15187085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6DAFB-1D9C-834E-9717-75F2D7DF2696}"/>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F3257200-C65F-23D3-440B-E2D4CF0E0C4B}"/>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4" name="Content Placeholder 3">
            <a:extLst>
              <a:ext uri="{FF2B5EF4-FFF2-40B4-BE49-F238E27FC236}">
                <a16:creationId xmlns:a16="http://schemas.microsoft.com/office/drawing/2014/main" id="{EB850B33-03D5-1F6E-523C-60668131D319}"/>
              </a:ext>
            </a:extLst>
          </p:cNvPr>
          <p:cNvSpPr>
            <a:spLocks noGrp="1"/>
          </p:cNvSpPr>
          <p:nvPr>
            <p:ph sz="quarter" idx="12"/>
          </p:nvPr>
        </p:nvSpPr>
        <p:spPr/>
        <p:txBody>
          <a:bodyPr/>
          <a:lstStyle/>
          <a:p>
            <a:pPr algn="l"/>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inner</a:t>
            </a:r>
            <a:r>
              <a:rPr kumimoji="0" lang="fr-FR" altLang="fr-FR" sz="1200" b="0" i="0" u="none" strike="noStrike" cap="none" normalizeH="0" baseline="0" dirty="0">
                <a:ln>
                  <a:noFill/>
                </a:ln>
                <a:solidFill>
                  <a:srgbClr val="0033B3"/>
                </a:solidFill>
                <a:effectLst/>
                <a:latin typeface="JetBrains Mono"/>
              </a:rPr>
              <a:t> class </a:t>
            </a:r>
            <a:r>
              <a:rPr kumimoji="0" lang="fr-FR" altLang="fr-FR" sz="1200" b="0" i="0" u="none" strike="noStrike" cap="none" normalizeH="0" baseline="0" dirty="0" err="1">
                <a:ln>
                  <a:noFill/>
                </a:ln>
                <a:solidFill>
                  <a:srgbClr val="000000"/>
                </a:solidFill>
                <a:effectLst/>
                <a:latin typeface="JetBrains Mono"/>
              </a:rPr>
              <a:t>StarViewHolder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itemView</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View</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0000"/>
                </a:solidFill>
                <a:effectLst/>
                <a:latin typeface="JetBrains Mono"/>
              </a:rPr>
              <a:t>RecyclerView</a:t>
            </a:r>
            <a:r>
              <a:rPr kumimoji="0" lang="fr-FR" altLang="fr-FR" sz="1200" b="0" i="0" u="none" strike="noStrike" cap="none" normalizeH="0" baseline="0" dirty="0" err="1">
                <a:ln>
                  <a:noFill/>
                </a:ln>
                <a:solidFill>
                  <a:srgbClr val="080808"/>
                </a:solidFill>
                <a:effectLst/>
                <a:latin typeface="JetBrains Mono"/>
              </a:rPr>
              <a:t>.ViewHolder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itemView</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871094"/>
                </a:solidFill>
                <a:effectLst/>
                <a:latin typeface="JetBrains Mono"/>
              </a:rPr>
              <a:t>idss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TextView</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871094"/>
                </a:solidFill>
                <a:effectLst/>
                <a:latin typeface="JetBrains Mono"/>
              </a:rPr>
              <a:t>img</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ImageView</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871094"/>
                </a:solidFill>
                <a:effectLst/>
                <a:latin typeface="JetBrains Mono"/>
              </a:rPr>
              <a:t>name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TextView</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871094"/>
                </a:solidFill>
                <a:effectLst/>
                <a:latin typeface="JetBrains Mono"/>
              </a:rPr>
              <a:t>stars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RatingBar</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871094"/>
                </a:solidFill>
                <a:effectLst/>
                <a:latin typeface="JetBrains Mono"/>
              </a:rPr>
              <a:t>parent</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RelativeLayout</a:t>
            </a:r>
            <a:br>
              <a:rPr kumimoji="0" lang="fr-FR" altLang="fr-FR" sz="1200" b="0" i="0" u="none" strike="noStrike" cap="none" normalizeH="0" baseline="0" dirty="0">
                <a:ln>
                  <a:noFill/>
                </a:ln>
                <a:solidFill>
                  <a:srgbClr val="000000"/>
                </a:solidFill>
                <a:effectLst/>
                <a:latin typeface="JetBrains Mono"/>
              </a:rPr>
            </a:b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init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idss</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itemView.findViewById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ids</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img</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itemView.findViewById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img</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name</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itemView.findViewById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id</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a:ln>
                  <a:noFill/>
                </a:ln>
                <a:solidFill>
                  <a:srgbClr val="871094"/>
                </a:solidFill>
                <a:effectLst/>
                <a:latin typeface="JetBrains Mono"/>
              </a:rPr>
              <a:t>name</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871094"/>
                </a:solidFill>
                <a:effectLst/>
                <a:latin typeface="JetBrains Mono"/>
              </a:rPr>
              <a:t>stars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itemView.findViewById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stars</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871094"/>
                </a:solidFill>
                <a:effectLst/>
                <a:latin typeface="JetBrains Mono"/>
              </a:rPr>
              <a:t>parent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itemView.findViewById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id</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871094"/>
                </a:solidFill>
                <a:effectLst/>
                <a:latin typeface="JetBrains Mono"/>
              </a:rPr>
              <a:t>parent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endParaRPr lang="fr-FR" dirty="0"/>
          </a:p>
        </p:txBody>
      </p:sp>
      <p:sp>
        <p:nvSpPr>
          <p:cNvPr id="5" name="Content Placeholder 4">
            <a:extLst>
              <a:ext uri="{FF2B5EF4-FFF2-40B4-BE49-F238E27FC236}">
                <a16:creationId xmlns:a16="http://schemas.microsoft.com/office/drawing/2014/main" id="{E18348C8-C4D6-4AB6-890B-9857492BFB37}"/>
              </a:ext>
            </a:extLst>
          </p:cNvPr>
          <p:cNvSpPr>
            <a:spLocks noGrp="1"/>
          </p:cNvSpPr>
          <p:nvPr>
            <p:ph sz="quarter" idx="13"/>
          </p:nvPr>
        </p:nvSpPr>
        <p:spPr/>
        <p:txBody>
          <a:bodyPr/>
          <a:lstStyle/>
          <a:p>
            <a:r>
              <a:rPr lang="fr-FR" dirty="0"/>
              <a:t>Etape 9 : Classe Adapter (Suite)</a:t>
            </a:r>
          </a:p>
        </p:txBody>
      </p:sp>
      <p:sp>
        <p:nvSpPr>
          <p:cNvPr id="6" name="Content Placeholder 5">
            <a:extLst>
              <a:ext uri="{FF2B5EF4-FFF2-40B4-BE49-F238E27FC236}">
                <a16:creationId xmlns:a16="http://schemas.microsoft.com/office/drawing/2014/main" id="{6519A62D-7F24-88A7-C9AF-3045C40C5C0C}"/>
              </a:ext>
            </a:extLst>
          </p:cNvPr>
          <p:cNvSpPr>
            <a:spLocks noGrp="1"/>
          </p:cNvSpPr>
          <p:nvPr>
            <p:ph sz="quarter" idx="14"/>
          </p:nvPr>
        </p:nvSpPr>
        <p:spPr/>
        <p:txBody>
          <a:bodyPr/>
          <a:lstStyle/>
          <a:p>
            <a:pPr algn="l"/>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inner</a:t>
            </a:r>
            <a:r>
              <a:rPr kumimoji="0" lang="fr-FR" altLang="fr-FR" sz="1200" b="0" i="0" u="none" strike="noStrike" cap="none" normalizeH="0" baseline="0" dirty="0">
                <a:ln>
                  <a:noFill/>
                </a:ln>
                <a:solidFill>
                  <a:srgbClr val="0033B3"/>
                </a:solidFill>
                <a:effectLst/>
                <a:latin typeface="JetBrains Mono"/>
              </a:rPr>
              <a:t> class </a:t>
            </a:r>
            <a:r>
              <a:rPr kumimoji="0" lang="fr-FR" altLang="fr-FR" sz="1200" b="0" i="0" u="none" strike="noStrike" cap="none" normalizeH="0" baseline="0" dirty="0" err="1">
                <a:ln>
                  <a:noFill/>
                </a:ln>
                <a:solidFill>
                  <a:srgbClr val="000000"/>
                </a:solidFill>
                <a:effectLst/>
                <a:latin typeface="JetBrains Mono"/>
              </a:rPr>
              <a:t>NewFilter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871094"/>
                </a:solidFill>
                <a:effectLst/>
                <a:latin typeface="JetBrains Mono"/>
              </a:rPr>
              <a:t>mAdapter</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RecyclerView</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Adapter</a:t>
            </a:r>
            <a:r>
              <a:rPr kumimoji="0" lang="fr-FR" altLang="fr-FR" sz="1200" b="0" i="0" u="none" strike="noStrike" cap="none" normalizeH="0" baseline="0" dirty="0">
                <a:ln>
                  <a:noFill/>
                </a:ln>
                <a:solidFill>
                  <a:srgbClr val="080808"/>
                </a:solidFill>
                <a:effectLst/>
                <a:latin typeface="JetBrains Mono"/>
              </a:rPr>
              <a:t>&lt;*&gt;) : </a:t>
            </a:r>
            <a:r>
              <a:rPr kumimoji="0" lang="fr-FR" altLang="fr-FR" sz="1200" b="0" i="0" u="none" strike="noStrike" cap="none" normalizeH="0" baseline="0" dirty="0" err="1">
                <a:ln>
                  <a:noFill/>
                </a:ln>
                <a:solidFill>
                  <a:srgbClr val="080808"/>
                </a:solidFill>
                <a:effectLst/>
                <a:latin typeface="JetBrains Mono"/>
              </a:rPr>
              <a:t>Filter</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performFiltering</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charSequence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CharSequence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FilterResults</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starsFilter</a:t>
            </a:r>
            <a:r>
              <a:rPr kumimoji="0" lang="fr-FR" altLang="fr-FR" sz="1200" b="0" i="0" u="none" strike="noStrike" cap="none" normalizeH="0" baseline="0" dirty="0" err="1">
                <a:ln>
                  <a:noFill/>
                </a:ln>
                <a:solidFill>
                  <a:srgbClr val="080808"/>
                </a:solidFill>
                <a:effectLst/>
                <a:latin typeface="JetBrains Mono"/>
              </a:rPr>
              <a:t>.clear</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err="1">
                <a:ln>
                  <a:noFill/>
                </a:ln>
                <a:solidFill>
                  <a:srgbClr val="000000"/>
                </a:solidFill>
                <a:effectLst/>
                <a:latin typeface="JetBrains Mono"/>
              </a:rPr>
              <a:t>results</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FilterResults</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charSequence.</a:t>
            </a:r>
            <a:r>
              <a:rPr kumimoji="0" lang="fr-FR" altLang="fr-FR" sz="1200" b="0" i="0" u="none" strike="noStrike" cap="none" normalizeH="0" baseline="0" dirty="0" err="1">
                <a:ln>
                  <a:noFill/>
                </a:ln>
                <a:solidFill>
                  <a:srgbClr val="871094"/>
                </a:solidFill>
                <a:effectLst/>
                <a:latin typeface="JetBrains Mono"/>
              </a:rPr>
              <a:t>length</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1750EB"/>
                </a:solidFill>
                <a:effectLst/>
                <a:latin typeface="JetBrains Mono"/>
              </a:rPr>
              <a:t>0</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starsFilter</a:t>
            </a:r>
            <a:r>
              <a:rPr kumimoji="0" lang="fr-FR" altLang="fr-FR" sz="1200" b="0" i="0" u="none" strike="noStrike" cap="none" normalizeH="0" baseline="0" dirty="0" err="1">
                <a:ln>
                  <a:noFill/>
                </a:ln>
                <a:solidFill>
                  <a:srgbClr val="080808"/>
                </a:solidFill>
                <a:effectLst/>
                <a:latin typeface="JetBrains Mono"/>
              </a:rPr>
              <a:t>.addAll</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871094"/>
                </a:solidFill>
                <a:effectLst/>
                <a:latin typeface="JetBrains Mono"/>
              </a:rPr>
              <a:t>stars</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33B3"/>
                </a:solidFill>
                <a:effectLst/>
                <a:latin typeface="JetBrains Mono"/>
              </a:rPr>
              <a:t>else</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val </a:t>
            </a:r>
            <a:r>
              <a:rPr kumimoji="0" lang="fr-FR" altLang="fr-FR" sz="1200" b="0" i="0" u="none" strike="noStrike" cap="none" normalizeH="0" baseline="0" dirty="0" err="1">
                <a:ln>
                  <a:noFill/>
                </a:ln>
                <a:solidFill>
                  <a:srgbClr val="000000"/>
                </a:solidFill>
                <a:effectLst/>
                <a:latin typeface="JetBrains Mono"/>
              </a:rPr>
              <a:t>filterPattern</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charSequence.toString</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err="1">
                <a:ln>
                  <a:noFill/>
                </a:ln>
                <a:solidFill>
                  <a:srgbClr val="00627A"/>
                </a:solidFill>
                <a:effectLst/>
                <a:latin typeface="JetBrains Mono"/>
              </a:rPr>
              <a:t>lowercase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Locale</a:t>
            </a:r>
            <a:r>
              <a:rPr kumimoji="0" lang="fr-FR" altLang="fr-FR" sz="1200" b="0" i="0" u="none" strike="noStrike" cap="none" normalizeH="0" baseline="0" dirty="0" err="1">
                <a:ln>
                  <a:noFill/>
                </a:ln>
                <a:solidFill>
                  <a:srgbClr val="080808"/>
                </a:solidFill>
                <a:effectLst/>
                <a:latin typeface="JetBrains Mono"/>
              </a:rPr>
              <a:t>.getDefault</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a:ln>
                  <a:noFill/>
                </a:ln>
                <a:solidFill>
                  <a:srgbClr val="00627A"/>
                </a:solidFill>
                <a:effectLst/>
                <a:latin typeface="JetBrains Mono"/>
              </a:rPr>
              <a:t>trim </a:t>
            </a:r>
            <a:r>
              <a:rPr kumimoji="0" lang="fr-FR" altLang="fr-FR" sz="1200" b="1"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err="1">
                <a:ln>
                  <a:noFill/>
                </a:ln>
                <a:solidFill>
                  <a:srgbClr val="080808"/>
                </a:solidFill>
                <a:effectLst/>
                <a:latin typeface="JetBrains Mono"/>
              </a:rPr>
              <a:t>it</a:t>
            </a: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&lt;= </a:t>
            </a:r>
            <a:r>
              <a:rPr kumimoji="0" lang="fr-FR" altLang="fr-FR" sz="1200" b="0" i="0" u="none" strike="noStrike" cap="none" normalizeH="0" baseline="0" dirty="0">
                <a:ln>
                  <a:noFill/>
                </a:ln>
                <a:solidFill>
                  <a:srgbClr val="067D17"/>
                </a:solidFill>
                <a:effectLst/>
                <a:latin typeface="JetBrains Mono"/>
              </a:rPr>
              <a:t>' ' </a:t>
            </a:r>
            <a:r>
              <a:rPr kumimoji="0" lang="fr-FR" altLang="fr-FR" sz="1200" b="1" i="0" u="none" strike="noStrike" cap="none" normalizeH="0" baseline="0" dirty="0">
                <a:ln>
                  <a:noFill/>
                </a:ln>
                <a:solidFill>
                  <a:srgbClr val="080808"/>
                </a:solidFill>
                <a:effectLst/>
                <a:latin typeface="JetBrains Mono"/>
              </a:rPr>
              <a:t>}</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for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p </a:t>
            </a:r>
            <a:r>
              <a:rPr kumimoji="0" lang="fr-FR" altLang="fr-FR" sz="1200" b="0" i="0" u="none" strike="noStrike" cap="none" normalizeH="0" baseline="0" dirty="0">
                <a:ln>
                  <a:noFill/>
                </a:ln>
                <a:solidFill>
                  <a:srgbClr val="0033B3"/>
                </a:solidFill>
                <a:effectLst/>
                <a:latin typeface="JetBrains Mono"/>
              </a:rPr>
              <a:t>in </a:t>
            </a:r>
            <a:r>
              <a:rPr kumimoji="0" lang="fr-FR" altLang="fr-FR" sz="1200" b="0" i="0" u="none" strike="noStrike" cap="none" normalizeH="0" baseline="0" dirty="0">
                <a:ln>
                  <a:noFill/>
                </a:ln>
                <a:solidFill>
                  <a:srgbClr val="871094"/>
                </a:solidFill>
                <a:effectLst/>
                <a:latin typeface="JetBrains Mono"/>
              </a:rPr>
              <a:t>stars</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p</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name</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1" u="none" strike="noStrike" cap="none" normalizeH="0" baseline="0" dirty="0" err="1">
                <a:ln>
                  <a:noFill/>
                </a:ln>
                <a:solidFill>
                  <a:srgbClr val="00627A"/>
                </a:solidFill>
                <a:effectLst/>
                <a:latin typeface="JetBrains Mono"/>
              </a:rPr>
              <a:t>lowercase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Locale</a:t>
            </a:r>
            <a:r>
              <a:rPr kumimoji="0" lang="fr-FR" altLang="fr-FR" sz="1200" b="0" i="0" u="none" strike="noStrike" cap="none" normalizeH="0" baseline="0" dirty="0" err="1">
                <a:ln>
                  <a:noFill/>
                </a:ln>
                <a:solidFill>
                  <a:srgbClr val="080808"/>
                </a:solidFill>
                <a:effectLst/>
                <a:latin typeface="JetBrains Mono"/>
              </a:rPr>
              <a:t>.getDefault</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err="1">
                <a:ln>
                  <a:noFill/>
                </a:ln>
                <a:solidFill>
                  <a:srgbClr val="00627A"/>
                </a:solidFill>
                <a:effectLst/>
                <a:latin typeface="JetBrains Mono"/>
              </a:rPr>
              <a:t>startsWith</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filterPattern</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starsFilter</a:t>
            </a:r>
            <a:r>
              <a:rPr kumimoji="0" lang="fr-FR" altLang="fr-FR" sz="1200" b="0" i="0" u="none" strike="noStrike" cap="none" normalizeH="0" baseline="0" dirty="0" err="1">
                <a:ln>
                  <a:noFill/>
                </a:ln>
                <a:solidFill>
                  <a:srgbClr val="080808"/>
                </a:solidFill>
                <a:effectLst/>
                <a:latin typeface="JetBrains Mono"/>
              </a:rPr>
              <a:t>.add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0000"/>
                </a:solidFill>
                <a:effectLst/>
                <a:latin typeface="JetBrains Mono"/>
              </a:rPr>
              <a:t>p</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results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values</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starsFilter</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results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count</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starsFilter</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size</a:t>
            </a:r>
            <a:br>
              <a:rPr kumimoji="0" lang="fr-FR" altLang="fr-FR" sz="1200" b="0" i="0" u="none" strike="noStrike" cap="none" normalizeH="0" baseline="0" dirty="0">
                <a:ln>
                  <a:noFill/>
                </a:ln>
                <a:solidFill>
                  <a:srgbClr val="871094"/>
                </a:solidFill>
                <a:effectLst/>
                <a:latin typeface="JetBrains Mono"/>
              </a:rPr>
            </a:b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0" i="0" u="none" strike="noStrike" cap="none" normalizeH="0" baseline="0" dirty="0" err="1">
                <a:ln>
                  <a:noFill/>
                </a:ln>
                <a:solidFill>
                  <a:srgbClr val="000000"/>
                </a:solidFill>
                <a:effectLst/>
                <a:latin typeface="JetBrains Mono"/>
              </a:rPr>
              <a:t>results</a:t>
            </a:r>
            <a:br>
              <a:rPr kumimoji="0" lang="fr-FR" altLang="fr-FR" sz="1200" b="0" i="0" u="none" strike="noStrike" cap="none" normalizeH="0" baseline="0" dirty="0">
                <a:ln>
                  <a:noFill/>
                </a:ln>
                <a:solidFill>
                  <a:srgbClr val="000000"/>
                </a:solidFill>
                <a:effectLst/>
                <a:latin typeface="JetBrains Mono"/>
              </a:rPr>
            </a:b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endParaRPr lang="fr-FR" dirty="0"/>
          </a:p>
        </p:txBody>
      </p:sp>
    </p:spTree>
    <p:extLst>
      <p:ext uri="{BB962C8B-B14F-4D97-AF65-F5344CB8AC3E}">
        <p14:creationId xmlns:p14="http://schemas.microsoft.com/office/powerpoint/2010/main" val="26275326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38F1-8162-7DF9-F4A5-B259317401E5}"/>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C792E3A0-63D6-5624-4C29-436B057324C4}"/>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4" name="Content Placeholder 3">
            <a:extLst>
              <a:ext uri="{FF2B5EF4-FFF2-40B4-BE49-F238E27FC236}">
                <a16:creationId xmlns:a16="http://schemas.microsoft.com/office/drawing/2014/main" id="{D574DDB2-B71E-673A-C1B2-5BB2FF24C0CA}"/>
              </a:ext>
            </a:extLst>
          </p:cNvPr>
          <p:cNvSpPr>
            <a:spLocks noGrp="1"/>
          </p:cNvSpPr>
          <p:nvPr>
            <p:ph sz="quarter" idx="12"/>
          </p:nvPr>
        </p:nvSpPr>
        <p:spPr/>
        <p:txBody>
          <a:bodyPr/>
          <a:lstStyle/>
          <a:p>
            <a:pPr algn="l"/>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override</a:t>
            </a:r>
            <a:r>
              <a:rPr kumimoji="0" lang="fr-FR" altLang="fr-FR" sz="1200" b="0" i="0" u="none" strike="noStrike" cap="none" normalizeH="0" baseline="0" dirty="0">
                <a:ln>
                  <a:noFill/>
                </a:ln>
                <a:solidFill>
                  <a:srgbClr val="0033B3"/>
                </a:solidFill>
                <a:effectLst/>
                <a:latin typeface="JetBrains Mono"/>
              </a:rPr>
              <a:t> fun </a:t>
            </a:r>
            <a:r>
              <a:rPr kumimoji="0" lang="fr-FR" altLang="fr-FR" sz="1200" b="0" i="0" u="none" strike="noStrike" cap="none" normalizeH="0" baseline="0" dirty="0" err="1">
                <a:ln>
                  <a:noFill/>
                </a:ln>
                <a:solidFill>
                  <a:srgbClr val="00627A"/>
                </a:solidFill>
                <a:effectLst/>
                <a:latin typeface="JetBrains Mono"/>
              </a:rPr>
              <a:t>publishResults</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80808"/>
                </a:solidFill>
                <a:effectLst/>
                <a:latin typeface="JetBrains Mono"/>
              </a:rPr>
              <a:t>charSequence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CharSequence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filterResults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FilterResults</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starsFilter</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filterResults.</a:t>
            </a:r>
            <a:r>
              <a:rPr kumimoji="0" lang="fr-FR" altLang="fr-FR" sz="1200" b="0" i="0" u="none" strike="noStrike" cap="none" normalizeH="0" baseline="0" dirty="0" err="1">
                <a:ln>
                  <a:noFill/>
                </a:ln>
                <a:solidFill>
                  <a:srgbClr val="871094"/>
                </a:solidFill>
                <a:effectLst/>
                <a:latin typeface="JetBrains Mono"/>
              </a:rPr>
              <a:t>values</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as </a:t>
            </a:r>
            <a:r>
              <a:rPr kumimoji="0" lang="fr-FR" altLang="fr-FR" sz="1200" b="0" i="0" u="none" strike="noStrike" cap="none" normalizeH="0" baseline="0" dirty="0" err="1">
                <a:ln>
                  <a:noFill/>
                </a:ln>
                <a:solidFill>
                  <a:srgbClr val="000000"/>
                </a:solidFill>
                <a:effectLst/>
                <a:latin typeface="JetBrains Mono"/>
              </a:rPr>
              <a:t>MutableList</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0000"/>
                </a:solidFill>
                <a:effectLst/>
                <a:latin typeface="JetBrains Mono"/>
              </a:rPr>
              <a:t>Star</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mAdapter</a:t>
            </a:r>
            <a:r>
              <a:rPr kumimoji="0" lang="fr-FR" altLang="fr-FR" sz="1200" b="0" i="0" u="none" strike="noStrike" cap="none" normalizeH="0" baseline="0" dirty="0" err="1">
                <a:ln>
                  <a:noFill/>
                </a:ln>
                <a:solidFill>
                  <a:srgbClr val="080808"/>
                </a:solidFill>
                <a:effectLst/>
                <a:latin typeface="JetBrains Mono"/>
              </a:rPr>
              <a:t>.notifyDataSetChanged</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companion</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object</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const</a:t>
            </a:r>
            <a:r>
              <a:rPr kumimoji="0" lang="fr-FR" altLang="fr-FR" sz="1200" b="0" i="0" u="none" strike="noStrike" cap="none" normalizeH="0" baseline="0" dirty="0">
                <a:ln>
                  <a:noFill/>
                </a:ln>
                <a:solidFill>
                  <a:srgbClr val="0033B3"/>
                </a:solidFill>
                <a:effectLst/>
                <a:latin typeface="JetBrains Mono"/>
              </a:rPr>
              <a:t> val </a:t>
            </a:r>
            <a:r>
              <a:rPr kumimoji="0" lang="fr-FR" altLang="fr-FR" sz="1200" b="0" i="0" u="none" strike="noStrike" cap="none" normalizeH="0" baseline="0" dirty="0">
                <a:ln>
                  <a:noFill/>
                </a:ln>
                <a:solidFill>
                  <a:srgbClr val="871094"/>
                </a:solidFill>
                <a:effectLst/>
                <a:latin typeface="JetBrains Mono"/>
              </a:rPr>
              <a:t>TAG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StarAdapter</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init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starsFilter</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ArrayList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starsFilter</a:t>
            </a:r>
            <a:r>
              <a:rPr kumimoji="0" lang="fr-FR" altLang="fr-FR" sz="1200" b="0" i="0" u="none" strike="noStrike" cap="none" normalizeH="0" baseline="0" dirty="0" err="1">
                <a:ln>
                  <a:noFill/>
                </a:ln>
                <a:solidFill>
                  <a:srgbClr val="080808"/>
                </a:solidFill>
                <a:effectLst/>
                <a:latin typeface="JetBrains Mono"/>
              </a:rPr>
              <a:t>.addAll</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871094"/>
                </a:solidFill>
                <a:effectLst/>
                <a:latin typeface="JetBrains Mono"/>
              </a:rPr>
              <a:t>stars</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mfilter</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NewFilter</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endParaRPr lang="fr-FR" dirty="0"/>
          </a:p>
        </p:txBody>
      </p:sp>
      <p:sp>
        <p:nvSpPr>
          <p:cNvPr id="5" name="Content Placeholder 4">
            <a:extLst>
              <a:ext uri="{FF2B5EF4-FFF2-40B4-BE49-F238E27FC236}">
                <a16:creationId xmlns:a16="http://schemas.microsoft.com/office/drawing/2014/main" id="{50AA792E-A3A7-AFA0-0BE1-C1728A0A3BA9}"/>
              </a:ext>
            </a:extLst>
          </p:cNvPr>
          <p:cNvSpPr>
            <a:spLocks noGrp="1"/>
          </p:cNvSpPr>
          <p:nvPr>
            <p:ph sz="quarter" idx="13"/>
          </p:nvPr>
        </p:nvSpPr>
        <p:spPr/>
        <p:txBody>
          <a:bodyPr/>
          <a:lstStyle/>
          <a:p>
            <a:r>
              <a:rPr lang="fr-FR" dirty="0"/>
              <a:t>Etape 9 : Classe Adapter (Suite)</a:t>
            </a:r>
          </a:p>
        </p:txBody>
      </p:sp>
    </p:spTree>
    <p:extLst>
      <p:ext uri="{BB962C8B-B14F-4D97-AF65-F5344CB8AC3E}">
        <p14:creationId xmlns:p14="http://schemas.microsoft.com/office/powerpoint/2010/main" val="910190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4" name="Espace réservé du contenu 3">
            <a:extLst>
              <a:ext uri="{FF2B5EF4-FFF2-40B4-BE49-F238E27FC236}">
                <a16:creationId xmlns:a16="http://schemas.microsoft.com/office/drawing/2014/main" id="{B0D20A5B-5E48-4D0A-ACC7-CC2B693F9E62}"/>
              </a:ext>
            </a:extLst>
          </p:cNvPr>
          <p:cNvSpPr>
            <a:spLocks noGrp="1"/>
          </p:cNvSpPr>
          <p:nvPr>
            <p:ph sz="quarter" idx="12"/>
          </p:nvPr>
        </p:nvSpPr>
        <p:spPr/>
        <p:txBody>
          <a:bodyPr/>
          <a:lstStyle/>
          <a:p>
            <a:r>
              <a:rPr lang="fr-FR" b="0" i="0" dirty="0">
                <a:solidFill>
                  <a:srgbClr val="374151"/>
                </a:solidFill>
                <a:effectLst/>
                <a:latin typeface="Söhne"/>
              </a:rPr>
              <a:t>Il est demandé de créer une activité (</a:t>
            </a:r>
            <a:r>
              <a:rPr lang="fr-FR" b="1" i="0" dirty="0" err="1">
                <a:solidFill>
                  <a:srgbClr val="374151"/>
                </a:solidFill>
                <a:effectLst/>
                <a:latin typeface="Söhne"/>
              </a:rPr>
              <a:t>MainActivity</a:t>
            </a:r>
            <a:r>
              <a:rPr lang="fr-FR" b="0" i="0" dirty="0">
                <a:solidFill>
                  <a:srgbClr val="374151"/>
                </a:solidFill>
                <a:effectLst/>
                <a:latin typeface="Söhne"/>
              </a:rPr>
              <a:t>) comprenant un bouton sur lequel seront appliqués les évènements de click suivants : </a:t>
            </a:r>
            <a:r>
              <a:rPr lang="fr-FR" b="1" dirty="0" err="1">
                <a:solidFill>
                  <a:srgbClr val="374151"/>
                </a:solidFill>
                <a:latin typeface="Söhne"/>
              </a:rPr>
              <a:t>OnClickListener</a:t>
            </a:r>
            <a:r>
              <a:rPr lang="fr-FR" b="0" i="0" dirty="0">
                <a:solidFill>
                  <a:srgbClr val="374151"/>
                </a:solidFill>
                <a:effectLst/>
                <a:latin typeface="Söhne"/>
              </a:rPr>
              <a:t> et </a:t>
            </a:r>
            <a:r>
              <a:rPr lang="fr-FR" b="1" i="0" dirty="0" err="1">
                <a:solidFill>
                  <a:srgbClr val="374151"/>
                </a:solidFill>
                <a:effectLst/>
                <a:latin typeface="Söhne"/>
              </a:rPr>
              <a:t>OnLongClickListener</a:t>
            </a:r>
            <a:r>
              <a:rPr lang="fr-FR" b="0" i="0" dirty="0">
                <a:solidFill>
                  <a:srgbClr val="374151"/>
                </a:solidFill>
                <a:effectLst/>
                <a:latin typeface="Söhne"/>
              </a:rPr>
              <a:t>, comme illustré dans la figure ci-jointe.</a:t>
            </a:r>
            <a:endParaRPr lang="fr-FR" dirty="0">
              <a:solidFill>
                <a:schemeClr val="tx1"/>
              </a:solidFill>
            </a:endParaRP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Tâche 1 : Click et </a:t>
            </a:r>
            <a:r>
              <a:rPr lang="fr-FR" dirty="0" err="1"/>
              <a:t>LongClick</a:t>
            </a:r>
            <a:endParaRPr lang="fr-FR" dirty="0"/>
          </a:p>
        </p:txBody>
      </p:sp>
      <p:pic>
        <p:nvPicPr>
          <p:cNvPr id="9" name="Content Placeholder 8">
            <a:extLst>
              <a:ext uri="{FF2B5EF4-FFF2-40B4-BE49-F238E27FC236}">
                <a16:creationId xmlns:a16="http://schemas.microsoft.com/office/drawing/2014/main" id="{E4765983-0A00-4EAA-6B53-535FA9B0C911}"/>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573716" y="1943100"/>
            <a:ext cx="2565893" cy="4514850"/>
          </a:xfrm>
        </p:spPr>
      </p:pic>
    </p:spTree>
    <p:extLst>
      <p:ext uri="{BB962C8B-B14F-4D97-AF65-F5344CB8AC3E}">
        <p14:creationId xmlns:p14="http://schemas.microsoft.com/office/powerpoint/2010/main" val="35418943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38F1-8162-7DF9-F4A5-B259317401E5}"/>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C792E3A0-63D6-5624-4C29-436B057324C4}"/>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4" name="Content Placeholder 3">
            <a:extLst>
              <a:ext uri="{FF2B5EF4-FFF2-40B4-BE49-F238E27FC236}">
                <a16:creationId xmlns:a16="http://schemas.microsoft.com/office/drawing/2014/main" id="{D574DDB2-B71E-673A-C1B2-5BB2FF24C0CA}"/>
              </a:ext>
            </a:extLst>
          </p:cNvPr>
          <p:cNvSpPr>
            <a:spLocks noGrp="1"/>
          </p:cNvSpPr>
          <p:nvPr>
            <p:ph sz="quarter" idx="12"/>
          </p:nvPr>
        </p:nvSpPr>
        <p:spPr/>
        <p:txBody>
          <a:bodyPr/>
          <a:lstStyle/>
          <a:p>
            <a:pPr algn="l"/>
            <a:r>
              <a:rPr lang="fr-FR" dirty="0">
                <a:solidFill>
                  <a:schemeClr val="tx1"/>
                </a:solidFill>
              </a:rPr>
              <a:t>Dans le fichier </a:t>
            </a:r>
            <a:r>
              <a:rPr lang="fr-FR" b="1" dirty="0">
                <a:solidFill>
                  <a:schemeClr val="tx1"/>
                </a:solidFill>
              </a:rPr>
              <a:t>activity_main.xml</a:t>
            </a:r>
            <a:r>
              <a:rPr lang="fr-FR" dirty="0">
                <a:solidFill>
                  <a:schemeClr val="tx1"/>
                </a:solidFill>
              </a:rPr>
              <a:t>, déclarer le composant </a:t>
            </a:r>
            <a:r>
              <a:rPr lang="fr-FR" b="1" dirty="0" err="1">
                <a:solidFill>
                  <a:schemeClr val="tx1"/>
                </a:solidFill>
              </a:rPr>
              <a:t>RecyclerView</a:t>
            </a:r>
            <a:r>
              <a:rPr lang="fr-FR" dirty="0">
                <a:solidFill>
                  <a:schemeClr val="tx1"/>
                </a:solidFill>
              </a:rPr>
              <a:t>.</a:t>
            </a:r>
          </a:p>
          <a:p>
            <a:pPr algn="l"/>
            <a:r>
              <a:rPr kumimoji="0" lang="fr-FR" altLang="fr-FR" sz="1200" b="0" i="1"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174AD4"/>
                </a:solidFill>
                <a:effectLst/>
                <a:latin typeface="JetBrains Mono"/>
              </a:rPr>
              <a:t>xml version</a:t>
            </a:r>
            <a:r>
              <a:rPr kumimoji="0" lang="fr-FR" altLang="fr-FR" sz="1200" b="0" i="0" u="none" strike="noStrike" cap="none" normalizeH="0" baseline="0" dirty="0">
                <a:ln>
                  <a:noFill/>
                </a:ln>
                <a:solidFill>
                  <a:srgbClr val="067D17"/>
                </a:solidFill>
                <a:effectLst/>
                <a:latin typeface="JetBrains Mono"/>
              </a:rPr>
              <a:t>="1.0" </a:t>
            </a:r>
            <a:r>
              <a:rPr kumimoji="0" lang="fr-FR" altLang="fr-FR" sz="1200" b="0" i="0" u="none" strike="noStrike" cap="none" normalizeH="0" baseline="0" dirty="0" err="1">
                <a:ln>
                  <a:noFill/>
                </a:ln>
                <a:solidFill>
                  <a:srgbClr val="174AD4"/>
                </a:solidFill>
                <a:effectLst/>
                <a:latin typeface="JetBrains Mono"/>
              </a:rPr>
              <a:t>encoding</a:t>
            </a:r>
            <a:r>
              <a:rPr kumimoji="0" lang="fr-FR" altLang="fr-FR" sz="1200" b="0" i="0" u="none" strike="noStrike" cap="none" normalizeH="0" baseline="0" dirty="0">
                <a:ln>
                  <a:noFill/>
                </a:ln>
                <a:solidFill>
                  <a:srgbClr val="067D17"/>
                </a:solidFill>
                <a:effectLst/>
                <a:latin typeface="JetBrains Mono"/>
              </a:rPr>
              <a:t>="utf-8" </a:t>
            </a:r>
            <a:r>
              <a:rPr kumimoji="0" lang="fr-FR" altLang="fr-FR" sz="1200" b="0" i="1" u="none" strike="noStrike" cap="none" normalizeH="0" baseline="0" dirty="0">
                <a:ln>
                  <a:noFill/>
                </a:ln>
                <a:solidFill>
                  <a:srgbClr val="080808"/>
                </a:solidFill>
                <a:effectLst/>
                <a:latin typeface="JetBrains Mono"/>
              </a:rPr>
              <a:t>?&gt;</a:t>
            </a:r>
            <a:br>
              <a:rPr kumimoji="0" lang="fr-FR" altLang="fr-FR" sz="1200" b="0" i="1"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33B3"/>
                </a:solidFill>
                <a:effectLst/>
                <a:latin typeface="JetBrains Mono"/>
              </a:rPr>
              <a:t>LinearLayout</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-auto"</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err="1">
                <a:ln>
                  <a:noFill/>
                </a:ln>
                <a:solidFill>
                  <a:srgbClr val="174AD4"/>
                </a:solidFill>
                <a:effectLst/>
                <a:latin typeface="JetBrains Mono"/>
              </a:rPr>
              <a:t>:context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ma.projet.starts.MainActivity</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err="1">
                <a:ln>
                  <a:noFill/>
                </a:ln>
                <a:solidFill>
                  <a:srgbClr val="0033B3"/>
                </a:solidFill>
                <a:effectLst/>
                <a:latin typeface="JetBrains Mono"/>
              </a:rPr>
              <a:t>androidx.recyclerview.widget.RecyclerView</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a:t>
            </a:r>
            <a:r>
              <a:rPr kumimoji="0" lang="fr-FR" altLang="fr-FR" sz="1200" b="0" i="0" u="none" strike="noStrike" cap="none" normalizeH="0" baseline="0" dirty="0" err="1">
                <a:ln>
                  <a:noFill/>
                </a:ln>
                <a:solidFill>
                  <a:srgbClr val="067D17"/>
                </a:solidFill>
                <a:effectLst/>
                <a:latin typeface="JetBrains Mono"/>
              </a:rPr>
              <a:t>recycle_view</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33B3"/>
                </a:solidFill>
                <a:effectLst/>
                <a:latin typeface="JetBrains Mono"/>
              </a:rPr>
              <a:t>LinearLayout</a:t>
            </a:r>
            <a:r>
              <a:rPr kumimoji="0" lang="fr-FR" altLang="fr-FR" sz="1200" b="0" i="0" u="none" strike="noStrike" cap="none" normalizeH="0" baseline="0" dirty="0">
                <a:ln>
                  <a:noFill/>
                </a:ln>
                <a:solidFill>
                  <a:srgbClr val="080808"/>
                </a:solidFill>
                <a:effectLst/>
                <a:latin typeface="JetBrains Mono"/>
              </a:rPr>
              <a:t>&gt;</a:t>
            </a:r>
            <a:endParaRPr kumimoji="0" lang="fr-FR" altLang="fr-FR" sz="2800" b="0" i="0" u="none" strike="noStrike" cap="none" normalizeH="0" baseline="0" dirty="0">
              <a:ln>
                <a:noFill/>
              </a:ln>
              <a:solidFill>
                <a:schemeClr val="tx1"/>
              </a:solidFill>
              <a:effectLst/>
              <a:latin typeface="Arial" panose="020B0604020202020204" pitchFamily="34" charset="0"/>
            </a:endParaRPr>
          </a:p>
          <a:p>
            <a:pPr algn="l"/>
            <a:endParaRPr lang="fr-FR" dirty="0"/>
          </a:p>
          <a:p>
            <a:pPr algn="l"/>
            <a:endParaRPr lang="fr-FR" dirty="0"/>
          </a:p>
        </p:txBody>
      </p:sp>
      <p:sp>
        <p:nvSpPr>
          <p:cNvPr id="5" name="Content Placeholder 4">
            <a:extLst>
              <a:ext uri="{FF2B5EF4-FFF2-40B4-BE49-F238E27FC236}">
                <a16:creationId xmlns:a16="http://schemas.microsoft.com/office/drawing/2014/main" id="{50AA792E-A3A7-AFA0-0BE1-C1728A0A3BA9}"/>
              </a:ext>
            </a:extLst>
          </p:cNvPr>
          <p:cNvSpPr>
            <a:spLocks noGrp="1"/>
          </p:cNvSpPr>
          <p:nvPr>
            <p:ph sz="quarter" idx="13"/>
          </p:nvPr>
        </p:nvSpPr>
        <p:spPr/>
        <p:txBody>
          <a:bodyPr/>
          <a:lstStyle/>
          <a:p>
            <a:r>
              <a:rPr lang="fr-FR" dirty="0"/>
              <a:t>Etape 10 : Modifier le </a:t>
            </a:r>
            <a:r>
              <a:rPr lang="fr-FR" dirty="0" err="1"/>
              <a:t>layout</a:t>
            </a:r>
            <a:r>
              <a:rPr lang="fr-FR" dirty="0"/>
              <a:t> activity_main.xml</a:t>
            </a:r>
          </a:p>
        </p:txBody>
      </p:sp>
      <p:sp>
        <p:nvSpPr>
          <p:cNvPr id="9" name="Content Placeholder 8">
            <a:extLst>
              <a:ext uri="{FF2B5EF4-FFF2-40B4-BE49-F238E27FC236}">
                <a16:creationId xmlns:a16="http://schemas.microsoft.com/office/drawing/2014/main" id="{BB0896BB-CEAA-5997-23D6-3E866FF9FEE6}"/>
              </a:ext>
            </a:extLst>
          </p:cNvPr>
          <p:cNvSpPr>
            <a:spLocks noGrp="1"/>
          </p:cNvSpPr>
          <p:nvPr>
            <p:ph sz="quarter" idx="15"/>
          </p:nvPr>
        </p:nvSpPr>
        <p:spPr/>
        <p:txBody>
          <a:bodyPr/>
          <a:lstStyle/>
          <a:p>
            <a:r>
              <a:rPr lang="fr-FR" dirty="0"/>
              <a:t>Etape 11 : Modifier la classe </a:t>
            </a:r>
            <a:r>
              <a:rPr lang="fr-FR" dirty="0" err="1"/>
              <a:t>MainActivity</a:t>
            </a:r>
            <a:endParaRPr lang="fr-FR" dirty="0"/>
          </a:p>
        </p:txBody>
      </p:sp>
      <p:sp>
        <p:nvSpPr>
          <p:cNvPr id="10" name="Rectangle 2">
            <a:extLst>
              <a:ext uri="{FF2B5EF4-FFF2-40B4-BE49-F238E27FC236}">
                <a16:creationId xmlns:a16="http://schemas.microsoft.com/office/drawing/2014/main" id="{36A4E6C9-BC50-478D-F83B-2067E52762EC}"/>
              </a:ext>
            </a:extLst>
          </p:cNvPr>
          <p:cNvSpPr>
            <a:spLocks noGrp="1" noChangeArrowheads="1"/>
          </p:cNvSpPr>
          <p:nvPr>
            <p:ph sz="quarter" idx="14"/>
          </p:nvPr>
        </p:nvSpPr>
        <p:spPr bwMode="auto">
          <a:xfrm>
            <a:off x="6246576" y="1755238"/>
            <a:ext cx="5264583" cy="5001369"/>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rgbClr val="0033B3"/>
                </a:solidFill>
                <a:effectLst/>
                <a:latin typeface="JetBrains Mono"/>
              </a:rPr>
              <a:t>class </a:t>
            </a:r>
            <a:r>
              <a:rPr kumimoji="0" lang="fr-FR" altLang="fr-FR" sz="1100" b="0" i="0" u="none" strike="noStrike" cap="none" normalizeH="0" baseline="0" dirty="0" err="1">
                <a:ln>
                  <a:noFill/>
                </a:ln>
                <a:solidFill>
                  <a:srgbClr val="000000"/>
                </a:solidFill>
                <a:effectLst/>
                <a:latin typeface="JetBrains Mono"/>
              </a:rPr>
              <a:t>MainActivity</a:t>
            </a:r>
            <a:r>
              <a:rPr kumimoji="0" lang="fr-FR" altLang="fr-FR" sz="1100" b="0" i="0" u="none" strike="noStrike" cap="none" normalizeH="0" baseline="0" dirty="0">
                <a:ln>
                  <a:noFill/>
                </a:ln>
                <a:solidFill>
                  <a:srgbClr val="000000"/>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AppCompatActivity</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private</a:t>
            </a:r>
            <a:r>
              <a:rPr kumimoji="0" lang="fr-FR" altLang="fr-FR" sz="1100" b="0" i="0" u="none" strike="noStrike" cap="none" normalizeH="0" baseline="0" dirty="0">
                <a:ln>
                  <a:noFill/>
                </a:ln>
                <a:solidFill>
                  <a:srgbClr val="0033B3"/>
                </a:solidFill>
                <a:effectLst/>
                <a:latin typeface="JetBrains Mono"/>
              </a:rPr>
              <a:t> var </a:t>
            </a:r>
            <a:r>
              <a:rPr kumimoji="0" lang="fr-FR" altLang="fr-FR" sz="1100" b="0" i="0" u="none" strike="noStrike" cap="none" normalizeH="0" baseline="0" dirty="0">
                <a:ln>
                  <a:noFill/>
                </a:ln>
                <a:solidFill>
                  <a:srgbClr val="871094"/>
                </a:solidFill>
                <a:effectLst/>
                <a:latin typeface="JetBrains Mono"/>
              </a:rPr>
              <a:t>stars</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0000"/>
                </a:solidFill>
                <a:effectLst/>
                <a:latin typeface="JetBrains Mono"/>
              </a:rPr>
              <a:t>List</a:t>
            </a:r>
            <a:r>
              <a:rPr kumimoji="0" lang="fr-FR" altLang="fr-FR" sz="1100" b="0" i="0" u="none" strike="noStrike" cap="none" normalizeH="0" baseline="0" dirty="0">
                <a:ln>
                  <a:noFill/>
                </a:ln>
                <a:solidFill>
                  <a:srgbClr val="080808"/>
                </a:solidFill>
                <a:effectLst/>
                <a:latin typeface="JetBrains Mono"/>
              </a:rPr>
              <a:t>&lt;</a:t>
            </a:r>
            <a:r>
              <a:rPr kumimoji="0" lang="fr-FR" altLang="fr-FR" sz="1100" b="0" i="0" u="none" strike="noStrike" cap="none" normalizeH="0" baseline="0" dirty="0">
                <a:ln>
                  <a:noFill/>
                </a:ln>
                <a:solidFill>
                  <a:srgbClr val="000000"/>
                </a:solidFill>
                <a:effectLst/>
                <a:latin typeface="JetBrains Mono"/>
              </a:rPr>
              <a:t>Star</a:t>
            </a:r>
            <a:r>
              <a:rPr kumimoji="0" lang="fr-FR" altLang="fr-FR" sz="1100" b="0" i="0" u="none" strike="noStrike" cap="none" normalizeH="0" baseline="0" dirty="0">
                <a:ln>
                  <a:noFill/>
                </a:ln>
                <a:solidFill>
                  <a:srgbClr val="080808"/>
                </a:solidFill>
                <a:effectLst/>
                <a:latin typeface="JetBrains Mono"/>
              </a:rPr>
              <a:t>&gt;? = </a:t>
            </a:r>
            <a:r>
              <a:rPr kumimoji="0" lang="fr-FR" altLang="fr-FR" sz="1100" b="0" i="0" u="none" strike="noStrike" cap="none" normalizeH="0" baseline="0" dirty="0" err="1">
                <a:ln>
                  <a:noFill/>
                </a:ln>
                <a:solidFill>
                  <a:srgbClr val="0033B3"/>
                </a:solidFill>
                <a:effectLst/>
                <a:latin typeface="JetBrains Mono"/>
              </a:rPr>
              <a:t>null</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private</a:t>
            </a:r>
            <a:r>
              <a:rPr kumimoji="0" lang="fr-FR" altLang="fr-FR" sz="1100" b="0" i="0" u="none" strike="noStrike" cap="none" normalizeH="0" baseline="0" dirty="0">
                <a:ln>
                  <a:noFill/>
                </a:ln>
                <a:solidFill>
                  <a:srgbClr val="0033B3"/>
                </a:solidFill>
                <a:effectLst/>
                <a:latin typeface="JetBrains Mono"/>
              </a:rPr>
              <a:t> var </a:t>
            </a:r>
            <a:r>
              <a:rPr kumimoji="0" lang="fr-FR" altLang="fr-FR" sz="1100" b="0" i="0" u="none" strike="noStrike" cap="none" normalizeH="0" baseline="0" dirty="0" err="1">
                <a:ln>
                  <a:noFill/>
                </a:ln>
                <a:solidFill>
                  <a:srgbClr val="871094"/>
                </a:solidFill>
                <a:effectLst/>
                <a:latin typeface="JetBrains Mono"/>
              </a:rPr>
              <a:t>recyclerView</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RecyclerView</a:t>
            </a:r>
            <a:r>
              <a:rPr kumimoji="0" lang="fr-FR" altLang="fr-FR" sz="1100" b="0" i="0" u="none" strike="noStrike" cap="none" normalizeH="0" baseline="0" dirty="0">
                <a:ln>
                  <a:noFill/>
                </a:ln>
                <a:solidFill>
                  <a:srgbClr val="080808"/>
                </a:solidFill>
                <a:effectLst/>
                <a:latin typeface="JetBrains Mono"/>
              </a:rPr>
              <a:t>? = </a:t>
            </a:r>
            <a:r>
              <a:rPr kumimoji="0" lang="fr-FR" altLang="fr-FR" sz="1100" b="0" i="0" u="none" strike="noStrike" cap="none" normalizeH="0" baseline="0" dirty="0" err="1">
                <a:ln>
                  <a:noFill/>
                </a:ln>
                <a:solidFill>
                  <a:srgbClr val="0033B3"/>
                </a:solidFill>
                <a:effectLst/>
                <a:latin typeface="JetBrains Mono"/>
              </a:rPr>
              <a:t>null</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private</a:t>
            </a:r>
            <a:r>
              <a:rPr kumimoji="0" lang="fr-FR" altLang="fr-FR" sz="1100" b="0" i="0" u="none" strike="noStrike" cap="none" normalizeH="0" baseline="0" dirty="0">
                <a:ln>
                  <a:noFill/>
                </a:ln>
                <a:solidFill>
                  <a:srgbClr val="0033B3"/>
                </a:solidFill>
                <a:effectLst/>
                <a:latin typeface="JetBrains Mono"/>
              </a:rPr>
              <a:t> var </a:t>
            </a:r>
            <a:r>
              <a:rPr kumimoji="0" lang="fr-FR" altLang="fr-FR" sz="1100" b="0" i="0" u="none" strike="noStrike" cap="none" normalizeH="0" baseline="0" dirty="0" err="1">
                <a:ln>
                  <a:noFill/>
                </a:ln>
                <a:solidFill>
                  <a:srgbClr val="871094"/>
                </a:solidFill>
                <a:effectLst/>
                <a:latin typeface="JetBrains Mono"/>
              </a:rPr>
              <a:t>starAdapter</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StarAdapter</a:t>
            </a:r>
            <a:r>
              <a:rPr kumimoji="0" lang="fr-FR" altLang="fr-FR" sz="1100" b="0" i="0" u="none" strike="noStrike" cap="none" normalizeH="0" baseline="0" dirty="0">
                <a:ln>
                  <a:noFill/>
                </a:ln>
                <a:solidFill>
                  <a:srgbClr val="080808"/>
                </a:solidFill>
                <a:effectLst/>
                <a:latin typeface="JetBrains Mono"/>
              </a:rPr>
              <a:t>? = </a:t>
            </a:r>
            <a:r>
              <a:rPr kumimoji="0" lang="fr-FR" altLang="fr-FR" sz="1100" b="0" i="0" u="none" strike="noStrike" cap="none" normalizeH="0" baseline="0" dirty="0" err="1">
                <a:ln>
                  <a:noFill/>
                </a:ln>
                <a:solidFill>
                  <a:srgbClr val="0033B3"/>
                </a:solidFill>
                <a:effectLst/>
                <a:latin typeface="JetBrains Mono"/>
              </a:rPr>
              <a:t>null</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private</a:t>
            </a:r>
            <a:r>
              <a:rPr kumimoji="0" lang="fr-FR" altLang="fr-FR" sz="1100" b="0" i="0" u="none" strike="noStrike" cap="none" normalizeH="0" baseline="0" dirty="0">
                <a:ln>
                  <a:noFill/>
                </a:ln>
                <a:solidFill>
                  <a:srgbClr val="0033B3"/>
                </a:solidFill>
                <a:effectLst/>
                <a:latin typeface="JetBrains Mono"/>
              </a:rPr>
              <a:t> var </a:t>
            </a:r>
            <a:r>
              <a:rPr kumimoji="0" lang="fr-FR" altLang="fr-FR" sz="1100" b="0" i="0" u="none" strike="noStrike" cap="none" normalizeH="0" baseline="0" dirty="0">
                <a:ln>
                  <a:noFill/>
                </a:ln>
                <a:solidFill>
                  <a:srgbClr val="871094"/>
                </a:solidFill>
                <a:effectLst/>
                <a:latin typeface="JetBrains Mono"/>
              </a:rPr>
              <a:t>service</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StarService</a:t>
            </a:r>
            <a:r>
              <a:rPr kumimoji="0" lang="fr-FR" altLang="fr-FR" sz="1100" b="0" i="0" u="none" strike="noStrike" cap="none" normalizeH="0" baseline="0" dirty="0">
                <a:ln>
                  <a:noFill/>
                </a:ln>
                <a:solidFill>
                  <a:srgbClr val="080808"/>
                </a:solidFill>
                <a:effectLst/>
                <a:latin typeface="JetBrains Mono"/>
              </a:rPr>
              <a:t>? = </a:t>
            </a:r>
            <a:r>
              <a:rPr kumimoji="0" lang="fr-FR" altLang="fr-FR" sz="1100" b="0" i="0" u="none" strike="noStrike" cap="none" normalizeH="0" baseline="0" dirty="0" err="1">
                <a:ln>
                  <a:noFill/>
                </a:ln>
                <a:solidFill>
                  <a:srgbClr val="0033B3"/>
                </a:solidFill>
                <a:effectLst/>
                <a:latin typeface="JetBrains Mono"/>
              </a:rPr>
              <a:t>null</a:t>
            </a:r>
            <a:endParaRPr kumimoji="0" lang="fr-FR" altLang="fr-FR" sz="1100" b="0" i="0" u="none" strike="noStrike" cap="none" normalizeH="0" baseline="0" dirty="0">
              <a:ln>
                <a:noFill/>
              </a:ln>
              <a:solidFill>
                <a:srgbClr val="0033B3"/>
              </a:solidFill>
              <a:effectLst/>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override</a:t>
            </a:r>
            <a:r>
              <a:rPr kumimoji="0" lang="fr-FR" altLang="fr-FR" sz="1100" b="0" i="0" u="none" strike="noStrike" cap="none" normalizeH="0" baseline="0" dirty="0">
                <a:ln>
                  <a:noFill/>
                </a:ln>
                <a:solidFill>
                  <a:srgbClr val="0033B3"/>
                </a:solidFill>
                <a:effectLst/>
                <a:latin typeface="JetBrains Mono"/>
              </a:rPr>
              <a:t> fun </a:t>
            </a:r>
            <a:r>
              <a:rPr kumimoji="0" lang="fr-FR" altLang="fr-FR" sz="1100" b="0" i="0" u="none" strike="noStrike" cap="none" normalizeH="0" baseline="0" dirty="0" err="1">
                <a:ln>
                  <a:noFill/>
                </a:ln>
                <a:solidFill>
                  <a:srgbClr val="00627A"/>
                </a:solidFill>
                <a:effectLst/>
                <a:latin typeface="JetBrains Mono"/>
              </a:rPr>
              <a:t>onCreate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savedInstanceState</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0000"/>
                </a:solidFill>
                <a:effectLst/>
                <a:latin typeface="JetBrains Mono"/>
              </a:rPr>
              <a:t>Bundle</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super</a:t>
            </a:r>
            <a:r>
              <a:rPr kumimoji="0" lang="fr-FR" altLang="fr-FR" sz="1100" b="0" i="0" u="none" strike="noStrike" cap="none" normalizeH="0" baseline="0" dirty="0" err="1">
                <a:ln>
                  <a:noFill/>
                </a:ln>
                <a:solidFill>
                  <a:srgbClr val="080808"/>
                </a:solidFill>
                <a:effectLst/>
                <a:latin typeface="JetBrains Mono"/>
              </a:rPr>
              <a:t>.onCreate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savedInstanceState</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setContentView</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R</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layout</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activity_main</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871094"/>
                </a:solidFill>
                <a:effectLst/>
                <a:latin typeface="JetBrains Mono"/>
              </a:rPr>
              <a:t>stars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ArrayList</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871094"/>
                </a:solidFill>
                <a:effectLst/>
                <a:latin typeface="JetBrains Mono"/>
              </a:rPr>
              <a:t>service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StarService</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0" u="none" strike="noStrike" cap="none" normalizeH="0" baseline="0" dirty="0" err="1">
                <a:ln>
                  <a:noFill/>
                </a:ln>
                <a:solidFill>
                  <a:srgbClr val="871094"/>
                </a:solidFill>
                <a:effectLst/>
                <a:latin typeface="JetBrains Mono"/>
              </a:rPr>
              <a:t>instance</a:t>
            </a:r>
            <a:br>
              <a:rPr kumimoji="0" lang="fr-FR" altLang="fr-FR" sz="1100" b="0" i="0" u="none" strike="noStrike" cap="none" normalizeH="0" baseline="0" dirty="0">
                <a:ln>
                  <a:noFill/>
                </a:ln>
                <a:solidFill>
                  <a:srgbClr val="871094"/>
                </a:solidFill>
                <a:effectLst/>
                <a:latin typeface="JetBrains Mono"/>
              </a:rPr>
            </a:br>
            <a:r>
              <a:rPr kumimoji="0" lang="fr-FR" altLang="fr-FR" sz="1100" b="0" i="0"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init()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recyclerView</a:t>
            </a:r>
            <a:r>
              <a:rPr kumimoji="0" lang="fr-FR" altLang="fr-FR" sz="1100" b="0" i="0"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findViewById</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R</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id</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recycle_view</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starAdapter</a:t>
            </a:r>
            <a:r>
              <a:rPr kumimoji="0" lang="fr-FR" altLang="fr-FR" sz="1100" b="0" i="0"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StarAdapter</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33B3"/>
                </a:solidFill>
                <a:effectLst/>
                <a:latin typeface="JetBrains Mono"/>
              </a:rPr>
              <a:t>this</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871094"/>
                </a:solidFill>
                <a:effectLst/>
                <a:latin typeface="JetBrains Mono"/>
              </a:rPr>
              <a:t>service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findAll</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if</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871094"/>
                </a:solidFill>
                <a:effectLst/>
                <a:latin typeface="JetBrains Mono"/>
              </a:rPr>
              <a:t>recyclerView</a:t>
            </a:r>
            <a:r>
              <a:rPr kumimoji="0" lang="fr-FR" altLang="fr-FR" sz="1100" b="0" i="0"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null</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recyclerView</a:t>
            </a:r>
            <a:r>
              <a:rPr kumimoji="0" lang="fr-FR" altLang="fr-FR" sz="1100" b="0" i="0" u="none" strike="noStrike" cap="none" normalizeH="0" baseline="0" dirty="0">
                <a:ln>
                  <a:noFill/>
                </a:ln>
                <a:solidFill>
                  <a:srgbClr val="080808"/>
                </a:solidFill>
                <a:effectLst/>
                <a:latin typeface="JetBrains Mono"/>
              </a:rPr>
              <a:t>!!.</a:t>
            </a:r>
            <a:r>
              <a:rPr kumimoji="0" lang="fr-FR" altLang="fr-FR" sz="1100" b="0" i="1" u="none" strike="noStrike" cap="none" normalizeH="0" baseline="0" dirty="0">
                <a:ln>
                  <a:noFill/>
                </a:ln>
                <a:solidFill>
                  <a:srgbClr val="871094"/>
                </a:solidFill>
                <a:effectLst/>
                <a:latin typeface="JetBrains Mono"/>
              </a:rPr>
              <a:t>adapter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starAdapter</a:t>
            </a:r>
            <a:br>
              <a:rPr kumimoji="0" lang="fr-FR" altLang="fr-FR" sz="1100" b="0" i="0" u="none" strike="noStrike" cap="none" normalizeH="0" baseline="0" dirty="0">
                <a:ln>
                  <a:noFill/>
                </a:ln>
                <a:solidFill>
                  <a:srgbClr val="871094"/>
                </a:solidFill>
                <a:effectLst/>
                <a:latin typeface="JetBrains Mono"/>
              </a:rPr>
            </a:br>
            <a:r>
              <a:rPr kumimoji="0" lang="fr-FR" altLang="fr-FR" sz="1100" b="0" i="0"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recyclerView</a:t>
            </a:r>
            <a:r>
              <a:rPr kumimoji="0" lang="fr-FR" altLang="fr-FR" sz="1100" b="0" i="0" u="none" strike="noStrike" cap="none" normalizeH="0" baseline="0" dirty="0">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layoutManager</a:t>
            </a:r>
            <a:r>
              <a:rPr kumimoji="0" lang="fr-FR" altLang="fr-FR" sz="1100" b="0" i="1"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GridLayoutManager</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33B3"/>
                </a:solidFill>
                <a:effectLst/>
                <a:latin typeface="JetBrains Mono"/>
              </a:rPr>
              <a:t>this</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1750EB"/>
                </a:solidFill>
                <a:effectLst/>
                <a:latin typeface="JetBrains Mono"/>
              </a:rPr>
              <a:t>2</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rgbClr val="0033B3"/>
                </a:solidFill>
                <a:effectLst/>
                <a:latin typeface="JetBrains Mono"/>
              </a:rPr>
              <a:t>    fun </a:t>
            </a:r>
            <a:r>
              <a:rPr kumimoji="0" lang="fr-FR" altLang="fr-FR" sz="1100" b="0" i="0" u="none" strike="noStrike" cap="none" normalizeH="0" baseline="0" dirty="0">
                <a:ln>
                  <a:noFill/>
                </a:ln>
                <a:solidFill>
                  <a:srgbClr val="00627A"/>
                </a:solidFill>
                <a:effectLst/>
                <a:latin typeface="JetBrains Mono"/>
              </a:rPr>
              <a:t>init</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871094"/>
                </a:solidFill>
                <a:effectLst/>
                <a:latin typeface="JetBrains Mono"/>
              </a:rPr>
              <a:t>service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create</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Star(</a:t>
            </a:r>
            <a:r>
              <a:rPr kumimoji="0" lang="fr-FR" altLang="fr-FR" sz="1100" b="0" i="0" u="none" strike="noStrike" cap="none" normalizeH="0" baseline="0" dirty="0">
                <a:ln>
                  <a:noFill/>
                </a:ln>
                <a:solidFill>
                  <a:srgbClr val="067D17"/>
                </a:solidFill>
                <a:effectLst/>
                <a:latin typeface="JetBrains Mono"/>
              </a:rPr>
              <a:t>"Blake </a:t>
            </a:r>
            <a:r>
              <a:rPr kumimoji="0" lang="fr-FR" altLang="fr-FR" sz="1100" b="0" i="0" u="none" strike="noStrike" cap="none" normalizeH="0" baseline="0" dirty="0" err="1">
                <a:ln>
                  <a:noFill/>
                </a:ln>
                <a:solidFill>
                  <a:srgbClr val="067D17"/>
                </a:solidFill>
                <a:effectLst/>
                <a:latin typeface="JetBrains Mono"/>
              </a:rPr>
              <a:t>Lively</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67D17"/>
                </a:solidFill>
                <a:effectLst/>
                <a:latin typeface="JetBrains Mono"/>
              </a:rPr>
              <a:t>"http://www.stars-photos.com/image.php?id=3278"</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1750EB"/>
                </a:solidFill>
                <a:effectLst/>
                <a:latin typeface="JetBrains Mono"/>
              </a:rPr>
              <a:t>3F</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871094"/>
                </a:solidFill>
                <a:effectLst/>
                <a:latin typeface="JetBrains Mono"/>
              </a:rPr>
              <a:t>service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create</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Star(</a:t>
            </a:r>
            <a:r>
              <a:rPr kumimoji="0" lang="fr-FR" altLang="fr-FR" sz="1100" b="0" i="0" u="none" strike="noStrike" cap="none" normalizeH="0" baseline="0" dirty="0">
                <a:ln>
                  <a:noFill/>
                </a:ln>
                <a:solidFill>
                  <a:srgbClr val="067D17"/>
                </a:solidFill>
                <a:effectLst/>
                <a:latin typeface="JetBrains Mono"/>
              </a:rPr>
              <a:t>"Jennifer </a:t>
            </a:r>
            <a:r>
              <a:rPr kumimoji="0" lang="fr-FR" altLang="fr-FR" sz="1100" b="0" i="0" u="none" strike="noStrike" cap="none" normalizeH="0" baseline="0" dirty="0" err="1">
                <a:ln>
                  <a:noFill/>
                </a:ln>
                <a:solidFill>
                  <a:srgbClr val="067D17"/>
                </a:solidFill>
                <a:effectLst/>
                <a:latin typeface="JetBrains Mono"/>
              </a:rPr>
              <a:t>Lawrence"</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"http</a:t>
            </a:r>
            <a:r>
              <a:rPr kumimoji="0" lang="fr-FR" altLang="fr-FR" sz="1100" b="0" i="0" u="none" strike="noStrike" cap="none" normalizeH="0" baseline="0" dirty="0">
                <a:ln>
                  <a:noFill/>
                </a:ln>
                <a:solidFill>
                  <a:srgbClr val="067D17"/>
                </a:solidFill>
                <a:effectLst/>
                <a:latin typeface="JetBrains Mono"/>
              </a:rPr>
              <a:t>://www.stars-photos.com/image.php?id=4593"</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1750EB"/>
                </a:solidFill>
                <a:effectLst/>
                <a:latin typeface="JetBrains Mono"/>
              </a:rPr>
              <a:t>5F</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endParaRPr lang="fr-FR" altLang="fr-FR" sz="1100" dirty="0">
              <a:solidFill>
                <a:srgbClr val="080808"/>
              </a:solidFill>
              <a:latin typeface="JetBrains Mono"/>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rgbClr val="080808"/>
                </a:solidFill>
                <a:effectLst/>
                <a:latin typeface="JetBrains Mono"/>
              </a:rPr>
              <a:t>        //Ajouter d’autres starts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p>
        </p:txBody>
      </p:sp>
    </p:spTree>
    <p:extLst>
      <p:ext uri="{BB962C8B-B14F-4D97-AF65-F5344CB8AC3E}">
        <p14:creationId xmlns:p14="http://schemas.microsoft.com/office/powerpoint/2010/main" val="12037675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38F1-8162-7DF9-F4A5-B259317401E5}"/>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C792E3A0-63D6-5624-4C29-436B057324C4}"/>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8" name="Rectangle 1">
            <a:extLst>
              <a:ext uri="{FF2B5EF4-FFF2-40B4-BE49-F238E27FC236}">
                <a16:creationId xmlns:a16="http://schemas.microsoft.com/office/drawing/2014/main" id="{D38248C4-05EF-B514-AC96-C136B2770A4C}"/>
              </a:ext>
            </a:extLst>
          </p:cNvPr>
          <p:cNvSpPr>
            <a:spLocks noGrp="1" noChangeArrowheads="1"/>
          </p:cNvSpPr>
          <p:nvPr>
            <p:ph sz="quarter" idx="12"/>
          </p:nvPr>
        </p:nvSpPr>
        <p:spPr bwMode="auto">
          <a:xfrm>
            <a:off x="720000" y="1936372"/>
            <a:ext cx="5036956" cy="403187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l"/>
            <a:r>
              <a:rPr lang="fr-FR" altLang="fr-FR" dirty="0">
                <a:solidFill>
                  <a:schemeClr val="tx1"/>
                </a:solidFill>
              </a:rPr>
              <a:t>Dans la classe </a:t>
            </a:r>
            <a:r>
              <a:rPr lang="fr-FR" altLang="fr-FR" b="1" dirty="0" err="1">
                <a:solidFill>
                  <a:schemeClr val="tx1"/>
                </a:solidFill>
              </a:rPr>
              <a:t>MainActivity</a:t>
            </a:r>
            <a:r>
              <a:rPr lang="fr-FR" altLang="fr-FR" dirty="0">
                <a:solidFill>
                  <a:schemeClr val="tx1"/>
                </a:solidFill>
              </a:rPr>
              <a:t>, ajouter les deux méthodes : </a:t>
            </a:r>
            <a:endParaRPr kumimoji="0" lang="fr-FR" altLang="fr-FR" b="0" i="0" u="none" strike="noStrike" cap="none" normalizeH="0" baseline="0" dirty="0">
              <a:ln>
                <a:noFill/>
              </a:ln>
              <a:solidFill>
                <a:schemeClr val="tx1"/>
              </a:solidFill>
              <a:effectLst/>
            </a:endParaRPr>
          </a:p>
          <a:p>
            <a:pPr algn="l"/>
            <a:r>
              <a:rPr kumimoji="0" lang="fr-FR" altLang="fr-FR" sz="1100" b="0" i="0" u="none" strike="noStrike" cap="none" normalizeH="0" baseline="0" dirty="0" err="1">
                <a:ln>
                  <a:noFill/>
                </a:ln>
                <a:solidFill>
                  <a:srgbClr val="0033B3"/>
                </a:solidFill>
                <a:effectLst/>
                <a:latin typeface="JetBrains Mono"/>
              </a:rPr>
              <a:t>override</a:t>
            </a:r>
            <a:r>
              <a:rPr kumimoji="0" lang="fr-FR" altLang="fr-FR" sz="1100" b="0" i="0" u="none" strike="noStrike" cap="none" normalizeH="0" baseline="0" dirty="0">
                <a:ln>
                  <a:noFill/>
                </a:ln>
                <a:solidFill>
                  <a:srgbClr val="0033B3"/>
                </a:solidFill>
                <a:effectLst/>
                <a:latin typeface="JetBrains Mono"/>
              </a:rPr>
              <a:t> fun </a:t>
            </a:r>
            <a:r>
              <a:rPr kumimoji="0" lang="fr-FR" altLang="fr-FR" sz="1100" b="0" i="0" u="none" strike="noStrike" cap="none" normalizeH="0" baseline="0" dirty="0" err="1">
                <a:ln>
                  <a:noFill/>
                </a:ln>
                <a:solidFill>
                  <a:srgbClr val="00627A"/>
                </a:solidFill>
                <a:effectLst/>
                <a:latin typeface="JetBrains Mono"/>
              </a:rPr>
              <a:t>onCreateOptionsMenu</a:t>
            </a:r>
            <a:r>
              <a:rPr kumimoji="0" lang="fr-FR" altLang="fr-FR" sz="1100" b="0" i="0" u="none" strike="noStrike" cap="none" normalizeH="0" baseline="0" dirty="0">
                <a:ln>
                  <a:noFill/>
                </a:ln>
                <a:solidFill>
                  <a:srgbClr val="080808"/>
                </a:solidFill>
                <a:effectLst/>
                <a:latin typeface="JetBrains Mono"/>
              </a:rPr>
              <a:t>(menu: </a:t>
            </a:r>
            <a:r>
              <a:rPr kumimoji="0" lang="fr-FR" altLang="fr-FR" sz="1100" b="0" i="0" u="none" strike="noStrike" cap="none" normalizeH="0" baseline="0" dirty="0">
                <a:ln>
                  <a:noFill/>
                </a:ln>
                <a:solidFill>
                  <a:srgbClr val="000000"/>
                </a:solidFill>
                <a:effectLst/>
                <a:latin typeface="JetBrains Mono"/>
              </a:rPr>
              <a:t>Menu</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0000"/>
                </a:solidFill>
                <a:effectLst/>
                <a:latin typeface="JetBrains Mono"/>
              </a:rPr>
              <a:t>Boolean </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1" u="none" strike="noStrike" cap="none" normalizeH="0" baseline="0" dirty="0" err="1">
                <a:ln>
                  <a:noFill/>
                </a:ln>
                <a:solidFill>
                  <a:srgbClr val="871094"/>
                </a:solidFill>
                <a:effectLst/>
                <a:latin typeface="JetBrains Mono"/>
              </a:rPr>
              <a:t>menuInflater</a:t>
            </a:r>
            <a:r>
              <a:rPr kumimoji="0" lang="fr-FR" altLang="fr-FR" sz="1100" b="0" i="0" u="none" strike="noStrike" cap="none" normalizeH="0" baseline="0" dirty="0" err="1">
                <a:ln>
                  <a:noFill/>
                </a:ln>
                <a:solidFill>
                  <a:srgbClr val="080808"/>
                </a:solidFill>
                <a:effectLst/>
                <a:latin typeface="JetBrains Mono"/>
              </a:rPr>
              <a:t>.inflate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R</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menu</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menu</a:t>
            </a:r>
            <a:r>
              <a:rPr kumimoji="0" lang="fr-FR" altLang="fr-FR" sz="1100" b="0" i="0" u="none" strike="noStrike" cap="none" normalizeH="0" baseline="0" dirty="0">
                <a:ln>
                  <a:noFill/>
                </a:ln>
                <a:solidFill>
                  <a:srgbClr val="080808"/>
                </a:solidFill>
                <a:effectLst/>
                <a:latin typeface="JetBrains Mono"/>
              </a:rPr>
              <a:t>, menu)</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val </a:t>
            </a:r>
            <a:r>
              <a:rPr kumimoji="0" lang="fr-FR" altLang="fr-FR" sz="1100" b="0" i="0" u="none" strike="noStrike" cap="none" normalizeH="0" baseline="0" dirty="0" err="1">
                <a:ln>
                  <a:noFill/>
                </a:ln>
                <a:solidFill>
                  <a:srgbClr val="000000"/>
                </a:solidFill>
                <a:effectLst/>
                <a:latin typeface="JetBrains Mono"/>
              </a:rPr>
              <a:t>menuItem</a:t>
            </a:r>
            <a:r>
              <a:rPr kumimoji="0" lang="fr-FR" altLang="fr-FR" sz="1100" b="0" i="0" u="none" strike="noStrike" cap="none" normalizeH="0" baseline="0" dirty="0">
                <a:ln>
                  <a:noFill/>
                </a:ln>
                <a:solidFill>
                  <a:srgbClr val="000000"/>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menu.findItem</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R</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id</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app_bar_search</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val </a:t>
            </a:r>
            <a:r>
              <a:rPr kumimoji="0" lang="fr-FR" altLang="fr-FR" sz="1100" b="0" i="0" u="none" strike="noStrike" cap="none" normalizeH="0" baseline="0" dirty="0" err="1">
                <a:ln>
                  <a:noFill/>
                </a:ln>
                <a:solidFill>
                  <a:srgbClr val="000000"/>
                </a:solidFill>
                <a:effectLst/>
                <a:latin typeface="JetBrains Mono"/>
              </a:rPr>
              <a:t>searchView</a:t>
            </a:r>
            <a:r>
              <a:rPr kumimoji="0" lang="fr-FR" altLang="fr-FR" sz="1100" b="0" i="0" u="none" strike="noStrike" cap="none" normalizeH="0" baseline="0" dirty="0">
                <a:ln>
                  <a:noFill/>
                </a:ln>
                <a:solidFill>
                  <a:srgbClr val="000000"/>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MenuItemCompat</a:t>
            </a:r>
            <a:r>
              <a:rPr kumimoji="0" lang="fr-FR" altLang="fr-FR" sz="1100" b="0" i="0" u="none" strike="noStrike" cap="none" normalizeH="0" baseline="0" dirty="0" err="1">
                <a:ln>
                  <a:noFill/>
                </a:ln>
                <a:solidFill>
                  <a:srgbClr val="080808"/>
                </a:solidFill>
                <a:effectLst/>
                <a:latin typeface="JetBrains Mono"/>
              </a:rPr>
              <a:t>.getActionView</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menuItem</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as </a:t>
            </a:r>
            <a:r>
              <a:rPr kumimoji="0" lang="fr-FR" altLang="fr-FR" sz="1100" b="0" i="0" u="none" strike="noStrike" cap="none" normalizeH="0" baseline="0" dirty="0" err="1">
                <a:ln>
                  <a:noFill/>
                </a:ln>
                <a:solidFill>
                  <a:srgbClr val="000000"/>
                </a:solidFill>
                <a:effectLst/>
                <a:latin typeface="JetBrains Mono"/>
              </a:rPr>
              <a:t>SearchView</a:t>
            </a:r>
            <a:br>
              <a:rPr kumimoji="0" lang="fr-FR" altLang="fr-FR" sz="1100" b="0" i="0" u="none" strike="noStrike" cap="none" normalizeH="0" baseline="0" dirty="0">
                <a:ln>
                  <a:noFill/>
                </a:ln>
                <a:solidFill>
                  <a:srgbClr val="000000"/>
                </a:solidFill>
                <a:effectLst/>
                <a:latin typeface="JetBrains Mono"/>
              </a:rPr>
            </a:br>
            <a:r>
              <a:rPr kumimoji="0" lang="fr-FR" altLang="fr-FR" sz="1100" b="0" i="0" u="none" strike="noStrike" cap="none" normalizeH="0" baseline="0" dirty="0">
                <a:ln>
                  <a:noFill/>
                </a:ln>
                <a:solidFill>
                  <a:srgbClr val="000000"/>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searchView</a:t>
            </a:r>
            <a:r>
              <a:rPr kumimoji="0" lang="fr-FR" altLang="fr-FR" sz="1100" b="0" i="0" u="none" strike="noStrike" cap="none" normalizeH="0" baseline="0" dirty="0" err="1">
                <a:ln>
                  <a:noFill/>
                </a:ln>
                <a:solidFill>
                  <a:srgbClr val="080808"/>
                </a:solidFill>
                <a:effectLst/>
                <a:latin typeface="JetBrains Mono"/>
              </a:rPr>
              <a:t>.setOnQueryTextListener</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33B3"/>
                </a:solidFill>
                <a:effectLst/>
                <a:latin typeface="JetBrains Mono"/>
              </a:rPr>
              <a:t>object</a:t>
            </a: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SearchView</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OnQueryTextListener</a:t>
            </a:r>
            <a:r>
              <a:rPr kumimoji="0" lang="fr-FR" altLang="fr-FR" sz="1100" b="0" i="0" u="none" strike="noStrike" cap="none" normalizeH="0" baseline="0" dirty="0">
                <a:ln>
                  <a:noFill/>
                </a:ln>
                <a:solidFill>
                  <a:srgbClr val="000000"/>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override</a:t>
            </a:r>
            <a:r>
              <a:rPr kumimoji="0" lang="fr-FR" altLang="fr-FR" sz="1100" b="0" i="0" u="none" strike="noStrike" cap="none" normalizeH="0" baseline="0" dirty="0">
                <a:ln>
                  <a:noFill/>
                </a:ln>
                <a:solidFill>
                  <a:srgbClr val="0033B3"/>
                </a:solidFill>
                <a:effectLst/>
                <a:latin typeface="JetBrains Mono"/>
              </a:rPr>
              <a:t> fun </a:t>
            </a:r>
            <a:r>
              <a:rPr kumimoji="0" lang="fr-FR" altLang="fr-FR" sz="1100" b="0" i="0" u="none" strike="noStrike" cap="none" normalizeH="0" baseline="0" dirty="0" err="1">
                <a:ln>
                  <a:noFill/>
                </a:ln>
                <a:solidFill>
                  <a:srgbClr val="00627A"/>
                </a:solidFill>
                <a:effectLst/>
                <a:latin typeface="JetBrains Mono"/>
              </a:rPr>
              <a:t>onQueryTextSubmit</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query</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0000"/>
                </a:solidFill>
                <a:effectLst/>
                <a:latin typeface="JetBrains Mono"/>
              </a:rPr>
              <a:t>String</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0000"/>
                </a:solidFill>
                <a:effectLst/>
                <a:latin typeface="JetBrains Mono"/>
              </a:rPr>
              <a:t>Boolean </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return </a:t>
            </a:r>
            <a:r>
              <a:rPr kumimoji="0" lang="fr-FR" altLang="fr-FR" sz="1100" b="0" i="0" u="none" strike="noStrike" cap="none" normalizeH="0" baseline="0" dirty="0" err="1">
                <a:ln>
                  <a:noFill/>
                </a:ln>
                <a:solidFill>
                  <a:srgbClr val="0033B3"/>
                </a:solidFill>
                <a:effectLst/>
                <a:latin typeface="JetBrains Mono"/>
              </a:rPr>
              <a:t>true</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override</a:t>
            </a:r>
            <a:r>
              <a:rPr kumimoji="0" lang="fr-FR" altLang="fr-FR" sz="1100" b="0" i="0" u="none" strike="noStrike" cap="none" normalizeH="0" baseline="0" dirty="0">
                <a:ln>
                  <a:noFill/>
                </a:ln>
                <a:solidFill>
                  <a:srgbClr val="0033B3"/>
                </a:solidFill>
                <a:effectLst/>
                <a:latin typeface="JetBrains Mono"/>
              </a:rPr>
              <a:t> fun </a:t>
            </a:r>
            <a:r>
              <a:rPr kumimoji="0" lang="fr-FR" altLang="fr-FR" sz="1100" b="0" i="0" u="none" strike="noStrike" cap="none" normalizeH="0" baseline="0" dirty="0" err="1">
                <a:ln>
                  <a:noFill/>
                </a:ln>
                <a:solidFill>
                  <a:srgbClr val="00627A"/>
                </a:solidFill>
                <a:effectLst/>
                <a:latin typeface="JetBrains Mono"/>
              </a:rPr>
              <a:t>onQueryTextChange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newText</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0000"/>
                </a:solidFill>
                <a:effectLst/>
                <a:latin typeface="JetBrains Mono"/>
              </a:rPr>
              <a:t>String</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0000"/>
                </a:solidFill>
                <a:effectLst/>
                <a:latin typeface="JetBrains Mono"/>
              </a:rPr>
              <a:t>Boolean </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if </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871094"/>
                </a:solidFill>
                <a:effectLst/>
                <a:latin typeface="JetBrains Mono"/>
              </a:rPr>
              <a:t>starAdapter</a:t>
            </a:r>
            <a:r>
              <a:rPr kumimoji="0" lang="fr-FR" altLang="fr-FR" sz="1100" b="0" i="0"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33B3"/>
                </a:solidFill>
                <a:effectLst/>
                <a:latin typeface="JetBrains Mono"/>
              </a:rPr>
              <a:t>null</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starAdapter</a:t>
            </a:r>
            <a:r>
              <a:rPr kumimoji="0" lang="fr-FR" altLang="fr-FR" sz="1100" b="0" i="0" u="none" strike="noStrike" cap="none" normalizeH="0" baseline="0" dirty="0">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filter</a:t>
            </a:r>
            <a:r>
              <a:rPr kumimoji="0" lang="fr-FR" altLang="fr-FR" sz="1100" b="0" i="0" u="none" strike="noStrike" cap="none" normalizeH="0" baseline="0" dirty="0" err="1">
                <a:ln>
                  <a:noFill/>
                </a:ln>
                <a:solidFill>
                  <a:srgbClr val="080808"/>
                </a:solidFill>
                <a:effectLst/>
                <a:latin typeface="JetBrains Mono"/>
              </a:rPr>
              <a:t>.filter</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newText</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return </a:t>
            </a:r>
            <a:r>
              <a:rPr kumimoji="0" lang="fr-FR" altLang="fr-FR" sz="1100" b="0" i="0" u="none" strike="noStrike" cap="none" normalizeH="0" baseline="0" dirty="0" err="1">
                <a:ln>
                  <a:noFill/>
                </a:ln>
                <a:solidFill>
                  <a:srgbClr val="0033B3"/>
                </a:solidFill>
                <a:effectLst/>
                <a:latin typeface="JetBrains Mono"/>
              </a:rPr>
              <a:t>true</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return </a:t>
            </a:r>
            <a:r>
              <a:rPr kumimoji="0" lang="fr-FR" altLang="fr-FR" sz="1100" b="0" i="0" u="none" strike="noStrike" cap="none" normalizeH="0" baseline="0" dirty="0" err="1">
                <a:ln>
                  <a:noFill/>
                </a:ln>
                <a:solidFill>
                  <a:srgbClr val="0033B3"/>
                </a:solidFill>
                <a:effectLst/>
                <a:latin typeface="JetBrains Mono"/>
              </a:rPr>
              <a:t>true</a:t>
            </a:r>
            <a:br>
              <a:rPr kumimoji="0" lang="fr-FR" altLang="fr-FR" sz="1100" b="0" i="0" u="none" strike="noStrike" cap="none" normalizeH="0" baseline="0" dirty="0">
                <a:ln>
                  <a:noFill/>
                </a:ln>
                <a:solidFill>
                  <a:srgbClr val="0033B3"/>
                </a:solidFill>
                <a:effectLst/>
                <a:latin typeface="JetBrains Mono"/>
              </a:rPr>
            </a:br>
            <a:r>
              <a:rPr kumimoji="0" lang="fr-FR" altLang="fr-FR" sz="1100" b="0" i="0" u="none" strike="noStrike" cap="none" normalizeH="0" baseline="0" dirty="0">
                <a:ln>
                  <a:noFill/>
                </a:ln>
                <a:solidFill>
                  <a:srgbClr val="0033B3"/>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rgbClr val="080808"/>
                </a:solidFill>
                <a:effectLst/>
                <a:latin typeface="JetBrains Mono"/>
              </a:rPr>
              <a:t> </a:t>
            </a:r>
            <a:endParaRPr kumimoji="0" lang="fr-FR" altLang="fr-FR" sz="2400" b="0" i="0" u="none" strike="noStrike" cap="none" normalizeH="0" baseline="0" dirty="0">
              <a:ln>
                <a:noFill/>
              </a:ln>
              <a:solidFill>
                <a:schemeClr val="tx1"/>
              </a:solidFill>
              <a:effectLst/>
              <a:latin typeface="Arial" panose="020B0604020202020204" pitchFamily="34" charset="0"/>
            </a:endParaRPr>
          </a:p>
        </p:txBody>
      </p:sp>
      <p:sp>
        <p:nvSpPr>
          <p:cNvPr id="5" name="Content Placeholder 4">
            <a:extLst>
              <a:ext uri="{FF2B5EF4-FFF2-40B4-BE49-F238E27FC236}">
                <a16:creationId xmlns:a16="http://schemas.microsoft.com/office/drawing/2014/main" id="{50AA792E-A3A7-AFA0-0BE1-C1728A0A3BA9}"/>
              </a:ext>
            </a:extLst>
          </p:cNvPr>
          <p:cNvSpPr>
            <a:spLocks noGrp="1"/>
          </p:cNvSpPr>
          <p:nvPr>
            <p:ph sz="quarter" idx="13"/>
          </p:nvPr>
        </p:nvSpPr>
        <p:spPr/>
        <p:txBody>
          <a:bodyPr/>
          <a:lstStyle/>
          <a:p>
            <a:r>
              <a:rPr lang="fr-FR" dirty="0"/>
              <a:t>Etape 12 : Associer le menu à l’activité</a:t>
            </a:r>
          </a:p>
        </p:txBody>
      </p:sp>
      <p:sp>
        <p:nvSpPr>
          <p:cNvPr id="7" name="Content Placeholder 6">
            <a:extLst>
              <a:ext uri="{FF2B5EF4-FFF2-40B4-BE49-F238E27FC236}">
                <a16:creationId xmlns:a16="http://schemas.microsoft.com/office/drawing/2014/main" id="{BE81026F-E3A8-5934-4DEE-B9060D7F85E1}"/>
              </a:ext>
            </a:extLst>
          </p:cNvPr>
          <p:cNvSpPr>
            <a:spLocks noGrp="1"/>
          </p:cNvSpPr>
          <p:nvPr>
            <p:ph sz="quarter" idx="14"/>
          </p:nvPr>
        </p:nvSpPr>
        <p:spPr/>
        <p:txBody>
          <a:bodyPr/>
          <a:lstStyle/>
          <a:p>
            <a:pPr algn="l"/>
            <a:r>
              <a:rPr kumimoji="0" lang="fr-FR" altLang="fr-FR" sz="1100" b="0" i="0" u="none" strike="noStrike" cap="none" normalizeH="0" baseline="0" dirty="0" err="1">
                <a:ln>
                  <a:noFill/>
                </a:ln>
                <a:solidFill>
                  <a:srgbClr val="0033B3"/>
                </a:solidFill>
                <a:effectLst/>
                <a:latin typeface="JetBrains Mono"/>
              </a:rPr>
              <a:t>override</a:t>
            </a:r>
            <a:r>
              <a:rPr kumimoji="0" lang="fr-FR" altLang="fr-FR" sz="1100" b="0" i="0" u="none" strike="noStrike" cap="none" normalizeH="0" baseline="0" dirty="0">
                <a:ln>
                  <a:noFill/>
                </a:ln>
                <a:solidFill>
                  <a:srgbClr val="0033B3"/>
                </a:solidFill>
                <a:effectLst/>
                <a:latin typeface="JetBrains Mono"/>
              </a:rPr>
              <a:t> fun </a:t>
            </a:r>
            <a:r>
              <a:rPr kumimoji="0" lang="fr-FR" altLang="fr-FR" sz="1100" b="0" i="0" u="none" strike="noStrike" cap="none" normalizeH="0" baseline="0" dirty="0" err="1">
                <a:ln>
                  <a:noFill/>
                </a:ln>
                <a:solidFill>
                  <a:srgbClr val="00627A"/>
                </a:solidFill>
                <a:effectLst/>
                <a:latin typeface="JetBrains Mono"/>
              </a:rPr>
              <a:t>onOptionsItemSelected</a:t>
            </a:r>
            <a:r>
              <a:rPr kumimoji="0" lang="fr-FR" altLang="fr-FR" sz="1100" b="0" i="0" u="none" strike="noStrike" cap="none" normalizeH="0" baseline="0" dirty="0">
                <a:ln>
                  <a:noFill/>
                </a:ln>
                <a:solidFill>
                  <a:srgbClr val="080808"/>
                </a:solidFill>
                <a:effectLst/>
                <a:latin typeface="JetBrains Mono"/>
              </a:rPr>
              <a:t>(item: </a:t>
            </a:r>
            <a:r>
              <a:rPr kumimoji="0" lang="fr-FR" altLang="fr-FR" sz="1100" b="0" i="0" u="none" strike="noStrike" cap="none" normalizeH="0" baseline="0" dirty="0" err="1">
                <a:ln>
                  <a:noFill/>
                </a:ln>
                <a:solidFill>
                  <a:srgbClr val="000000"/>
                </a:solidFill>
                <a:effectLst/>
                <a:latin typeface="JetBrains Mono"/>
              </a:rPr>
              <a:t>MenuItem</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0000"/>
                </a:solidFill>
                <a:effectLst/>
                <a:latin typeface="JetBrains Mono"/>
              </a:rPr>
              <a:t>Boolean </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if </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item.</a:t>
            </a:r>
            <a:r>
              <a:rPr kumimoji="0" lang="fr-FR" altLang="fr-FR" sz="1100" b="0" i="1" u="none" strike="noStrike" cap="none" normalizeH="0" baseline="0" dirty="0" err="1">
                <a:ln>
                  <a:noFill/>
                </a:ln>
                <a:solidFill>
                  <a:srgbClr val="871094"/>
                </a:solidFill>
                <a:effectLst/>
                <a:latin typeface="JetBrains Mono"/>
              </a:rPr>
              <a:t>itemId</a:t>
            </a:r>
            <a:r>
              <a:rPr kumimoji="0" lang="fr-FR" altLang="fr-FR" sz="1100" b="0" i="1"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R</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id</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share</a:t>
            </a: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val </a:t>
            </a:r>
            <a:r>
              <a:rPr kumimoji="0" lang="fr-FR" altLang="fr-FR" sz="1100" b="0" i="0" u="none" strike="noStrike" cap="none" normalizeH="0" baseline="0" dirty="0">
                <a:ln>
                  <a:noFill/>
                </a:ln>
                <a:solidFill>
                  <a:srgbClr val="000000"/>
                </a:solidFill>
                <a:effectLst/>
                <a:latin typeface="JetBrains Mono"/>
              </a:rPr>
              <a:t>txt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67D17"/>
                </a:solidFill>
                <a:effectLst/>
                <a:latin typeface="JetBrains Mono"/>
              </a:rPr>
              <a:t>"Stars"</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val </a:t>
            </a:r>
            <a:r>
              <a:rPr kumimoji="0" lang="fr-FR" altLang="fr-FR" sz="1100" b="0" i="0" u="none" strike="noStrike" cap="none" normalizeH="0" baseline="0" dirty="0" err="1">
                <a:ln>
                  <a:noFill/>
                </a:ln>
                <a:solidFill>
                  <a:srgbClr val="000000"/>
                </a:solidFill>
                <a:effectLst/>
                <a:latin typeface="JetBrains Mono"/>
              </a:rPr>
              <a:t>mimeType</a:t>
            </a:r>
            <a:r>
              <a:rPr kumimoji="0" lang="fr-FR" altLang="fr-FR" sz="1100" b="0" i="0" u="none" strike="noStrike" cap="none" normalizeH="0" baseline="0" dirty="0">
                <a:ln>
                  <a:noFill/>
                </a:ln>
                <a:solidFill>
                  <a:srgbClr val="000000"/>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67D17"/>
                </a:solidFill>
                <a:effectLst/>
                <a:latin typeface="JetBrains Mono"/>
              </a:rPr>
              <a:t>"</a:t>
            </a:r>
            <a:r>
              <a:rPr kumimoji="0" lang="fr-FR" altLang="fr-FR" sz="1100" b="0" i="0" u="none" strike="noStrike" cap="none" normalizeH="0" baseline="0" dirty="0" err="1">
                <a:ln>
                  <a:noFill/>
                </a:ln>
                <a:solidFill>
                  <a:srgbClr val="067D17"/>
                </a:solidFill>
                <a:effectLst/>
                <a:latin typeface="JetBrains Mono"/>
              </a:rPr>
              <a:t>text</a:t>
            </a:r>
            <a:r>
              <a:rPr kumimoji="0" lang="fr-FR" altLang="fr-FR" sz="1100" b="0" i="0" u="none" strike="noStrike" cap="none" normalizeH="0" baseline="0" dirty="0">
                <a:ln>
                  <a:noFill/>
                </a:ln>
                <a:solidFill>
                  <a:srgbClr val="067D17"/>
                </a:solidFill>
                <a:effectLst/>
                <a:latin typeface="JetBrains Mono"/>
              </a:rPr>
              <a:t>/plain"</a:t>
            </a:r>
            <a:br>
              <a:rPr kumimoji="0" lang="fr-FR" altLang="fr-FR" sz="1100" b="0" i="0" u="none" strike="noStrike" cap="none" normalizeH="0" baseline="0" dirty="0">
                <a:ln>
                  <a:noFill/>
                </a:ln>
                <a:solidFill>
                  <a:srgbClr val="067D17"/>
                </a:solidFill>
                <a:effectLst/>
                <a:latin typeface="JetBrains Mono"/>
              </a:rPr>
            </a:br>
            <a:r>
              <a:rPr kumimoji="0" lang="fr-FR" altLang="fr-FR" sz="1100" b="0" i="0" u="none" strike="noStrike" cap="none" normalizeH="0" baseline="0" dirty="0">
                <a:ln>
                  <a:noFill/>
                </a:ln>
                <a:solidFill>
                  <a:srgbClr val="067D17"/>
                </a:solidFill>
                <a:effectLst/>
                <a:latin typeface="JetBrains Mono"/>
              </a:rPr>
              <a:t>            </a:t>
            </a:r>
            <a:r>
              <a:rPr kumimoji="0" lang="fr-FR" altLang="fr-FR" sz="1100" b="0" i="0" u="none" strike="noStrike" cap="none" normalizeH="0" baseline="0" dirty="0" err="1">
                <a:ln>
                  <a:noFill/>
                </a:ln>
                <a:solidFill>
                  <a:srgbClr val="000000"/>
                </a:solidFill>
                <a:effectLst/>
                <a:latin typeface="JetBrains Mono"/>
              </a:rPr>
              <a:t>ShareCompat</a:t>
            </a:r>
            <a:r>
              <a:rPr kumimoji="0" lang="fr-FR" altLang="fr-FR" sz="1100" b="0" i="0" u="none" strike="noStrike" cap="none" normalizeH="0" baseline="0" dirty="0" err="1">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IntentBuilder</a:t>
            </a:r>
            <a:br>
              <a:rPr kumimoji="0" lang="fr-FR" altLang="fr-FR" sz="1100" b="0" i="0" u="none" strike="noStrike" cap="none" normalizeH="0" baseline="0" dirty="0">
                <a:ln>
                  <a:noFill/>
                </a:ln>
                <a:solidFill>
                  <a:srgbClr val="000000"/>
                </a:solidFill>
                <a:effectLst/>
                <a:latin typeface="JetBrains Mono"/>
              </a:rPr>
            </a:br>
            <a:r>
              <a:rPr kumimoji="0" lang="fr-FR" altLang="fr-FR" sz="1100" b="0" i="0" u="none" strike="noStrike" cap="none" normalizeH="0" baseline="0" dirty="0">
                <a:ln>
                  <a:noFill/>
                </a:ln>
                <a:solidFill>
                  <a:srgbClr val="000000"/>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80808"/>
                </a:solidFill>
                <a:effectLst/>
                <a:latin typeface="JetBrains Mono"/>
              </a:rPr>
              <a:t>from</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33B3"/>
                </a:solidFill>
                <a:effectLst/>
                <a:latin typeface="JetBrains Mono"/>
              </a:rPr>
              <a:t>this</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setType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0000"/>
                </a:solidFill>
                <a:effectLst/>
                <a:latin typeface="JetBrains Mono"/>
              </a:rPr>
              <a:t>mimeType</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setChooserTitle</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067D17"/>
                </a:solidFill>
                <a:effectLst/>
                <a:latin typeface="JetBrains Mono"/>
              </a:rPr>
              <a:t>"Stars"</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setText</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a:ln>
                  <a:noFill/>
                </a:ln>
                <a:solidFill>
                  <a:srgbClr val="000000"/>
                </a:solidFill>
                <a:effectLst/>
                <a:latin typeface="JetBrains Mono"/>
              </a:rPr>
              <a:t>txt</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startChooser</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0033B3"/>
                </a:solidFill>
                <a:effectLst/>
                <a:latin typeface="JetBrains Mono"/>
              </a:rPr>
              <a:t>return </a:t>
            </a:r>
            <a:r>
              <a:rPr kumimoji="0" lang="fr-FR" altLang="fr-FR" sz="1100" b="0" i="0" u="none" strike="noStrike" cap="none" normalizeH="0" baseline="0" dirty="0" err="1">
                <a:ln>
                  <a:noFill/>
                </a:ln>
                <a:solidFill>
                  <a:srgbClr val="0033B3"/>
                </a:solidFill>
                <a:effectLst/>
                <a:latin typeface="JetBrains Mono"/>
              </a:rPr>
              <a:t>super</a:t>
            </a:r>
            <a:r>
              <a:rPr kumimoji="0" lang="fr-FR" altLang="fr-FR" sz="1100" b="0" i="0" u="none" strike="noStrike" cap="none" normalizeH="0" baseline="0" dirty="0" err="1">
                <a:ln>
                  <a:noFill/>
                </a:ln>
                <a:solidFill>
                  <a:srgbClr val="080808"/>
                </a:solidFill>
                <a:effectLst/>
                <a:latin typeface="JetBrains Mono"/>
              </a:rPr>
              <a:t>.onOptionsItemSelected</a:t>
            </a:r>
            <a:r>
              <a:rPr kumimoji="0" lang="fr-FR" altLang="fr-FR" sz="1100" b="0" i="0" u="none" strike="noStrike" cap="none" normalizeH="0" baseline="0" dirty="0">
                <a:ln>
                  <a:noFill/>
                </a:ln>
                <a:solidFill>
                  <a:srgbClr val="080808"/>
                </a:solidFill>
                <a:effectLst/>
                <a:latin typeface="JetBrains Mono"/>
              </a:rPr>
              <a:t>(item)</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    }</a:t>
            </a:r>
            <a:br>
              <a:rPr kumimoji="0" lang="fr-FR" altLang="fr-FR" sz="1100" b="0" i="0" u="none" strike="noStrike" cap="none" normalizeH="0" baseline="0" dirty="0">
                <a:ln>
                  <a:noFill/>
                </a:ln>
                <a:solidFill>
                  <a:srgbClr val="080808"/>
                </a:solidFill>
                <a:effectLst/>
                <a:latin typeface="JetBrains Mono"/>
              </a:rPr>
            </a:b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endParaRPr lang="fr-FR" sz="1100" dirty="0"/>
          </a:p>
        </p:txBody>
      </p:sp>
    </p:spTree>
    <p:extLst>
      <p:ext uri="{BB962C8B-B14F-4D97-AF65-F5344CB8AC3E}">
        <p14:creationId xmlns:p14="http://schemas.microsoft.com/office/powerpoint/2010/main" val="15748123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38F1-8162-7DF9-F4A5-B259317401E5}"/>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C792E3A0-63D6-5624-4C29-436B057324C4}"/>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14" name="Content Placeholder 13">
            <a:extLst>
              <a:ext uri="{FF2B5EF4-FFF2-40B4-BE49-F238E27FC236}">
                <a16:creationId xmlns:a16="http://schemas.microsoft.com/office/drawing/2014/main" id="{C71CA002-239D-7921-393F-0C925E092E21}"/>
              </a:ext>
            </a:extLst>
          </p:cNvPr>
          <p:cNvSpPr>
            <a:spLocks noGrp="1"/>
          </p:cNvSpPr>
          <p:nvPr>
            <p:ph sz="quarter" idx="12"/>
          </p:nvPr>
        </p:nvSpPr>
        <p:spPr/>
        <p:txBody>
          <a:bodyPr/>
          <a:lstStyle/>
          <a:p>
            <a:r>
              <a:rPr lang="fr-FR" dirty="0">
                <a:solidFill>
                  <a:schemeClr val="tx1"/>
                </a:solidFill>
              </a:rPr>
              <a:t>Modifier le code afin d’afficher les stars dans </a:t>
            </a:r>
            <a:r>
              <a:rPr lang="fr-FR" b="1" dirty="0" err="1">
                <a:solidFill>
                  <a:schemeClr val="tx1"/>
                </a:solidFill>
              </a:rPr>
              <a:t>LinearLayout</a:t>
            </a:r>
            <a:r>
              <a:rPr lang="fr-FR" dirty="0">
                <a:solidFill>
                  <a:schemeClr val="tx1"/>
                </a:solidFill>
              </a:rPr>
              <a:t>.</a:t>
            </a:r>
          </a:p>
        </p:txBody>
      </p:sp>
      <p:sp>
        <p:nvSpPr>
          <p:cNvPr id="5" name="Content Placeholder 4">
            <a:extLst>
              <a:ext uri="{FF2B5EF4-FFF2-40B4-BE49-F238E27FC236}">
                <a16:creationId xmlns:a16="http://schemas.microsoft.com/office/drawing/2014/main" id="{50AA792E-A3A7-AFA0-0BE1-C1728A0A3BA9}"/>
              </a:ext>
            </a:extLst>
          </p:cNvPr>
          <p:cNvSpPr>
            <a:spLocks noGrp="1"/>
          </p:cNvSpPr>
          <p:nvPr>
            <p:ph sz="quarter" idx="13"/>
          </p:nvPr>
        </p:nvSpPr>
        <p:spPr/>
        <p:txBody>
          <a:bodyPr/>
          <a:lstStyle/>
          <a:p>
            <a:r>
              <a:rPr lang="fr-FR" dirty="0"/>
              <a:t>Etape 13 : Affichage linéaire </a:t>
            </a:r>
          </a:p>
        </p:txBody>
      </p:sp>
      <p:sp>
        <p:nvSpPr>
          <p:cNvPr id="7" name="Content Placeholder 6">
            <a:extLst>
              <a:ext uri="{FF2B5EF4-FFF2-40B4-BE49-F238E27FC236}">
                <a16:creationId xmlns:a16="http://schemas.microsoft.com/office/drawing/2014/main" id="{BE81026F-E3A8-5934-4DEE-B9060D7F85E1}"/>
              </a:ext>
            </a:extLst>
          </p:cNvPr>
          <p:cNvSpPr>
            <a:spLocks noGrp="1"/>
          </p:cNvSpPr>
          <p:nvPr>
            <p:ph sz="quarter" idx="14"/>
          </p:nvPr>
        </p:nvSpPr>
        <p:spPr/>
        <p:txBody>
          <a:bodyPr/>
          <a:lstStyle/>
          <a:p>
            <a:r>
              <a:rPr lang="fr-FR" dirty="0">
                <a:solidFill>
                  <a:schemeClr val="tx1"/>
                </a:solidFill>
              </a:rPr>
              <a:t>Modifier la ligne : </a:t>
            </a:r>
          </a:p>
          <a:p>
            <a:pPr algn="l"/>
            <a:r>
              <a:rPr kumimoji="0" lang="fr-FR" altLang="fr-FR" sz="1100" b="0" i="0"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err="1">
                <a:ln>
                  <a:noFill/>
                </a:ln>
                <a:solidFill>
                  <a:srgbClr val="871094"/>
                </a:solidFill>
                <a:effectLst/>
                <a:latin typeface="JetBrains Mono"/>
              </a:rPr>
              <a:t>recyclerView</a:t>
            </a:r>
            <a:r>
              <a:rPr kumimoji="0" lang="fr-FR" altLang="fr-FR" sz="1100" b="0" i="0" u="none" strike="noStrike" cap="none" normalizeH="0" baseline="0" dirty="0">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layoutManager</a:t>
            </a:r>
            <a:r>
              <a:rPr kumimoji="0" lang="fr-FR" altLang="fr-FR" sz="1100" b="0" i="1"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GridLayoutManager</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33B3"/>
                </a:solidFill>
                <a:effectLst/>
                <a:latin typeface="JetBrains Mono"/>
              </a:rPr>
              <a:t>this</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a:ln>
                  <a:noFill/>
                </a:ln>
                <a:solidFill>
                  <a:srgbClr val="1750EB"/>
                </a:solidFill>
                <a:effectLst/>
                <a:latin typeface="JetBrains Mono"/>
              </a:rPr>
              <a:t>2</a:t>
            </a:r>
            <a:r>
              <a:rPr kumimoji="0" lang="fr-FR" altLang="fr-FR" sz="1100" b="0" i="0" u="none" strike="noStrike" cap="none" normalizeH="0" baseline="0" dirty="0">
                <a:ln>
                  <a:noFill/>
                </a:ln>
                <a:solidFill>
                  <a:srgbClr val="080808"/>
                </a:solidFill>
                <a:effectLst/>
                <a:latin typeface="JetBrains Mono"/>
              </a:rPr>
              <a:t>)</a:t>
            </a:r>
            <a:br>
              <a:rPr kumimoji="0" lang="fr-FR" altLang="fr-FR" sz="1100" b="0" i="0" u="none" strike="noStrike" cap="none" normalizeH="0" baseline="0" dirty="0">
                <a:ln>
                  <a:noFill/>
                </a:ln>
                <a:solidFill>
                  <a:srgbClr val="080808"/>
                </a:solidFill>
                <a:effectLst/>
                <a:latin typeface="JetBrains Mono"/>
              </a:rPr>
            </a:br>
            <a:endParaRPr lang="fr-FR" altLang="fr-FR" sz="1100" dirty="0">
              <a:solidFill>
                <a:srgbClr val="080808"/>
              </a:solidFill>
              <a:latin typeface="JetBrains Mono"/>
            </a:endParaRPr>
          </a:p>
          <a:p>
            <a:pPr algn="l"/>
            <a:r>
              <a:rPr lang="fr-FR" sz="1100" dirty="0">
                <a:solidFill>
                  <a:srgbClr val="080808"/>
                </a:solidFill>
                <a:latin typeface="JetBrains Mono"/>
              </a:rPr>
              <a:t>Par : </a:t>
            </a:r>
            <a:r>
              <a:rPr lang="fr-FR" sz="1100" dirty="0"/>
              <a:t> </a:t>
            </a:r>
          </a:p>
          <a:p>
            <a:pPr algn="l"/>
            <a:r>
              <a:rPr kumimoji="0" lang="fr-FR" altLang="fr-FR" sz="1100" b="0" i="0" u="none" strike="noStrike" cap="none" normalizeH="0" baseline="0" dirty="0" err="1">
                <a:ln>
                  <a:noFill/>
                </a:ln>
                <a:solidFill>
                  <a:srgbClr val="871094"/>
                </a:solidFill>
                <a:effectLst/>
                <a:latin typeface="JetBrains Mono"/>
              </a:rPr>
              <a:t>recyclerView</a:t>
            </a:r>
            <a:r>
              <a:rPr kumimoji="0" lang="fr-FR" altLang="fr-FR" sz="1100" b="0" i="0" u="none" strike="noStrike" cap="none" normalizeH="0" baseline="0" dirty="0">
                <a:ln>
                  <a:noFill/>
                </a:ln>
                <a:solidFill>
                  <a:srgbClr val="080808"/>
                </a:solidFill>
                <a:effectLst/>
                <a:latin typeface="JetBrains Mono"/>
              </a:rPr>
              <a:t>!!.</a:t>
            </a:r>
            <a:r>
              <a:rPr kumimoji="0" lang="fr-FR" altLang="fr-FR" sz="1100" b="0" i="1" u="none" strike="noStrike" cap="none" normalizeH="0" baseline="0" dirty="0" err="1">
                <a:ln>
                  <a:noFill/>
                </a:ln>
                <a:solidFill>
                  <a:srgbClr val="871094"/>
                </a:solidFill>
                <a:effectLst/>
                <a:latin typeface="JetBrains Mono"/>
              </a:rPr>
              <a:t>layoutManager</a:t>
            </a:r>
            <a:r>
              <a:rPr kumimoji="0" lang="fr-FR" altLang="fr-FR" sz="1100" b="0" i="1" u="none" strike="noStrike" cap="none" normalizeH="0" baseline="0" dirty="0">
                <a:ln>
                  <a:noFill/>
                </a:ln>
                <a:solidFill>
                  <a:srgbClr val="871094"/>
                </a:solidFill>
                <a:effectLst/>
                <a:latin typeface="JetBrains Mono"/>
              </a:rPr>
              <a:t> </a:t>
            </a:r>
            <a:r>
              <a:rPr kumimoji="0" lang="fr-FR" altLang="fr-FR" sz="1100" b="0" i="0" u="none" strike="noStrike" cap="none" normalizeH="0" baseline="0" dirty="0">
                <a:ln>
                  <a:noFill/>
                </a:ln>
                <a:solidFill>
                  <a:srgbClr val="080808"/>
                </a:solidFill>
                <a:effectLst/>
                <a:latin typeface="JetBrains Mono"/>
              </a:rPr>
              <a:t>= </a:t>
            </a:r>
            <a:r>
              <a:rPr kumimoji="0" lang="fr-FR" altLang="fr-FR" sz="1100" b="0" i="0" u="none" strike="noStrike" cap="none" normalizeH="0" baseline="0" dirty="0" err="1">
                <a:ln>
                  <a:noFill/>
                </a:ln>
                <a:solidFill>
                  <a:srgbClr val="080808"/>
                </a:solidFill>
                <a:effectLst/>
                <a:latin typeface="JetBrains Mono"/>
              </a:rPr>
              <a:t>LinearLayoutManager</a:t>
            </a:r>
            <a:r>
              <a:rPr kumimoji="0" lang="fr-FR" altLang="fr-FR" sz="1100" b="0" i="0" u="none" strike="noStrike" cap="none" normalizeH="0" baseline="0" dirty="0">
                <a:ln>
                  <a:noFill/>
                </a:ln>
                <a:solidFill>
                  <a:srgbClr val="080808"/>
                </a:solidFill>
                <a:effectLst/>
                <a:latin typeface="JetBrains Mono"/>
              </a:rPr>
              <a:t>(</a:t>
            </a:r>
            <a:r>
              <a:rPr kumimoji="0" lang="fr-FR" altLang="fr-FR" sz="1100" b="0" i="0" u="none" strike="noStrike" cap="none" normalizeH="0" baseline="0" dirty="0" err="1">
                <a:ln>
                  <a:noFill/>
                </a:ln>
                <a:solidFill>
                  <a:srgbClr val="0033B3"/>
                </a:solidFill>
                <a:effectLst/>
                <a:latin typeface="JetBrains Mono"/>
              </a:rPr>
              <a:t>this</a:t>
            </a:r>
            <a:r>
              <a:rPr kumimoji="0" lang="fr-FR" altLang="fr-FR" sz="1100" b="0" i="0" u="none" strike="noStrike" cap="none" normalizeH="0" baseline="0" dirty="0">
                <a:ln>
                  <a:noFill/>
                </a:ln>
                <a:solidFill>
                  <a:srgbClr val="080808"/>
                </a:solidFill>
                <a:effectLst/>
                <a:latin typeface="JetBrains Mono"/>
              </a:rPr>
              <a:t>)</a:t>
            </a:r>
            <a:endParaRPr kumimoji="0" lang="fr-FR" altLang="fr-FR" sz="2400" b="0" i="0" u="none" strike="noStrike" cap="none" normalizeH="0" baseline="0" dirty="0">
              <a:ln>
                <a:noFill/>
              </a:ln>
              <a:solidFill>
                <a:schemeClr val="tx1"/>
              </a:solidFill>
              <a:effectLst/>
              <a:latin typeface="Arial" panose="020B0604020202020204" pitchFamily="34" charset="0"/>
            </a:endParaRPr>
          </a:p>
          <a:p>
            <a:pPr algn="l"/>
            <a:endParaRPr lang="fr-FR" sz="1100" dirty="0"/>
          </a:p>
          <a:p>
            <a:pPr algn="l"/>
            <a:endParaRPr lang="fr-FR" sz="1100" dirty="0"/>
          </a:p>
        </p:txBody>
      </p:sp>
      <p:sp>
        <p:nvSpPr>
          <p:cNvPr id="15" name="Content Placeholder 14">
            <a:extLst>
              <a:ext uri="{FF2B5EF4-FFF2-40B4-BE49-F238E27FC236}">
                <a16:creationId xmlns:a16="http://schemas.microsoft.com/office/drawing/2014/main" id="{CE70F3EF-86D5-C8AB-90F4-A1988F2C905D}"/>
              </a:ext>
            </a:extLst>
          </p:cNvPr>
          <p:cNvSpPr>
            <a:spLocks noGrp="1"/>
          </p:cNvSpPr>
          <p:nvPr>
            <p:ph sz="quarter" idx="15"/>
          </p:nvPr>
        </p:nvSpPr>
        <p:spPr/>
        <p:txBody>
          <a:bodyPr/>
          <a:lstStyle/>
          <a:p>
            <a:r>
              <a:rPr lang="fr-FR" dirty="0"/>
              <a:t>Solution</a:t>
            </a:r>
          </a:p>
        </p:txBody>
      </p:sp>
      <p:pic>
        <p:nvPicPr>
          <p:cNvPr id="16" name="Picture 15">
            <a:extLst>
              <a:ext uri="{FF2B5EF4-FFF2-40B4-BE49-F238E27FC236}">
                <a16:creationId xmlns:a16="http://schemas.microsoft.com/office/drawing/2014/main" id="{717FA430-8170-EB58-89C4-96A550DE9B15}"/>
              </a:ext>
            </a:extLst>
          </p:cNvPr>
          <p:cNvPicPr>
            <a:picLocks noChangeAspect="1"/>
          </p:cNvPicPr>
          <p:nvPr/>
        </p:nvPicPr>
        <p:blipFill>
          <a:blip r:embed="rId2"/>
          <a:stretch>
            <a:fillRect/>
          </a:stretch>
        </p:blipFill>
        <p:spPr>
          <a:xfrm>
            <a:off x="2001076" y="2382359"/>
            <a:ext cx="2279979" cy="4045124"/>
          </a:xfrm>
          <a:prstGeom prst="rect">
            <a:avLst/>
          </a:prstGeom>
          <a:ln>
            <a:solidFill>
              <a:schemeClr val="tx1"/>
            </a:solidFill>
          </a:ln>
        </p:spPr>
      </p:pic>
    </p:spTree>
    <p:extLst>
      <p:ext uri="{BB962C8B-B14F-4D97-AF65-F5344CB8AC3E}">
        <p14:creationId xmlns:p14="http://schemas.microsoft.com/office/powerpoint/2010/main" val="21597163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38F1-8162-7DF9-F4A5-B259317401E5}"/>
              </a:ext>
            </a:extLst>
          </p:cNvPr>
          <p:cNvSpPr>
            <a:spLocks noGrp="1"/>
          </p:cNvSpPr>
          <p:nvPr>
            <p:ph type="title"/>
          </p:nvPr>
        </p:nvSpPr>
        <p:spPr/>
        <p:txBody>
          <a:bodyPr/>
          <a:lstStyle/>
          <a:p>
            <a:r>
              <a:rPr lang="fr-FR" dirty="0"/>
              <a:t>Activité n° 3</a:t>
            </a:r>
          </a:p>
        </p:txBody>
      </p:sp>
      <p:sp>
        <p:nvSpPr>
          <p:cNvPr id="3" name="Text Placeholder 2">
            <a:extLst>
              <a:ext uri="{FF2B5EF4-FFF2-40B4-BE49-F238E27FC236}">
                <a16:creationId xmlns:a16="http://schemas.microsoft.com/office/drawing/2014/main" id="{C792E3A0-63D6-5624-4C29-436B057324C4}"/>
              </a:ext>
            </a:extLst>
          </p:cNvPr>
          <p:cNvSpPr>
            <a:spLocks noGrp="1"/>
          </p:cNvSpPr>
          <p:nvPr>
            <p:ph type="body" sz="quarter" idx="11"/>
          </p:nvPr>
        </p:nvSpPr>
        <p:spPr/>
        <p:txBody>
          <a:bodyPr/>
          <a:lstStyle/>
          <a:p>
            <a:r>
              <a:rPr lang="fr-FR" sz="1600" dirty="0">
                <a:latin typeface="Calibri" panose="020F0502020204030204" pitchFamily="34" charset="0"/>
              </a:rPr>
              <a:t>Création de plusieurs contrôles dont des </a:t>
            </a:r>
            <a:r>
              <a:rPr lang="fr-FR" sz="1600" dirty="0" err="1">
                <a:latin typeface="Calibri" panose="020F0502020204030204" pitchFamily="34" charset="0"/>
              </a:rPr>
              <a:t>RecyclerView</a:t>
            </a:r>
            <a:endParaRPr lang="fr-FR" sz="1600" dirty="0">
              <a:latin typeface="Calibri" panose="020F0502020204030204" pitchFamily="34" charset="0"/>
            </a:endParaRPr>
          </a:p>
        </p:txBody>
      </p:sp>
      <p:sp>
        <p:nvSpPr>
          <p:cNvPr id="14" name="Content Placeholder 13">
            <a:extLst>
              <a:ext uri="{FF2B5EF4-FFF2-40B4-BE49-F238E27FC236}">
                <a16:creationId xmlns:a16="http://schemas.microsoft.com/office/drawing/2014/main" id="{C71CA002-239D-7921-393F-0C925E092E21}"/>
              </a:ext>
            </a:extLst>
          </p:cNvPr>
          <p:cNvSpPr>
            <a:spLocks noGrp="1"/>
          </p:cNvSpPr>
          <p:nvPr>
            <p:ph sz="quarter" idx="12"/>
          </p:nvPr>
        </p:nvSpPr>
        <p:spPr/>
        <p:txBody>
          <a:bodyPr/>
          <a:lstStyle/>
          <a:p>
            <a:pPr>
              <a:lnSpc>
                <a:spcPct val="107000"/>
              </a:lnSpc>
              <a:spcAft>
                <a:spcPts val="1500"/>
              </a:spcAft>
            </a:pPr>
            <a:r>
              <a:rPr lang="fr-FR" dirty="0">
                <a:solidFill>
                  <a:schemeClr val="tx1"/>
                </a:solidFill>
              </a:rPr>
              <a:t>Ajouter les fonctionnalités suivantes à l'application :</a:t>
            </a:r>
          </a:p>
          <a:p>
            <a:pPr marL="171450" indent="-171450">
              <a:buFont typeface="Arial" panose="020B0604020202020204" pitchFamily="34" charset="0"/>
              <a:buChar char="•"/>
            </a:pPr>
            <a:r>
              <a:rPr lang="fr-FR" dirty="0">
                <a:solidFill>
                  <a:schemeClr val="tx1"/>
                </a:solidFill>
              </a:rPr>
              <a:t>Supprimer un star de la liste en effectuant un balayage (swipe) vers la droite sur cet élément ;</a:t>
            </a:r>
          </a:p>
          <a:p>
            <a:pPr marL="171450" indent="-171450">
              <a:buFont typeface="Arial" panose="020B0604020202020204" pitchFamily="34" charset="0"/>
              <a:buChar char="•"/>
            </a:pPr>
            <a:r>
              <a:rPr lang="fr-FR" dirty="0">
                <a:solidFill>
                  <a:schemeClr val="tx1"/>
                </a:solidFill>
              </a:rPr>
              <a:t>Afficher un popup pour ajouter un star à la liste en effectuant un balayage (swipe) vers la gauche."</a:t>
            </a:r>
          </a:p>
          <a:p>
            <a:endParaRPr lang="fr-FR" dirty="0">
              <a:solidFill>
                <a:schemeClr val="tx1"/>
              </a:solidFill>
            </a:endParaRPr>
          </a:p>
        </p:txBody>
      </p:sp>
      <p:sp>
        <p:nvSpPr>
          <p:cNvPr id="5" name="Content Placeholder 4">
            <a:extLst>
              <a:ext uri="{FF2B5EF4-FFF2-40B4-BE49-F238E27FC236}">
                <a16:creationId xmlns:a16="http://schemas.microsoft.com/office/drawing/2014/main" id="{50AA792E-A3A7-AFA0-0BE1-C1728A0A3BA9}"/>
              </a:ext>
            </a:extLst>
          </p:cNvPr>
          <p:cNvSpPr>
            <a:spLocks noGrp="1"/>
          </p:cNvSpPr>
          <p:nvPr>
            <p:ph sz="quarter" idx="13"/>
          </p:nvPr>
        </p:nvSpPr>
        <p:spPr/>
        <p:txBody>
          <a:bodyPr/>
          <a:lstStyle/>
          <a:p>
            <a:r>
              <a:rPr lang="fr-FR" dirty="0"/>
              <a:t>Challenge </a:t>
            </a:r>
          </a:p>
        </p:txBody>
      </p:sp>
    </p:spTree>
    <p:extLst>
      <p:ext uri="{BB962C8B-B14F-4D97-AF65-F5344CB8AC3E}">
        <p14:creationId xmlns:p14="http://schemas.microsoft.com/office/powerpoint/2010/main" val="27116495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01D2DBEA-37AA-49FC-859A-0F44ADB8C764}"/>
              </a:ext>
            </a:extLst>
          </p:cNvPr>
          <p:cNvSpPr>
            <a:spLocks noGrp="1"/>
          </p:cNvSpPr>
          <p:nvPr>
            <p:ph type="body" sz="quarter" idx="13"/>
          </p:nvPr>
        </p:nvSpPr>
        <p:spPr/>
        <p:txBody>
          <a:bodyPr/>
          <a:lstStyle/>
          <a:p>
            <a:r>
              <a:rPr lang="fr-FR" sz="2400" dirty="0">
                <a:effectLst/>
                <a:latin typeface="Calibri" panose="020F0502020204030204" pitchFamily="34" charset="0"/>
                <a:ea typeface="Calibri" panose="020F0502020204030204" pitchFamily="34" charset="0"/>
              </a:rPr>
              <a:t>Créer des interfaces graphiques avancées</a:t>
            </a:r>
            <a:endParaRPr lang="fr-FR" sz="2400" dirty="0">
              <a:latin typeface="Calibri" panose="020F0502020204030204" pitchFamily="34" charset="0"/>
            </a:endParaRPr>
          </a:p>
          <a:p>
            <a:endParaRPr lang="fr-FR" dirty="0"/>
          </a:p>
          <a:p>
            <a:endParaRPr lang="fr-FR" dirty="0"/>
          </a:p>
        </p:txBody>
      </p:sp>
      <p:sp>
        <p:nvSpPr>
          <p:cNvPr id="4" name="Espace réservé du texte 3">
            <a:extLst>
              <a:ext uri="{FF2B5EF4-FFF2-40B4-BE49-F238E27FC236}">
                <a16:creationId xmlns:a16="http://schemas.microsoft.com/office/drawing/2014/main" id="{74E1ECEA-C8E1-42AC-A0D5-77B1C24606BA}"/>
              </a:ext>
            </a:extLst>
          </p:cNvPr>
          <p:cNvSpPr>
            <a:spLocks noGrp="1"/>
          </p:cNvSpPr>
          <p:nvPr>
            <p:ph type="body" sz="quarter" idx="14"/>
          </p:nvPr>
        </p:nvSpPr>
        <p:spPr/>
        <p:txBody>
          <a:bodyPr/>
          <a:lstStyle/>
          <a:p>
            <a:r>
              <a:rPr lang="en-US" sz="1200" dirty="0" err="1">
                <a:solidFill>
                  <a:schemeClr val="tx1"/>
                </a:solidFill>
                <a:latin typeface="Calibri" panose="020F0502020204030204" pitchFamily="34" charset="0"/>
              </a:rPr>
              <a:t>Intégration</a:t>
            </a:r>
            <a:r>
              <a:rPr lang="en-US" sz="1200" dirty="0">
                <a:solidFill>
                  <a:schemeClr val="tx1"/>
                </a:solidFill>
                <a:latin typeface="Calibri" panose="020F0502020204030204" pitchFamily="34" charset="0"/>
              </a:rPr>
              <a:t> </a:t>
            </a:r>
            <a:r>
              <a:rPr lang="en-US" sz="1200" dirty="0" err="1">
                <a:solidFill>
                  <a:schemeClr val="tx1"/>
                </a:solidFill>
                <a:latin typeface="Calibri" panose="020F0502020204030204" pitchFamily="34" charset="0"/>
              </a:rPr>
              <a:t>correcte</a:t>
            </a:r>
            <a:r>
              <a:rPr lang="en-US" sz="1200" dirty="0">
                <a:solidFill>
                  <a:schemeClr val="tx1"/>
                </a:solidFill>
                <a:latin typeface="Calibri" panose="020F0502020204030204" pitchFamily="34" charset="0"/>
              </a:rPr>
              <a:t> des styles et des </a:t>
            </a:r>
            <a:r>
              <a:rPr lang="en-US" sz="1200" dirty="0" err="1">
                <a:solidFill>
                  <a:schemeClr val="tx1"/>
                </a:solidFill>
                <a:latin typeface="Calibri" panose="020F0502020204030204" pitchFamily="34" charset="0"/>
              </a:rPr>
              <a:t>ressources</a:t>
            </a:r>
            <a:r>
              <a:rPr lang="en-US" sz="1200" dirty="0">
                <a:solidFill>
                  <a:schemeClr val="tx1"/>
                </a:solidFill>
                <a:latin typeface="Calibri" panose="020F0502020204030204" pitchFamily="34" charset="0"/>
              </a:rPr>
              <a:t> ;</a:t>
            </a:r>
          </a:p>
          <a:p>
            <a:r>
              <a:rPr lang="fr-FR" sz="1200" dirty="0">
                <a:solidFill>
                  <a:schemeClr val="tx1"/>
                </a:solidFill>
                <a:latin typeface="Calibri" panose="020F0502020204030204" pitchFamily="34" charset="0"/>
              </a:rPr>
              <a:t>Utilisation  des Canvas ;</a:t>
            </a:r>
            <a:endParaRPr lang="en-US" sz="1200" dirty="0">
              <a:solidFill>
                <a:schemeClr val="tx1"/>
              </a:solidFill>
              <a:latin typeface="Calibri" panose="020F0502020204030204" pitchFamily="34" charset="0"/>
            </a:endParaRPr>
          </a:p>
          <a:p>
            <a:r>
              <a:rPr lang="fr-FR" sz="1200" dirty="0">
                <a:solidFill>
                  <a:schemeClr val="tx1"/>
                </a:solidFill>
                <a:latin typeface="Calibri" panose="020F0502020204030204" pitchFamily="34" charset="0"/>
              </a:rPr>
              <a:t>Implémenter des vues en utilisant le </a:t>
            </a:r>
            <a:r>
              <a:rPr lang="fr-FR" sz="1200" dirty="0" err="1">
                <a:solidFill>
                  <a:schemeClr val="tx1"/>
                </a:solidFill>
                <a:latin typeface="Calibri" panose="020F0502020204030204" pitchFamily="34" charset="0"/>
              </a:rPr>
              <a:t>Material</a:t>
            </a:r>
            <a:r>
              <a:rPr lang="fr-FR" sz="1200" dirty="0">
                <a:solidFill>
                  <a:schemeClr val="tx1"/>
                </a:solidFill>
                <a:latin typeface="Calibri" panose="020F0502020204030204" pitchFamily="34" charset="0"/>
              </a:rPr>
              <a:t> design ;</a:t>
            </a:r>
          </a:p>
          <a:p>
            <a:r>
              <a:rPr lang="fr-FR" sz="1200" dirty="0">
                <a:solidFill>
                  <a:schemeClr val="tx1"/>
                </a:solidFill>
                <a:latin typeface="Calibri" panose="020F0502020204030204" pitchFamily="34" charset="0"/>
              </a:rPr>
              <a:t>Gestion correcte des animations entre les activités.</a:t>
            </a:r>
          </a:p>
          <a:p>
            <a:endParaRPr lang="fr-FR" sz="1200" dirty="0">
              <a:solidFill>
                <a:schemeClr val="tx1"/>
              </a:solidFill>
              <a:latin typeface="Calibri" panose="020F0502020204030204" pitchFamily="34" charset="0"/>
            </a:endParaRPr>
          </a:p>
        </p:txBody>
      </p:sp>
      <p:sp>
        <p:nvSpPr>
          <p:cNvPr id="2" name="Espace réservé du texte 1">
            <a:extLst>
              <a:ext uri="{FF2B5EF4-FFF2-40B4-BE49-F238E27FC236}">
                <a16:creationId xmlns:a16="http://schemas.microsoft.com/office/drawing/2014/main" id="{1FD83AA5-DC32-4D06-96C3-1F70B455E7BE}"/>
              </a:ext>
            </a:extLst>
          </p:cNvPr>
          <p:cNvSpPr>
            <a:spLocks noGrp="1"/>
          </p:cNvSpPr>
          <p:nvPr>
            <p:ph type="body" sz="quarter" idx="10"/>
          </p:nvPr>
        </p:nvSpPr>
        <p:spPr>
          <a:xfrm>
            <a:off x="8470232" y="6132986"/>
            <a:ext cx="1699767" cy="720000"/>
          </a:xfrm>
        </p:spPr>
        <p:txBody>
          <a:bodyPr/>
          <a:lstStyle/>
          <a:p>
            <a:r>
              <a:rPr lang="fr-FR" dirty="0"/>
              <a:t>28 heures</a:t>
            </a:r>
          </a:p>
        </p:txBody>
      </p:sp>
    </p:spTree>
    <p:extLst>
      <p:ext uri="{BB962C8B-B14F-4D97-AF65-F5344CB8AC3E}">
        <p14:creationId xmlns:p14="http://schemas.microsoft.com/office/powerpoint/2010/main" val="20668914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0208CC9-E1E4-44DF-915E-B56B4E0E30EE}"/>
              </a:ext>
            </a:extLst>
          </p:cNvPr>
          <p:cNvSpPr>
            <a:spLocks noGrp="1"/>
          </p:cNvSpPr>
          <p:nvPr>
            <p:ph type="body" sz="quarter" idx="12"/>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D1A40CDF-EF3E-4F85-BFCB-089073799E0D}"/>
              </a:ext>
            </a:extLst>
          </p:cNvPr>
          <p:cNvSpPr>
            <a:spLocks noGrp="1"/>
          </p:cNvSpPr>
          <p:nvPr>
            <p:ph type="body" sz="quarter" idx="13"/>
          </p:nvPr>
        </p:nvSpPr>
        <p:spPr/>
        <p:txBody>
          <a:bodyPr/>
          <a:lstStyle/>
          <a:p>
            <a:r>
              <a:rPr lang="fr-FR" sz="1800" dirty="0">
                <a:effectLst/>
                <a:latin typeface="Calibri" panose="020F0502020204030204" pitchFamily="34" charset="0"/>
                <a:ea typeface="Liberation Sans Narrow"/>
                <a:cs typeface="Calibri" panose="020F0502020204030204" pitchFamily="34" charset="0"/>
              </a:rPr>
              <a:t>Création de plusieurs vues personnalisées</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texte 3">
            <a:extLst>
              <a:ext uri="{FF2B5EF4-FFF2-40B4-BE49-F238E27FC236}">
                <a16:creationId xmlns:a16="http://schemas.microsoft.com/office/drawing/2014/main" id="{F66D2114-B667-40C7-B7CD-56E591B8CEBD}"/>
              </a:ext>
            </a:extLst>
          </p:cNvPr>
          <p:cNvSpPr>
            <a:spLocks noGrp="1"/>
          </p:cNvSpPr>
          <p:nvPr>
            <p:ph type="body" sz="quarter" idx="14"/>
          </p:nvPr>
        </p:nvSpPr>
        <p:spPr/>
        <p:txBody>
          <a:bodyPr/>
          <a:lstStyle/>
          <a:p>
            <a:pPr algn="just">
              <a:spcBef>
                <a:spcPts val="0"/>
              </a:spcBef>
              <a:tabLst>
                <a:tab pos="457200" algn="l"/>
              </a:tabLst>
            </a:pPr>
            <a:r>
              <a:rPr lang="fr-FR" sz="1200" dirty="0">
                <a:solidFill>
                  <a:schemeClr val="tx1"/>
                </a:solidFill>
                <a:effectLst/>
                <a:ea typeface="Times New Roman" panose="02020603050405020304" pitchFamily="18" charset="0"/>
                <a:cs typeface="Times New Roman" panose="02020603050405020304" pitchFamily="18" charset="0"/>
              </a:rPr>
              <a:t>Faciliter la navigation dans l'application en offrant un accès rapide aux différentes sections et fonctionnalités de l'application ;</a:t>
            </a:r>
            <a:endParaRPr lang="fr-FR" sz="1200" dirty="0">
              <a:solidFill>
                <a:schemeClr val="tx1"/>
              </a:solidFill>
              <a:effectLst/>
              <a:ea typeface="Calibri" panose="020F0502020204030204" pitchFamily="34" charset="0"/>
              <a:cs typeface="Arial" panose="020B0604020202020204" pitchFamily="34" charset="0"/>
            </a:endParaRPr>
          </a:p>
          <a:p>
            <a:pPr algn="just">
              <a:spcBef>
                <a:spcPts val="0"/>
              </a:spcBef>
              <a:tabLst>
                <a:tab pos="457200" algn="l"/>
              </a:tabLst>
            </a:pPr>
            <a:r>
              <a:rPr lang="fr-FR" sz="1200" dirty="0">
                <a:solidFill>
                  <a:schemeClr val="tx1"/>
                </a:solidFill>
                <a:effectLst/>
                <a:ea typeface="Times New Roman" panose="02020603050405020304" pitchFamily="18" charset="0"/>
                <a:cs typeface="Times New Roman" panose="02020603050405020304" pitchFamily="18" charset="0"/>
              </a:rPr>
              <a:t>Améliorer l'expérience utilisateur en fournissant une interface de navigation intuitive et cohérente dans toutes les sections de l'application ;</a:t>
            </a:r>
            <a:endParaRPr lang="fr-FR" sz="1200" dirty="0">
              <a:solidFill>
                <a:schemeClr val="tx1"/>
              </a:solidFill>
              <a:effectLst/>
              <a:ea typeface="Calibri" panose="020F0502020204030204" pitchFamily="34" charset="0"/>
              <a:cs typeface="Arial" panose="020B0604020202020204" pitchFamily="34" charset="0"/>
            </a:endParaRPr>
          </a:p>
          <a:p>
            <a:pPr algn="just">
              <a:spcBef>
                <a:spcPts val="0"/>
              </a:spcBef>
              <a:tabLst>
                <a:tab pos="457200" algn="l"/>
              </a:tabLst>
            </a:pPr>
            <a:r>
              <a:rPr lang="fr-FR" sz="1200" dirty="0">
                <a:solidFill>
                  <a:schemeClr val="tx1"/>
                </a:solidFill>
                <a:effectLst/>
                <a:ea typeface="Times New Roman" panose="02020603050405020304" pitchFamily="18" charset="0"/>
                <a:cs typeface="Times New Roman" panose="02020603050405020304" pitchFamily="18" charset="0"/>
              </a:rPr>
              <a:t>Adapter l'interface de navigation en fonction des besoins de l'application; </a:t>
            </a:r>
            <a:endParaRPr lang="fr-FR" sz="1200" dirty="0">
              <a:solidFill>
                <a:schemeClr val="tx1"/>
              </a:solidFill>
              <a:effectLst/>
              <a:ea typeface="Calibri" panose="020F0502020204030204" pitchFamily="34" charset="0"/>
              <a:cs typeface="Arial" panose="020B0604020202020204" pitchFamily="34" charset="0"/>
            </a:endParaRPr>
          </a:p>
          <a:p>
            <a:pPr algn="just">
              <a:spcBef>
                <a:spcPts val="0"/>
              </a:spcBef>
              <a:tabLst>
                <a:tab pos="457200" algn="l"/>
              </a:tabLst>
            </a:pPr>
            <a:r>
              <a:rPr lang="fr-FR" sz="1200" dirty="0">
                <a:solidFill>
                  <a:schemeClr val="tx1"/>
                </a:solidFill>
                <a:effectLst/>
                <a:ea typeface="Times New Roman" panose="02020603050405020304" pitchFamily="18" charset="0"/>
                <a:cs typeface="Times New Roman" panose="02020603050405020304" pitchFamily="18" charset="0"/>
              </a:rPr>
              <a:t>Faciliter le développement et la maintenance de l'application en fournissant une interface de navigation modulaire et réutilisable.</a:t>
            </a:r>
            <a:endParaRPr lang="fr-FR" sz="1200" dirty="0">
              <a:solidFill>
                <a:schemeClr val="tx1"/>
              </a:solidFill>
              <a:effectLst/>
              <a:ea typeface="Calibri" panose="020F0502020204030204" pitchFamily="34" charset="0"/>
              <a:cs typeface="Arial" panose="020B0604020202020204" pitchFamily="34" charset="0"/>
            </a:endParaRPr>
          </a:p>
          <a:p>
            <a:pPr marL="0" indent="0" algn="just">
              <a:spcBef>
                <a:spcPts val="0"/>
              </a:spcBef>
              <a:buNone/>
            </a:pPr>
            <a:endParaRPr lang="fr-FR" sz="1200" dirty="0">
              <a:solidFill>
                <a:schemeClr val="tx1"/>
              </a:solidFill>
              <a:effectLst/>
              <a:ea typeface="Calibri" panose="020F0502020204030204" pitchFamily="34" charset="0"/>
              <a:cs typeface="Arial" panose="020B0604020202020204" pitchFamily="34" charset="0"/>
            </a:endParaRPr>
          </a:p>
        </p:txBody>
      </p:sp>
      <p:sp>
        <p:nvSpPr>
          <p:cNvPr id="5" name="Espace réservé du texte 4">
            <a:extLst>
              <a:ext uri="{FF2B5EF4-FFF2-40B4-BE49-F238E27FC236}">
                <a16:creationId xmlns:a16="http://schemas.microsoft.com/office/drawing/2014/main" id="{7B4EFB2E-CE3A-48FB-B655-BB006A57CE93}"/>
              </a:ext>
            </a:extLst>
          </p:cNvPr>
          <p:cNvSpPr>
            <a:spLocks noGrp="1"/>
          </p:cNvSpPr>
          <p:nvPr>
            <p:ph type="body" sz="quarter" idx="15"/>
          </p:nvPr>
        </p:nvSpPr>
        <p:spPr/>
        <p:txBody>
          <a:bodyPr/>
          <a:lstStyle/>
          <a:p>
            <a:r>
              <a:rPr lang="fr-FR" dirty="0"/>
              <a:t>10 heures</a:t>
            </a:r>
          </a:p>
        </p:txBody>
      </p:sp>
      <p:sp>
        <p:nvSpPr>
          <p:cNvPr id="11" name="Espace réservé du texte 10">
            <a:extLst>
              <a:ext uri="{FF2B5EF4-FFF2-40B4-BE49-F238E27FC236}">
                <a16:creationId xmlns:a16="http://schemas.microsoft.com/office/drawing/2014/main" id="{4C3AAB3A-859E-41F9-B4FC-892E976D8F22}"/>
              </a:ext>
            </a:extLst>
          </p:cNvPr>
          <p:cNvSpPr>
            <a:spLocks noGrp="1"/>
          </p:cNvSpPr>
          <p:nvPr>
            <p:ph type="body" sz="quarter" idx="16"/>
          </p:nvPr>
        </p:nvSpPr>
        <p:spPr/>
        <p:txBody>
          <a:bodyPr/>
          <a:lstStyle/>
          <a:p>
            <a:r>
              <a:rPr lang="fr-FR" sz="1200" dirty="0">
                <a:solidFill>
                  <a:schemeClr val="tx1"/>
                </a:solidFill>
              </a:rPr>
              <a:t>Révision générale du résumé théorique ;</a:t>
            </a:r>
          </a:p>
          <a:p>
            <a:r>
              <a:rPr lang="fr-FR" sz="1200" dirty="0">
                <a:solidFill>
                  <a:schemeClr val="tx1"/>
                </a:solidFill>
              </a:rPr>
              <a:t>Suivre les instructions du TP et organiser le dossier de travail.</a:t>
            </a:r>
          </a:p>
        </p:txBody>
      </p:sp>
    </p:spTree>
    <p:extLst>
      <p:ext uri="{BB962C8B-B14F-4D97-AF65-F5344CB8AC3E}">
        <p14:creationId xmlns:p14="http://schemas.microsoft.com/office/powerpoint/2010/main" val="13913515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10">
            <a:extLst>
              <a:ext uri="{FF2B5EF4-FFF2-40B4-BE49-F238E27FC236}">
                <a16:creationId xmlns:a16="http://schemas.microsoft.com/office/drawing/2014/main" id="{326D2C77-F9EB-4A77-8209-F0ECAFC7E180}"/>
              </a:ext>
            </a:extLst>
          </p:cNvPr>
          <p:cNvSpPr>
            <a:spLocks noGrp="1"/>
          </p:cNvSpPr>
          <p:nvPr>
            <p:ph type="body" sz="quarter" idx="14"/>
          </p:nvPr>
        </p:nvSpPr>
        <p:spPr/>
        <p:txBody>
          <a:bodyPr/>
          <a:lstStyle/>
          <a:p>
            <a:r>
              <a:rPr lang="fr-FR" dirty="0">
                <a:solidFill>
                  <a:schemeClr val="tx1"/>
                </a:solidFill>
              </a:rPr>
              <a:t>Demander aux apprenants de suivre les étapes décrites dans l’activité.</a:t>
            </a:r>
          </a:p>
        </p:txBody>
      </p:sp>
      <p:sp>
        <p:nvSpPr>
          <p:cNvPr id="12" name="Espace réservé du texte 11">
            <a:extLst>
              <a:ext uri="{FF2B5EF4-FFF2-40B4-BE49-F238E27FC236}">
                <a16:creationId xmlns:a16="http://schemas.microsoft.com/office/drawing/2014/main" id="{FE871939-AADD-4640-9FF7-C923810401DF}"/>
              </a:ext>
            </a:extLst>
          </p:cNvPr>
          <p:cNvSpPr>
            <a:spLocks noGrp="1"/>
          </p:cNvSpPr>
          <p:nvPr>
            <p:ph type="body" sz="quarter" idx="15"/>
          </p:nvPr>
        </p:nvSpPr>
        <p:spPr/>
        <p:txBody>
          <a:bodyPr/>
          <a:lstStyle/>
          <a:p>
            <a:r>
              <a:rPr lang="fr-FR" dirty="0">
                <a:solidFill>
                  <a:schemeClr val="tx1"/>
                </a:solidFill>
              </a:rPr>
              <a:t>Suivre les étapes indiquées dans l’activité.</a:t>
            </a:r>
          </a:p>
        </p:txBody>
      </p:sp>
      <p:sp>
        <p:nvSpPr>
          <p:cNvPr id="13" name="Espace réservé du texte 12">
            <a:extLst>
              <a:ext uri="{FF2B5EF4-FFF2-40B4-BE49-F238E27FC236}">
                <a16:creationId xmlns:a16="http://schemas.microsoft.com/office/drawing/2014/main" id="{EE3D289B-B5E1-4A06-94F4-7649EBAA0425}"/>
              </a:ext>
            </a:extLst>
          </p:cNvPr>
          <p:cNvSpPr>
            <a:spLocks noGrp="1"/>
          </p:cNvSpPr>
          <p:nvPr>
            <p:ph type="body" sz="quarter" idx="16"/>
          </p:nvPr>
        </p:nvSpPr>
        <p:spPr/>
        <p:txBody>
          <a:bodyPr/>
          <a:lstStyle/>
          <a:p>
            <a:r>
              <a:rPr lang="fr-FR" dirty="0">
                <a:solidFill>
                  <a:schemeClr val="tx1"/>
                </a:solidFill>
              </a:rPr>
              <a:t>Support de résumé théorique accompagnant ;</a:t>
            </a:r>
          </a:p>
          <a:p>
            <a:r>
              <a:rPr lang="fr-FR" dirty="0">
                <a:solidFill>
                  <a:schemeClr val="tx1"/>
                </a:solidFill>
              </a:rPr>
              <a:t>Un ordinateur sur lequel est installée la dernière version stable d'Android Studio.</a:t>
            </a:r>
          </a:p>
        </p:txBody>
      </p:sp>
      <p:sp>
        <p:nvSpPr>
          <p:cNvPr id="26" name="Espace réservé du texte 25">
            <a:extLst>
              <a:ext uri="{FF2B5EF4-FFF2-40B4-BE49-F238E27FC236}">
                <a16:creationId xmlns:a16="http://schemas.microsoft.com/office/drawing/2014/main" id="{0D5EC287-2861-4AF1-958B-728A2857FF37}"/>
              </a:ext>
            </a:extLst>
          </p:cNvPr>
          <p:cNvSpPr>
            <a:spLocks noGrp="1"/>
          </p:cNvSpPr>
          <p:nvPr>
            <p:ph type="body" sz="quarter" idx="17"/>
          </p:nvPr>
        </p:nvSpPr>
        <p:spPr/>
        <p:txBody>
          <a:bodyPr/>
          <a:lstStyle/>
          <a:p>
            <a:r>
              <a:rPr lang="fr-FR" dirty="0">
                <a:solidFill>
                  <a:schemeClr val="tx1"/>
                </a:solidFill>
              </a:rPr>
              <a:t>Le stagiaire doit être capable de :</a:t>
            </a:r>
          </a:p>
          <a:p>
            <a:pPr lvl="1"/>
            <a:r>
              <a:rPr lang="fr-FR" dirty="0">
                <a:solidFill>
                  <a:schemeClr val="tx1"/>
                </a:solidFill>
              </a:rPr>
              <a:t>manipuler une navigation </a:t>
            </a:r>
            <a:r>
              <a:rPr lang="fr-FR" dirty="0" err="1">
                <a:solidFill>
                  <a:schemeClr val="tx1"/>
                </a:solidFill>
              </a:rPr>
              <a:t>darwer</a:t>
            </a:r>
            <a:r>
              <a:rPr lang="fr-FR" dirty="0">
                <a:solidFill>
                  <a:schemeClr val="tx1"/>
                </a:solidFill>
              </a:rPr>
              <a:t> ;</a:t>
            </a:r>
          </a:p>
          <a:p>
            <a:pPr lvl="1"/>
            <a:r>
              <a:rPr lang="fr-FR" dirty="0">
                <a:solidFill>
                  <a:schemeClr val="tx1"/>
                </a:solidFill>
              </a:rPr>
              <a:t>utiliser la caméra pour prendre et stocker des photos. </a:t>
            </a:r>
          </a:p>
        </p:txBody>
      </p:sp>
      <p:sp>
        <p:nvSpPr>
          <p:cNvPr id="10" name="Espace réservé du texte 9">
            <a:extLst>
              <a:ext uri="{FF2B5EF4-FFF2-40B4-BE49-F238E27FC236}">
                <a16:creationId xmlns:a16="http://schemas.microsoft.com/office/drawing/2014/main" id="{E01E46B8-D1C6-4AEE-9F4D-01929462681F}"/>
              </a:ext>
            </a:extLst>
          </p:cNvPr>
          <p:cNvSpPr>
            <a:spLocks noGrp="1"/>
          </p:cNvSpPr>
          <p:nvPr>
            <p:ph type="body" sz="quarter" idx="13"/>
          </p:nvPr>
        </p:nvSpPr>
        <p:spPr/>
        <p:txBody>
          <a:bodyPr/>
          <a:lstStyle/>
          <a:p>
            <a:pPr marL="342900" indent="-342900">
              <a:buFont typeface="+mj-lt"/>
              <a:buAutoNum type="arabicPeriod"/>
            </a:pPr>
            <a:r>
              <a:rPr lang="fr-FR" dirty="0"/>
              <a:t>Pour le formateur :</a:t>
            </a:r>
          </a:p>
        </p:txBody>
      </p:sp>
      <p:sp>
        <p:nvSpPr>
          <p:cNvPr id="27" name="Espace réservé du texte 26">
            <a:extLst>
              <a:ext uri="{FF2B5EF4-FFF2-40B4-BE49-F238E27FC236}">
                <a16:creationId xmlns:a16="http://schemas.microsoft.com/office/drawing/2014/main" id="{28AF38AD-7207-4A77-B410-2DAF2CA1D6D3}"/>
              </a:ext>
            </a:extLst>
          </p:cNvPr>
          <p:cNvSpPr>
            <a:spLocks noGrp="1"/>
          </p:cNvSpPr>
          <p:nvPr>
            <p:ph type="body" sz="quarter" idx="18"/>
          </p:nvPr>
        </p:nvSpPr>
        <p:spPr/>
        <p:txBody>
          <a:bodyPr/>
          <a:lstStyle/>
          <a:p>
            <a:pPr marL="342900" indent="-342900">
              <a:buFont typeface="+mj-lt"/>
              <a:buAutoNum type="arabicPeriod" startAt="2"/>
            </a:pPr>
            <a:r>
              <a:rPr lang="fr-FR" dirty="0"/>
              <a:t>Pour l’apprenant :</a:t>
            </a:r>
          </a:p>
        </p:txBody>
      </p:sp>
      <p:sp>
        <p:nvSpPr>
          <p:cNvPr id="28" name="Espace réservé du texte 27">
            <a:extLst>
              <a:ext uri="{FF2B5EF4-FFF2-40B4-BE49-F238E27FC236}">
                <a16:creationId xmlns:a16="http://schemas.microsoft.com/office/drawing/2014/main" id="{DCBCF178-FFDC-4CF8-8B68-DAC515EB2525}"/>
              </a:ext>
            </a:extLst>
          </p:cNvPr>
          <p:cNvSpPr>
            <a:spLocks noGrp="1"/>
          </p:cNvSpPr>
          <p:nvPr>
            <p:ph type="body" sz="quarter" idx="19"/>
          </p:nvPr>
        </p:nvSpPr>
        <p:spPr/>
        <p:txBody>
          <a:bodyPr/>
          <a:lstStyle/>
          <a:p>
            <a:pPr marL="342900" indent="-342900">
              <a:buFont typeface="+mj-lt"/>
              <a:buAutoNum type="arabicPeriod" startAt="3"/>
            </a:pPr>
            <a:r>
              <a:rPr lang="en-US" sz="1600" b="1" u="none" kern="1200" dirty="0">
                <a:latin typeface="+mn-lt"/>
                <a:ea typeface="맑은 고딕" pitchFamily="34"/>
                <a:cs typeface="Calibri" panose="020F0502020204030204" pitchFamily="34" charset="0"/>
              </a:rPr>
              <a:t>Conditions de </a:t>
            </a:r>
            <a:r>
              <a:rPr lang="en-US" sz="1600" b="1" u="none" kern="1200" dirty="0" err="1">
                <a:latin typeface="+mn-lt"/>
                <a:ea typeface="맑은 고딕" pitchFamily="34"/>
                <a:cs typeface="Calibri" panose="020F0502020204030204" pitchFamily="34" charset="0"/>
              </a:rPr>
              <a:t>réalisation</a:t>
            </a:r>
            <a:r>
              <a:rPr lang="en-US" sz="1600" b="1" u="none" kern="1200" dirty="0">
                <a:latin typeface="+mn-lt"/>
                <a:ea typeface="맑은 고딕" pitchFamily="34"/>
                <a:cs typeface="Calibri" panose="020F0502020204030204" pitchFamily="34" charset="0"/>
              </a:rPr>
              <a:t> :</a:t>
            </a:r>
          </a:p>
        </p:txBody>
      </p:sp>
      <p:sp>
        <p:nvSpPr>
          <p:cNvPr id="29" name="Espace réservé du texte 28">
            <a:extLst>
              <a:ext uri="{FF2B5EF4-FFF2-40B4-BE49-F238E27FC236}">
                <a16:creationId xmlns:a16="http://schemas.microsoft.com/office/drawing/2014/main" id="{063F7AAB-3F42-46C7-88E2-1F817C02577F}"/>
              </a:ext>
            </a:extLst>
          </p:cNvPr>
          <p:cNvSpPr>
            <a:spLocks noGrp="1"/>
          </p:cNvSpPr>
          <p:nvPr>
            <p:ph type="body" sz="quarter" idx="20"/>
          </p:nvPr>
        </p:nvSpPr>
        <p:spPr/>
        <p:txBody>
          <a:bodyPr/>
          <a:lstStyle/>
          <a:p>
            <a:pPr marL="342900" indent="-342900">
              <a:buFont typeface="+mj-lt"/>
              <a:buAutoNum type="arabicPeriod" startAt="4"/>
            </a:pPr>
            <a:r>
              <a:rPr lang="en-US" sz="1600" b="1" u="none" kern="1200" dirty="0" err="1">
                <a:latin typeface="+mn-lt"/>
                <a:ea typeface="맑은 고딕" pitchFamily="34"/>
                <a:cs typeface="Calibri" panose="020F0502020204030204" pitchFamily="34" charset="0"/>
              </a:rPr>
              <a:t>Critères</a:t>
            </a:r>
            <a:r>
              <a:rPr lang="en-US" sz="1600" b="1" u="none" kern="1200" dirty="0">
                <a:latin typeface="+mn-lt"/>
                <a:ea typeface="맑은 고딕" pitchFamily="34"/>
                <a:cs typeface="Calibri" panose="020F0502020204030204" pitchFamily="34" charset="0"/>
              </a:rPr>
              <a:t> de </a:t>
            </a:r>
            <a:r>
              <a:rPr lang="en-US" sz="1600" b="1" u="none" kern="1200" dirty="0" err="1">
                <a:latin typeface="+mn-lt"/>
                <a:ea typeface="맑은 고딕" pitchFamily="34"/>
                <a:cs typeface="Calibri" panose="020F0502020204030204" pitchFamily="34" charset="0"/>
              </a:rPr>
              <a:t>réussite</a:t>
            </a:r>
            <a:r>
              <a:rPr lang="en-US" sz="1600" b="1" u="none" kern="1200" dirty="0">
                <a:latin typeface="+mn-lt"/>
                <a:ea typeface="맑은 고딕" pitchFamily="34"/>
                <a:cs typeface="Calibri" panose="020F0502020204030204" pitchFamily="34" charset="0"/>
              </a:rPr>
              <a:t> :</a:t>
            </a:r>
          </a:p>
        </p:txBody>
      </p:sp>
    </p:spTree>
    <p:extLst>
      <p:ext uri="{BB962C8B-B14F-4D97-AF65-F5344CB8AC3E}">
        <p14:creationId xmlns:p14="http://schemas.microsoft.com/office/powerpoint/2010/main" val="2369661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contenu 3">
            <a:extLst>
              <a:ext uri="{FF2B5EF4-FFF2-40B4-BE49-F238E27FC236}">
                <a16:creationId xmlns:a16="http://schemas.microsoft.com/office/drawing/2014/main" id="{FC78EC2E-5F3B-4CBA-8299-711C93C5F109}"/>
              </a:ext>
            </a:extLst>
          </p:cNvPr>
          <p:cNvSpPr>
            <a:spLocks noGrp="1"/>
          </p:cNvSpPr>
          <p:nvPr>
            <p:ph sz="quarter" idx="12"/>
          </p:nvPr>
        </p:nvSpPr>
        <p:spPr/>
        <p:txBody>
          <a:bodyPr/>
          <a:lstStyle/>
          <a:p>
            <a:pPr>
              <a:lnSpc>
                <a:spcPct val="107000"/>
              </a:lnSpc>
              <a:spcAft>
                <a:spcPts val="800"/>
              </a:spcAft>
            </a:pPr>
            <a:r>
              <a:rPr lang="fr-FR" dirty="0">
                <a:solidFill>
                  <a:srgbClr val="374151"/>
                </a:solidFill>
                <a:effectLst/>
                <a:ea typeface="Calibri" panose="020F0502020204030204" pitchFamily="34" charset="0"/>
                <a:cs typeface="Arial" panose="020B0604020202020204" pitchFamily="34" charset="0"/>
              </a:rPr>
              <a:t>Créer une application Android qui utilise une activité de type </a:t>
            </a:r>
            <a:r>
              <a:rPr lang="fr-FR" b="1" dirty="0" err="1">
                <a:solidFill>
                  <a:srgbClr val="374151"/>
                </a:solidFill>
                <a:effectLst/>
                <a:ea typeface="Calibri" panose="020F0502020204030204" pitchFamily="34" charset="0"/>
                <a:cs typeface="Arial" panose="020B0604020202020204" pitchFamily="34" charset="0"/>
              </a:rPr>
              <a:t>NavigationDrawer</a:t>
            </a:r>
            <a:r>
              <a:rPr lang="fr-FR" dirty="0">
                <a:solidFill>
                  <a:srgbClr val="374151"/>
                </a:solidFill>
                <a:effectLst/>
                <a:ea typeface="Calibri" panose="020F0502020204030204" pitchFamily="34" charset="0"/>
                <a:cs typeface="Arial" panose="020B0604020202020204" pitchFamily="34" charset="0"/>
              </a:rPr>
              <a:t> et deux fragments pour gérer une liste d'étudiants. Le premier fragment doit permettre à l'utilisateur de remplir un formulaire pour ajouter de nouveaux étudiants à la liste, tandis que le second doit afficher la liste des étudiants existants. Les étudiants sont caractérisés par leur nom, prénom, date de naissance et ville.</a:t>
            </a:r>
            <a:r>
              <a:rPr lang="fr-FR" dirty="0">
                <a:effectLst/>
                <a:ea typeface="Calibri" panose="020F0502020204030204" pitchFamily="34" charset="0"/>
                <a:cs typeface="Arial" panose="020B0604020202020204" pitchFamily="34" charset="0"/>
              </a:rPr>
              <a:t> </a:t>
            </a:r>
          </a:p>
          <a:p>
            <a:pPr>
              <a:lnSpc>
                <a:spcPct val="150000"/>
              </a:lnSpc>
            </a:pPr>
            <a:endParaRPr lang="fr-FR" dirty="0"/>
          </a:p>
        </p:txBody>
      </p:sp>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Enoncé</a:t>
            </a:r>
          </a:p>
        </p:txBody>
      </p:sp>
      <p:pic>
        <p:nvPicPr>
          <p:cNvPr id="6" name="Content Placeholder 5">
            <a:extLst>
              <a:ext uri="{FF2B5EF4-FFF2-40B4-BE49-F238E27FC236}">
                <a16:creationId xmlns:a16="http://schemas.microsoft.com/office/drawing/2014/main" id="{2C999C1D-9F9A-8DEC-046C-88CB7907F1B6}"/>
              </a:ext>
            </a:extLst>
          </p:cNvPr>
          <p:cNvPicPr>
            <a:picLocks noGrp="1" noChangeAspect="1"/>
          </p:cNvPicPr>
          <p:nvPr>
            <p:ph sz="quarter" idx="14"/>
          </p:nvPr>
        </p:nvPicPr>
        <p:blipFill>
          <a:blip r:embed="rId2"/>
          <a:stretch>
            <a:fillRect/>
          </a:stretch>
        </p:blipFill>
        <p:spPr>
          <a:xfrm>
            <a:off x="6456720" y="1943056"/>
            <a:ext cx="2257333" cy="3468141"/>
          </a:xfrm>
          <a:prstGeom prst="rect">
            <a:avLst/>
          </a:prstGeom>
        </p:spPr>
      </p:pic>
      <p:pic>
        <p:nvPicPr>
          <p:cNvPr id="7" name="Picture 6">
            <a:extLst>
              <a:ext uri="{FF2B5EF4-FFF2-40B4-BE49-F238E27FC236}">
                <a16:creationId xmlns:a16="http://schemas.microsoft.com/office/drawing/2014/main" id="{7FBD3CB2-8DC3-23FF-FAFA-BBCD54B2E486}"/>
              </a:ext>
            </a:extLst>
          </p:cNvPr>
          <p:cNvPicPr>
            <a:picLocks noChangeAspect="1"/>
          </p:cNvPicPr>
          <p:nvPr/>
        </p:nvPicPr>
        <p:blipFill>
          <a:blip r:embed="rId3"/>
          <a:stretch>
            <a:fillRect/>
          </a:stretch>
        </p:blipFill>
        <p:spPr>
          <a:xfrm>
            <a:off x="8857397" y="1943056"/>
            <a:ext cx="2609179" cy="3468141"/>
          </a:xfrm>
          <a:prstGeom prst="rect">
            <a:avLst/>
          </a:prstGeom>
          <a:ln>
            <a:solidFill>
              <a:schemeClr val="tx1"/>
            </a:solidFill>
          </a:ln>
        </p:spPr>
      </p:pic>
    </p:spTree>
    <p:extLst>
      <p:ext uri="{BB962C8B-B14F-4D97-AF65-F5344CB8AC3E}">
        <p14:creationId xmlns:p14="http://schemas.microsoft.com/office/powerpoint/2010/main" val="10785134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contenu 3">
            <a:extLst>
              <a:ext uri="{FF2B5EF4-FFF2-40B4-BE49-F238E27FC236}">
                <a16:creationId xmlns:a16="http://schemas.microsoft.com/office/drawing/2014/main" id="{FC78EC2E-5F3B-4CBA-8299-711C93C5F109}"/>
              </a:ext>
            </a:extLst>
          </p:cNvPr>
          <p:cNvSpPr>
            <a:spLocks noGrp="1"/>
          </p:cNvSpPr>
          <p:nvPr>
            <p:ph sz="quarter" idx="12"/>
          </p:nvPr>
        </p:nvSpPr>
        <p:spPr/>
        <p:txBody>
          <a:bodyPr/>
          <a:lstStyle/>
          <a:p>
            <a:pPr>
              <a:lnSpc>
                <a:spcPct val="150000"/>
              </a:lnSpc>
            </a:pPr>
            <a:r>
              <a:rPr lang="fr-FR" dirty="0"/>
              <a:t>On demande de créer un projet sur Android Studio avec le langage </a:t>
            </a:r>
            <a:r>
              <a:rPr lang="fr-FR" b="1" dirty="0" err="1"/>
              <a:t>Kotlin</a:t>
            </a:r>
            <a:r>
              <a:rPr lang="fr-FR" dirty="0"/>
              <a:t>, et sélectionner </a:t>
            </a:r>
            <a:r>
              <a:rPr lang="fr-FR" b="1" dirty="0" err="1"/>
              <a:t>NavigationDrawer</a:t>
            </a:r>
            <a:r>
              <a:rPr lang="fr-FR" dirty="0"/>
              <a:t> </a:t>
            </a:r>
          </a:p>
        </p:txBody>
      </p:sp>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Etape 1 : Créer un projet sur Android Studio</a:t>
            </a:r>
          </a:p>
        </p:txBody>
      </p:sp>
      <p:sp>
        <p:nvSpPr>
          <p:cNvPr id="5" name="Content Placeholder 4">
            <a:extLst>
              <a:ext uri="{FF2B5EF4-FFF2-40B4-BE49-F238E27FC236}">
                <a16:creationId xmlns:a16="http://schemas.microsoft.com/office/drawing/2014/main" id="{87FD3CEB-F331-48A6-6920-45D4F3031190}"/>
              </a:ext>
            </a:extLst>
          </p:cNvPr>
          <p:cNvSpPr>
            <a:spLocks noGrp="1"/>
          </p:cNvSpPr>
          <p:nvPr>
            <p:ph sz="quarter" idx="14"/>
          </p:nvPr>
        </p:nvSpPr>
        <p:spPr/>
        <p:txBody>
          <a:bodyPr/>
          <a:lstStyle/>
          <a:p>
            <a:pPr marL="171450" indent="-171450">
              <a:buFont typeface="Arial" panose="020B0604020202020204" pitchFamily="34" charset="0"/>
              <a:buChar char="•"/>
            </a:pPr>
            <a:r>
              <a:rPr lang="fr-FR" dirty="0"/>
              <a:t>Lancer l’application dans l’émulateur ou dans un smartphone ;</a:t>
            </a:r>
          </a:p>
          <a:p>
            <a:pPr marL="171450" indent="-171450">
              <a:buFont typeface="Arial" panose="020B0604020202020204" pitchFamily="34" charset="0"/>
              <a:buChar char="•"/>
            </a:pPr>
            <a:r>
              <a:rPr lang="fr-FR" dirty="0"/>
              <a:t>Modifier le code afin de créer le menu ci-dessous : </a:t>
            </a:r>
          </a:p>
        </p:txBody>
      </p:sp>
      <p:sp>
        <p:nvSpPr>
          <p:cNvPr id="15" name="Content Placeholder 14">
            <a:extLst>
              <a:ext uri="{FF2B5EF4-FFF2-40B4-BE49-F238E27FC236}">
                <a16:creationId xmlns:a16="http://schemas.microsoft.com/office/drawing/2014/main" id="{DE5B4756-17C2-E74C-111D-3F0F6126B0A5}"/>
              </a:ext>
            </a:extLst>
          </p:cNvPr>
          <p:cNvSpPr>
            <a:spLocks noGrp="1"/>
          </p:cNvSpPr>
          <p:nvPr>
            <p:ph sz="quarter" idx="15"/>
          </p:nvPr>
        </p:nvSpPr>
        <p:spPr/>
        <p:txBody>
          <a:bodyPr/>
          <a:lstStyle/>
          <a:p>
            <a:r>
              <a:rPr lang="fr-FR" dirty="0"/>
              <a:t>Etape 2 : Menu de l’application</a:t>
            </a:r>
          </a:p>
        </p:txBody>
      </p:sp>
      <p:pic>
        <p:nvPicPr>
          <p:cNvPr id="3" name="Picture 2">
            <a:extLst>
              <a:ext uri="{FF2B5EF4-FFF2-40B4-BE49-F238E27FC236}">
                <a16:creationId xmlns:a16="http://schemas.microsoft.com/office/drawing/2014/main" id="{CE87920C-0238-E2D5-B2C7-1EBF33EED815}"/>
              </a:ext>
            </a:extLst>
          </p:cNvPr>
          <p:cNvPicPr>
            <a:picLocks noChangeAspect="1"/>
          </p:cNvPicPr>
          <p:nvPr/>
        </p:nvPicPr>
        <p:blipFill>
          <a:blip r:embed="rId2"/>
          <a:stretch>
            <a:fillRect/>
          </a:stretch>
        </p:blipFill>
        <p:spPr>
          <a:xfrm>
            <a:off x="1419625" y="2655358"/>
            <a:ext cx="3835547" cy="3809276"/>
          </a:xfrm>
          <a:prstGeom prst="rect">
            <a:avLst/>
          </a:prstGeom>
        </p:spPr>
      </p:pic>
      <p:pic>
        <p:nvPicPr>
          <p:cNvPr id="7" name="Picture 6">
            <a:extLst>
              <a:ext uri="{FF2B5EF4-FFF2-40B4-BE49-F238E27FC236}">
                <a16:creationId xmlns:a16="http://schemas.microsoft.com/office/drawing/2014/main" id="{4517860E-F906-DFEC-4021-5A435B33FBD3}"/>
              </a:ext>
            </a:extLst>
          </p:cNvPr>
          <p:cNvPicPr>
            <a:picLocks noChangeAspect="1"/>
          </p:cNvPicPr>
          <p:nvPr/>
        </p:nvPicPr>
        <p:blipFill>
          <a:blip r:embed="rId3"/>
          <a:stretch>
            <a:fillRect/>
          </a:stretch>
        </p:blipFill>
        <p:spPr>
          <a:xfrm>
            <a:off x="7331787" y="2546087"/>
            <a:ext cx="2586565" cy="3973967"/>
          </a:xfrm>
          <a:prstGeom prst="rect">
            <a:avLst/>
          </a:prstGeom>
        </p:spPr>
      </p:pic>
      <p:sp>
        <p:nvSpPr>
          <p:cNvPr id="8" name="Rectangle 7">
            <a:extLst>
              <a:ext uri="{FF2B5EF4-FFF2-40B4-BE49-F238E27FC236}">
                <a16:creationId xmlns:a16="http://schemas.microsoft.com/office/drawing/2014/main" id="{53EA87E1-2F3B-3002-EE8A-F2E2C3A9FF34}"/>
              </a:ext>
            </a:extLst>
          </p:cNvPr>
          <p:cNvSpPr/>
          <p:nvPr/>
        </p:nvSpPr>
        <p:spPr>
          <a:xfrm>
            <a:off x="7331787" y="3754582"/>
            <a:ext cx="1881486" cy="6234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581125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Etape 2 : Menu de l’application (Suite)</a:t>
            </a:r>
          </a:p>
        </p:txBody>
      </p:sp>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contenu 3">
            <a:extLst>
              <a:ext uri="{FF2B5EF4-FFF2-40B4-BE49-F238E27FC236}">
                <a16:creationId xmlns:a16="http://schemas.microsoft.com/office/drawing/2014/main" id="{FC78EC2E-5F3B-4CBA-8299-711C93C5F109}"/>
              </a:ext>
            </a:extLst>
          </p:cNvPr>
          <p:cNvSpPr>
            <a:spLocks noGrp="1"/>
          </p:cNvSpPr>
          <p:nvPr>
            <p:ph sz="quarter" idx="12"/>
          </p:nvPr>
        </p:nvSpPr>
        <p:spPr/>
        <p:txBody>
          <a:bodyPr/>
          <a:lstStyle/>
          <a:p>
            <a:pPr>
              <a:lnSpc>
                <a:spcPct val="150000"/>
              </a:lnSpc>
            </a:pPr>
            <a:r>
              <a:rPr lang="fr-FR" dirty="0">
                <a:solidFill>
                  <a:schemeClr val="tx1"/>
                </a:solidFill>
              </a:rPr>
              <a:t>Modifier le fichier </a:t>
            </a:r>
            <a:r>
              <a:rPr lang="fr-FR" b="1" dirty="0">
                <a:solidFill>
                  <a:schemeClr val="tx1"/>
                </a:solidFill>
              </a:rPr>
              <a:t>activity_main_drawer.xml </a:t>
            </a:r>
            <a:r>
              <a:rPr lang="fr-FR" dirty="0">
                <a:solidFill>
                  <a:schemeClr val="tx1"/>
                </a:solidFill>
              </a:rPr>
              <a:t>qui figure dans le dossier menu comme suit : </a:t>
            </a:r>
          </a:p>
          <a:p>
            <a:pPr>
              <a:lnSpc>
                <a:spcPct val="150000"/>
              </a:lnSpc>
            </a:pPr>
            <a:endParaRPr lang="fr-FR" dirty="0"/>
          </a:p>
          <a:p>
            <a:pPr algn="l">
              <a:lnSpc>
                <a:spcPct val="100000"/>
              </a:lnSpc>
              <a:spcBef>
                <a:spcPts val="0"/>
              </a:spcBef>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menu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tools</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err="1">
                <a:ln>
                  <a:noFill/>
                </a:ln>
                <a:solidFill>
                  <a:srgbClr val="174AD4"/>
                </a:solidFill>
                <a:effectLst/>
                <a:latin typeface="JetBrains Mono"/>
              </a:rPr>
              <a:t>:showIn</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navigation_view</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group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:checkableBehavior</a:t>
            </a:r>
            <a:r>
              <a:rPr kumimoji="0" lang="fr-FR" altLang="fr-FR" b="0" i="0" u="none" strike="noStrike" cap="none" normalizeH="0" baseline="0" dirty="0">
                <a:ln>
                  <a:noFill/>
                </a:ln>
                <a:solidFill>
                  <a:srgbClr val="067D17"/>
                </a:solidFill>
                <a:effectLst/>
                <a:latin typeface="JetBrains Mono"/>
              </a:rPr>
              <a:t>="single"</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item</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nav_add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:icon</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drawable</a:t>
            </a:r>
            <a:r>
              <a:rPr kumimoji="0" lang="fr-FR" altLang="fr-FR" b="0" i="0" u="none" strike="noStrike" cap="none" normalizeH="0" baseline="0" dirty="0">
                <a:ln>
                  <a:noFill/>
                </a:ln>
                <a:solidFill>
                  <a:srgbClr val="067D17"/>
                </a:solidFill>
                <a:effectLst/>
                <a:latin typeface="JetBrains Mono"/>
              </a:rPr>
              <a:t>/ic_baseline_home_24"</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:title</a:t>
            </a:r>
            <a:r>
              <a:rPr kumimoji="0" lang="fr-FR" altLang="fr-FR" b="0" i="0" u="none" strike="noStrike" cap="none" normalizeH="0" baseline="0" dirty="0">
                <a:ln>
                  <a:noFill/>
                </a:ln>
                <a:solidFill>
                  <a:srgbClr val="067D17"/>
                </a:solidFill>
                <a:effectLst/>
                <a:latin typeface="JetBrains Mono"/>
              </a:rPr>
              <a:t>="Ajouter Etudiant"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item</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nav_list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:icon</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drawable</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ic_menu_gallery</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:title</a:t>
            </a:r>
            <a:r>
              <a:rPr kumimoji="0" lang="fr-FR" altLang="fr-FR" b="0" i="0" u="none" strike="noStrike" cap="none" normalizeH="0" baseline="0" dirty="0">
                <a:ln>
                  <a:noFill/>
                </a:ln>
                <a:solidFill>
                  <a:srgbClr val="067D17"/>
                </a:solidFill>
                <a:effectLst/>
                <a:latin typeface="JetBrains Mono"/>
              </a:rPr>
              <a:t>="Liste Etudiants"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a:ln>
                  <a:noFill/>
                </a:ln>
                <a:solidFill>
                  <a:srgbClr val="0033B3"/>
                </a:solidFill>
                <a:effectLst/>
                <a:latin typeface="JetBrains Mono"/>
              </a:rPr>
              <a:t>group</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33B3"/>
                </a:solidFill>
                <a:effectLst/>
                <a:latin typeface="JetBrains Mono"/>
              </a:rPr>
              <a:t>menu</a:t>
            </a:r>
            <a:r>
              <a:rPr kumimoji="0" lang="fr-FR" altLang="fr-FR" b="0" i="0" u="none" strike="noStrike" cap="none" normalizeH="0" baseline="0" dirty="0">
                <a:ln>
                  <a:noFill/>
                </a:ln>
                <a:solidFill>
                  <a:srgbClr val="080808"/>
                </a:solidFill>
                <a:effectLst/>
                <a:latin typeface="JetBrains Mono"/>
              </a:rPr>
              <a:t>&gt;</a:t>
            </a:r>
            <a:endParaRPr kumimoji="0" lang="fr-FR" altLang="fr-FR" b="0" i="0" u="none" strike="noStrike" cap="none" normalizeH="0" baseline="0" dirty="0">
              <a:ln>
                <a:noFill/>
              </a:ln>
              <a:solidFill>
                <a:schemeClr val="tx1"/>
              </a:solidFill>
              <a:effectLst/>
              <a:latin typeface="Arial" panose="020B0604020202020204" pitchFamily="34" charset="0"/>
            </a:endParaRPr>
          </a:p>
          <a:p>
            <a:pPr>
              <a:lnSpc>
                <a:spcPct val="100000"/>
              </a:lnSpc>
              <a:spcBef>
                <a:spcPts val="0"/>
              </a:spcBef>
            </a:pPr>
            <a:endParaRPr lang="fr-FR" dirty="0"/>
          </a:p>
          <a:p>
            <a:pPr>
              <a:lnSpc>
                <a:spcPct val="150000"/>
              </a:lnSpc>
            </a:pPr>
            <a:r>
              <a:rPr lang="fr-FR" dirty="0">
                <a:solidFill>
                  <a:schemeClr val="tx1"/>
                </a:solidFill>
              </a:rPr>
              <a:t>Changer les icônes des items. </a:t>
            </a:r>
          </a:p>
        </p:txBody>
      </p:sp>
    </p:spTree>
    <p:extLst>
      <p:ext uri="{BB962C8B-B14F-4D97-AF65-F5344CB8AC3E}">
        <p14:creationId xmlns:p14="http://schemas.microsoft.com/office/powerpoint/2010/main" val="2640261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47D62-6BDA-4A9B-A481-86AA4D818DDE}"/>
              </a:ext>
            </a:extLst>
          </p:cNvPr>
          <p:cNvSpPr>
            <a:spLocks noGrp="1"/>
          </p:cNvSpPr>
          <p:nvPr>
            <p:ph type="title"/>
          </p:nvPr>
        </p:nvSpPr>
        <p:spPr/>
        <p:txBody>
          <a:bodyPr/>
          <a:lstStyle/>
          <a:p>
            <a:r>
              <a:rPr lang="fr-FR" dirty="0"/>
              <a:t>Activité n° 1</a:t>
            </a:r>
          </a:p>
        </p:txBody>
      </p:sp>
      <p:sp>
        <p:nvSpPr>
          <p:cNvPr id="3" name="Espace réservé du texte 2">
            <a:extLst>
              <a:ext uri="{FF2B5EF4-FFF2-40B4-BE49-F238E27FC236}">
                <a16:creationId xmlns:a16="http://schemas.microsoft.com/office/drawing/2014/main" id="{9C133693-E5E1-48F5-81E6-12AF55B526D4}"/>
              </a:ext>
            </a:extLst>
          </p:cNvPr>
          <p:cNvSpPr>
            <a:spLocks noGrp="1"/>
          </p:cNvSpPr>
          <p:nvPr>
            <p:ph type="body" sz="quarter" idx="11"/>
          </p:nvPr>
        </p:nvSpPr>
        <p:spPr/>
        <p:txBody>
          <a:bodyPr/>
          <a:lstStyle/>
          <a:p>
            <a:r>
              <a:rPr lang="fr-FR" sz="1600" dirty="0">
                <a:latin typeface="Calibri" panose="020F0502020204030204" pitchFamily="34" charset="0"/>
              </a:rPr>
              <a:t>Création de plusieurs interfaces graphiques et gestion des évènements</a:t>
            </a:r>
          </a:p>
        </p:txBody>
      </p:sp>
      <p:sp>
        <p:nvSpPr>
          <p:cNvPr id="4" name="Espace réservé du contenu 3">
            <a:extLst>
              <a:ext uri="{FF2B5EF4-FFF2-40B4-BE49-F238E27FC236}">
                <a16:creationId xmlns:a16="http://schemas.microsoft.com/office/drawing/2014/main" id="{B0D20A5B-5E48-4D0A-ACC7-CC2B693F9E62}"/>
              </a:ext>
            </a:extLst>
          </p:cNvPr>
          <p:cNvSpPr>
            <a:spLocks noGrp="1"/>
          </p:cNvSpPr>
          <p:nvPr>
            <p:ph sz="quarter" idx="12"/>
          </p:nvPr>
        </p:nvSpPr>
        <p:spPr/>
        <p:txBody>
          <a:bodyPr/>
          <a:lstStyle/>
          <a:p>
            <a:pPr algn="l"/>
            <a:r>
              <a:rPr kumimoji="0" lang="fr-FR" altLang="fr-FR" sz="1200" b="0" i="1"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174AD4"/>
                </a:solidFill>
                <a:effectLst/>
                <a:latin typeface="JetBrains Mono"/>
              </a:rPr>
              <a:t>xml version</a:t>
            </a:r>
            <a:r>
              <a:rPr kumimoji="0" lang="fr-FR" altLang="fr-FR" sz="1200" b="0" i="0" u="none" strike="noStrike" cap="none" normalizeH="0" baseline="0" dirty="0">
                <a:ln>
                  <a:noFill/>
                </a:ln>
                <a:solidFill>
                  <a:srgbClr val="067D17"/>
                </a:solidFill>
                <a:effectLst/>
                <a:latin typeface="JetBrains Mono"/>
              </a:rPr>
              <a:t>="1.0" </a:t>
            </a:r>
            <a:r>
              <a:rPr kumimoji="0" lang="fr-FR" altLang="fr-FR" sz="1200" b="0" i="0" u="none" strike="noStrike" cap="none" normalizeH="0" baseline="0" dirty="0" err="1">
                <a:ln>
                  <a:noFill/>
                </a:ln>
                <a:solidFill>
                  <a:srgbClr val="174AD4"/>
                </a:solidFill>
                <a:effectLst/>
                <a:latin typeface="JetBrains Mono"/>
              </a:rPr>
              <a:t>encoding</a:t>
            </a:r>
            <a:r>
              <a:rPr kumimoji="0" lang="fr-FR" altLang="fr-FR" sz="1200" b="0" i="0" u="none" strike="noStrike" cap="none" normalizeH="0" baseline="0" dirty="0">
                <a:ln>
                  <a:noFill/>
                </a:ln>
                <a:solidFill>
                  <a:srgbClr val="067D17"/>
                </a:solidFill>
                <a:effectLst/>
                <a:latin typeface="JetBrains Mono"/>
              </a:rPr>
              <a:t>="utf-8"</a:t>
            </a:r>
            <a:r>
              <a:rPr kumimoji="0" lang="fr-FR" altLang="fr-FR" sz="1200" b="0" i="1" u="none" strike="noStrike" cap="none" normalizeH="0" baseline="0" dirty="0">
                <a:ln>
                  <a:noFill/>
                </a:ln>
                <a:solidFill>
                  <a:srgbClr val="080808"/>
                </a:solidFill>
                <a:effectLst/>
                <a:latin typeface="JetBrains Mono"/>
              </a:rPr>
              <a:t>?&gt;</a:t>
            </a:r>
            <a:br>
              <a:rPr kumimoji="0" lang="fr-FR" altLang="fr-FR" sz="1200" b="0" i="1"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err="1">
                <a:ln>
                  <a:noFill/>
                </a:ln>
                <a:solidFill>
                  <a:srgbClr val="0033B3"/>
                </a:solidFill>
                <a:effectLst/>
                <a:latin typeface="JetBrains Mono"/>
              </a:rPr>
              <a:t>androidx.constraintlayout.widget.ConstraintLayout</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android</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apk</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res</a:t>
            </a:r>
            <a:r>
              <a:rPr kumimoji="0" lang="fr-FR" altLang="fr-FR" sz="1200" b="0" i="0" u="none" strike="noStrike" cap="none" normalizeH="0" baseline="0" dirty="0">
                <a:ln>
                  <a:noFill/>
                </a:ln>
                <a:solidFill>
                  <a:srgbClr val="067D17"/>
                </a:solidFill>
                <a:effectLst/>
                <a:latin typeface="JetBrains Mono"/>
              </a:rPr>
              <a:t>-auto"</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174AD4"/>
                </a:solidFill>
                <a:effectLst/>
                <a:latin typeface="JetBrains Mono"/>
              </a:rPr>
              <a:t>xmlns:</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="http://schemas.android.com/</a:t>
            </a:r>
            <a:r>
              <a:rPr kumimoji="0" lang="fr-FR" altLang="fr-FR" sz="1200" b="0" i="0" u="none" strike="noStrike" cap="none" normalizeH="0" baseline="0" dirty="0" err="1">
                <a:ln>
                  <a:noFill/>
                </a:ln>
                <a:solidFill>
                  <a:srgbClr val="067D17"/>
                </a:solidFill>
                <a:effectLst/>
                <a:latin typeface="JetBrains Mono"/>
              </a:rPr>
              <a:t>tools</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match_parent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tools</a:t>
            </a:r>
            <a:r>
              <a:rPr kumimoji="0" lang="fr-FR" altLang="fr-FR" sz="1200" b="0" i="0" u="none" strike="noStrike" cap="none" normalizeH="0" baseline="0" dirty="0" err="1">
                <a:ln>
                  <a:noFill/>
                </a:ln>
                <a:solidFill>
                  <a:srgbClr val="174AD4"/>
                </a:solidFill>
                <a:effectLst/>
                <a:latin typeface="JetBrains Mono"/>
              </a:rPr>
              <a:t>:context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MainActivity</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="@+id/activity1"</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&lt;</a:t>
            </a:r>
            <a:r>
              <a:rPr kumimoji="0" lang="fr-FR" altLang="fr-FR" sz="1200" b="0" i="0" u="none" strike="noStrike" cap="none" normalizeH="0" baseline="0" dirty="0">
                <a:ln>
                  <a:noFill/>
                </a:ln>
                <a:solidFill>
                  <a:srgbClr val="0033B3"/>
                </a:solidFill>
                <a:effectLst/>
                <a:latin typeface="JetBrains Mono"/>
              </a:rPr>
              <a:t>Button</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:id</a:t>
            </a:r>
            <a:r>
              <a:rPr kumimoji="0" lang="fr-FR" altLang="fr-FR" sz="1200" b="0" i="0" u="none" strike="noStrike" cap="none" normalizeH="0" baseline="0" dirty="0">
                <a:ln>
                  <a:noFill/>
                </a:ln>
                <a:solidFill>
                  <a:srgbClr val="067D17"/>
                </a:solidFill>
                <a:effectLst/>
                <a:latin typeface="JetBrains Mono"/>
              </a:rPr>
              <a:t>="@+id/click"</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:layout_width</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:layout_height</a:t>
            </a:r>
            <a:r>
              <a:rPr kumimoji="0" lang="fr-FR" altLang="fr-FR" sz="1200" b="0" i="0" u="none" strike="noStrike" cap="none" normalizeH="0" baseline="0" dirty="0">
                <a:ln>
                  <a:noFill/>
                </a:ln>
                <a:solidFill>
                  <a:srgbClr val="067D17"/>
                </a:solidFill>
                <a:effectLst/>
                <a:latin typeface="JetBrains Mono"/>
              </a:rPr>
              <a:t>="</a:t>
            </a:r>
            <a:r>
              <a:rPr kumimoji="0" lang="fr-FR" altLang="fr-FR" sz="1200" b="0" i="0" u="none" strike="noStrike" cap="none" normalizeH="0" baseline="0" dirty="0" err="1">
                <a:ln>
                  <a:noFill/>
                </a:ln>
                <a:solidFill>
                  <a:srgbClr val="067D17"/>
                </a:solidFill>
                <a:effectLst/>
                <a:latin typeface="JetBrains Mono"/>
              </a:rPr>
              <a:t>wrap_content</a:t>
            </a:r>
            <a:r>
              <a:rPr kumimoji="0" lang="fr-FR" altLang="fr-FR" sz="1200" b="0" i="0" u="none" strike="noStrike" cap="none" normalizeH="0" baseline="0" dirty="0">
                <a:ln>
                  <a:noFill/>
                </a:ln>
                <a:solidFill>
                  <a:srgbClr val="067D17"/>
                </a:solidFill>
                <a:effectLst/>
                <a:latin typeface="JetBrains Mono"/>
              </a:rPr>
              <a: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:layout_marginTop</a:t>
            </a:r>
            <a:r>
              <a:rPr kumimoji="0" lang="fr-FR" altLang="fr-FR" sz="1200" b="0" i="0" u="none" strike="noStrike" cap="none" normalizeH="0" baseline="0" dirty="0">
                <a:ln>
                  <a:noFill/>
                </a:ln>
                <a:solidFill>
                  <a:srgbClr val="067D17"/>
                </a:solidFill>
                <a:effectLst/>
                <a:latin typeface="JetBrains Mono"/>
              </a:rPr>
              <a:t>="276dp"</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android</a:t>
            </a:r>
            <a:r>
              <a:rPr kumimoji="0" lang="fr-FR" altLang="fr-FR" sz="1200" b="0" i="0" u="none" strike="noStrike" cap="none" normalizeH="0" baseline="0" dirty="0" err="1">
                <a:ln>
                  <a:noFill/>
                </a:ln>
                <a:solidFill>
                  <a:srgbClr val="174AD4"/>
                </a:solidFill>
                <a:effectLst/>
                <a:latin typeface="JetBrains Mono"/>
              </a:rPr>
              <a:t>:text</a:t>
            </a:r>
            <a:r>
              <a:rPr kumimoji="0" lang="fr-FR" altLang="fr-FR" sz="1200" b="0" i="0" u="none" strike="noStrike" cap="none" normalizeH="0" baseline="0" dirty="0">
                <a:ln>
                  <a:noFill/>
                </a:ln>
                <a:solidFill>
                  <a:srgbClr val="067D17"/>
                </a:solidFill>
                <a:effectLst/>
                <a:latin typeface="JetBrains Mono"/>
              </a:rPr>
              <a:t>="Click Button"</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:layout_constraintEnd_toEndOf</a:t>
            </a:r>
            <a:r>
              <a:rPr kumimoji="0" lang="fr-FR" altLang="fr-FR" sz="1200" b="0" i="0" u="none" strike="noStrike" cap="none" normalizeH="0" baseline="0" dirty="0">
                <a:ln>
                  <a:noFill/>
                </a:ln>
                <a:solidFill>
                  <a:srgbClr val="067D17"/>
                </a:solidFill>
                <a:effectLst/>
                <a:latin typeface="JetBrains Mono"/>
              </a:rPr>
              <a:t>="parent"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:layout_constraintHorizontal_bias</a:t>
            </a:r>
            <a:r>
              <a:rPr kumimoji="0" lang="fr-FR" altLang="fr-FR" sz="1200" b="0" i="0" u="none" strike="noStrike" cap="none" normalizeH="0" baseline="0" dirty="0">
                <a:ln>
                  <a:noFill/>
                </a:ln>
                <a:solidFill>
                  <a:srgbClr val="067D17"/>
                </a:solidFill>
                <a:effectLst/>
                <a:latin typeface="JetBrains Mono"/>
              </a:rPr>
              <a:t>="0.498"</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:layout_constraintStart_toStartOf</a:t>
            </a:r>
            <a:r>
              <a:rPr kumimoji="0" lang="fr-FR" altLang="fr-FR" sz="1200" b="0" i="0" u="none" strike="noStrike" cap="none" normalizeH="0" baseline="0" dirty="0">
                <a:ln>
                  <a:noFill/>
                </a:ln>
                <a:solidFill>
                  <a:srgbClr val="067D17"/>
                </a:solidFill>
                <a:effectLst/>
                <a:latin typeface="JetBrains Mono"/>
              </a:rPr>
              <a:t>="parent"</a:t>
            </a:r>
            <a:br>
              <a:rPr kumimoji="0" lang="fr-FR" altLang="fr-FR" sz="1200" b="0" i="0" u="none" strike="noStrike" cap="none" normalizeH="0" baseline="0" dirty="0">
                <a:ln>
                  <a:noFill/>
                </a:ln>
                <a:solidFill>
                  <a:srgbClr val="067D17"/>
                </a:solidFill>
                <a:effectLst/>
                <a:latin typeface="JetBrains Mono"/>
              </a:rPr>
            </a:br>
            <a:r>
              <a:rPr kumimoji="0" lang="fr-FR" altLang="fr-FR" sz="1200" b="0" i="0" u="none" strike="noStrike" cap="none" normalizeH="0" baseline="0" dirty="0">
                <a:ln>
                  <a:noFill/>
                </a:ln>
                <a:solidFill>
                  <a:srgbClr val="067D17"/>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app</a:t>
            </a:r>
            <a:r>
              <a:rPr kumimoji="0" lang="fr-FR" altLang="fr-FR" sz="1200" b="0" i="0" u="none" strike="noStrike" cap="none" normalizeH="0" baseline="0" dirty="0" err="1">
                <a:ln>
                  <a:noFill/>
                </a:ln>
                <a:solidFill>
                  <a:srgbClr val="174AD4"/>
                </a:solidFill>
                <a:effectLst/>
                <a:latin typeface="JetBrains Mono"/>
              </a:rPr>
              <a:t>:layout_constraintTop_toTopOf</a:t>
            </a:r>
            <a:r>
              <a:rPr kumimoji="0" lang="fr-FR" altLang="fr-FR" sz="1200" b="0" i="0" u="none" strike="noStrike" cap="none" normalizeH="0" baseline="0" dirty="0">
                <a:ln>
                  <a:noFill/>
                </a:ln>
                <a:solidFill>
                  <a:srgbClr val="067D17"/>
                </a:solidFill>
                <a:effectLst/>
                <a:latin typeface="JetBrains Mono"/>
              </a:rPr>
              <a:t>="parent" </a:t>
            </a:r>
            <a:r>
              <a:rPr kumimoji="0" lang="fr-FR" altLang="fr-FR" sz="1200" b="0" i="0" u="none" strike="noStrike" cap="none" normalizeH="0" baseline="0" dirty="0">
                <a:ln>
                  <a:noFill/>
                </a:ln>
                <a:solidFill>
                  <a:srgbClr val="080808"/>
                </a:solidFill>
                <a:effectLst/>
                <a:latin typeface="JetBrains Mono"/>
              </a:rPr>
              <a:t>/&gt;</a:t>
            </a:r>
            <a:endParaRPr lang="fr-FR" b="1" dirty="0">
              <a:solidFill>
                <a:schemeClr val="tx1"/>
              </a:solidFill>
            </a:endParaRPr>
          </a:p>
        </p:txBody>
      </p:sp>
      <p:sp>
        <p:nvSpPr>
          <p:cNvPr id="5" name="Espace réservé du contenu 4">
            <a:extLst>
              <a:ext uri="{FF2B5EF4-FFF2-40B4-BE49-F238E27FC236}">
                <a16:creationId xmlns:a16="http://schemas.microsoft.com/office/drawing/2014/main" id="{C289B5D0-2290-4DDC-8F12-0938D0ADB8DE}"/>
              </a:ext>
            </a:extLst>
          </p:cNvPr>
          <p:cNvSpPr>
            <a:spLocks noGrp="1"/>
          </p:cNvSpPr>
          <p:nvPr>
            <p:ph sz="quarter" idx="13"/>
          </p:nvPr>
        </p:nvSpPr>
        <p:spPr/>
        <p:txBody>
          <a:bodyPr/>
          <a:lstStyle/>
          <a:p>
            <a:r>
              <a:rPr lang="fr-FR" dirty="0"/>
              <a:t>Etape 1 : Modifier le fichier </a:t>
            </a:r>
            <a:r>
              <a:rPr lang="fr-FR" dirty="0" err="1"/>
              <a:t>layout</a:t>
            </a:r>
            <a:r>
              <a:rPr lang="fr-FR" dirty="0"/>
              <a:t> </a:t>
            </a:r>
          </a:p>
        </p:txBody>
      </p:sp>
      <p:sp>
        <p:nvSpPr>
          <p:cNvPr id="7" name="Rectangle 1">
            <a:extLst>
              <a:ext uri="{FF2B5EF4-FFF2-40B4-BE49-F238E27FC236}">
                <a16:creationId xmlns:a16="http://schemas.microsoft.com/office/drawing/2014/main" id="{2CDCDDAF-74BE-67B2-D411-127BC458C1DB}"/>
              </a:ext>
            </a:extLst>
          </p:cNvPr>
          <p:cNvSpPr>
            <a:spLocks noGrp="1" noChangeArrowheads="1"/>
          </p:cNvSpPr>
          <p:nvPr>
            <p:ph sz="quarter" idx="14"/>
          </p:nvPr>
        </p:nvSpPr>
        <p:spPr bwMode="auto">
          <a:xfrm>
            <a:off x="6246576" y="1615180"/>
            <a:ext cx="5377388" cy="517064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textView</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="136dp"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="Click and Long Click "</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:textSize</a:t>
            </a:r>
            <a:r>
              <a:rPr kumimoji="0" lang="fr-FR" altLang="fr-FR" sz="1000" b="0" i="0" u="none" strike="noStrike" cap="none" normalizeH="0" baseline="0" dirty="0">
                <a:ln>
                  <a:noFill/>
                </a:ln>
                <a:solidFill>
                  <a:srgbClr val="067D17"/>
                </a:solidFill>
                <a:effectLst/>
                <a:latin typeface="JetBrains Mono"/>
              </a:rPr>
              <a:t>="26dp"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:textStyle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bold</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174AD4"/>
                </a:solidFill>
                <a:effectLst/>
                <a:latin typeface="JetBrains Mono"/>
              </a:rPr>
              <a:t>style</a:t>
            </a:r>
            <a:r>
              <a:rPr kumimoji="0" lang="fr-FR" altLang="fr-FR" sz="1000" b="0" i="0" u="none" strike="noStrike" cap="none" normalizeH="0" baseline="0" dirty="0">
                <a:ln>
                  <a:noFill/>
                </a:ln>
                <a:solidFill>
                  <a:srgbClr val="067D17"/>
                </a:solidFill>
                <a:effectLst/>
                <a:latin typeface="JetBrains Mono"/>
              </a:rPr>
              <a:t>="@style/</a:t>
            </a:r>
            <a:r>
              <a:rPr kumimoji="0" lang="fr-FR" altLang="fr-FR" sz="1000" b="0" i="0" u="none" strike="noStrike" cap="none" normalizeH="0" baseline="0" dirty="0" err="1">
                <a:ln>
                  <a:noFill/>
                </a:ln>
                <a:solidFill>
                  <a:srgbClr val="067D17"/>
                </a:solidFill>
                <a:effectLst/>
                <a:latin typeface="JetBrains Mono"/>
              </a:rPr>
              <a:t>MaterialAlertDialog.MaterialComponents.Title.Icon</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:layout_constraintBottom_toTopOf</a:t>
            </a:r>
            <a:r>
              <a:rPr kumimoji="0" lang="fr-FR" altLang="fr-FR" sz="1000" b="0" i="0" u="none" strike="noStrike" cap="none" normalizeH="0" baseline="0" dirty="0">
                <a:ln>
                  <a:noFill/>
                </a:ln>
                <a:solidFill>
                  <a:srgbClr val="067D17"/>
                </a:solidFill>
                <a:effectLst/>
                <a:latin typeface="JetBrains Mono"/>
              </a:rPr>
              <a:t>="@+id/click"</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:layout_constraintTop_toTopOf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:layout_constraintVertical_bias</a:t>
            </a:r>
            <a:r>
              <a:rPr kumimoji="0" lang="fr-FR" altLang="fr-FR" sz="1000" b="0" i="0" u="none" strike="noStrike" cap="none" normalizeH="0" baseline="0" dirty="0">
                <a:ln>
                  <a:noFill/>
                </a:ln>
                <a:solidFill>
                  <a:srgbClr val="067D17"/>
                </a:solidFill>
                <a:effectLst/>
                <a:latin typeface="JetBrains Mono"/>
              </a:rPr>
              <a:t>="0.16"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longText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="120dp"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:textColor</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color</a:t>
            </a:r>
            <a:r>
              <a:rPr kumimoji="0" lang="fr-FR" altLang="fr-FR" sz="1000" b="0" i="0" u="none" strike="noStrike" cap="none" normalizeH="0" baseline="0" dirty="0">
                <a:ln>
                  <a:noFill/>
                </a:ln>
                <a:solidFill>
                  <a:srgbClr val="067D17"/>
                </a:solidFill>
                <a:effectLst/>
                <a:latin typeface="JetBrains Mono"/>
              </a:rPr>
              <a:t>/purple_200"</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:textSize</a:t>
            </a:r>
            <a:r>
              <a:rPr kumimoji="0" lang="fr-FR" altLang="fr-FR" sz="1000" b="0" i="0" u="none" strike="noStrike" cap="none" normalizeH="0" baseline="0" dirty="0">
                <a:ln>
                  <a:noFill/>
                </a:ln>
                <a:solidFill>
                  <a:srgbClr val="067D17"/>
                </a:solidFill>
                <a:effectLst/>
                <a:latin typeface="JetBrains Mono"/>
              </a:rPr>
              <a:t>="22dp"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:textStyle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italic</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a:t>
            </a:r>
            <a:r>
              <a:rPr kumimoji="0" lang="fr-FR" altLang="fr-FR" sz="1000" b="0" i="0" u="none" strike="noStrike" cap="none" normalizeH="0" baseline="0" dirty="0">
                <a:ln>
                  <a:noFill/>
                </a:ln>
                <a:solidFill>
                  <a:srgbClr val="067D17"/>
                </a:solidFill>
                <a:effectLst/>
                <a:latin typeface="JetBrains Mono"/>
              </a:rPr>
              <a:t>="5dp"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:layout_constraintBottom_toBottomOf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:layout_constraintTop_toBottomOf</a:t>
            </a:r>
            <a:r>
              <a:rPr kumimoji="0" lang="fr-FR" altLang="fr-FR" sz="1000" b="0" i="0" u="none" strike="noStrike" cap="none" normalizeH="0" baseline="0" dirty="0">
                <a:ln>
                  <a:noFill/>
                </a:ln>
                <a:solidFill>
                  <a:srgbClr val="067D17"/>
                </a:solidFill>
                <a:effectLst/>
                <a:latin typeface="JetBrains Mono"/>
              </a:rPr>
              <a:t>="@+id/click"</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:layout_constraintVertical_bias</a:t>
            </a:r>
            <a:r>
              <a:rPr kumimoji="0" lang="fr-FR" altLang="fr-FR" sz="1000" b="0" i="0" u="none" strike="noStrike" cap="none" normalizeH="0" baseline="0" dirty="0">
                <a:ln>
                  <a:noFill/>
                </a:ln>
                <a:solidFill>
                  <a:srgbClr val="067D17"/>
                </a:solidFill>
                <a:effectLst/>
                <a:latin typeface="JetBrains Mono"/>
              </a:rPr>
              <a:t>="0.141"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androidx.constraintlayout.widget.ConstraintLayout</a:t>
            </a:r>
            <a:r>
              <a:rPr kumimoji="0" lang="fr-FR" altLang="fr-FR" sz="1000" b="0" i="0" u="none" strike="noStrike" cap="none" normalizeH="0" baseline="0" dirty="0">
                <a:ln>
                  <a:noFill/>
                </a:ln>
                <a:solidFill>
                  <a:srgbClr val="080808"/>
                </a:solidFill>
                <a:effectLst/>
                <a:latin typeface="JetBrains Mono"/>
              </a:rPr>
              <a:t>&gt;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798145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contenu 3">
            <a:extLst>
              <a:ext uri="{FF2B5EF4-FFF2-40B4-BE49-F238E27FC236}">
                <a16:creationId xmlns:a16="http://schemas.microsoft.com/office/drawing/2014/main" id="{FC78EC2E-5F3B-4CBA-8299-711C93C5F109}"/>
              </a:ext>
            </a:extLst>
          </p:cNvPr>
          <p:cNvSpPr>
            <a:spLocks noGrp="1"/>
          </p:cNvSpPr>
          <p:nvPr>
            <p:ph sz="quarter" idx="12"/>
          </p:nvPr>
        </p:nvSpPr>
        <p:spPr/>
        <p:txBody>
          <a:bodyPr/>
          <a:lstStyle/>
          <a:p>
            <a:pPr marL="171450" indent="-171450">
              <a:lnSpc>
                <a:spcPct val="150000"/>
              </a:lnSpc>
              <a:buFont typeface="Arial" panose="020B0604020202020204" pitchFamily="34" charset="0"/>
              <a:buChar char="•"/>
            </a:pPr>
            <a:r>
              <a:rPr lang="fr-FR" dirty="0">
                <a:solidFill>
                  <a:schemeClr val="tx1"/>
                </a:solidFill>
              </a:rPr>
              <a:t>Modifier la structure de projet ;</a:t>
            </a:r>
          </a:p>
          <a:p>
            <a:pPr marL="171450" indent="-171450">
              <a:lnSpc>
                <a:spcPct val="150000"/>
              </a:lnSpc>
              <a:buFont typeface="Arial" panose="020B0604020202020204" pitchFamily="34" charset="0"/>
              <a:buChar char="•"/>
            </a:pPr>
            <a:r>
              <a:rPr lang="fr-FR" dirty="0">
                <a:solidFill>
                  <a:schemeClr val="tx1"/>
                </a:solidFill>
              </a:rPr>
              <a:t>Créer les sous packages : </a:t>
            </a:r>
          </a:p>
          <a:p>
            <a:pPr marL="628650" lvl="1" indent="-171450">
              <a:lnSpc>
                <a:spcPct val="150000"/>
              </a:lnSpc>
              <a:buFont typeface="Arial" panose="020B0604020202020204" pitchFamily="34" charset="0"/>
              <a:buChar char="•"/>
            </a:pPr>
            <a:r>
              <a:rPr lang="fr-FR" dirty="0">
                <a:solidFill>
                  <a:schemeClr val="tx1"/>
                </a:solidFill>
              </a:rPr>
              <a:t>adapter ; </a:t>
            </a:r>
          </a:p>
          <a:p>
            <a:pPr marL="628650" lvl="1" indent="-171450">
              <a:lnSpc>
                <a:spcPct val="150000"/>
              </a:lnSpc>
              <a:buFont typeface="Arial" panose="020B0604020202020204" pitchFamily="34" charset="0"/>
              <a:buChar char="•"/>
            </a:pPr>
            <a:r>
              <a:rPr lang="fr-FR" dirty="0">
                <a:solidFill>
                  <a:schemeClr val="tx1"/>
                </a:solidFill>
              </a:rPr>
              <a:t>model ;</a:t>
            </a:r>
          </a:p>
          <a:p>
            <a:pPr marL="628650" lvl="1" indent="-171450">
              <a:lnSpc>
                <a:spcPct val="150000"/>
              </a:lnSpc>
              <a:buFont typeface="Arial" panose="020B0604020202020204" pitchFamily="34" charset="0"/>
              <a:buChar char="•"/>
            </a:pPr>
            <a:r>
              <a:rPr lang="fr-FR" dirty="0">
                <a:solidFill>
                  <a:schemeClr val="tx1"/>
                </a:solidFill>
              </a:rPr>
              <a:t>service ; </a:t>
            </a:r>
          </a:p>
        </p:txBody>
      </p:sp>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Etape 3 : Modifier la structure de projet</a:t>
            </a:r>
          </a:p>
        </p:txBody>
      </p:sp>
      <p:pic>
        <p:nvPicPr>
          <p:cNvPr id="9" name="Content Placeholder 8">
            <a:extLst>
              <a:ext uri="{FF2B5EF4-FFF2-40B4-BE49-F238E27FC236}">
                <a16:creationId xmlns:a16="http://schemas.microsoft.com/office/drawing/2014/main" id="{8841E515-2C47-A4F1-ACBC-4556AD573BC7}"/>
              </a:ext>
            </a:extLst>
          </p:cNvPr>
          <p:cNvPicPr>
            <a:picLocks noGrp="1" noChangeAspect="1"/>
          </p:cNvPicPr>
          <p:nvPr>
            <p:ph sz="quarter" idx="14"/>
          </p:nvPr>
        </p:nvPicPr>
        <p:blipFill>
          <a:blip r:embed="rId2"/>
          <a:stretch>
            <a:fillRect/>
          </a:stretch>
        </p:blipFill>
        <p:spPr>
          <a:xfrm>
            <a:off x="7099055" y="2409575"/>
            <a:ext cx="3515216" cy="3581900"/>
          </a:xfrm>
        </p:spPr>
      </p:pic>
      <p:sp>
        <p:nvSpPr>
          <p:cNvPr id="10" name="Content Placeholder 9">
            <a:extLst>
              <a:ext uri="{FF2B5EF4-FFF2-40B4-BE49-F238E27FC236}">
                <a16:creationId xmlns:a16="http://schemas.microsoft.com/office/drawing/2014/main" id="{EEFA657D-5331-3891-5A7F-D6C251CB83FA}"/>
              </a:ext>
            </a:extLst>
          </p:cNvPr>
          <p:cNvSpPr>
            <a:spLocks noGrp="1"/>
          </p:cNvSpPr>
          <p:nvPr>
            <p:ph sz="quarter" idx="15"/>
          </p:nvPr>
        </p:nvSpPr>
        <p:spPr/>
        <p:txBody>
          <a:bodyPr/>
          <a:lstStyle/>
          <a:p>
            <a:r>
              <a:rPr lang="fr-FR" dirty="0"/>
              <a:t>Structure de projet</a:t>
            </a:r>
          </a:p>
        </p:txBody>
      </p:sp>
    </p:spTree>
    <p:extLst>
      <p:ext uri="{BB962C8B-B14F-4D97-AF65-F5344CB8AC3E}">
        <p14:creationId xmlns:p14="http://schemas.microsoft.com/office/powerpoint/2010/main" val="25248563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contenu 3">
            <a:extLst>
              <a:ext uri="{FF2B5EF4-FFF2-40B4-BE49-F238E27FC236}">
                <a16:creationId xmlns:a16="http://schemas.microsoft.com/office/drawing/2014/main" id="{FC78EC2E-5F3B-4CBA-8299-711C93C5F109}"/>
              </a:ext>
            </a:extLst>
          </p:cNvPr>
          <p:cNvSpPr>
            <a:spLocks noGrp="1"/>
          </p:cNvSpPr>
          <p:nvPr>
            <p:ph sz="quarter" idx="12"/>
          </p:nvPr>
        </p:nvSpPr>
        <p:spPr/>
        <p:txBody>
          <a:bodyPr/>
          <a:lstStyle/>
          <a:p>
            <a:pPr>
              <a:lnSpc>
                <a:spcPct val="150000"/>
              </a:lnSpc>
            </a:pPr>
            <a:r>
              <a:rPr lang="fr-FR" dirty="0">
                <a:solidFill>
                  <a:schemeClr val="tx1"/>
                </a:solidFill>
              </a:rPr>
              <a:t>Créer la classe </a:t>
            </a:r>
            <a:r>
              <a:rPr lang="fr-FR" b="1" dirty="0">
                <a:solidFill>
                  <a:schemeClr val="tx1"/>
                </a:solidFill>
              </a:rPr>
              <a:t>Etudiant</a:t>
            </a:r>
            <a:r>
              <a:rPr lang="fr-FR" dirty="0">
                <a:solidFill>
                  <a:schemeClr val="tx1"/>
                </a:solidFill>
              </a:rPr>
              <a:t> dans le package « </a:t>
            </a:r>
            <a:r>
              <a:rPr lang="fr-FR" b="1" dirty="0">
                <a:solidFill>
                  <a:schemeClr val="tx1"/>
                </a:solidFill>
              </a:rPr>
              <a:t>model</a:t>
            </a:r>
            <a:r>
              <a:rPr lang="fr-FR" dirty="0">
                <a:solidFill>
                  <a:schemeClr val="tx1"/>
                </a:solidFill>
              </a:rPr>
              <a:t> » :</a:t>
            </a:r>
          </a:p>
          <a:p>
            <a:pPr algn="l">
              <a:lnSpc>
                <a:spcPct val="150000"/>
              </a:lnSpc>
            </a:pPr>
            <a:r>
              <a:rPr kumimoji="0" lang="fr-FR" altLang="fr-FR" sz="1200" b="0" i="0" u="none" strike="noStrike" cap="none" normalizeH="0" baseline="0" dirty="0">
                <a:ln>
                  <a:noFill/>
                </a:ln>
                <a:solidFill>
                  <a:srgbClr val="0033B3"/>
                </a:solidFill>
                <a:effectLst/>
                <a:latin typeface="JetBrains Mono"/>
              </a:rPr>
              <a:t>class </a:t>
            </a:r>
            <a:r>
              <a:rPr kumimoji="0" lang="fr-FR" altLang="fr-FR" sz="1200" b="0" i="0" u="none" strike="noStrike" cap="none" normalizeH="0" baseline="0" dirty="0">
                <a:ln>
                  <a:noFill/>
                </a:ln>
                <a:solidFill>
                  <a:srgbClr val="000000"/>
                </a:solidFill>
                <a:effectLst/>
                <a:latin typeface="JetBrains Mono"/>
              </a:rPr>
              <a:t>Etudiant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871094"/>
                </a:solidFill>
                <a:effectLst/>
                <a:latin typeface="JetBrains Mono"/>
              </a:rPr>
              <a:t>nom</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33B3"/>
                </a:solidFill>
                <a:effectLst/>
                <a:latin typeface="JetBrains Mono"/>
              </a:rPr>
              <a:t>null</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var </a:t>
            </a:r>
            <a:r>
              <a:rPr kumimoji="0" lang="fr-FR" altLang="fr-FR" sz="1200" b="0" i="0" u="none" strike="noStrike" cap="none" normalizeH="0" baseline="0" dirty="0" err="1">
                <a:ln>
                  <a:noFill/>
                </a:ln>
                <a:solidFill>
                  <a:srgbClr val="871094"/>
                </a:solidFill>
                <a:effectLst/>
                <a:latin typeface="JetBrains Mono"/>
              </a:rPr>
              <a:t>prenom</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33B3"/>
                </a:solidFill>
                <a:effectLst/>
                <a:latin typeface="JetBrains Mono"/>
              </a:rPr>
              <a:t>null</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var </a:t>
            </a:r>
            <a:r>
              <a:rPr kumimoji="0" lang="fr-FR" altLang="fr-FR" sz="1200" b="0" i="0" u="none" strike="noStrike" cap="none" normalizeH="0" baseline="0" dirty="0">
                <a:ln>
                  <a:noFill/>
                </a:ln>
                <a:solidFill>
                  <a:srgbClr val="871094"/>
                </a:solidFill>
                <a:effectLst/>
                <a:latin typeface="JetBrains Mono"/>
              </a:rPr>
              <a:t>ville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33B3"/>
                </a:solidFill>
                <a:effectLst/>
                <a:latin typeface="JetBrains Mono"/>
              </a:rPr>
              <a:t>null</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var </a:t>
            </a:r>
            <a:r>
              <a:rPr kumimoji="0" lang="fr-FR" altLang="fr-FR" sz="1200" b="0" i="0" u="none" strike="noStrike" cap="none" normalizeH="0" baseline="0" dirty="0" err="1">
                <a:ln>
                  <a:noFill/>
                </a:ln>
                <a:solidFill>
                  <a:srgbClr val="871094"/>
                </a:solidFill>
                <a:effectLst/>
                <a:latin typeface="JetBrains Mono"/>
              </a:rPr>
              <a:t>dateNaissance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33B3"/>
                </a:solidFill>
                <a:effectLst/>
                <a:latin typeface="JetBrains Mono"/>
              </a:rPr>
              <a:t>null</a:t>
            </a:r>
            <a:br>
              <a:rPr kumimoji="0" lang="fr-FR" altLang="fr-FR" sz="1200" b="0" i="0" u="none" strike="noStrike" cap="none" normalizeH="0" baseline="0" dirty="0">
                <a:ln>
                  <a:noFill/>
                </a:ln>
                <a:solidFill>
                  <a:srgbClr val="0033B3"/>
                </a:solidFill>
                <a:effectLst/>
                <a:latin typeface="JetBrains Mono"/>
              </a:rPr>
            </a:b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constructor</a:t>
            </a:r>
            <a:r>
              <a:rPr kumimoji="0" lang="fr-FR" altLang="fr-FR" sz="1200" b="0" i="0" u="none" strike="noStrike" cap="none" normalizeH="0" baseline="0" dirty="0">
                <a:ln>
                  <a:noFill/>
                </a:ln>
                <a:solidFill>
                  <a:srgbClr val="080808"/>
                </a:solidFill>
                <a:effectLst/>
                <a:latin typeface="JetBrains Mono"/>
              </a:rPr>
              <a:t>(nom: </a:t>
            </a:r>
            <a:r>
              <a:rPr kumimoji="0" lang="fr-FR" altLang="fr-FR" sz="1200" b="0" i="0" u="none" strike="noStrike" cap="none" normalizeH="0" baseline="0" dirty="0">
                <a:ln>
                  <a:noFill/>
                </a:ln>
                <a:solidFill>
                  <a:srgbClr val="000000"/>
                </a:solidFill>
                <a:effectLst/>
                <a:latin typeface="JetBrains Mono"/>
              </a:rPr>
              <a:t>String</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prenom</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a:t>
            </a:r>
            <a:r>
              <a:rPr kumimoji="0" lang="fr-FR" altLang="fr-FR" sz="1200" b="0" i="0" u="none" strike="noStrike" cap="none" normalizeH="0" baseline="0" dirty="0">
                <a:ln>
                  <a:noFill/>
                </a:ln>
                <a:solidFill>
                  <a:srgbClr val="080808"/>
                </a:solidFill>
                <a:effectLst/>
                <a:latin typeface="JetBrains Mono"/>
              </a:rPr>
              <a:t>?, ville: </a:t>
            </a:r>
            <a:r>
              <a:rPr kumimoji="0" lang="fr-FR" altLang="fr-FR" sz="1200" b="0" i="0" u="none" strike="noStrike" cap="none" normalizeH="0" baseline="0" dirty="0">
                <a:ln>
                  <a:noFill/>
                </a:ln>
                <a:solidFill>
                  <a:srgbClr val="000000"/>
                </a:solidFill>
                <a:effectLst/>
                <a:latin typeface="JetBrains Mono"/>
              </a:rPr>
              <a:t>String</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dateNaissance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0000"/>
                </a:solidFill>
                <a:effectLst/>
                <a:latin typeface="JetBrains Mono"/>
              </a:rPr>
              <a:t>String</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nom</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nom</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prenom</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prenom</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ville</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ville</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this</a:t>
            </a:r>
            <a:r>
              <a:rPr kumimoji="0" lang="fr-FR" altLang="fr-FR" sz="1200" b="0" i="0" u="none" strike="noStrike" cap="none" normalizeH="0" baseline="0" dirty="0" err="1">
                <a:ln>
                  <a:noFill/>
                </a:ln>
                <a:solidFill>
                  <a:srgbClr val="080808"/>
                </a:solidFill>
                <a:effectLst/>
                <a:latin typeface="JetBrains Mono"/>
              </a:rPr>
              <a:t>.</a:t>
            </a:r>
            <a:r>
              <a:rPr kumimoji="0" lang="fr-FR" altLang="fr-FR" sz="1200" b="0" i="0" u="none" strike="noStrike" cap="none" normalizeH="0" baseline="0" dirty="0" err="1">
                <a:ln>
                  <a:noFill/>
                </a:ln>
                <a:solidFill>
                  <a:srgbClr val="871094"/>
                </a:solidFill>
                <a:effectLst/>
                <a:latin typeface="JetBrains Mono"/>
              </a:rPr>
              <a:t>dateNaissance</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dateNaissance</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a:p>
            <a:pPr>
              <a:lnSpc>
                <a:spcPct val="150000"/>
              </a:lnSpc>
            </a:pPr>
            <a:r>
              <a:rPr lang="fr-FR" dirty="0"/>
              <a:t> </a:t>
            </a:r>
          </a:p>
          <a:p>
            <a:pPr>
              <a:lnSpc>
                <a:spcPct val="150000"/>
              </a:lnSpc>
            </a:pPr>
            <a:endParaRPr lang="fr-FR" dirty="0"/>
          </a:p>
        </p:txBody>
      </p:sp>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Etape 4 : Créer la classe Etudiant </a:t>
            </a:r>
          </a:p>
        </p:txBody>
      </p:sp>
      <p:sp>
        <p:nvSpPr>
          <p:cNvPr id="6" name="Content Placeholder 5">
            <a:extLst>
              <a:ext uri="{FF2B5EF4-FFF2-40B4-BE49-F238E27FC236}">
                <a16:creationId xmlns:a16="http://schemas.microsoft.com/office/drawing/2014/main" id="{0C8CC264-B7F1-C00B-8EA4-27055664A991}"/>
              </a:ext>
            </a:extLst>
          </p:cNvPr>
          <p:cNvSpPr>
            <a:spLocks noGrp="1"/>
          </p:cNvSpPr>
          <p:nvPr>
            <p:ph sz="quarter" idx="14"/>
          </p:nvPr>
        </p:nvSpPr>
        <p:spPr>
          <a:xfrm>
            <a:off x="6246576" y="1943056"/>
            <a:ext cx="5220000" cy="4720980"/>
          </a:xfrm>
        </p:spPr>
        <p:txBody>
          <a:bodyPr/>
          <a:lstStyle/>
          <a:p>
            <a:r>
              <a:rPr lang="fr-FR" dirty="0">
                <a:solidFill>
                  <a:schemeClr val="tx1"/>
                </a:solidFill>
              </a:rPr>
              <a:t>Créer la classe </a:t>
            </a:r>
            <a:r>
              <a:rPr lang="fr-FR" b="1" dirty="0" err="1">
                <a:solidFill>
                  <a:schemeClr val="tx1"/>
                </a:solidFill>
              </a:rPr>
              <a:t>EtudiantService</a:t>
            </a:r>
            <a:r>
              <a:rPr lang="fr-FR" dirty="0">
                <a:solidFill>
                  <a:schemeClr val="tx1"/>
                </a:solidFill>
              </a:rPr>
              <a:t> dans le package « </a:t>
            </a:r>
            <a:r>
              <a:rPr lang="fr-FR" b="1" dirty="0">
                <a:solidFill>
                  <a:schemeClr val="tx1"/>
                </a:solidFill>
              </a:rPr>
              <a:t>service</a:t>
            </a:r>
            <a:r>
              <a:rPr lang="fr-FR" dirty="0">
                <a:solidFill>
                  <a:schemeClr val="tx1"/>
                </a:solidFill>
              </a:rPr>
              <a:t> » :</a:t>
            </a:r>
          </a:p>
          <a:p>
            <a:pPr algn="l">
              <a:lnSpc>
                <a:spcPct val="100000"/>
              </a:lnSpc>
              <a:spcBef>
                <a:spcPts val="0"/>
              </a:spcBef>
            </a:pPr>
            <a:r>
              <a:rPr kumimoji="0" lang="fr-FR" altLang="fr-FR" sz="1200" b="0" i="0" u="none" strike="noStrike" cap="none" normalizeH="0" baseline="0" dirty="0">
                <a:ln>
                  <a:noFill/>
                </a:ln>
                <a:solidFill>
                  <a:srgbClr val="0033B3"/>
                </a:solidFill>
                <a:effectLst/>
                <a:latin typeface="JetBrains Mono"/>
              </a:rPr>
              <a:t>class </a:t>
            </a:r>
            <a:r>
              <a:rPr kumimoji="0" lang="fr-FR" altLang="fr-FR" sz="1200" b="0" i="0" u="none" strike="noStrike" cap="none" normalizeH="0" baseline="0" dirty="0" err="1">
                <a:ln>
                  <a:noFill/>
                </a:ln>
                <a:solidFill>
                  <a:srgbClr val="000000"/>
                </a:solidFill>
                <a:effectLst/>
                <a:latin typeface="JetBrains Mono"/>
              </a:rPr>
              <a:t>EtudiantService</a:t>
            </a:r>
            <a:r>
              <a:rPr kumimoji="0" lang="fr-FR" altLang="fr-FR" sz="1200" b="0" i="0" u="none" strike="noStrike" cap="none" normalizeH="0" baseline="0" dirty="0">
                <a:ln>
                  <a:noFill/>
                </a:ln>
                <a:solidFill>
                  <a:srgbClr val="000000"/>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constructor</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err="1">
                <a:ln>
                  <a:noFill/>
                </a:ln>
                <a:solidFill>
                  <a:srgbClr val="871094"/>
                </a:solidFill>
                <a:effectLst/>
                <a:latin typeface="JetBrains Mono"/>
              </a:rPr>
              <a:t>students</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ArrayList</a:t>
            </a:r>
            <a:r>
              <a:rPr kumimoji="0" lang="fr-FR" altLang="fr-FR" sz="1200" b="0" i="0" u="none" strike="noStrike" cap="none" normalizeH="0" baseline="0" dirty="0">
                <a:ln>
                  <a:noFill/>
                </a:ln>
                <a:solidFill>
                  <a:srgbClr val="080808"/>
                </a:solidFill>
                <a:effectLst/>
                <a:latin typeface="JetBrains Mono"/>
              </a:rPr>
              <a:t>&lt;</a:t>
            </a:r>
            <a:r>
              <a:rPr kumimoji="0" lang="fr-FR" altLang="fr-FR" sz="1200" b="0" i="0" u="none" strike="noStrike" cap="none" normalizeH="0" baseline="0" dirty="0">
                <a:ln>
                  <a:noFill/>
                </a:ln>
                <a:solidFill>
                  <a:srgbClr val="000000"/>
                </a:solidFill>
                <a:effectLst/>
                <a:latin typeface="JetBrains Mono"/>
              </a:rPr>
              <a:t>Etudiant</a:t>
            </a:r>
            <a:r>
              <a:rPr kumimoji="0" lang="fr-FR" altLang="fr-FR" sz="1200" b="0" i="0" u="none" strike="noStrike" cap="none" normalizeH="0" baseline="0" dirty="0">
                <a:ln>
                  <a:noFill/>
                </a:ln>
                <a:solidFill>
                  <a:srgbClr val="080808"/>
                </a:solidFill>
                <a:effectLst/>
                <a:latin typeface="JetBrains Mono"/>
              </a:rPr>
              <a:t>&gt;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fun </a:t>
            </a:r>
            <a:r>
              <a:rPr kumimoji="0" lang="fr-FR" altLang="fr-FR" sz="1200" b="0" i="0" u="none" strike="noStrike" cap="none" normalizeH="0" baseline="0" dirty="0" err="1">
                <a:ln>
                  <a:noFill/>
                </a:ln>
                <a:solidFill>
                  <a:srgbClr val="00627A"/>
                </a:solidFill>
                <a:effectLst/>
                <a:latin typeface="JetBrains Mono"/>
              </a:rPr>
              <a:t>addStudent</a:t>
            </a:r>
            <a:r>
              <a:rPr kumimoji="0" lang="fr-FR" altLang="fr-FR" sz="1200" b="0" i="0" u="none" strike="noStrike" cap="none" normalizeH="0" baseline="0" dirty="0">
                <a:ln>
                  <a:noFill/>
                </a:ln>
                <a:solidFill>
                  <a:srgbClr val="080808"/>
                </a:solidFill>
                <a:effectLst/>
                <a:latin typeface="JetBrains Mono"/>
              </a:rPr>
              <a:t>(e: </a:t>
            </a:r>
            <a:r>
              <a:rPr kumimoji="0" lang="fr-FR" altLang="fr-FR" sz="1200" b="0" i="0" u="none" strike="noStrike" cap="none" normalizeH="0" baseline="0" dirty="0">
                <a:ln>
                  <a:noFill/>
                </a:ln>
                <a:solidFill>
                  <a:srgbClr val="000000"/>
                </a:solidFill>
                <a:effectLst/>
                <a:latin typeface="JetBrains Mono"/>
              </a:rPr>
              <a:t>Etudiant</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students</a:t>
            </a:r>
            <a:r>
              <a:rPr kumimoji="0" lang="fr-FR" altLang="fr-FR" sz="1200" b="0" i="0" u="none" strike="noStrike" cap="none" normalizeH="0" baseline="0" dirty="0" err="1">
                <a:ln>
                  <a:noFill/>
                </a:ln>
                <a:solidFill>
                  <a:srgbClr val="080808"/>
                </a:solidFill>
                <a:effectLst/>
                <a:latin typeface="JetBrains Mono"/>
              </a:rPr>
              <a:t>.add</a:t>
            </a:r>
            <a:r>
              <a:rPr kumimoji="0" lang="fr-FR" altLang="fr-FR" sz="1200" b="0" i="0" u="none" strike="noStrike" cap="none" normalizeH="0" baseline="0" dirty="0">
                <a:ln>
                  <a:noFill/>
                </a:ln>
                <a:solidFill>
                  <a:srgbClr val="080808"/>
                </a:solidFill>
                <a:effectLst/>
                <a:latin typeface="JetBrains Mono"/>
              </a:rPr>
              <a:t>(e)</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companion</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object</a:t>
            </a: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var </a:t>
            </a:r>
            <a:r>
              <a:rPr kumimoji="0" lang="fr-FR" altLang="fr-FR" sz="1200" b="0" i="0" u="none" strike="noStrike" cap="none" normalizeH="0" baseline="0" dirty="0">
                <a:ln>
                  <a:noFill/>
                </a:ln>
                <a:solidFill>
                  <a:srgbClr val="871094"/>
                </a:solidFill>
                <a:effectLst/>
                <a:latin typeface="JetBrains Mono"/>
              </a:rPr>
              <a:t>instance</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0000"/>
                </a:solidFill>
                <a:effectLst/>
                <a:latin typeface="JetBrains Mono"/>
              </a:rPr>
              <a:t>EtudiantService</a:t>
            </a:r>
            <a:r>
              <a:rPr kumimoji="0" lang="fr-FR" altLang="fr-FR" sz="1200" b="0" i="0" u="none" strike="noStrike" cap="none" normalizeH="0" baseline="0" dirty="0">
                <a:ln>
                  <a:noFill/>
                </a:ln>
                <a:solidFill>
                  <a:srgbClr val="080808"/>
                </a:solidFill>
                <a:effectLst/>
                <a:latin typeface="JetBrains Mono"/>
              </a:rPr>
              <a:t>? = </a:t>
            </a:r>
            <a:r>
              <a:rPr kumimoji="0" lang="fr-FR" altLang="fr-FR" sz="1200" b="0" i="0" u="none" strike="noStrike" cap="none" normalizeH="0" baseline="0" dirty="0" err="1">
                <a:ln>
                  <a:noFill/>
                </a:ln>
                <a:solidFill>
                  <a:srgbClr val="0033B3"/>
                </a:solidFill>
                <a:effectLst/>
                <a:latin typeface="JetBrains Mono"/>
              </a:rPr>
              <a:t>null</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get</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1" i="0" u="none" strike="noStrike" cap="none" normalizeH="0" baseline="0" dirty="0" err="1">
                <a:ln>
                  <a:noFill/>
                </a:ln>
                <a:solidFill>
                  <a:srgbClr val="080808"/>
                </a:solidFill>
                <a:effectLst/>
                <a:latin typeface="JetBrains Mono"/>
              </a:rPr>
              <a:t>field</a:t>
            </a: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null</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1" u="none" strike="noStrike" cap="none" normalizeH="0" baseline="0" dirty="0" err="1">
                <a:ln>
                  <a:noFill/>
                </a:ln>
                <a:solidFill>
                  <a:srgbClr val="00627A"/>
                </a:solidFill>
                <a:effectLst/>
                <a:latin typeface="JetBrains Mono"/>
              </a:rPr>
              <a:t>synchronized</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err="1">
                <a:ln>
                  <a:noFill/>
                </a:ln>
                <a:solidFill>
                  <a:srgbClr val="000000"/>
                </a:solidFill>
                <a:effectLst/>
                <a:latin typeface="JetBrains Mono"/>
              </a:rPr>
              <a:t>EtudiantService</a:t>
            </a:r>
            <a:r>
              <a:rPr kumimoji="0" lang="fr-FR" altLang="fr-FR" sz="1200" b="0" i="0" u="none" strike="noStrike" cap="none" normalizeH="0" baseline="0" dirty="0">
                <a:ln>
                  <a:noFill/>
                </a:ln>
                <a:solidFill>
                  <a:srgbClr val="080808"/>
                </a:solidFill>
                <a:effectLst/>
                <a:latin typeface="JetBrains Mono"/>
              </a:rPr>
              <a:t>::</a:t>
            </a:r>
            <a:r>
              <a:rPr kumimoji="0" lang="fr-FR" altLang="fr-FR" sz="1200" b="0" i="0" u="none" strike="noStrike" cap="none" normalizeH="0" baseline="0" dirty="0">
                <a:ln>
                  <a:noFill/>
                </a:ln>
                <a:solidFill>
                  <a:srgbClr val="0033B3"/>
                </a:solidFill>
                <a:effectLst/>
                <a:latin typeface="JetBrains Mono"/>
              </a:rPr>
              <a:t>class</a:t>
            </a:r>
            <a:r>
              <a:rPr kumimoji="0" lang="fr-FR" altLang="fr-FR" sz="1200" b="0" i="0" u="none" strike="noStrike" cap="none" normalizeH="0" baseline="0" dirty="0">
                <a:ln>
                  <a:noFill/>
                </a:ln>
                <a:solidFill>
                  <a:srgbClr val="080808"/>
                </a:solidFill>
                <a:effectLst/>
                <a:latin typeface="JetBrains Mono"/>
              </a:rPr>
              <a:t>.</a:t>
            </a:r>
            <a:r>
              <a:rPr kumimoji="0" lang="fr-FR" altLang="fr-FR" sz="1200" b="0" i="1" u="none" strike="noStrike" cap="none" normalizeH="0" baseline="0" dirty="0">
                <a:ln>
                  <a:noFill/>
                </a:ln>
                <a:solidFill>
                  <a:srgbClr val="871094"/>
                </a:solidFill>
                <a:effectLst/>
                <a:latin typeface="JetBrains Mono"/>
              </a:rPr>
              <a:t>java</a:t>
            </a: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a:ln>
                  <a:noFill/>
                </a:ln>
                <a:solidFill>
                  <a:srgbClr val="080808"/>
                </a:solidFill>
                <a:effectLst/>
                <a:latin typeface="JetBrains Mono"/>
              </a:rPr>
              <a:t>{</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if </a:t>
            </a:r>
            <a:r>
              <a:rPr kumimoji="0" lang="fr-FR" altLang="fr-FR" sz="1200" b="0" i="0" u="none" strike="noStrike" cap="none" normalizeH="0" baseline="0" dirty="0">
                <a:ln>
                  <a:noFill/>
                </a:ln>
                <a:solidFill>
                  <a:srgbClr val="080808"/>
                </a:solidFill>
                <a:effectLst/>
                <a:latin typeface="JetBrains Mono"/>
              </a:rPr>
              <a:t>(</a:t>
            </a:r>
            <a:r>
              <a:rPr kumimoji="0" lang="fr-FR" altLang="fr-FR" sz="1200" b="1" i="0" u="none" strike="noStrike" cap="none" normalizeH="0" baseline="0" dirty="0" err="1">
                <a:ln>
                  <a:noFill/>
                </a:ln>
                <a:solidFill>
                  <a:srgbClr val="080808"/>
                </a:solidFill>
                <a:effectLst/>
                <a:latin typeface="JetBrains Mono"/>
              </a:rPr>
              <a:t>field</a:t>
            </a: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null</a:t>
            </a: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err="1">
                <a:ln>
                  <a:noFill/>
                </a:ln>
                <a:solidFill>
                  <a:srgbClr val="080808"/>
                </a:solidFill>
                <a:effectLst/>
                <a:latin typeface="JetBrains Mono"/>
              </a:rPr>
              <a:t>field</a:t>
            </a: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EtudiantService</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1" i="0" u="none" strike="noStrike" cap="none" normalizeH="0" baseline="0" dirty="0">
                <a:ln>
                  <a:noFill/>
                </a:ln>
                <a:solidFill>
                  <a:srgbClr val="080808"/>
                </a:solidFill>
                <a:effectLst/>
                <a:latin typeface="JetBrains Mono"/>
              </a:rPr>
              <a:t>}</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return </a:t>
            </a:r>
            <a:r>
              <a:rPr kumimoji="0" lang="fr-FR" altLang="fr-FR" sz="1200" b="1" i="0" u="none" strike="noStrike" cap="none" normalizeH="0" baseline="0" dirty="0" err="1">
                <a:ln>
                  <a:noFill/>
                </a:ln>
                <a:solidFill>
                  <a:srgbClr val="080808"/>
                </a:solidFill>
                <a:effectLst/>
                <a:latin typeface="JetBrains Mono"/>
              </a:rPr>
              <a:t>field</a:t>
            </a:r>
            <a:br>
              <a:rPr kumimoji="0" lang="fr-FR" altLang="fr-FR" sz="1200" b="1" i="0" u="none" strike="noStrike" cap="none" normalizeH="0" baseline="0" dirty="0">
                <a:ln>
                  <a:noFill/>
                </a:ln>
                <a:solidFill>
                  <a:srgbClr val="080808"/>
                </a:solidFill>
                <a:effectLst/>
                <a:latin typeface="JetBrains Mono"/>
              </a:rPr>
            </a:br>
            <a:r>
              <a:rPr kumimoji="0" lang="fr-FR" altLang="fr-FR" sz="1200" b="1"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033B3"/>
                </a:solidFill>
                <a:effectLst/>
                <a:latin typeface="JetBrains Mono"/>
              </a:rPr>
              <a:t>private</a:t>
            </a:r>
            <a:r>
              <a:rPr kumimoji="0" lang="fr-FR" altLang="fr-FR" sz="1200" b="0" i="0" u="none" strike="noStrike" cap="none" normalizeH="0" baseline="0" dirty="0">
                <a:ln>
                  <a:noFill/>
                </a:ln>
                <a:solidFill>
                  <a:srgbClr val="0033B3"/>
                </a:solidFill>
                <a:effectLst/>
                <a:latin typeface="JetBrains Mono"/>
              </a:rPr>
              <a:t> set</a:t>
            </a:r>
            <a:br>
              <a:rPr kumimoji="0" lang="fr-FR" altLang="fr-FR" sz="1200" b="0" i="0" u="none" strike="noStrike" cap="none" normalizeH="0" baseline="0" dirty="0">
                <a:ln>
                  <a:noFill/>
                </a:ln>
                <a:solidFill>
                  <a:srgbClr val="0033B3"/>
                </a:solidFill>
                <a:effectLst/>
                <a:latin typeface="JetBrains Mono"/>
              </a:rPr>
            </a:br>
            <a:r>
              <a:rPr kumimoji="0" lang="fr-FR" altLang="fr-FR" sz="1200" b="0" i="0" u="none" strike="noStrike" cap="none" normalizeH="0" baseline="0" dirty="0">
                <a:ln>
                  <a:noFill/>
                </a:ln>
                <a:solidFill>
                  <a:srgbClr val="0033B3"/>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a:ln>
                  <a:noFill/>
                </a:ln>
                <a:solidFill>
                  <a:srgbClr val="0033B3"/>
                </a:solidFill>
                <a:effectLst/>
                <a:latin typeface="JetBrains Mono"/>
              </a:rPr>
              <a:t>init </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871094"/>
                </a:solidFill>
                <a:effectLst/>
                <a:latin typeface="JetBrains Mono"/>
              </a:rPr>
              <a:t>students</a:t>
            </a:r>
            <a:r>
              <a:rPr kumimoji="0" lang="fr-FR" altLang="fr-FR" sz="1200" b="0" i="0" u="none" strike="noStrike" cap="none" normalizeH="0" baseline="0" dirty="0">
                <a:ln>
                  <a:noFill/>
                </a:ln>
                <a:solidFill>
                  <a:srgbClr val="871094"/>
                </a:solidFill>
                <a:effectLst/>
                <a:latin typeface="JetBrains Mono"/>
              </a:rPr>
              <a:t> </a:t>
            </a:r>
            <a:r>
              <a:rPr kumimoji="0" lang="fr-FR" altLang="fr-FR" sz="1200" b="0" i="0" u="none" strike="noStrike" cap="none" normalizeH="0" baseline="0" dirty="0">
                <a:ln>
                  <a:noFill/>
                </a:ln>
                <a:solidFill>
                  <a:srgbClr val="080808"/>
                </a:solidFill>
                <a:effectLst/>
                <a:latin typeface="JetBrains Mono"/>
              </a:rPr>
              <a:t>= </a:t>
            </a:r>
            <a:r>
              <a:rPr kumimoji="0" lang="fr-FR" altLang="fr-FR" sz="1200" b="0" i="0" u="none" strike="noStrike" cap="none" normalizeH="0" baseline="0" dirty="0" err="1">
                <a:ln>
                  <a:noFill/>
                </a:ln>
                <a:solidFill>
                  <a:srgbClr val="080808"/>
                </a:solidFill>
                <a:effectLst/>
                <a:latin typeface="JetBrains Mono"/>
              </a:rPr>
              <a:t>ArrayList</a:t>
            </a:r>
            <a:r>
              <a:rPr kumimoji="0" lang="fr-FR" altLang="fr-FR" sz="1200" b="0" i="0" u="none" strike="noStrike" cap="none" normalizeH="0" baseline="0" dirty="0">
                <a:ln>
                  <a:noFill/>
                </a:ln>
                <a:solidFill>
                  <a:srgbClr val="080808"/>
                </a:solidFill>
                <a:effectLst/>
                <a:latin typeface="JetBrains Mono"/>
              </a:rPr>
              <a:t>()</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    }</a:t>
            </a:r>
            <a:br>
              <a:rPr kumimoji="0" lang="fr-FR" altLang="fr-FR" sz="1200" b="0" i="0" u="none" strike="noStrike" cap="none" normalizeH="0" baseline="0" dirty="0">
                <a:ln>
                  <a:noFill/>
                </a:ln>
                <a:solidFill>
                  <a:srgbClr val="080808"/>
                </a:solidFill>
                <a:effectLst/>
                <a:latin typeface="JetBrains Mono"/>
              </a:rPr>
            </a:br>
            <a:r>
              <a:rPr kumimoji="0" lang="fr-FR" altLang="fr-FR" sz="1200"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a:p>
            <a:pPr>
              <a:lnSpc>
                <a:spcPct val="100000"/>
              </a:lnSpc>
              <a:spcBef>
                <a:spcPts val="0"/>
              </a:spcBef>
            </a:pPr>
            <a:endParaRPr lang="fr-FR" dirty="0"/>
          </a:p>
          <a:p>
            <a:pPr>
              <a:lnSpc>
                <a:spcPct val="100000"/>
              </a:lnSpc>
              <a:spcBef>
                <a:spcPts val="0"/>
              </a:spcBef>
            </a:pPr>
            <a:r>
              <a:rPr lang="fr-FR" dirty="0"/>
              <a:t> </a:t>
            </a:r>
          </a:p>
        </p:txBody>
      </p:sp>
      <p:sp>
        <p:nvSpPr>
          <p:cNvPr id="7" name="Content Placeholder 6">
            <a:extLst>
              <a:ext uri="{FF2B5EF4-FFF2-40B4-BE49-F238E27FC236}">
                <a16:creationId xmlns:a16="http://schemas.microsoft.com/office/drawing/2014/main" id="{A827A08C-2971-A5B9-11A4-33A2FF3B0393}"/>
              </a:ext>
            </a:extLst>
          </p:cNvPr>
          <p:cNvSpPr>
            <a:spLocks noGrp="1"/>
          </p:cNvSpPr>
          <p:nvPr>
            <p:ph sz="quarter" idx="15"/>
          </p:nvPr>
        </p:nvSpPr>
        <p:spPr/>
        <p:txBody>
          <a:bodyPr/>
          <a:lstStyle/>
          <a:p>
            <a:r>
              <a:rPr lang="fr-FR" dirty="0"/>
              <a:t>Etape 5 : Créer la classe </a:t>
            </a:r>
            <a:r>
              <a:rPr lang="fr-FR" dirty="0" err="1"/>
              <a:t>EtudiantService</a:t>
            </a:r>
            <a:r>
              <a:rPr lang="fr-FR" dirty="0"/>
              <a:t> </a:t>
            </a:r>
          </a:p>
        </p:txBody>
      </p:sp>
    </p:spTree>
    <p:extLst>
      <p:ext uri="{BB962C8B-B14F-4D97-AF65-F5344CB8AC3E}">
        <p14:creationId xmlns:p14="http://schemas.microsoft.com/office/powerpoint/2010/main" val="13833378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contenu 3">
            <a:extLst>
              <a:ext uri="{FF2B5EF4-FFF2-40B4-BE49-F238E27FC236}">
                <a16:creationId xmlns:a16="http://schemas.microsoft.com/office/drawing/2014/main" id="{FC78EC2E-5F3B-4CBA-8299-711C93C5F109}"/>
              </a:ext>
            </a:extLst>
          </p:cNvPr>
          <p:cNvSpPr>
            <a:spLocks noGrp="1"/>
          </p:cNvSpPr>
          <p:nvPr>
            <p:ph sz="quarter" idx="12"/>
          </p:nvPr>
        </p:nvSpPr>
        <p:spPr/>
        <p:txBody>
          <a:bodyPr/>
          <a:lstStyle/>
          <a:p>
            <a:pPr>
              <a:lnSpc>
                <a:spcPct val="150000"/>
              </a:lnSpc>
            </a:pPr>
            <a:r>
              <a:rPr lang="fr-FR" b="1" dirty="0"/>
              <a:t>Créer le fragment </a:t>
            </a:r>
            <a:r>
              <a:rPr lang="fr-FR" altLang="fr-FR" b="1" dirty="0" err="1"/>
              <a:t>FormFragment</a:t>
            </a:r>
            <a:r>
              <a:rPr lang="fr-FR" b="1" dirty="0"/>
              <a:t> permettant d’ajouter un nouveau étudiant : </a:t>
            </a:r>
          </a:p>
        </p:txBody>
      </p:sp>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Etape 6 : Créer le fragment </a:t>
            </a:r>
            <a:r>
              <a:rPr lang="fr-FR" altLang="fr-FR" b="1" dirty="0" err="1"/>
              <a:t>FormFragment</a:t>
            </a:r>
            <a:r>
              <a:rPr lang="fr-FR" dirty="0"/>
              <a:t> </a:t>
            </a:r>
          </a:p>
        </p:txBody>
      </p:sp>
      <p:sp>
        <p:nvSpPr>
          <p:cNvPr id="9" name="Rectangle 2">
            <a:extLst>
              <a:ext uri="{FF2B5EF4-FFF2-40B4-BE49-F238E27FC236}">
                <a16:creationId xmlns:a16="http://schemas.microsoft.com/office/drawing/2014/main" id="{D444F15C-3164-20E1-763F-530BCEDAF454}"/>
              </a:ext>
            </a:extLst>
          </p:cNvPr>
          <p:cNvSpPr>
            <a:spLocks noGrp="1" noChangeArrowheads="1"/>
          </p:cNvSpPr>
          <p:nvPr>
            <p:ph sz="quarter" idx="14"/>
          </p:nvPr>
        </p:nvSpPr>
        <p:spPr bwMode="auto">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1" u="none" strike="noStrike" cap="none" normalizeH="0" baseline="0">
                <a:ln>
                  <a:noFill/>
                </a:ln>
                <a:solidFill>
                  <a:srgbClr val="080808"/>
                </a:solidFill>
                <a:effectLst/>
                <a:latin typeface="JetBrains Mono"/>
              </a:rPr>
              <a:t>&lt;?</a:t>
            </a:r>
            <a:r>
              <a:rPr kumimoji="0" lang="fr-FR" altLang="fr-FR" sz="1000" b="0" i="0" u="none" strike="noStrike" cap="none" normalizeH="0" baseline="0">
                <a:ln>
                  <a:noFill/>
                </a:ln>
                <a:solidFill>
                  <a:srgbClr val="174AD4"/>
                </a:solidFill>
                <a:effectLst/>
                <a:latin typeface="JetBrains Mono"/>
              </a:rPr>
              <a:t>xml version</a:t>
            </a:r>
            <a:r>
              <a:rPr kumimoji="0" lang="fr-FR" altLang="fr-FR" sz="1000" b="0" i="0" u="none" strike="noStrike" cap="none" normalizeH="0" baseline="0">
                <a:ln>
                  <a:noFill/>
                </a:ln>
                <a:solidFill>
                  <a:srgbClr val="067D17"/>
                </a:solidFill>
                <a:effectLst/>
                <a:latin typeface="JetBrains Mono"/>
              </a:rPr>
              <a:t>="1.0" </a:t>
            </a:r>
            <a:r>
              <a:rPr kumimoji="0" lang="fr-FR" altLang="fr-FR" sz="1000" b="0" i="0" u="none" strike="noStrike" cap="none" normalizeH="0" baseline="0">
                <a:ln>
                  <a:noFill/>
                </a:ln>
                <a:solidFill>
                  <a:srgbClr val="174AD4"/>
                </a:solidFill>
                <a:effectLst/>
                <a:latin typeface="JetBrains Mono"/>
              </a:rPr>
              <a:t>encoding</a:t>
            </a:r>
            <a:r>
              <a:rPr kumimoji="0" lang="fr-FR" altLang="fr-FR" sz="1000" b="0" i="0" u="none" strike="noStrike" cap="none" normalizeH="0" baseline="0">
                <a:ln>
                  <a:noFill/>
                </a:ln>
                <a:solidFill>
                  <a:srgbClr val="067D17"/>
                </a:solidFill>
                <a:effectLst/>
                <a:latin typeface="JetBrains Mono"/>
              </a:rPr>
              <a:t>="utf-8"</a:t>
            </a:r>
            <a:r>
              <a:rPr kumimoji="0" lang="fr-FR" altLang="fr-FR" sz="1000" b="0" i="1" u="none" strike="noStrike" cap="none" normalizeH="0" baseline="0">
                <a:ln>
                  <a:noFill/>
                </a:ln>
                <a:solidFill>
                  <a:srgbClr val="080808"/>
                </a:solidFill>
                <a:effectLst/>
                <a:latin typeface="JetBrains Mono"/>
              </a:rPr>
              <a:t>?&gt;</a:t>
            </a:r>
            <a:br>
              <a:rPr kumimoji="0" lang="fr-FR" altLang="fr-FR" sz="1000" b="0" i="1"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&lt;</a:t>
            </a:r>
            <a:r>
              <a:rPr kumimoji="0" lang="fr-FR" altLang="fr-FR" sz="1000" b="0" i="0" u="none" strike="noStrike" cap="none" normalizeH="0" baseline="0">
                <a:ln>
                  <a:noFill/>
                </a:ln>
                <a:solidFill>
                  <a:srgbClr val="0033B3"/>
                </a:solidFill>
                <a:effectLst/>
                <a:latin typeface="JetBrains Mono"/>
              </a:rPr>
              <a:t>FrameLayout </a:t>
            </a:r>
            <a:r>
              <a:rPr kumimoji="0" lang="fr-FR" altLang="fr-FR" sz="1000" b="0" i="0" u="none" strike="noStrike" cap="none" normalizeH="0" baseline="0">
                <a:ln>
                  <a:noFill/>
                </a:ln>
                <a:solidFill>
                  <a:srgbClr val="174AD4"/>
                </a:solidFill>
                <a:effectLst/>
                <a:latin typeface="JetBrains Mono"/>
              </a:rPr>
              <a:t>xmlns:</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067D17"/>
                </a:solidFill>
                <a:effectLst/>
                <a:latin typeface="JetBrains Mono"/>
              </a:rPr>
              <a:t>="http://schemas.android.com/apk/res/android"</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174AD4"/>
                </a:solidFill>
                <a:effectLst/>
                <a:latin typeface="JetBrains Mono"/>
              </a:rPr>
              <a:t>xmlns:</a:t>
            </a:r>
            <a:r>
              <a:rPr kumimoji="0" lang="fr-FR" altLang="fr-FR" sz="1000" b="0" i="0" u="none" strike="noStrike" cap="none" normalizeH="0" baseline="0">
                <a:ln>
                  <a:noFill/>
                </a:ln>
                <a:solidFill>
                  <a:srgbClr val="871094"/>
                </a:solidFill>
                <a:effectLst/>
                <a:latin typeface="JetBrains Mono"/>
              </a:rPr>
              <a:t>app</a:t>
            </a:r>
            <a:r>
              <a:rPr kumimoji="0" lang="fr-FR" altLang="fr-FR" sz="1000" b="0" i="0" u="none" strike="noStrike" cap="none" normalizeH="0" baseline="0">
                <a:ln>
                  <a:noFill/>
                </a:ln>
                <a:solidFill>
                  <a:srgbClr val="067D17"/>
                </a:solidFill>
                <a:effectLst/>
                <a:latin typeface="JetBrains Mono"/>
              </a:rPr>
              <a:t>="http://schemas.android.com/apk/res-auto"</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174AD4"/>
                </a:solidFill>
                <a:effectLst/>
                <a:latin typeface="JetBrains Mono"/>
              </a:rPr>
              <a:t>xmlns:</a:t>
            </a:r>
            <a:r>
              <a:rPr kumimoji="0" lang="fr-FR" altLang="fr-FR" sz="1000" b="0" i="0" u="none" strike="noStrike" cap="none" normalizeH="0" baseline="0">
                <a:ln>
                  <a:noFill/>
                </a:ln>
                <a:solidFill>
                  <a:srgbClr val="871094"/>
                </a:solidFill>
                <a:effectLst/>
                <a:latin typeface="JetBrains Mono"/>
              </a:rPr>
              <a:t>tools</a:t>
            </a:r>
            <a:r>
              <a:rPr kumimoji="0" lang="fr-FR" altLang="fr-FR" sz="1000" b="0" i="0" u="none" strike="noStrike" cap="none" normalizeH="0" baseline="0">
                <a:ln>
                  <a:noFill/>
                </a:ln>
                <a:solidFill>
                  <a:srgbClr val="067D17"/>
                </a:solidFill>
                <a:effectLst/>
                <a:latin typeface="JetBrains Mono"/>
              </a:rPr>
              <a:t>="http://schemas.android.com/tools"</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:layout_width</a:t>
            </a:r>
            <a:r>
              <a:rPr kumimoji="0" lang="fr-FR" altLang="fr-FR" sz="1000" b="0" i="0" u="none" strike="noStrike" cap="none" normalizeH="0" baseline="0">
                <a:ln>
                  <a:noFill/>
                </a:ln>
                <a:solidFill>
                  <a:srgbClr val="067D17"/>
                </a:solidFill>
                <a:effectLst/>
                <a:latin typeface="JetBrains Mono"/>
              </a:rPr>
              <a:t>="match_parent"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:layout_height</a:t>
            </a:r>
            <a:r>
              <a:rPr kumimoji="0" lang="fr-FR" altLang="fr-FR" sz="1000" b="0" i="0" u="none" strike="noStrike" cap="none" normalizeH="0" baseline="0">
                <a:ln>
                  <a:noFill/>
                </a:ln>
                <a:solidFill>
                  <a:srgbClr val="067D17"/>
                </a:solidFill>
                <a:effectLst/>
                <a:latin typeface="JetBrains Mono"/>
              </a:rPr>
              <a:t>="match_parent"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tools</a:t>
            </a:r>
            <a:r>
              <a:rPr kumimoji="0" lang="fr-FR" altLang="fr-FR" sz="1000" b="0" i="0" u="none" strike="noStrike" cap="none" normalizeH="0" baseline="0">
                <a:ln>
                  <a:noFill/>
                </a:ln>
                <a:solidFill>
                  <a:srgbClr val="174AD4"/>
                </a:solidFill>
                <a:effectLst/>
                <a:latin typeface="JetBrains Mono"/>
              </a:rPr>
              <a:t>:context</a:t>
            </a:r>
            <a:r>
              <a:rPr kumimoji="0" lang="fr-FR" altLang="fr-FR" sz="1000" b="0" i="0" u="none" strike="noStrike" cap="none" normalizeH="0" baseline="0">
                <a:ln>
                  <a:noFill/>
                </a:ln>
                <a:solidFill>
                  <a:srgbClr val="067D17"/>
                </a:solidFill>
                <a:effectLst/>
                <a:latin typeface="JetBrains Mono"/>
              </a:rPr>
              <a:t>=".FormFragmnet"</a:t>
            </a:r>
            <a:r>
              <a:rPr kumimoji="0" lang="fr-FR" altLang="fr-FR" sz="1000" b="0" i="0" u="none" strike="noStrike" cap="none" normalizeH="0" baseline="0">
                <a:ln>
                  <a:noFill/>
                </a:ln>
                <a:solidFill>
                  <a:srgbClr val="080808"/>
                </a:solidFill>
                <a:effectLst/>
                <a:latin typeface="JetBrains Mono"/>
              </a:rPr>
              <a:t>&gt;</a:t>
            </a:r>
            <a:br>
              <a:rPr kumimoji="0" lang="fr-FR" altLang="fr-FR" sz="1000" b="0" i="0" u="none" strike="noStrike" cap="none" normalizeH="0" baseline="0">
                <a:ln>
                  <a:noFill/>
                </a:ln>
                <a:solidFill>
                  <a:srgbClr val="080808"/>
                </a:solidFill>
                <a:effectLst/>
                <a:latin typeface="JetBrains Mono"/>
              </a:rPr>
            </a:b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    &lt;</a:t>
            </a:r>
            <a:r>
              <a:rPr kumimoji="0" lang="fr-FR" altLang="fr-FR" sz="1000" b="0" i="0" u="none" strike="noStrike" cap="none" normalizeH="0" baseline="0">
                <a:ln>
                  <a:noFill/>
                </a:ln>
                <a:solidFill>
                  <a:srgbClr val="0033B3"/>
                </a:solidFill>
                <a:effectLst/>
                <a:latin typeface="JetBrains Mono"/>
              </a:rPr>
              <a:t>androidx.constraintlayout.widget.ConstraintLayout</a:t>
            </a:r>
            <a:br>
              <a:rPr kumimoji="0" lang="fr-FR" altLang="fr-FR" sz="1000" b="0" i="0" u="none" strike="noStrike" cap="none" normalizeH="0" baseline="0">
                <a:ln>
                  <a:noFill/>
                </a:ln>
                <a:solidFill>
                  <a:srgbClr val="0033B3"/>
                </a:solidFill>
                <a:effectLst/>
                <a:latin typeface="JetBrains Mono"/>
              </a:rPr>
            </a:br>
            <a:r>
              <a:rPr kumimoji="0" lang="fr-FR" altLang="fr-FR" sz="1000" b="0" i="0" u="none" strike="noStrike" cap="none" normalizeH="0" baseline="0">
                <a:ln>
                  <a:noFill/>
                </a:ln>
                <a:solidFill>
                  <a:srgbClr val="0033B3"/>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:layout_width</a:t>
            </a:r>
            <a:r>
              <a:rPr kumimoji="0" lang="fr-FR" altLang="fr-FR" sz="1000" b="0" i="0" u="none" strike="noStrike" cap="none" normalizeH="0" baseline="0">
                <a:ln>
                  <a:noFill/>
                </a:ln>
                <a:solidFill>
                  <a:srgbClr val="067D17"/>
                </a:solidFill>
                <a:effectLst/>
                <a:latin typeface="JetBrains Mono"/>
              </a:rPr>
              <a:t>="match_parent"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:layout_height</a:t>
            </a:r>
            <a:r>
              <a:rPr kumimoji="0" lang="fr-FR" altLang="fr-FR" sz="1000" b="0" i="0" u="none" strike="noStrike" cap="none" normalizeH="0" baseline="0">
                <a:ln>
                  <a:noFill/>
                </a:ln>
                <a:solidFill>
                  <a:srgbClr val="067D17"/>
                </a:solidFill>
                <a:effectLst/>
                <a:latin typeface="JetBrains Mono"/>
              </a:rPr>
              <a:t>="match_parent"</a:t>
            </a:r>
            <a:r>
              <a:rPr kumimoji="0" lang="fr-FR" altLang="fr-FR" sz="1000" b="0" i="0" u="none" strike="noStrike" cap="none" normalizeH="0" baseline="0">
                <a:ln>
                  <a:noFill/>
                </a:ln>
                <a:solidFill>
                  <a:srgbClr val="080808"/>
                </a:solidFill>
                <a:effectLst/>
                <a:latin typeface="JetBrains Mono"/>
              </a:rPr>
              <a:t>&gt;</a:t>
            </a:r>
            <a:br>
              <a:rPr kumimoji="0" lang="fr-FR" altLang="fr-FR" sz="1000" b="0" i="0" u="none" strike="noStrike" cap="none" normalizeH="0" baseline="0">
                <a:ln>
                  <a:noFill/>
                </a:ln>
                <a:solidFill>
                  <a:srgbClr val="080808"/>
                </a:solidFill>
                <a:effectLst/>
                <a:latin typeface="JetBrains Mono"/>
              </a:rPr>
            </a:br>
            <a:br>
              <a:rPr kumimoji="0" lang="fr-FR" altLang="fr-FR" sz="1000" b="0" i="0" u="none" strike="noStrike" cap="none" normalizeH="0" baseline="0">
                <a:ln>
                  <a:noFill/>
                </a:ln>
                <a:solidFill>
                  <a:srgbClr val="080808"/>
                </a:solidFill>
                <a:effectLst/>
                <a:latin typeface="JetBrains Mono"/>
              </a:rPr>
            </a:br>
            <a:r>
              <a:rPr kumimoji="0" lang="fr-FR" altLang="fr-FR" sz="1000" b="0" i="0" u="none" strike="noStrike" cap="none" normalizeH="0" baseline="0">
                <a:ln>
                  <a:noFill/>
                </a:ln>
                <a:solidFill>
                  <a:srgbClr val="080808"/>
                </a:solidFill>
                <a:effectLst/>
                <a:latin typeface="JetBrains Mono"/>
              </a:rPr>
              <a:t>        &lt;</a:t>
            </a:r>
            <a:r>
              <a:rPr kumimoji="0" lang="fr-FR" altLang="fr-FR" sz="1000" b="0" i="0" u="none" strike="noStrike" cap="none" normalizeH="0" baseline="0">
                <a:ln>
                  <a:noFill/>
                </a:ln>
                <a:solidFill>
                  <a:srgbClr val="0033B3"/>
                </a:solidFill>
                <a:effectLst/>
                <a:latin typeface="JetBrains Mono"/>
              </a:rPr>
              <a:t>TextView</a:t>
            </a:r>
            <a:br>
              <a:rPr kumimoji="0" lang="fr-FR" altLang="fr-FR" sz="1000" b="0" i="0" u="none" strike="noStrike" cap="none" normalizeH="0" baseline="0">
                <a:ln>
                  <a:noFill/>
                </a:ln>
                <a:solidFill>
                  <a:srgbClr val="0033B3"/>
                </a:solidFill>
                <a:effectLst/>
                <a:latin typeface="JetBrains Mono"/>
              </a:rPr>
            </a:br>
            <a:r>
              <a:rPr kumimoji="0" lang="fr-FR" altLang="fr-FR" sz="1000" b="0" i="0" u="none" strike="noStrike" cap="none" normalizeH="0" baseline="0">
                <a:ln>
                  <a:noFill/>
                </a:ln>
                <a:solidFill>
                  <a:srgbClr val="0033B3"/>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:id</a:t>
            </a:r>
            <a:r>
              <a:rPr kumimoji="0" lang="fr-FR" altLang="fr-FR" sz="1000" b="0" i="0" u="none" strike="noStrike" cap="none" normalizeH="0" baseline="0">
                <a:ln>
                  <a:noFill/>
                </a:ln>
                <a:solidFill>
                  <a:srgbClr val="067D17"/>
                </a:solidFill>
                <a:effectLst/>
                <a:latin typeface="JetBrains Mono"/>
              </a:rPr>
              <a:t>="@+id/textViewville"</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:layout_width</a:t>
            </a:r>
            <a:r>
              <a:rPr kumimoji="0" lang="fr-FR" altLang="fr-FR" sz="1000" b="0" i="0" u="none" strike="noStrike" cap="none" normalizeH="0" baseline="0">
                <a:ln>
                  <a:noFill/>
                </a:ln>
                <a:solidFill>
                  <a:srgbClr val="067D17"/>
                </a:solidFill>
                <a:effectLst/>
                <a:latin typeface="JetBrains Mono"/>
              </a:rPr>
              <a:t>="102dp"</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:layout_height</a:t>
            </a:r>
            <a:r>
              <a:rPr kumimoji="0" lang="fr-FR" altLang="fr-FR" sz="1000" b="0" i="0" u="none" strike="noStrike" cap="none" normalizeH="0" baseline="0">
                <a:ln>
                  <a:noFill/>
                </a:ln>
                <a:solidFill>
                  <a:srgbClr val="067D17"/>
                </a:solidFill>
                <a:effectLst/>
                <a:latin typeface="JetBrains Mono"/>
              </a:rPr>
              <a:t>="26dp"</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:layout_marginTop</a:t>
            </a:r>
            <a:r>
              <a:rPr kumimoji="0" lang="fr-FR" altLang="fr-FR" sz="1000" b="0" i="0" u="none" strike="noStrike" cap="none" normalizeH="0" baseline="0">
                <a:ln>
                  <a:noFill/>
                </a:ln>
                <a:solidFill>
                  <a:srgbClr val="067D17"/>
                </a:solidFill>
                <a:effectLst/>
                <a:latin typeface="JetBrains Mono"/>
              </a:rPr>
              <a:t>="264dp"</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:text</a:t>
            </a:r>
            <a:r>
              <a:rPr kumimoji="0" lang="fr-FR" altLang="fr-FR" sz="1000" b="0" i="0" u="none" strike="noStrike" cap="none" normalizeH="0" baseline="0">
                <a:ln>
                  <a:noFill/>
                </a:ln>
                <a:solidFill>
                  <a:srgbClr val="067D17"/>
                </a:solidFill>
                <a:effectLst/>
                <a:latin typeface="JetBrains Mono"/>
              </a:rPr>
              <a:t>="Ville :"</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android</a:t>
            </a:r>
            <a:r>
              <a:rPr kumimoji="0" lang="fr-FR" altLang="fr-FR" sz="1000" b="0" i="0" u="none" strike="noStrike" cap="none" normalizeH="0" baseline="0">
                <a:ln>
                  <a:noFill/>
                </a:ln>
                <a:solidFill>
                  <a:srgbClr val="174AD4"/>
                </a:solidFill>
                <a:effectLst/>
                <a:latin typeface="JetBrains Mono"/>
              </a:rPr>
              <a:t>:textSize</a:t>
            </a:r>
            <a:r>
              <a:rPr kumimoji="0" lang="fr-FR" altLang="fr-FR" sz="1000" b="0" i="0" u="none" strike="noStrike" cap="none" normalizeH="0" baseline="0">
                <a:ln>
                  <a:noFill/>
                </a:ln>
                <a:solidFill>
                  <a:srgbClr val="067D17"/>
                </a:solidFill>
                <a:effectLst/>
                <a:latin typeface="JetBrains Mono"/>
              </a:rPr>
              <a:t>="20sp"</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app</a:t>
            </a:r>
            <a:r>
              <a:rPr kumimoji="0" lang="fr-FR" altLang="fr-FR" sz="1000" b="0" i="0" u="none" strike="noStrike" cap="none" normalizeH="0" baseline="0">
                <a:ln>
                  <a:noFill/>
                </a:ln>
                <a:solidFill>
                  <a:srgbClr val="174AD4"/>
                </a:solidFill>
                <a:effectLst/>
                <a:latin typeface="JetBrains Mono"/>
              </a:rPr>
              <a:t>:layout_constraintBottom_toBottomOf</a:t>
            </a:r>
            <a:r>
              <a:rPr kumimoji="0" lang="fr-FR" altLang="fr-FR" sz="1000" b="0" i="0" u="none" strike="noStrike" cap="none" normalizeH="0" baseline="0">
                <a:ln>
                  <a:noFill/>
                </a:ln>
                <a:solidFill>
                  <a:srgbClr val="067D17"/>
                </a:solidFill>
                <a:effectLst/>
                <a:latin typeface="JetBrains Mono"/>
              </a:rPr>
              <a:t>="@+id/send"</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app</a:t>
            </a:r>
            <a:r>
              <a:rPr kumimoji="0" lang="fr-FR" altLang="fr-FR" sz="1000" b="0" i="0" u="none" strike="noStrike" cap="none" normalizeH="0" baseline="0">
                <a:ln>
                  <a:noFill/>
                </a:ln>
                <a:solidFill>
                  <a:srgbClr val="174AD4"/>
                </a:solidFill>
                <a:effectLst/>
                <a:latin typeface="JetBrains Mono"/>
              </a:rPr>
              <a:t>:layout_constraintEnd_toStartOf</a:t>
            </a:r>
            <a:r>
              <a:rPr kumimoji="0" lang="fr-FR" altLang="fr-FR" sz="1000" b="0" i="0" u="none" strike="noStrike" cap="none" normalizeH="0" baseline="0">
                <a:ln>
                  <a:noFill/>
                </a:ln>
                <a:solidFill>
                  <a:srgbClr val="067D17"/>
                </a:solidFill>
                <a:effectLst/>
                <a:latin typeface="JetBrains Mono"/>
              </a:rPr>
              <a:t>="@+id/ville"</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app</a:t>
            </a:r>
            <a:r>
              <a:rPr kumimoji="0" lang="fr-FR" altLang="fr-FR" sz="1000" b="0" i="0" u="none" strike="noStrike" cap="none" normalizeH="0" baseline="0">
                <a:ln>
                  <a:noFill/>
                </a:ln>
                <a:solidFill>
                  <a:srgbClr val="174AD4"/>
                </a:solidFill>
                <a:effectLst/>
                <a:latin typeface="JetBrains Mono"/>
              </a:rPr>
              <a:t>:layout_constraintHorizontal_bias</a:t>
            </a:r>
            <a:r>
              <a:rPr kumimoji="0" lang="fr-FR" altLang="fr-FR" sz="1000" b="0" i="0" u="none" strike="noStrike" cap="none" normalizeH="0" baseline="0">
                <a:ln>
                  <a:noFill/>
                </a:ln>
                <a:solidFill>
                  <a:srgbClr val="067D17"/>
                </a:solidFill>
                <a:effectLst/>
                <a:latin typeface="JetBrains Mono"/>
              </a:rPr>
              <a:t>="0.366"</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app</a:t>
            </a:r>
            <a:r>
              <a:rPr kumimoji="0" lang="fr-FR" altLang="fr-FR" sz="1000" b="0" i="0" u="none" strike="noStrike" cap="none" normalizeH="0" baseline="0">
                <a:ln>
                  <a:noFill/>
                </a:ln>
                <a:solidFill>
                  <a:srgbClr val="174AD4"/>
                </a:solidFill>
                <a:effectLst/>
                <a:latin typeface="JetBrains Mono"/>
              </a:rPr>
              <a:t>:layout_constraintStart_toStartOf</a:t>
            </a:r>
            <a:r>
              <a:rPr kumimoji="0" lang="fr-FR" altLang="fr-FR" sz="1000" b="0" i="0" u="none" strike="noStrike" cap="none" normalizeH="0" baseline="0">
                <a:ln>
                  <a:noFill/>
                </a:ln>
                <a:solidFill>
                  <a:srgbClr val="067D17"/>
                </a:solidFill>
                <a:effectLst/>
                <a:latin typeface="JetBrains Mono"/>
              </a:rPr>
              <a:t>="parent"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app</a:t>
            </a:r>
            <a:r>
              <a:rPr kumimoji="0" lang="fr-FR" altLang="fr-FR" sz="1000" b="0" i="0" u="none" strike="noStrike" cap="none" normalizeH="0" baseline="0">
                <a:ln>
                  <a:noFill/>
                </a:ln>
                <a:solidFill>
                  <a:srgbClr val="174AD4"/>
                </a:solidFill>
                <a:effectLst/>
                <a:latin typeface="JetBrains Mono"/>
              </a:rPr>
              <a:t>:layout_constraintTop_toTopOf</a:t>
            </a:r>
            <a:r>
              <a:rPr kumimoji="0" lang="fr-FR" altLang="fr-FR" sz="1000" b="0" i="0" u="none" strike="noStrike" cap="none" normalizeH="0" baseline="0">
                <a:ln>
                  <a:noFill/>
                </a:ln>
                <a:solidFill>
                  <a:srgbClr val="067D17"/>
                </a:solidFill>
                <a:effectLst/>
                <a:latin typeface="JetBrains Mono"/>
              </a:rPr>
              <a:t>="parent"</a:t>
            </a:r>
            <a:br>
              <a:rPr kumimoji="0" lang="fr-FR" altLang="fr-FR" sz="1000" b="0" i="0" u="none" strike="noStrike" cap="none" normalizeH="0" baseline="0">
                <a:ln>
                  <a:noFill/>
                </a:ln>
                <a:solidFill>
                  <a:srgbClr val="067D17"/>
                </a:solidFill>
                <a:effectLst/>
                <a:latin typeface="JetBrains Mono"/>
              </a:rPr>
            </a:br>
            <a:r>
              <a:rPr kumimoji="0" lang="fr-FR" altLang="fr-FR" sz="1000" b="0" i="0" u="none" strike="noStrike" cap="none" normalizeH="0" baseline="0">
                <a:ln>
                  <a:noFill/>
                </a:ln>
                <a:solidFill>
                  <a:srgbClr val="067D17"/>
                </a:solidFill>
                <a:effectLst/>
                <a:latin typeface="JetBrains Mono"/>
              </a:rPr>
              <a:t>            </a:t>
            </a:r>
            <a:r>
              <a:rPr kumimoji="0" lang="fr-FR" altLang="fr-FR" sz="1000" b="0" i="0" u="none" strike="noStrike" cap="none" normalizeH="0" baseline="0">
                <a:ln>
                  <a:noFill/>
                </a:ln>
                <a:solidFill>
                  <a:srgbClr val="871094"/>
                </a:solidFill>
                <a:effectLst/>
                <a:latin typeface="JetBrains Mono"/>
              </a:rPr>
              <a:t>app</a:t>
            </a:r>
            <a:r>
              <a:rPr kumimoji="0" lang="fr-FR" altLang="fr-FR" sz="1000" b="0" i="0" u="none" strike="noStrike" cap="none" normalizeH="0" baseline="0">
                <a:ln>
                  <a:noFill/>
                </a:ln>
                <a:solidFill>
                  <a:srgbClr val="174AD4"/>
                </a:solidFill>
                <a:effectLst/>
                <a:latin typeface="JetBrains Mono"/>
              </a:rPr>
              <a:t>:layout_constraintVertical_bias</a:t>
            </a:r>
            <a:r>
              <a:rPr kumimoji="0" lang="fr-FR" altLang="fr-FR" sz="1000" b="0" i="0" u="none" strike="noStrike" cap="none" normalizeH="0" baseline="0">
                <a:ln>
                  <a:noFill/>
                </a:ln>
                <a:solidFill>
                  <a:srgbClr val="067D17"/>
                </a:solidFill>
                <a:effectLst/>
                <a:latin typeface="JetBrains Mono"/>
              </a:rPr>
              <a:t>="0.0" </a:t>
            </a:r>
            <a:r>
              <a:rPr kumimoji="0" lang="fr-FR" altLang="fr-FR" sz="1000" b="0" i="0" u="none" strike="noStrike" cap="none" normalizeH="0" baseline="0">
                <a:ln>
                  <a:noFill/>
                </a:ln>
                <a:solidFill>
                  <a:srgbClr val="080808"/>
                </a:solidFill>
                <a:effectLst/>
                <a:latin typeface="JetBrains Mono"/>
              </a:rPr>
              <a:t>/&gt;</a:t>
            </a:r>
            <a:br>
              <a:rPr kumimoji="0" lang="fr-FR" altLang="fr-FR" sz="1000" b="0" i="0" u="none" strike="noStrike" cap="none" normalizeH="0" baseline="0">
                <a:ln>
                  <a:noFill/>
                </a:ln>
                <a:solidFill>
                  <a:srgbClr val="080808"/>
                </a:solidFill>
                <a:effectLst/>
                <a:latin typeface="JetBrains Mono"/>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35C6A2A4-296C-7E9A-65B4-414852393795}"/>
              </a:ext>
            </a:extLst>
          </p:cNvPr>
          <p:cNvPicPr>
            <a:picLocks noChangeAspect="1"/>
          </p:cNvPicPr>
          <p:nvPr/>
        </p:nvPicPr>
        <p:blipFill>
          <a:blip r:embed="rId2"/>
          <a:stretch>
            <a:fillRect/>
          </a:stretch>
        </p:blipFill>
        <p:spPr>
          <a:xfrm>
            <a:off x="1347549" y="2489820"/>
            <a:ext cx="3400900" cy="3829584"/>
          </a:xfrm>
          <a:prstGeom prst="rect">
            <a:avLst/>
          </a:prstGeom>
          <a:ln>
            <a:solidFill>
              <a:schemeClr val="tx1"/>
            </a:solidFill>
          </a:ln>
        </p:spPr>
      </p:pic>
    </p:spTree>
    <p:extLst>
      <p:ext uri="{BB962C8B-B14F-4D97-AF65-F5344CB8AC3E}">
        <p14:creationId xmlns:p14="http://schemas.microsoft.com/office/powerpoint/2010/main" val="764601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Etape 6 : Créer le fragment </a:t>
            </a:r>
            <a:r>
              <a:rPr lang="fr-FR" altLang="fr-FR" b="1" dirty="0" err="1"/>
              <a:t>FormFragment</a:t>
            </a:r>
            <a:r>
              <a:rPr lang="fr-FR" dirty="0"/>
              <a:t> (Suite) </a:t>
            </a:r>
          </a:p>
        </p:txBody>
      </p:sp>
      <p:sp>
        <p:nvSpPr>
          <p:cNvPr id="5" name="Content Placeholder 4">
            <a:extLst>
              <a:ext uri="{FF2B5EF4-FFF2-40B4-BE49-F238E27FC236}">
                <a16:creationId xmlns:a16="http://schemas.microsoft.com/office/drawing/2014/main" id="{A1F6329C-6238-8A34-8526-21C026127461}"/>
              </a:ext>
            </a:extLst>
          </p:cNvPr>
          <p:cNvSpPr>
            <a:spLocks noGrp="1"/>
          </p:cNvSpPr>
          <p:nvPr>
            <p:ph sz="quarter" idx="14"/>
          </p:nvPr>
        </p:nvSpPr>
        <p:spPr/>
        <p:txBody>
          <a:bodyPr/>
          <a:lstStyle/>
          <a:p>
            <a:pPr algn="l">
              <a:lnSpc>
                <a:spcPct val="100000"/>
              </a:lnSpc>
              <a:spcBef>
                <a:spcPts val="0"/>
              </a:spcBef>
            </a:pP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textViewnom</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="117dp"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="32dp"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="Nom :"</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:textSize</a:t>
            </a:r>
            <a:r>
              <a:rPr kumimoji="0" lang="fr-FR" altLang="fr-FR" sz="1000" b="0" i="0" u="none" strike="noStrike" cap="none" normalizeH="0" baseline="0" dirty="0">
                <a:ln>
                  <a:noFill/>
                </a:ln>
                <a:solidFill>
                  <a:srgbClr val="067D17"/>
                </a:solidFill>
                <a:effectLst/>
                <a:latin typeface="JetBrains Mono"/>
              </a:rPr>
              <a:t>="20sp"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:drawableTint</a:t>
            </a:r>
            <a:r>
              <a:rPr kumimoji="0" lang="fr-FR" altLang="fr-FR" sz="1000" b="0" i="0" u="none" strike="noStrike" cap="none" normalizeH="0" baseline="0" dirty="0">
                <a:ln>
                  <a:noFill/>
                </a:ln>
                <a:solidFill>
                  <a:srgbClr val="067D17"/>
                </a:solidFill>
                <a:effectLst/>
                <a:latin typeface="JetBrains Mono"/>
              </a:rPr>
              <a:t>="#000000"</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:layout_constraintBottom_toBottomOf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:layout_constraintEnd_toStartOf</a:t>
            </a:r>
            <a:r>
              <a:rPr kumimoji="0" lang="fr-FR" altLang="fr-FR" sz="1000" b="0" i="0" u="none" strike="noStrike" cap="none" normalizeH="0" baseline="0" dirty="0">
                <a:ln>
                  <a:noFill/>
                </a:ln>
                <a:solidFill>
                  <a:srgbClr val="067D17"/>
                </a:solidFill>
                <a:effectLst/>
                <a:latin typeface="JetBrains Mono"/>
              </a:rPr>
              <a:t>="@+id/ville"</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:layout_constraintHorizontal_bias</a:t>
            </a:r>
            <a:r>
              <a:rPr kumimoji="0" lang="fr-FR" altLang="fr-FR" sz="1000" b="0" i="0" u="none" strike="noStrike" cap="none" normalizeH="0" baseline="0" dirty="0">
                <a:ln>
                  <a:noFill/>
                </a:ln>
                <a:solidFill>
                  <a:srgbClr val="067D17"/>
                </a:solidFill>
                <a:effectLst/>
                <a:latin typeface="JetBrains Mono"/>
              </a:rPr>
              <a:t>="0.484"</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:layout_constraintTop_toTopOf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:layout_constraintVertical_bias</a:t>
            </a:r>
            <a:r>
              <a:rPr kumimoji="0" lang="fr-FR" altLang="fr-FR" sz="1000" b="0" i="0" u="none" strike="noStrike" cap="none" normalizeH="0" baseline="0" dirty="0">
                <a:ln>
                  <a:noFill/>
                </a:ln>
                <a:solidFill>
                  <a:srgbClr val="067D17"/>
                </a:solidFill>
                <a:effectLst/>
                <a:latin typeface="JetBrains Mono"/>
              </a:rPr>
              <a:t>="0.057" </a:t>
            </a:r>
            <a:r>
              <a:rPr kumimoji="0" lang="fr-FR" altLang="fr-FR" sz="1000" b="0" i="0" u="none" strike="noStrike" cap="none" normalizeH="0" baseline="0" dirty="0">
                <a:ln>
                  <a:noFill/>
                </a:ln>
                <a:solidFill>
                  <a:srgbClr val="080808"/>
                </a:solidFill>
                <a:effectLst/>
                <a:latin typeface="JetBrains Mono"/>
              </a:rPr>
              <a:t>/&gt;</a:t>
            </a:r>
          </a:p>
          <a:p>
            <a:pPr algn="l">
              <a:lnSpc>
                <a:spcPct val="100000"/>
              </a:lnSpc>
              <a:spcBef>
                <a:spcPts val="0"/>
              </a:spcBef>
            </a:pPr>
            <a:endParaRPr kumimoji="0" lang="fr-FR" altLang="fr-FR" sz="1000" b="0" i="0" u="none" strike="noStrike" cap="none" normalizeH="0" baseline="0" dirty="0">
              <a:ln>
                <a:noFill/>
              </a:ln>
              <a:solidFill>
                <a:srgbClr val="080808"/>
              </a:solidFill>
              <a:effectLst/>
              <a:latin typeface="JetBrains Mono"/>
            </a:endParaRPr>
          </a:p>
          <a:p>
            <a:pPr algn="l">
              <a:lnSpc>
                <a:spcPct val="100000"/>
              </a:lnSpc>
              <a:spcBef>
                <a:spcPts val="0"/>
              </a:spcBef>
            </a:pP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EditText</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="@+id/date"</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="184dp"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="43dp"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="36dp"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:layout_marginEnd</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:background</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drawable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custuminput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:ems</a:t>
            </a:r>
            <a:r>
              <a:rPr kumimoji="0" lang="fr-FR" altLang="fr-FR" sz="1000" b="0" i="0" u="none" strike="noStrike" cap="none" normalizeH="0" baseline="0" dirty="0">
                <a:ln>
                  <a:noFill/>
                </a:ln>
                <a:solidFill>
                  <a:srgbClr val="067D17"/>
                </a:solidFill>
                <a:effectLst/>
                <a:latin typeface="JetBrains Mono"/>
              </a:rPr>
              <a:t>="10"</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:hint</a:t>
            </a:r>
            <a:r>
              <a:rPr kumimoji="0" lang="fr-FR" altLang="fr-FR" sz="1000" b="0" i="0" u="none" strike="noStrike" cap="none" normalizeH="0" baseline="0" dirty="0">
                <a:ln>
                  <a:noFill/>
                </a:ln>
                <a:solidFill>
                  <a:srgbClr val="067D17"/>
                </a:solidFill>
                <a:effectLst/>
                <a:latin typeface="JetBrains Mono"/>
              </a:rPr>
              <a:t>="  DD/MM/YY"</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:inputType</a:t>
            </a:r>
            <a:r>
              <a:rPr kumimoji="0" lang="fr-FR" altLang="fr-FR" sz="1000" b="0" i="0" u="none" strike="noStrike" cap="none" normalizeH="0" baseline="0" dirty="0">
                <a:ln>
                  <a:noFill/>
                </a:ln>
                <a:solidFill>
                  <a:srgbClr val="067D17"/>
                </a:solidFill>
                <a:effectLst/>
                <a:latin typeface="JetBrains Mono"/>
              </a:rPr>
              <a:t>="date"</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:layout_constraintTop_toBottomOf</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prenom</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endParaRPr kumimoji="0" lang="fr-FR" altLang="fr-FR" sz="1800" b="0" i="0" u="none" strike="noStrike" cap="none" normalizeH="0" baseline="0" dirty="0">
              <a:ln>
                <a:noFill/>
              </a:ln>
              <a:solidFill>
                <a:schemeClr val="tx1"/>
              </a:solidFill>
              <a:effectLst/>
              <a:latin typeface="Arial" panose="020B0604020202020204" pitchFamily="34" charset="0"/>
            </a:endParaRPr>
          </a:p>
          <a:p>
            <a:pPr algn="l">
              <a:lnSpc>
                <a:spcPct val="100000"/>
              </a:lnSpc>
              <a:spcBef>
                <a:spcPts val="0"/>
              </a:spcBef>
            </a:pPr>
            <a:br>
              <a:rPr kumimoji="0" lang="fr-FR" altLang="fr-FR" sz="1000" b="0" i="0" u="none" strike="noStrike" cap="none" normalizeH="0" baseline="0" dirty="0">
                <a:ln>
                  <a:noFill/>
                </a:ln>
                <a:solidFill>
                  <a:srgbClr val="080808"/>
                </a:solidFill>
                <a:effectLst/>
                <a:latin typeface="JetBrains Mono"/>
              </a:rPr>
            </a:br>
            <a:endParaRPr lang="fr-FR" sz="1000" dirty="0"/>
          </a:p>
        </p:txBody>
      </p:sp>
      <p:sp>
        <p:nvSpPr>
          <p:cNvPr id="8" name="Rectangle 1">
            <a:extLst>
              <a:ext uri="{FF2B5EF4-FFF2-40B4-BE49-F238E27FC236}">
                <a16:creationId xmlns:a16="http://schemas.microsoft.com/office/drawing/2014/main" id="{9D9DA02C-6620-5DF1-71A3-FE7AC128C489}"/>
              </a:ext>
            </a:extLst>
          </p:cNvPr>
          <p:cNvSpPr>
            <a:spLocks noGrp="1" noChangeArrowheads="1"/>
          </p:cNvSpPr>
          <p:nvPr>
            <p:ph sz="quarter" idx="12"/>
          </p:nvPr>
        </p:nvSpPr>
        <p:spPr bwMode="auto">
          <a:xfrm>
            <a:off x="719999" y="2015289"/>
            <a:ext cx="3207929" cy="437042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EditText</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="@+id/nom"</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="225dp"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="44dp"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="28dp"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:background</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drawable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custuminput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:ems</a:t>
            </a:r>
            <a:r>
              <a:rPr kumimoji="0" lang="fr-FR" altLang="fr-FR" sz="1000" b="0" i="0" u="none" strike="noStrike" cap="none" normalizeH="0" baseline="0" dirty="0">
                <a:ln>
                  <a:noFill/>
                </a:ln>
                <a:solidFill>
                  <a:srgbClr val="067D17"/>
                </a:solidFill>
                <a:effectLst/>
                <a:latin typeface="JetBrains Mono"/>
              </a:rPr>
              <a:t>="10"</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:hint</a:t>
            </a:r>
            <a:r>
              <a:rPr kumimoji="0" lang="fr-FR" altLang="fr-FR" sz="1000" b="0" i="0" u="none" strike="noStrike" cap="none" normalizeH="0" baseline="0" dirty="0">
                <a:ln>
                  <a:noFill/>
                </a:ln>
                <a:solidFill>
                  <a:srgbClr val="067D17"/>
                </a:solidFill>
                <a:effectLst/>
                <a:latin typeface="JetBrains Mono"/>
              </a:rPr>
              <a:t>="  Entrez votre nom"</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:layout_constraintHorizontal_bias</a:t>
            </a:r>
            <a:r>
              <a:rPr kumimoji="0" lang="fr-FR" altLang="fr-FR" sz="1000" b="0" i="0" u="none" strike="noStrike" cap="none" normalizeH="0" baseline="0" dirty="0">
                <a:ln>
                  <a:noFill/>
                </a:ln>
                <a:solidFill>
                  <a:srgbClr val="067D17"/>
                </a:solidFill>
                <a:effectLst/>
                <a:latin typeface="JetBrains Mono"/>
              </a:rPr>
              <a:t>="0.854"</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:layout_constraintTop_toTopOf</a:t>
            </a:r>
            <a:r>
              <a:rPr kumimoji="0" lang="fr-FR" altLang="fr-FR" sz="1000" b="0" i="0" u="none" strike="noStrike" cap="none" normalizeH="0" baseline="0" dirty="0">
                <a:ln>
                  <a:noFill/>
                </a:ln>
                <a:solidFill>
                  <a:srgbClr val="067D17"/>
                </a:solidFill>
                <a:effectLst/>
                <a:latin typeface="JetBrains Mono"/>
              </a:rPr>
              <a:t>="parent"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EditText</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prenom</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="225dp"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="44dp"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="28dp"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:background</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drawable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custuminput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:ems</a:t>
            </a:r>
            <a:r>
              <a:rPr kumimoji="0" lang="fr-FR" altLang="fr-FR" sz="1000" b="0" i="0" u="none" strike="noStrike" cap="none" normalizeH="0" baseline="0" dirty="0">
                <a:ln>
                  <a:noFill/>
                </a:ln>
                <a:solidFill>
                  <a:srgbClr val="067D17"/>
                </a:solidFill>
                <a:effectLst/>
                <a:latin typeface="JetBrains Mono"/>
              </a:rPr>
              <a:t>="10"</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:hint</a:t>
            </a:r>
            <a:r>
              <a:rPr kumimoji="0" lang="fr-FR" altLang="fr-FR" sz="1000" b="0" i="0" u="none" strike="noStrike" cap="none" normalizeH="0" baseline="0" dirty="0">
                <a:ln>
                  <a:noFill/>
                </a:ln>
                <a:solidFill>
                  <a:srgbClr val="067D17"/>
                </a:solidFill>
                <a:effectLst/>
                <a:latin typeface="JetBrains Mono"/>
              </a:rPr>
              <a:t>=" Entrez votre </a:t>
            </a:r>
            <a:r>
              <a:rPr kumimoji="0" lang="fr-FR" altLang="fr-FR" sz="1000" b="0" i="0" u="none" strike="noStrike" cap="none" normalizeH="0" baseline="0" dirty="0" err="1">
                <a:ln>
                  <a:noFill/>
                </a:ln>
                <a:solidFill>
                  <a:srgbClr val="067D17"/>
                </a:solidFill>
                <a:effectLst/>
                <a:latin typeface="JetBrains Mono"/>
              </a:rPr>
              <a:t>prenom</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:layout_constraintHorizontal_bias</a:t>
            </a:r>
            <a:r>
              <a:rPr kumimoji="0" lang="fr-FR" altLang="fr-FR" sz="1000" b="0" i="0" u="none" strike="noStrike" cap="none" normalizeH="0" baseline="0" dirty="0">
                <a:ln>
                  <a:noFill/>
                </a:ln>
                <a:solidFill>
                  <a:srgbClr val="067D17"/>
                </a:solidFill>
                <a:effectLst/>
                <a:latin typeface="JetBrains Mono"/>
              </a:rPr>
              <a:t>="0.854"</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:layout_constraintTop_toBottomOf</a:t>
            </a:r>
            <a:r>
              <a:rPr kumimoji="0" lang="fr-FR" altLang="fr-FR" sz="1000" b="0" i="0" u="none" strike="noStrike" cap="none" normalizeH="0" baseline="0" dirty="0">
                <a:ln>
                  <a:noFill/>
                </a:ln>
                <a:solidFill>
                  <a:srgbClr val="067D17"/>
                </a:solidFill>
                <a:effectLst/>
                <a:latin typeface="JetBrains Mono"/>
              </a:rPr>
              <a:t>="@+id/nom"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600549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Etape 6 : Créer le fragment </a:t>
            </a:r>
            <a:r>
              <a:rPr lang="fr-FR" altLang="fr-FR" b="1" dirty="0" err="1"/>
              <a:t>FormFragment</a:t>
            </a:r>
            <a:r>
              <a:rPr lang="fr-FR" dirty="0"/>
              <a:t> (Suite) </a:t>
            </a:r>
          </a:p>
        </p:txBody>
      </p:sp>
      <p:sp>
        <p:nvSpPr>
          <p:cNvPr id="3" name="Content Placeholder 2">
            <a:extLst>
              <a:ext uri="{FF2B5EF4-FFF2-40B4-BE49-F238E27FC236}">
                <a16:creationId xmlns:a16="http://schemas.microsoft.com/office/drawing/2014/main" id="{75A75A9C-9FD9-59DC-9666-780EAAAAAC0A}"/>
              </a:ext>
            </a:extLst>
          </p:cNvPr>
          <p:cNvSpPr>
            <a:spLocks noGrp="1"/>
          </p:cNvSpPr>
          <p:nvPr>
            <p:ph sz="quarter" idx="14"/>
          </p:nvPr>
        </p:nvSpPr>
        <p:spPr>
          <a:xfrm>
            <a:off x="6246576" y="1616658"/>
            <a:ext cx="5220000" cy="4514894"/>
          </a:xfrm>
        </p:spPr>
        <p:txBody>
          <a:bodyPr/>
          <a:lstStyle/>
          <a:p>
            <a:pPr algn="l">
              <a:lnSpc>
                <a:spcPct val="100000"/>
              </a:lnSpc>
              <a:spcBef>
                <a:spcPts val="0"/>
              </a:spcBef>
            </a:pP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0033B3"/>
                </a:solidFill>
                <a:effectLst/>
                <a:latin typeface="JetBrains Mono"/>
              </a:rPr>
              <a:t>Button</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send</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="32dp"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:background</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drawable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custombutton</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="Enregistrer"</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:backgroundTint</a:t>
            </a:r>
            <a:r>
              <a:rPr kumimoji="0" lang="fr-FR" altLang="fr-FR" sz="1000" b="0" i="0" u="none" strike="noStrike" cap="none" normalizeH="0" baseline="0" dirty="0">
                <a:ln>
                  <a:noFill/>
                </a:ln>
                <a:solidFill>
                  <a:srgbClr val="067D17"/>
                </a:solidFill>
                <a:effectLst/>
                <a:latin typeface="JetBrains Mono"/>
              </a:rPr>
              <a:t>="#7F669D"</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:layout_constraintBottom_toBottomOf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:layout_constraintTop_toBottomOf</a:t>
            </a:r>
            <a:r>
              <a:rPr kumimoji="0" lang="fr-FR" altLang="fr-FR" sz="1000" b="0" i="0" u="none" strike="noStrike" cap="none" normalizeH="0" baseline="0" dirty="0">
                <a:ln>
                  <a:noFill/>
                </a:ln>
                <a:solidFill>
                  <a:srgbClr val="067D17"/>
                </a:solidFill>
                <a:effectLst/>
                <a:latin typeface="JetBrains Mono"/>
              </a:rPr>
              <a:t>="@+id/ville"</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:layout_constraintVertical_bias</a:t>
            </a:r>
            <a:r>
              <a:rPr kumimoji="0" lang="fr-FR" altLang="fr-FR" sz="1000" b="0" i="0" u="none" strike="noStrike" cap="none" normalizeH="0" baseline="0" dirty="0">
                <a:ln>
                  <a:noFill/>
                </a:ln>
                <a:solidFill>
                  <a:srgbClr val="067D17"/>
                </a:solidFill>
                <a:effectLst/>
                <a:latin typeface="JetBrains Mono"/>
              </a:rPr>
              <a:t>="0.091" </a:t>
            </a:r>
            <a:r>
              <a:rPr kumimoji="0" lang="fr-FR" altLang="fr-FR" sz="1000" b="0" i="0" u="none" strike="noStrike" cap="none" normalizeH="0" baseline="0" dirty="0">
                <a:ln>
                  <a:noFill/>
                </a:ln>
                <a:solidFill>
                  <a:srgbClr val="080808"/>
                </a:solidFill>
                <a:effectLst/>
                <a:latin typeface="JetBrains Mono"/>
              </a:rPr>
              <a:t>/&gt;</a:t>
            </a:r>
          </a:p>
          <a:p>
            <a:pPr algn="l">
              <a:lnSpc>
                <a:spcPct val="100000"/>
              </a:lnSpc>
              <a:spcBef>
                <a:spcPts val="0"/>
              </a:spcBef>
            </a:pP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="@+id/textView2"</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="143dp"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="29dp"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:layout_marginStart</a:t>
            </a:r>
            <a:r>
              <a:rPr kumimoji="0" lang="fr-FR" altLang="fr-FR" sz="1000" b="0" i="0" u="none" strike="noStrike" cap="none" normalizeH="0" baseline="0" dirty="0">
                <a:ln>
                  <a:noFill/>
                </a:ln>
                <a:solidFill>
                  <a:srgbClr val="067D17"/>
                </a:solidFill>
                <a:effectLst/>
                <a:latin typeface="JetBrains Mono"/>
              </a:rPr>
              <a:t>="16dp"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="196dp"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:layout_marginEnd</a:t>
            </a:r>
            <a:r>
              <a:rPr kumimoji="0" lang="fr-FR" altLang="fr-FR" sz="1000" b="0" i="0" u="none" strike="noStrike" cap="none" normalizeH="0" baseline="0" dirty="0">
                <a:ln>
                  <a:noFill/>
                </a:ln>
                <a:solidFill>
                  <a:srgbClr val="067D17"/>
                </a:solidFill>
                <a:effectLst/>
                <a:latin typeface="JetBrains Mono"/>
              </a:rPr>
              <a:t>="20dp"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="Date Naissance :"</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:textSize</a:t>
            </a:r>
            <a:r>
              <a:rPr kumimoji="0" lang="fr-FR" altLang="fr-FR" sz="1000" b="0" i="0" u="none" strike="noStrike" cap="none" normalizeH="0" baseline="0" dirty="0">
                <a:ln>
                  <a:noFill/>
                </a:ln>
                <a:solidFill>
                  <a:srgbClr val="067D17"/>
                </a:solidFill>
                <a:effectLst/>
                <a:latin typeface="JetBrains Mono"/>
              </a:rPr>
              <a:t>="19dp"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:layout_constraintBottom_toTopOf</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textViewville</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:layout_constraintEnd_toStartOf</a:t>
            </a:r>
            <a:r>
              <a:rPr kumimoji="0" lang="fr-FR" altLang="fr-FR" sz="1000" b="0" i="0" u="none" strike="noStrike" cap="none" normalizeH="0" baseline="0" dirty="0">
                <a:ln>
                  <a:noFill/>
                </a:ln>
                <a:solidFill>
                  <a:srgbClr val="067D17"/>
                </a:solidFill>
                <a:effectLst/>
                <a:latin typeface="JetBrains Mono"/>
              </a:rPr>
              <a:t>="@+id/date"</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:layout_constraintHorizontal_bias</a:t>
            </a:r>
            <a:r>
              <a:rPr kumimoji="0" lang="fr-FR" altLang="fr-FR" sz="1000" b="0" i="0" u="none" strike="noStrike" cap="none" normalizeH="0" baseline="0" dirty="0">
                <a:ln>
                  <a:noFill/>
                </a:ln>
                <a:solidFill>
                  <a:srgbClr val="067D17"/>
                </a:solidFill>
                <a:effectLst/>
                <a:latin typeface="JetBrains Mono"/>
              </a:rPr>
              <a:t>="0.0"</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:layout_constraintTop_toTopOf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:layout_constraintVertical_bias</a:t>
            </a:r>
            <a:r>
              <a:rPr kumimoji="0" lang="fr-FR" altLang="fr-FR" sz="1000" b="0" i="0" u="none" strike="noStrike" cap="none" normalizeH="0" baseline="0" dirty="0">
                <a:ln>
                  <a:noFill/>
                </a:ln>
                <a:solidFill>
                  <a:srgbClr val="067D17"/>
                </a:solidFill>
                <a:effectLst/>
                <a:latin typeface="JetBrains Mono"/>
              </a:rPr>
              <a:t>="0.0"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androidx.constraintlayout.widget.ConstraintLayout</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FrameLayout</a:t>
            </a:r>
            <a:r>
              <a:rPr kumimoji="0" lang="fr-FR" altLang="fr-FR" sz="1000" b="0" i="0" u="none" strike="noStrike" cap="none" normalizeH="0" baseline="0" dirty="0">
                <a:ln>
                  <a:noFill/>
                </a:ln>
                <a:solidFill>
                  <a:srgbClr val="080808"/>
                </a:solidFill>
                <a:effectLst/>
                <a:latin typeface="JetBrains Mono"/>
              </a:rPr>
              <a:t>&gt;</a:t>
            </a:r>
            <a:endParaRPr kumimoji="0" lang="fr-FR" altLang="fr-FR" sz="1800" b="0" i="0" u="none" strike="noStrike" cap="none" normalizeH="0" baseline="0" dirty="0">
              <a:ln>
                <a:noFill/>
              </a:ln>
              <a:solidFill>
                <a:schemeClr val="tx1"/>
              </a:solidFill>
              <a:effectLst/>
              <a:latin typeface="Arial" panose="020B0604020202020204" pitchFamily="34" charset="0"/>
            </a:endParaRPr>
          </a:p>
          <a:p>
            <a:pPr algn="l">
              <a:lnSpc>
                <a:spcPct val="100000"/>
              </a:lnSpc>
              <a:spcBef>
                <a:spcPts val="0"/>
              </a:spcBef>
            </a:pPr>
            <a:endParaRPr kumimoji="0" lang="fr-FR" altLang="fr-FR" sz="1000" b="0" i="0" u="none" strike="noStrike" cap="none" normalizeH="0" baseline="0" dirty="0">
              <a:ln>
                <a:noFill/>
              </a:ln>
              <a:solidFill>
                <a:srgbClr val="080808"/>
              </a:solidFill>
              <a:effectLst/>
              <a:latin typeface="JetBrains Mono"/>
            </a:endParaRPr>
          </a:p>
          <a:p>
            <a:pPr algn="l">
              <a:lnSpc>
                <a:spcPct val="100000"/>
              </a:lnSpc>
              <a:spcBef>
                <a:spcPts val="0"/>
              </a:spcBef>
            </a:pPr>
            <a:endParaRPr lang="fr-FR" sz="1000" dirty="0"/>
          </a:p>
        </p:txBody>
      </p:sp>
      <p:sp>
        <p:nvSpPr>
          <p:cNvPr id="4" name="Rectangle 1">
            <a:extLst>
              <a:ext uri="{FF2B5EF4-FFF2-40B4-BE49-F238E27FC236}">
                <a16:creationId xmlns:a16="http://schemas.microsoft.com/office/drawing/2014/main" id="{D2435632-48C5-6723-8A94-64B328DC03BE}"/>
              </a:ext>
            </a:extLst>
          </p:cNvPr>
          <p:cNvSpPr>
            <a:spLocks noGrp="1" noChangeArrowheads="1"/>
          </p:cNvSpPr>
          <p:nvPr>
            <p:ph sz="quarter" idx="12"/>
          </p:nvPr>
        </p:nvSpPr>
        <p:spPr bwMode="auto">
          <a:xfrm>
            <a:off x="719999" y="1938346"/>
            <a:ext cx="3206327" cy="45243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textViewprenom</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="102dp"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="26dp"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:layout_marginStart</a:t>
            </a:r>
            <a:r>
              <a:rPr kumimoji="0" lang="fr-FR" altLang="fr-FR" sz="1000" b="0" i="0" u="none" strike="noStrike" cap="none" normalizeH="0" baseline="0" dirty="0">
                <a:ln>
                  <a:noFill/>
                </a:ln>
                <a:solidFill>
                  <a:srgbClr val="067D17"/>
                </a:solidFill>
                <a:effectLst/>
                <a:latin typeface="JetBrains Mono"/>
              </a:rPr>
              <a:t>="16dp"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:layout_marginEnd</a:t>
            </a:r>
            <a:r>
              <a:rPr kumimoji="0" lang="fr-FR" altLang="fr-FR" sz="1000" b="0" i="0" u="none" strike="noStrike" cap="none" normalizeH="0" baseline="0" dirty="0">
                <a:ln>
                  <a:noFill/>
                </a:ln>
                <a:solidFill>
                  <a:srgbClr val="067D17"/>
                </a:solidFill>
                <a:effectLst/>
                <a:latin typeface="JetBrains Mono"/>
              </a:rPr>
              <a:t>="33dp"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="Prénom :"</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:textSize</a:t>
            </a:r>
            <a:r>
              <a:rPr kumimoji="0" lang="fr-FR" altLang="fr-FR" sz="1000" b="0" i="0" u="none" strike="noStrike" cap="none" normalizeH="0" baseline="0" dirty="0">
                <a:ln>
                  <a:noFill/>
                </a:ln>
                <a:solidFill>
                  <a:srgbClr val="067D17"/>
                </a:solidFill>
                <a:effectLst/>
                <a:latin typeface="JetBrains Mono"/>
              </a:rPr>
              <a:t>="20sp"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:layout_constraintBottom_toBottomOf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:layout_constraintEnd_toStartOf</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prenom</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:layout_constraintHorizontal_bias</a:t>
            </a:r>
            <a:r>
              <a:rPr kumimoji="0" lang="fr-FR" altLang="fr-FR" sz="1000" b="0" i="0" u="none" strike="noStrike" cap="none" normalizeH="0" baseline="0" dirty="0">
                <a:ln>
                  <a:noFill/>
                </a:ln>
                <a:solidFill>
                  <a:srgbClr val="067D17"/>
                </a:solidFill>
                <a:effectLst/>
                <a:latin typeface="JetBrains Mono"/>
              </a:rPr>
              <a:t>="0.0"</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:layout_constraintStart_toStartOf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:layout_constraintTop_toTopOf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:layout_constraintVertical_bias</a:t>
            </a:r>
            <a:r>
              <a:rPr kumimoji="0" lang="fr-FR" altLang="fr-FR" sz="1000" b="0" i="0" u="none" strike="noStrike" cap="none" normalizeH="0" baseline="0" dirty="0">
                <a:ln>
                  <a:noFill/>
                </a:ln>
                <a:solidFill>
                  <a:srgbClr val="067D17"/>
                </a:solidFill>
                <a:effectLst/>
                <a:latin typeface="JetBrains Mono"/>
              </a:rPr>
              <a:t>="0.168"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0033B3"/>
                </a:solidFill>
                <a:effectLst/>
                <a:latin typeface="JetBrains Mono"/>
              </a:rPr>
              <a:t>Spinner</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="@+id/ville"</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="225dp"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="44dp"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="28dp"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:layout_marginEnd</a:t>
            </a:r>
            <a:r>
              <a:rPr kumimoji="0" lang="fr-FR" altLang="fr-FR" sz="1000" b="0" i="0" u="none" strike="noStrike" cap="none" normalizeH="0" baseline="0" dirty="0">
                <a:ln>
                  <a:noFill/>
                </a:ln>
                <a:solidFill>
                  <a:srgbClr val="067D17"/>
                </a:solidFill>
                <a:effectLst/>
                <a:latin typeface="JetBrains Mono"/>
              </a:rPr>
              <a:t>="24dp"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:background</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drawable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custuminput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:entries</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array</a:t>
            </a:r>
            <a:r>
              <a:rPr kumimoji="0" lang="fr-FR" altLang="fr-FR" sz="1000" b="0" i="0" u="none" strike="noStrike" cap="none" normalizeH="0" baseline="0" dirty="0">
                <a:ln>
                  <a:noFill/>
                </a:ln>
                <a:solidFill>
                  <a:srgbClr val="067D17"/>
                </a:solidFill>
                <a:effectLst/>
                <a:latin typeface="JetBrains Mono"/>
              </a:rPr>
              <a:t>/villes"</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:spinnerMode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dropdown</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:layout_constraintEnd_toEndOf</a:t>
            </a:r>
            <a:r>
              <a:rPr kumimoji="0" lang="fr-FR" altLang="fr-FR" sz="1000" b="0" i="0" u="none" strike="noStrike" cap="none" normalizeH="0" baseline="0" dirty="0">
                <a:ln>
                  <a:noFill/>
                </a:ln>
                <a:solidFill>
                  <a:srgbClr val="067D17"/>
                </a:solidFill>
                <a:effectLst/>
                <a:latin typeface="JetBrains Mono"/>
              </a:rPr>
              <a:t>="parent"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:layout_constraintTop_toBottomOf</a:t>
            </a:r>
            <a:r>
              <a:rPr kumimoji="0" lang="fr-FR" altLang="fr-FR" sz="1000" b="0" i="0" u="none" strike="noStrike" cap="none" normalizeH="0" baseline="0" dirty="0">
                <a:ln>
                  <a:noFill/>
                </a:ln>
                <a:solidFill>
                  <a:srgbClr val="067D17"/>
                </a:solidFill>
                <a:effectLst/>
                <a:latin typeface="JetBrains Mono"/>
              </a:rPr>
              <a:t>="@+id/date"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880115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a:xfrm>
            <a:off x="720000" y="1623342"/>
            <a:ext cx="10746576" cy="319714"/>
          </a:xfrm>
        </p:spPr>
        <p:txBody>
          <a:bodyPr/>
          <a:lstStyle/>
          <a:p>
            <a:r>
              <a:rPr lang="fr-FR" dirty="0"/>
              <a:t>Etape 7 : Modifier la classe </a:t>
            </a:r>
            <a:r>
              <a:rPr lang="fr-FR" dirty="0" err="1"/>
              <a:t>FormFragment</a:t>
            </a:r>
            <a:r>
              <a:rPr lang="fr-FR" dirty="0"/>
              <a:t> </a:t>
            </a:r>
          </a:p>
        </p:txBody>
      </p:sp>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A55744B0-E03A-C05B-F031-3EED9BD4AB17}"/>
              </a:ext>
            </a:extLst>
          </p:cNvPr>
          <p:cNvSpPr>
            <a:spLocks noGrp="1" noChangeArrowheads="1"/>
          </p:cNvSpPr>
          <p:nvPr>
            <p:ph sz="quarter" idx="12"/>
          </p:nvPr>
        </p:nvSpPr>
        <p:spPr bwMode="auto">
          <a:xfrm>
            <a:off x="720000" y="1942998"/>
            <a:ext cx="7978723" cy="4708981"/>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033B3"/>
                </a:solidFill>
                <a:effectLst/>
                <a:latin typeface="JetBrains Mono"/>
              </a:rPr>
              <a:t>Modifier la classe </a:t>
            </a:r>
            <a:r>
              <a:rPr kumimoji="0" lang="fr-FR" altLang="fr-FR" b="0" i="0" u="none" strike="noStrike" cap="none" normalizeH="0" baseline="0" dirty="0" err="1">
                <a:ln>
                  <a:noFill/>
                </a:ln>
                <a:solidFill>
                  <a:srgbClr val="0033B3"/>
                </a:solidFill>
                <a:effectLst/>
                <a:latin typeface="JetBrains Mono"/>
              </a:rPr>
              <a:t>FormFragment</a:t>
            </a:r>
            <a:r>
              <a:rPr kumimoji="0" lang="fr-FR" altLang="fr-FR" b="0" i="0" u="none" strike="noStrike" cap="none" normalizeH="0" baseline="0" dirty="0">
                <a:ln>
                  <a:noFill/>
                </a:ln>
                <a:solidFill>
                  <a:srgbClr val="0033B3"/>
                </a:solidFill>
                <a:effectLst/>
                <a:latin typeface="JetBrains Mono"/>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033B3"/>
                </a:solidFill>
                <a:effectLst/>
                <a:latin typeface="JetBrains Mono"/>
              </a:rPr>
              <a:t>class </a:t>
            </a:r>
            <a:r>
              <a:rPr kumimoji="0" lang="fr-FR" altLang="fr-FR" b="0" i="0" u="none" strike="noStrike" cap="none" normalizeH="0" baseline="0" dirty="0" err="1">
                <a:ln>
                  <a:noFill/>
                </a:ln>
                <a:solidFill>
                  <a:srgbClr val="000000"/>
                </a:solidFill>
                <a:effectLst/>
                <a:latin typeface="JetBrains Mono"/>
              </a:rPr>
              <a:t>FormFragment</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Fragment() {</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onCreateView</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inflater</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LayoutInflater</a:t>
            </a:r>
            <a:r>
              <a:rPr kumimoji="0" lang="fr-FR" altLang="fr-FR" b="0" i="0" u="none" strike="noStrike" cap="none" normalizeH="0" baseline="0" dirty="0">
                <a:ln>
                  <a:noFill/>
                </a:ln>
                <a:solidFill>
                  <a:srgbClr val="080808"/>
                </a:solidFill>
                <a:effectLst/>
                <a:latin typeface="JetBrains Mono"/>
              </a:rPr>
              <a:t>, container: </a:t>
            </a:r>
            <a:r>
              <a:rPr kumimoji="0" lang="fr-FR" altLang="fr-FR" b="0" i="0" u="none" strike="noStrike" cap="none" normalizeH="0" baseline="0" dirty="0" err="1">
                <a:ln>
                  <a:noFill/>
                </a:ln>
                <a:solidFill>
                  <a:srgbClr val="000000"/>
                </a:solidFill>
                <a:effectLst/>
                <a:latin typeface="JetBrains Mono"/>
              </a:rPr>
              <a:t>ViewGroup</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savedInstanceState</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Bundle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1" u="none" strike="noStrike" cap="none" normalizeH="0" baseline="0" dirty="0">
                <a:ln>
                  <a:noFill/>
                </a:ln>
                <a:solidFill>
                  <a:srgbClr val="8C8C8C"/>
                </a:solidFill>
                <a:effectLst/>
                <a:latin typeface="JetBrains Mono"/>
              </a:rPr>
              <a:t>// </a:t>
            </a:r>
            <a:r>
              <a:rPr kumimoji="0" lang="fr-FR" altLang="fr-FR" b="0" i="1" u="none" strike="noStrike" cap="none" normalizeH="0" baseline="0" dirty="0" err="1">
                <a:ln>
                  <a:noFill/>
                </a:ln>
                <a:solidFill>
                  <a:srgbClr val="8C8C8C"/>
                </a:solidFill>
                <a:effectLst/>
                <a:latin typeface="JetBrains Mono"/>
              </a:rPr>
              <a:t>Inflate</a:t>
            </a:r>
            <a:r>
              <a:rPr kumimoji="0" lang="fr-FR" altLang="fr-FR" b="0" i="1" u="none" strike="noStrike" cap="none" normalizeH="0" baseline="0" dirty="0">
                <a:ln>
                  <a:noFill/>
                </a:ln>
                <a:solidFill>
                  <a:srgbClr val="8C8C8C"/>
                </a:solidFill>
                <a:effectLst/>
                <a:latin typeface="JetBrains Mono"/>
              </a:rPr>
              <a:t> the </a:t>
            </a:r>
            <a:r>
              <a:rPr kumimoji="0" lang="fr-FR" altLang="fr-FR" b="0" i="1" u="none" strike="noStrike" cap="none" normalizeH="0" baseline="0" dirty="0" err="1">
                <a:ln>
                  <a:noFill/>
                </a:ln>
                <a:solidFill>
                  <a:srgbClr val="8C8C8C"/>
                </a:solidFill>
                <a:effectLst/>
                <a:latin typeface="JetBrains Mono"/>
              </a:rPr>
              <a:t>layout</a:t>
            </a:r>
            <a:r>
              <a:rPr kumimoji="0" lang="fr-FR" altLang="fr-FR" b="0" i="1" u="none" strike="noStrike" cap="none" normalizeH="0" baseline="0" dirty="0">
                <a:ln>
                  <a:noFill/>
                </a:ln>
                <a:solidFill>
                  <a:srgbClr val="8C8C8C"/>
                </a:solidFill>
                <a:effectLst/>
                <a:latin typeface="JetBrains Mono"/>
              </a:rPr>
              <a:t> for </a:t>
            </a:r>
            <a:r>
              <a:rPr kumimoji="0" lang="fr-FR" altLang="fr-FR" b="0" i="1" u="none" strike="noStrike" cap="none" normalizeH="0" baseline="0" dirty="0" err="1">
                <a:ln>
                  <a:noFill/>
                </a:ln>
                <a:solidFill>
                  <a:srgbClr val="8C8C8C"/>
                </a:solidFill>
                <a:effectLst/>
                <a:latin typeface="JetBrains Mono"/>
              </a:rPr>
              <a:t>this</a:t>
            </a:r>
            <a:r>
              <a:rPr kumimoji="0" lang="fr-FR" altLang="fr-FR" b="0" i="1" u="none" strike="noStrike" cap="none" normalizeH="0" baseline="0" dirty="0">
                <a:ln>
                  <a:noFill/>
                </a:ln>
                <a:solidFill>
                  <a:srgbClr val="8C8C8C"/>
                </a:solidFill>
                <a:effectLst/>
                <a:latin typeface="JetBrains Mono"/>
              </a:rPr>
              <a:t> fragment</a:t>
            </a:r>
            <a:br>
              <a:rPr kumimoji="0" lang="fr-FR" altLang="fr-FR" b="0" i="1" u="none" strike="noStrike" cap="none" normalizeH="0" baseline="0" dirty="0">
                <a:ln>
                  <a:noFill/>
                </a:ln>
                <a:solidFill>
                  <a:srgbClr val="8C8C8C"/>
                </a:solidFill>
                <a:effectLst/>
                <a:latin typeface="JetBrains Mono"/>
              </a:rPr>
            </a:br>
            <a:r>
              <a:rPr kumimoji="0" lang="fr-FR" altLang="fr-FR" b="0" i="1" u="none" strike="noStrike" cap="none" normalizeH="0" baseline="0" dirty="0">
                <a:ln>
                  <a:noFill/>
                </a:ln>
                <a:solidFill>
                  <a:srgbClr val="8C8C8C"/>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inflater.inflate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layout</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fragment_form_fragmnet</a:t>
            </a:r>
            <a:r>
              <a:rPr kumimoji="0" lang="fr-FR" altLang="fr-FR" b="0" i="0" u="none" strike="noStrike" cap="none" normalizeH="0" baseline="0" dirty="0">
                <a:ln>
                  <a:noFill/>
                </a:ln>
                <a:solidFill>
                  <a:srgbClr val="080808"/>
                </a:solidFill>
                <a:effectLst/>
                <a:latin typeface="JetBrains Mono"/>
              </a:rPr>
              <a:t>, container, </a:t>
            </a:r>
            <a:r>
              <a:rPr kumimoji="0" lang="fr-FR" altLang="fr-FR" b="0" i="0" u="none" strike="noStrike" cap="none" normalizeH="0" baseline="0" dirty="0">
                <a:ln>
                  <a:noFill/>
                </a:ln>
                <a:solidFill>
                  <a:srgbClr val="0033B3"/>
                </a:solidFill>
                <a:effectLst/>
                <a:latin typeface="JetBrains Mono"/>
              </a:rPr>
              <a:t>false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a:ln>
                  <a:noFill/>
                </a:ln>
                <a:solidFill>
                  <a:srgbClr val="000000"/>
                </a:solidFill>
                <a:effectLst/>
                <a:latin typeface="JetBrains Mono"/>
              </a:rPr>
              <a:t>nom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EditText</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nom</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prenom</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EditText</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prenom</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a:ln>
                  <a:noFill/>
                </a:ln>
                <a:solidFill>
                  <a:srgbClr val="000000"/>
                </a:solidFill>
                <a:effectLst/>
                <a:latin typeface="JetBrains Mono"/>
              </a:rPr>
              <a:t>date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EditText</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date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a:ln>
                  <a:noFill/>
                </a:ln>
                <a:solidFill>
                  <a:srgbClr val="000000"/>
                </a:solidFill>
                <a:effectLst/>
                <a:latin typeface="JetBrains Mono"/>
              </a:rPr>
              <a:t>ville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Spinner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ville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send</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Button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send</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send</a:t>
            </a:r>
            <a:r>
              <a:rPr kumimoji="0" lang="fr-FR" altLang="fr-FR" b="0" i="0" u="none" strike="noStrike" cap="none" normalizeH="0" baseline="0" dirty="0" err="1">
                <a:ln>
                  <a:noFill/>
                </a:ln>
                <a:solidFill>
                  <a:srgbClr val="080808"/>
                </a:solidFill>
                <a:effectLst/>
                <a:latin typeface="JetBrains Mono"/>
              </a:rPr>
              <a:t>.setOnClickListener</a:t>
            </a:r>
            <a:r>
              <a:rPr kumimoji="0" lang="fr-FR" altLang="fr-FR" b="1" i="0" u="none" strike="noStrike" cap="none" normalizeH="0" baseline="0" dirty="0">
                <a:ln>
                  <a:noFill/>
                </a:ln>
                <a:solidFill>
                  <a:srgbClr val="080808"/>
                </a:solidFill>
                <a:effectLst/>
                <a:latin typeface="JetBrains Mono"/>
              </a:rPr>
              <a:t>{</a:t>
            </a:r>
            <a:br>
              <a:rPr kumimoji="0" lang="fr-FR" altLang="fr-FR" b="1" i="0" u="none" strike="noStrike" cap="none" normalizeH="0" baseline="0" dirty="0">
                <a:ln>
                  <a:noFill/>
                </a:ln>
                <a:solidFill>
                  <a:srgbClr val="080808"/>
                </a:solidFill>
                <a:effectLst/>
                <a:latin typeface="JetBrains Mono"/>
              </a:rPr>
            </a:br>
            <a:r>
              <a:rPr kumimoji="0" lang="fr-FR" altLang="fr-FR" b="1"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a:ln>
                  <a:noFill/>
                </a:ln>
                <a:solidFill>
                  <a:srgbClr val="000000"/>
                </a:solidFill>
                <a:effectLst/>
                <a:latin typeface="JetBrains Mono"/>
              </a:rPr>
              <a:t>e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Etudiant </a:t>
            </a:r>
            <a:r>
              <a:rPr kumimoji="0" lang="fr-FR" altLang="fr-FR" b="0" i="0" u="none" strike="noStrike" cap="none" normalizeH="0" baseline="0" dirty="0">
                <a:ln>
                  <a:noFill/>
                </a:ln>
                <a:solidFill>
                  <a:srgbClr val="080808"/>
                </a:solidFill>
                <a:effectLst/>
                <a:latin typeface="JetBrains Mono"/>
              </a:rPr>
              <a:t>= Etudiant(</a:t>
            </a:r>
            <a:r>
              <a:rPr kumimoji="0" lang="fr-FR" altLang="fr-FR" b="0" i="0" u="none" strike="noStrike" cap="none" normalizeH="0" baseline="0" dirty="0" err="1">
                <a:ln>
                  <a:noFill/>
                </a:ln>
                <a:solidFill>
                  <a:srgbClr val="000000"/>
                </a:solidFill>
                <a:effectLst/>
                <a:latin typeface="JetBrains Mono"/>
              </a:rPr>
              <a:t>nom</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text</a:t>
            </a:r>
            <a:r>
              <a:rPr kumimoji="0" lang="fr-FR" altLang="fr-FR" b="0" i="0" u="none" strike="noStrike" cap="none" normalizeH="0" baseline="0" dirty="0" err="1">
                <a:ln>
                  <a:noFill/>
                </a:ln>
                <a:solidFill>
                  <a:srgbClr val="080808"/>
                </a:solidFill>
                <a:effectLst/>
                <a:latin typeface="JetBrains Mono"/>
              </a:rPr>
              <a:t>.toString</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prenom</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text</a:t>
            </a:r>
            <a:r>
              <a:rPr kumimoji="0" lang="fr-FR" altLang="fr-FR" b="0" i="0" u="none" strike="noStrike" cap="none" normalizeH="0" baseline="0" dirty="0" err="1">
                <a:ln>
                  <a:noFill/>
                </a:ln>
                <a:solidFill>
                  <a:srgbClr val="080808"/>
                </a:solidFill>
                <a:effectLst/>
                <a:latin typeface="JetBrains Mono"/>
              </a:rPr>
              <a:t>.toString</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date</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text</a:t>
            </a:r>
            <a:r>
              <a:rPr kumimoji="0" lang="fr-FR" altLang="fr-FR" b="0" i="0" u="none" strike="noStrike" cap="none" normalizeH="0" baseline="0" dirty="0" err="1">
                <a:ln>
                  <a:noFill/>
                </a:ln>
                <a:solidFill>
                  <a:srgbClr val="080808"/>
                </a:solidFill>
                <a:effectLst/>
                <a:latin typeface="JetBrains Mono"/>
              </a:rPr>
              <a:t>.toString</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ville</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selectedItem</a:t>
            </a:r>
            <a:r>
              <a:rPr kumimoji="0" lang="fr-FR" altLang="fr-FR" b="0" i="0" u="none" strike="noStrike" cap="none" normalizeH="0" baseline="0" dirty="0" err="1">
                <a:ln>
                  <a:noFill/>
                </a:ln>
                <a:solidFill>
                  <a:srgbClr val="080808"/>
                </a:solidFill>
                <a:effectLst/>
                <a:latin typeface="JetBrains Mono"/>
              </a:rPr>
              <a:t>.toString</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a:ln>
                  <a:noFill/>
                </a:ln>
                <a:solidFill>
                  <a:srgbClr val="000000"/>
                </a:solidFill>
                <a:effectLst/>
                <a:latin typeface="JetBrains Mono"/>
              </a:rPr>
              <a:t>es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EtudiantService</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EtudiantService</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871094"/>
                </a:solidFill>
                <a:effectLst/>
                <a:latin typeface="JetBrains Mono"/>
              </a:rPr>
              <a:t>instance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es</a:t>
            </a:r>
            <a:r>
              <a:rPr kumimoji="0" lang="fr-FR" altLang="fr-FR" b="0" i="0" u="none" strike="noStrike" cap="none" normalizeH="0" baseline="0" dirty="0" err="1">
                <a:ln>
                  <a:noFill/>
                </a:ln>
                <a:solidFill>
                  <a:srgbClr val="080808"/>
                </a:solidFill>
                <a:effectLst/>
                <a:latin typeface="JetBrains Mono"/>
              </a:rPr>
              <a:t>.addStudent</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00000"/>
                </a:solidFill>
                <a:effectLst/>
                <a:latin typeface="JetBrains Mono"/>
              </a:rPr>
              <a:t>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Log</a:t>
            </a:r>
            <a:r>
              <a:rPr kumimoji="0" lang="fr-FR" altLang="fr-FR" b="0" i="0" u="none" strike="noStrike" cap="none" normalizeH="0" baseline="0" dirty="0" err="1">
                <a:ln>
                  <a:noFill/>
                </a:ln>
                <a:solidFill>
                  <a:srgbClr val="080808"/>
                </a:solidFill>
                <a:effectLst/>
                <a:latin typeface="JetBrains Mono"/>
              </a:rPr>
              <a:t>.d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67D17"/>
                </a:solidFill>
                <a:effectLst/>
                <a:latin typeface="JetBrains Mono"/>
              </a:rPr>
              <a:t>"Test"</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onCreateView</a:t>
            </a:r>
            <a:r>
              <a:rPr kumimoji="0" lang="fr-FR" altLang="fr-FR" b="0" i="0" u="none" strike="noStrike" cap="none" normalizeH="0" baseline="0" dirty="0">
                <a:ln>
                  <a:noFill/>
                </a:ln>
                <a:solidFill>
                  <a:srgbClr val="067D17"/>
                </a:solidFill>
                <a:effectLst/>
                <a:latin typeface="JetBrains Mono"/>
              </a:rPr>
              <a:t>: "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es</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871094"/>
                </a:solidFill>
                <a:effectLst/>
                <a:latin typeface="JetBrains Mono"/>
              </a:rPr>
              <a:t>students</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1750EB"/>
                </a:solidFill>
                <a:effectLst/>
                <a:latin typeface="JetBrains Mono"/>
              </a:rPr>
              <a:t>0</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871094"/>
                </a:solidFill>
                <a:effectLst/>
                <a:latin typeface="JetBrains Mono"/>
              </a:rPr>
              <a:t>nom</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1" i="0" u="none" strike="noStrike" cap="none" normalizeH="0" baseline="0" dirty="0">
                <a:ln>
                  <a:noFill/>
                </a:ln>
                <a:solidFill>
                  <a:srgbClr val="080808"/>
                </a:solidFill>
                <a:effectLst/>
                <a:latin typeface="JetBrains Mono"/>
              </a:rPr>
              <a:t>}</a:t>
            </a:r>
            <a:br>
              <a:rPr kumimoji="0" lang="fr-FR" altLang="fr-FR" b="1" i="0" u="none" strike="noStrike" cap="none" normalizeH="0" baseline="0" dirty="0">
                <a:ln>
                  <a:noFill/>
                </a:ln>
                <a:solidFill>
                  <a:srgbClr val="080808"/>
                </a:solidFill>
                <a:effectLst/>
                <a:latin typeface="JetBrains Mono"/>
              </a:rPr>
            </a:br>
            <a:br>
              <a:rPr kumimoji="0" lang="fr-FR" altLang="fr-FR" b="1" i="0" u="none" strike="noStrike" cap="none" normalizeH="0" baseline="0" dirty="0">
                <a:ln>
                  <a:noFill/>
                </a:ln>
                <a:solidFill>
                  <a:srgbClr val="080808"/>
                </a:solidFill>
                <a:effectLst/>
                <a:latin typeface="JetBrains Mono"/>
              </a:rPr>
            </a:br>
            <a:r>
              <a:rPr kumimoji="0" lang="fr-FR" altLang="fr-FR" b="1"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return </a:t>
            </a:r>
            <a:r>
              <a:rPr kumimoji="0" lang="fr-FR" altLang="fr-FR" b="0" i="0" u="none" strike="noStrike" cap="none" normalizeH="0" baseline="0" dirty="0" err="1">
                <a:ln>
                  <a:noFill/>
                </a:ln>
                <a:solidFill>
                  <a:srgbClr val="000000"/>
                </a:solidFill>
                <a:effectLst/>
                <a:latin typeface="JetBrains Mono"/>
              </a:rPr>
              <a:t>view</a:t>
            </a:r>
            <a:br>
              <a:rPr kumimoji="0" lang="fr-FR" altLang="fr-FR" b="0" i="0" u="none" strike="noStrike" cap="none" normalizeH="0" baseline="0" dirty="0">
                <a:ln>
                  <a:noFill/>
                </a:ln>
                <a:solidFill>
                  <a:srgbClr val="000000"/>
                </a:solidFill>
                <a:effectLst/>
                <a:latin typeface="JetBrains Mono"/>
              </a:rPr>
            </a:b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3139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Etape 8 : Créer le fragment </a:t>
            </a:r>
            <a:r>
              <a:rPr lang="fr-FR" dirty="0" err="1"/>
              <a:t>ListFragment</a:t>
            </a:r>
            <a:r>
              <a:rPr lang="fr-FR" dirty="0"/>
              <a:t>   </a:t>
            </a:r>
          </a:p>
        </p:txBody>
      </p:sp>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5" name="Content Placeholder 7">
            <a:extLst>
              <a:ext uri="{FF2B5EF4-FFF2-40B4-BE49-F238E27FC236}">
                <a16:creationId xmlns:a16="http://schemas.microsoft.com/office/drawing/2014/main" id="{51BCA3EF-B19B-E0A6-A3AA-A49FA14ABD48}"/>
              </a:ext>
            </a:extLst>
          </p:cNvPr>
          <p:cNvPicPr>
            <a:picLocks noGrp="1" noChangeAspect="1"/>
          </p:cNvPicPr>
          <p:nvPr>
            <p:ph sz="quarter" idx="12"/>
          </p:nvPr>
        </p:nvPicPr>
        <p:blipFill>
          <a:blip r:embed="rId2"/>
          <a:stretch>
            <a:fillRect/>
          </a:stretch>
        </p:blipFill>
        <p:spPr>
          <a:xfrm>
            <a:off x="1916287" y="1943100"/>
            <a:ext cx="8354663" cy="4514850"/>
          </a:xfrm>
        </p:spPr>
      </p:pic>
    </p:spTree>
    <p:extLst>
      <p:ext uri="{BB962C8B-B14F-4D97-AF65-F5344CB8AC3E}">
        <p14:creationId xmlns:p14="http://schemas.microsoft.com/office/powerpoint/2010/main" val="231609832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98F72AB6-DB45-80B3-E355-6AC100EEE0B3}"/>
              </a:ext>
            </a:extLst>
          </p:cNvPr>
          <p:cNvSpPr>
            <a:spLocks noGrp="1" noChangeArrowheads="1"/>
          </p:cNvSpPr>
          <p:nvPr>
            <p:ph sz="quarter" idx="12"/>
          </p:nvPr>
        </p:nvSpPr>
        <p:spPr bwMode="auto">
          <a:xfrm>
            <a:off x="720000" y="2826187"/>
            <a:ext cx="4251485" cy="36317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1"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a:ln>
                  <a:noFill/>
                </a:ln>
                <a:solidFill>
                  <a:srgbClr val="174AD4"/>
                </a:solidFill>
                <a:effectLst/>
                <a:latin typeface="JetBrains Mono"/>
              </a:rPr>
              <a:t>xml version</a:t>
            </a:r>
            <a:r>
              <a:rPr kumimoji="0" lang="fr-FR" altLang="fr-FR" sz="1000" b="0" i="0" u="none" strike="noStrike" cap="none" normalizeH="0" baseline="0" dirty="0">
                <a:ln>
                  <a:noFill/>
                </a:ln>
                <a:solidFill>
                  <a:srgbClr val="067D17"/>
                </a:solidFill>
                <a:effectLst/>
                <a:latin typeface="JetBrains Mono"/>
              </a:rPr>
              <a:t>="1.0" </a:t>
            </a:r>
            <a:r>
              <a:rPr kumimoji="0" lang="fr-FR" altLang="fr-FR" sz="1000" b="0" i="0" u="none" strike="noStrike" cap="none" normalizeH="0" baseline="0" dirty="0" err="1">
                <a:ln>
                  <a:noFill/>
                </a:ln>
                <a:solidFill>
                  <a:srgbClr val="174AD4"/>
                </a:solidFill>
                <a:effectLst/>
                <a:latin typeface="JetBrains Mono"/>
              </a:rPr>
              <a:t>encoding</a:t>
            </a:r>
            <a:r>
              <a:rPr kumimoji="0" lang="fr-FR" altLang="fr-FR" sz="1000" b="0" i="0" u="none" strike="noStrike" cap="none" normalizeH="0" baseline="0" dirty="0">
                <a:ln>
                  <a:noFill/>
                </a:ln>
                <a:solidFill>
                  <a:srgbClr val="067D17"/>
                </a:solidFill>
                <a:effectLst/>
                <a:latin typeface="JetBrains Mono"/>
              </a:rPr>
              <a:t>="utf-8"</a:t>
            </a:r>
            <a:r>
              <a:rPr kumimoji="0" lang="fr-FR" altLang="fr-FR" sz="1000" b="0" i="1" u="none" strike="noStrike" cap="none" normalizeH="0" baseline="0" dirty="0">
                <a:ln>
                  <a:noFill/>
                </a:ln>
                <a:solidFill>
                  <a:srgbClr val="080808"/>
                </a:solidFill>
                <a:effectLst/>
                <a:latin typeface="JetBrains Mono"/>
              </a:rPr>
              <a:t>?&gt;</a:t>
            </a:r>
            <a:br>
              <a:rPr kumimoji="0" lang="fr-FR" altLang="fr-FR" sz="1000" b="0" i="1"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LinearLayout</a:t>
            </a: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apk</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res</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android</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174AD4"/>
                </a:solidFill>
                <a:effectLst/>
                <a:latin typeface="JetBrains Mono"/>
              </a:rPr>
              <a:t>xmlns:</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a:ln>
                  <a:noFill/>
                </a:ln>
                <a:solidFill>
                  <a:srgbClr val="067D17"/>
                </a:solidFill>
                <a:effectLst/>
                <a:latin typeface="JetBrains Mono"/>
              </a:rPr>
              <a:t>="http://schemas.android.com/</a:t>
            </a:r>
            <a:r>
              <a:rPr kumimoji="0" lang="fr-FR" altLang="fr-FR" sz="1000" b="0" i="0" u="none" strike="noStrike" cap="none" normalizeH="0" baseline="0" dirty="0" err="1">
                <a:ln>
                  <a:noFill/>
                </a:ln>
                <a:solidFill>
                  <a:srgbClr val="067D17"/>
                </a:solidFill>
                <a:effectLst/>
                <a:latin typeface="JetBrains Mono"/>
              </a:rPr>
              <a:t>apk</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res</a:t>
            </a:r>
            <a:r>
              <a:rPr kumimoji="0" lang="fr-FR" altLang="fr-FR" sz="1000" b="0" i="0" u="none" strike="noStrike" cap="none" normalizeH="0" baseline="0" dirty="0">
                <a:ln>
                  <a:noFill/>
                </a:ln>
                <a:solidFill>
                  <a:srgbClr val="067D17"/>
                </a:solidFill>
                <a:effectLst/>
                <a:latin typeface="JetBrains Mono"/>
              </a:rPr>
              <a:t>-auto"</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:padding</a:t>
            </a:r>
            <a:r>
              <a:rPr kumimoji="0" lang="fr-FR" altLang="fr-FR" sz="1000" b="0" i="0" u="none" strike="noStrike" cap="none" normalizeH="0" baseline="0" dirty="0">
                <a:ln>
                  <a:noFill/>
                </a:ln>
                <a:solidFill>
                  <a:srgbClr val="067D17"/>
                </a:solidFill>
                <a:effectLst/>
                <a:latin typeface="JetBrains Mono"/>
              </a:rPr>
              <a:t>="15dp"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:orientation</a:t>
            </a:r>
            <a:r>
              <a:rPr kumimoji="0" lang="fr-FR" altLang="fr-FR" sz="1000" b="0" i="0" u="none" strike="noStrike" cap="none" normalizeH="0" baseline="0" dirty="0">
                <a:ln>
                  <a:noFill/>
                </a:ln>
                <a:solidFill>
                  <a:srgbClr val="067D17"/>
                </a:solidFill>
                <a:effectLst/>
                <a:latin typeface="JetBrains Mono"/>
              </a:rPr>
              <a:t>="horizontal"</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LinearLayout</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:orientation</a:t>
            </a:r>
            <a:r>
              <a:rPr kumimoji="0" lang="fr-FR" altLang="fr-FR" sz="1000" b="0" i="0" u="none" strike="noStrike" cap="none" normalizeH="0" baseline="0" dirty="0">
                <a:ln>
                  <a:noFill/>
                </a:ln>
                <a:solidFill>
                  <a:srgbClr val="067D17"/>
                </a:solidFill>
                <a:effectLst/>
                <a:latin typeface="JetBrains Mono"/>
              </a:rPr>
              <a:t>="horizontal"</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:gravity</a:t>
            </a:r>
            <a:r>
              <a:rPr kumimoji="0" lang="fr-FR" altLang="fr-FR" sz="1000" b="0" i="0" u="none" strike="noStrike" cap="none" normalizeH="0" baseline="0" dirty="0">
                <a:ln>
                  <a:noFill/>
                </a:ln>
                <a:solidFill>
                  <a:srgbClr val="067D17"/>
                </a:solidFill>
                <a:effectLst/>
                <a:latin typeface="JetBrains Mono"/>
              </a:rPr>
              <a:t>="center"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ImageView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icon</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app</a:t>
            </a:r>
            <a:r>
              <a:rPr kumimoji="0" lang="fr-FR" altLang="fr-FR" sz="1000" b="0" i="0" u="none" strike="noStrike" cap="none" normalizeH="0" baseline="0" dirty="0" err="1">
                <a:ln>
                  <a:noFill/>
                </a:ln>
                <a:solidFill>
                  <a:srgbClr val="174AD4"/>
                </a:solidFill>
                <a:effectLst/>
                <a:latin typeface="JetBrains Mono"/>
              </a:rPr>
              <a:t>:srcCompat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mipmap</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ic_launcher</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LinearLayout</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:layout_weight</a:t>
            </a:r>
            <a:r>
              <a:rPr kumimoji="0" lang="fr-FR" altLang="fr-FR" sz="1000" b="0" i="0" u="none" strike="noStrike" cap="none" normalizeH="0" baseline="0" dirty="0">
                <a:ln>
                  <a:noFill/>
                </a:ln>
                <a:solidFill>
                  <a:srgbClr val="067D17"/>
                </a:solidFill>
                <a:effectLst/>
                <a:latin typeface="JetBrains Mono"/>
              </a:rPr>
              <a:t>="1"</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:orientation</a:t>
            </a:r>
            <a:r>
              <a:rPr kumimoji="0" lang="fr-FR" altLang="fr-FR" sz="1000" b="0" i="0" u="none" strike="noStrike" cap="none" normalizeH="0" baseline="0" dirty="0">
                <a:ln>
                  <a:noFill/>
                </a:ln>
                <a:solidFill>
                  <a:srgbClr val="067D17"/>
                </a:solidFill>
                <a:effectLst/>
                <a:latin typeface="JetBrains Mono"/>
              </a:rPr>
              <a:t>="vertical"</a:t>
            </a:r>
            <a:r>
              <a:rPr kumimoji="0" lang="fr-FR" altLang="fr-FR" sz="1000" b="0" i="0" u="none" strike="noStrike" cap="none" normalizeH="0" baseline="0" dirty="0">
                <a:ln>
                  <a:noFill/>
                </a:ln>
                <a:solidFill>
                  <a:srgbClr val="080808"/>
                </a:solidFill>
                <a:effectLst/>
                <a:latin typeface="JetBrains Mono"/>
              </a:rPr>
              <a:t>&gt;</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Etape 9 : Modifier l’élément list_item.xml</a:t>
            </a:r>
          </a:p>
        </p:txBody>
      </p:sp>
      <p:sp>
        <p:nvSpPr>
          <p:cNvPr id="16" name="Content Placeholder 15">
            <a:extLst>
              <a:ext uri="{FF2B5EF4-FFF2-40B4-BE49-F238E27FC236}">
                <a16:creationId xmlns:a16="http://schemas.microsoft.com/office/drawing/2014/main" id="{DD5D855E-F35A-5A19-8958-174367B9C03C}"/>
              </a:ext>
            </a:extLst>
          </p:cNvPr>
          <p:cNvSpPr>
            <a:spLocks noGrp="1"/>
          </p:cNvSpPr>
          <p:nvPr>
            <p:ph sz="quarter" idx="14"/>
          </p:nvPr>
        </p:nvSpPr>
        <p:spPr/>
        <p:txBody>
          <a:bodyPr/>
          <a:lstStyle/>
          <a:p>
            <a:pPr algn="l"/>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nomLs</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title</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:textStyle</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bold</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:layout_marginLeft</a:t>
            </a:r>
            <a:r>
              <a:rPr kumimoji="0" lang="fr-FR" altLang="fr-FR" sz="1000" b="0" i="0" u="none" strike="noStrike" cap="none" normalizeH="0" baseline="0" dirty="0">
                <a:ln>
                  <a:noFill/>
                </a:ln>
                <a:solidFill>
                  <a:srgbClr val="067D17"/>
                </a:solidFill>
                <a:effectLst/>
                <a:latin typeface="JetBrains Mono"/>
              </a:rPr>
              <a:t>="15dp"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:layout_marginStart</a:t>
            </a:r>
            <a:r>
              <a:rPr kumimoji="0" lang="fr-FR" altLang="fr-FR" sz="1000" b="0" i="0" u="none" strike="noStrike" cap="none" normalizeH="0" baseline="0" dirty="0">
                <a:ln>
                  <a:noFill/>
                </a:ln>
                <a:solidFill>
                  <a:srgbClr val="067D17"/>
                </a:solidFill>
                <a:effectLst/>
                <a:latin typeface="JetBrains Mono"/>
              </a:rPr>
              <a:t>="15dp"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:textAppearance</a:t>
            </a:r>
            <a:r>
              <a:rPr kumimoji="0" lang="fr-FR" altLang="fr-FR" sz="1000" b="0" i="0" u="none" strike="noStrike" cap="none" normalizeH="0" baseline="0" dirty="0">
                <a:ln>
                  <a:noFill/>
                </a:ln>
                <a:solidFill>
                  <a:srgbClr val="067D17"/>
                </a:solidFill>
                <a:effectLst/>
                <a:latin typeface="JetBrains Mono"/>
              </a:rPr>
              <a:t>="@style/</a:t>
            </a:r>
            <a:r>
              <a:rPr kumimoji="0" lang="fr-FR" altLang="fr-FR" sz="1000" b="0" i="0" u="none" strike="noStrike" cap="none" normalizeH="0" baseline="0" dirty="0" err="1">
                <a:ln>
                  <a:noFill/>
                </a:ln>
                <a:solidFill>
                  <a:srgbClr val="067D17"/>
                </a:solidFill>
                <a:effectLst/>
                <a:latin typeface="JetBrains Mono"/>
              </a:rPr>
              <a:t>Base.TextAppearance.AppCompat.Medium</a:t>
            </a: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TextView</a:t>
            </a:r>
            <a:br>
              <a:rPr kumimoji="0" lang="fr-FR" altLang="fr-FR" sz="1000" b="0" i="0" u="none" strike="noStrike" cap="none" normalizeH="0" baseline="0" dirty="0">
                <a:ln>
                  <a:noFill/>
                </a:ln>
                <a:solidFill>
                  <a:srgbClr val="0033B3"/>
                </a:solidFill>
                <a:effectLst/>
                <a:latin typeface="JetBrains Mono"/>
              </a:rPr>
            </a:br>
            <a:r>
              <a:rPr kumimoji="0" lang="fr-FR" altLang="fr-FR" sz="1000" b="0" i="0" u="none" strike="noStrike" cap="none" normalizeH="0" baseline="0" dirty="0">
                <a:ln>
                  <a:noFill/>
                </a:ln>
                <a:solidFill>
                  <a:srgbClr val="0033B3"/>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:id</a:t>
            </a:r>
            <a:r>
              <a:rPr kumimoji="0" lang="fr-FR" altLang="fr-FR" sz="1000" b="0" i="0" u="none" strike="noStrike" cap="none" normalizeH="0" baseline="0" dirty="0">
                <a:ln>
                  <a:noFill/>
                </a:ln>
                <a:solidFill>
                  <a:srgbClr val="067D17"/>
                </a:solidFill>
                <a:effectLst/>
                <a:latin typeface="JetBrains Mono"/>
              </a:rPr>
              <a:t>="@+id/</a:t>
            </a:r>
            <a:r>
              <a:rPr kumimoji="0" lang="fr-FR" altLang="fr-FR" sz="1000" b="0" i="0" u="none" strike="noStrike" cap="none" normalizeH="0" baseline="0" dirty="0" err="1">
                <a:ln>
                  <a:noFill/>
                </a:ln>
                <a:solidFill>
                  <a:srgbClr val="067D17"/>
                </a:solidFill>
                <a:effectLst/>
                <a:latin typeface="JetBrains Mono"/>
              </a:rPr>
              <a:t>villeLs</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:layout_width</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match_parent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:layout_height</a:t>
            </a:r>
            <a:r>
              <a:rPr kumimoji="0" lang="fr-FR" altLang="fr-FR" sz="1000" b="0" i="0" u="none" strike="noStrike" cap="none" normalizeH="0" baseline="0" dirty="0">
                <a:ln>
                  <a:noFill/>
                </a:ln>
                <a:solidFill>
                  <a:srgbClr val="067D17"/>
                </a:solidFill>
                <a:effectLst/>
                <a:latin typeface="JetBrains Mono"/>
              </a:rPr>
              <a:t>="</a:t>
            </a:r>
            <a:r>
              <a:rPr kumimoji="0" lang="fr-FR" altLang="fr-FR" sz="1000" b="0" i="0" u="none" strike="noStrike" cap="none" normalizeH="0" baseline="0" dirty="0" err="1">
                <a:ln>
                  <a:noFill/>
                </a:ln>
                <a:solidFill>
                  <a:srgbClr val="067D17"/>
                </a:solidFill>
                <a:effectLst/>
                <a:latin typeface="JetBrains Mono"/>
              </a:rPr>
              <a:t>wrap_content</a:t>
            </a:r>
            <a:r>
              <a:rPr kumimoji="0" lang="fr-FR" altLang="fr-FR" sz="1000" b="0" i="0" u="none" strike="noStrike" cap="none" normalizeH="0" baseline="0" dirty="0">
                <a:ln>
                  <a:noFill/>
                </a:ln>
                <a:solidFill>
                  <a:srgbClr val="067D17"/>
                </a:solidFill>
                <a:effectLst/>
                <a:latin typeface="JetBrains Mono"/>
              </a:rPr>
              <a:t>"</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a:t>
            </a:r>
            <a:r>
              <a:rPr kumimoji="0" lang="fr-FR" altLang="fr-FR" sz="1000" b="0" i="0" u="none" strike="noStrike" cap="none" normalizeH="0" baseline="0" dirty="0">
                <a:ln>
                  <a:noFill/>
                </a:ln>
                <a:solidFill>
                  <a:srgbClr val="067D17"/>
                </a:solidFill>
                <a:effectLst/>
                <a:latin typeface="JetBrains Mono"/>
              </a:rPr>
              <a:t>="description"</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:layout_marginLeft</a:t>
            </a:r>
            <a:r>
              <a:rPr kumimoji="0" lang="fr-FR" altLang="fr-FR" sz="1000" b="0" i="0" u="none" strike="noStrike" cap="none" normalizeH="0" baseline="0" dirty="0">
                <a:ln>
                  <a:noFill/>
                </a:ln>
                <a:solidFill>
                  <a:srgbClr val="067D17"/>
                </a:solidFill>
                <a:effectLst/>
                <a:latin typeface="JetBrains Mono"/>
              </a:rPr>
              <a:t>="15dp"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:layout_marginStart</a:t>
            </a:r>
            <a:r>
              <a:rPr kumimoji="0" lang="fr-FR" altLang="fr-FR" sz="1000" b="0" i="0" u="none" strike="noStrike" cap="none" normalizeH="0" baseline="0" dirty="0">
                <a:ln>
                  <a:noFill/>
                </a:ln>
                <a:solidFill>
                  <a:srgbClr val="067D17"/>
                </a:solidFill>
                <a:effectLst/>
                <a:latin typeface="JetBrains Mono"/>
              </a:rPr>
              <a:t>="15dp"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:layout_marginTop</a:t>
            </a:r>
            <a:r>
              <a:rPr kumimoji="0" lang="fr-FR" altLang="fr-FR" sz="1000" b="0" i="0" u="none" strike="noStrike" cap="none" normalizeH="0" baseline="0" dirty="0">
                <a:ln>
                  <a:noFill/>
                </a:ln>
                <a:solidFill>
                  <a:srgbClr val="067D17"/>
                </a:solidFill>
                <a:effectLst/>
                <a:latin typeface="JetBrains Mono"/>
              </a:rPr>
              <a:t>="5dp"</a:t>
            </a:r>
            <a:br>
              <a:rPr kumimoji="0" lang="fr-FR" altLang="fr-FR" sz="1000" b="0" i="0" u="none" strike="noStrike" cap="none" normalizeH="0" baseline="0" dirty="0">
                <a:ln>
                  <a:noFill/>
                </a:ln>
                <a:solidFill>
                  <a:srgbClr val="067D17"/>
                </a:solidFill>
                <a:effectLst/>
                <a:latin typeface="JetBrains Mono"/>
              </a:rPr>
            </a:br>
            <a:r>
              <a:rPr kumimoji="0" lang="fr-FR" altLang="fr-FR" sz="1000" b="0" i="0" u="none" strike="noStrike" cap="none" normalizeH="0" baseline="0" dirty="0">
                <a:ln>
                  <a:noFill/>
                </a:ln>
                <a:solidFill>
                  <a:srgbClr val="067D17"/>
                </a:solidFill>
                <a:effectLst/>
                <a:latin typeface="JetBrains Mono"/>
              </a:rPr>
              <a:t>                </a:t>
            </a:r>
            <a:r>
              <a:rPr kumimoji="0" lang="fr-FR" altLang="fr-FR" sz="1000" b="0" i="0" u="none" strike="noStrike" cap="none" normalizeH="0" baseline="0" dirty="0" err="1">
                <a:ln>
                  <a:noFill/>
                </a:ln>
                <a:solidFill>
                  <a:srgbClr val="871094"/>
                </a:solidFill>
                <a:effectLst/>
                <a:latin typeface="JetBrains Mono"/>
              </a:rPr>
              <a:t>android</a:t>
            </a:r>
            <a:r>
              <a:rPr kumimoji="0" lang="fr-FR" altLang="fr-FR" sz="1000" b="0" i="0" u="none" strike="noStrike" cap="none" normalizeH="0" baseline="0" dirty="0" err="1">
                <a:ln>
                  <a:noFill/>
                </a:ln>
                <a:solidFill>
                  <a:srgbClr val="174AD4"/>
                </a:solidFill>
                <a:effectLst/>
                <a:latin typeface="JetBrains Mono"/>
              </a:rPr>
              <a:t>:textSize</a:t>
            </a:r>
            <a:r>
              <a:rPr kumimoji="0" lang="fr-FR" altLang="fr-FR" sz="1000" b="0" i="0" u="none" strike="noStrike" cap="none" normalizeH="0" baseline="0" dirty="0">
                <a:ln>
                  <a:noFill/>
                </a:ln>
                <a:solidFill>
                  <a:srgbClr val="067D17"/>
                </a:solidFill>
                <a:effectLst/>
                <a:latin typeface="JetBrains Mono"/>
              </a:rPr>
              <a:t>="16sp"</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LinearLayout</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    &lt;/</a:t>
            </a:r>
            <a:r>
              <a:rPr kumimoji="0" lang="fr-FR" altLang="fr-FR" sz="1000" b="0" i="0" u="none" strike="noStrike" cap="none" normalizeH="0" baseline="0" dirty="0" err="1">
                <a:ln>
                  <a:noFill/>
                </a:ln>
                <a:solidFill>
                  <a:srgbClr val="0033B3"/>
                </a:solidFill>
                <a:effectLst/>
                <a:latin typeface="JetBrains Mono"/>
              </a:rPr>
              <a:t>LinearLayout</a:t>
            </a:r>
            <a:r>
              <a:rPr kumimoji="0" lang="fr-FR" altLang="fr-FR" sz="1000" b="0" i="0" u="none" strike="noStrike" cap="none" normalizeH="0" baseline="0" dirty="0">
                <a:ln>
                  <a:noFill/>
                </a:ln>
                <a:solidFill>
                  <a:srgbClr val="080808"/>
                </a:solidFill>
                <a:effectLst/>
                <a:latin typeface="JetBrains Mono"/>
              </a:rPr>
              <a:t>&gt;</a:t>
            </a:r>
            <a:br>
              <a:rPr kumimoji="0" lang="fr-FR" altLang="fr-FR" sz="1000" b="0" i="0" u="none" strike="noStrike" cap="none" normalizeH="0" baseline="0" dirty="0">
                <a:ln>
                  <a:noFill/>
                </a:ln>
                <a:solidFill>
                  <a:srgbClr val="080808"/>
                </a:solidFill>
                <a:effectLst/>
                <a:latin typeface="JetBrains Mono"/>
              </a:rPr>
            </a:br>
            <a:r>
              <a:rPr kumimoji="0" lang="fr-FR" altLang="fr-FR" sz="1000" b="0" i="0" u="none" strike="noStrike" cap="none" normalizeH="0" baseline="0" dirty="0">
                <a:ln>
                  <a:noFill/>
                </a:ln>
                <a:solidFill>
                  <a:srgbClr val="080808"/>
                </a:solidFill>
                <a:effectLst/>
                <a:latin typeface="JetBrains Mono"/>
              </a:rPr>
              <a:t>&lt;/</a:t>
            </a:r>
            <a:r>
              <a:rPr kumimoji="0" lang="fr-FR" altLang="fr-FR" sz="1000" b="0" i="0" u="none" strike="noStrike" cap="none" normalizeH="0" baseline="0" dirty="0" err="1">
                <a:ln>
                  <a:noFill/>
                </a:ln>
                <a:solidFill>
                  <a:srgbClr val="0033B3"/>
                </a:solidFill>
                <a:effectLst/>
                <a:latin typeface="JetBrains Mono"/>
              </a:rPr>
              <a:t>LinearLayout</a:t>
            </a:r>
            <a:r>
              <a:rPr kumimoji="0" lang="fr-FR" altLang="fr-FR" sz="1000" b="0" i="0" u="none" strike="noStrike" cap="none" normalizeH="0" baseline="0" dirty="0">
                <a:ln>
                  <a:noFill/>
                </a:ln>
                <a:solidFill>
                  <a:srgbClr val="080808"/>
                </a:solidFill>
                <a:effectLst/>
                <a:latin typeface="JetBrains Mono"/>
              </a:rPr>
              <a:t>&gt;</a:t>
            </a:r>
            <a:endParaRPr lang="fr-FR" sz="1000" dirty="0"/>
          </a:p>
        </p:txBody>
      </p:sp>
      <p:pic>
        <p:nvPicPr>
          <p:cNvPr id="6" name="Picture 5">
            <a:extLst>
              <a:ext uri="{FF2B5EF4-FFF2-40B4-BE49-F238E27FC236}">
                <a16:creationId xmlns:a16="http://schemas.microsoft.com/office/drawing/2014/main" id="{BD75BE3D-D6A3-C2FD-2E0B-4E88F861DDE3}"/>
              </a:ext>
            </a:extLst>
          </p:cNvPr>
          <p:cNvPicPr>
            <a:picLocks noChangeAspect="1"/>
          </p:cNvPicPr>
          <p:nvPr/>
        </p:nvPicPr>
        <p:blipFill rotWithShape="1">
          <a:blip r:embed="rId2"/>
          <a:srcRect b="12633"/>
          <a:stretch/>
        </p:blipFill>
        <p:spPr>
          <a:xfrm>
            <a:off x="720000" y="1972136"/>
            <a:ext cx="3315163" cy="765701"/>
          </a:xfrm>
          <a:prstGeom prst="rect">
            <a:avLst/>
          </a:prstGeom>
        </p:spPr>
      </p:pic>
    </p:spTree>
    <p:extLst>
      <p:ext uri="{BB962C8B-B14F-4D97-AF65-F5344CB8AC3E}">
        <p14:creationId xmlns:p14="http://schemas.microsoft.com/office/powerpoint/2010/main" val="1841237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1">
            <a:extLst>
              <a:ext uri="{FF2B5EF4-FFF2-40B4-BE49-F238E27FC236}">
                <a16:creationId xmlns:a16="http://schemas.microsoft.com/office/drawing/2014/main" id="{98F72AB6-DB45-80B3-E355-6AC100EEE0B3}"/>
              </a:ext>
            </a:extLst>
          </p:cNvPr>
          <p:cNvSpPr>
            <a:spLocks noGrp="1" noChangeArrowheads="1"/>
          </p:cNvSpPr>
          <p:nvPr>
            <p:ph sz="quarter" idx="12"/>
          </p:nvPr>
        </p:nvSpPr>
        <p:spPr bwMode="auto">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1"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174AD4"/>
                </a:solidFill>
                <a:effectLst/>
                <a:latin typeface="JetBrains Mono"/>
              </a:rPr>
              <a:t>xml version</a:t>
            </a:r>
            <a:r>
              <a:rPr kumimoji="0" lang="fr-FR" altLang="fr-FR" b="0" i="0" u="none" strike="noStrike" cap="none" normalizeH="0" baseline="0" dirty="0">
                <a:ln>
                  <a:noFill/>
                </a:ln>
                <a:solidFill>
                  <a:srgbClr val="067D17"/>
                </a:solidFill>
                <a:effectLst/>
                <a:latin typeface="JetBrains Mono"/>
              </a:rPr>
              <a:t>="1.0" </a:t>
            </a:r>
            <a:r>
              <a:rPr kumimoji="0" lang="fr-FR" altLang="fr-FR" b="0" i="0" u="none" strike="noStrike" cap="none" normalizeH="0" baseline="0" dirty="0" err="1">
                <a:ln>
                  <a:noFill/>
                </a:ln>
                <a:solidFill>
                  <a:srgbClr val="174AD4"/>
                </a:solidFill>
                <a:effectLst/>
                <a:latin typeface="JetBrains Mono"/>
              </a:rPr>
              <a:t>encoding</a:t>
            </a:r>
            <a:r>
              <a:rPr kumimoji="0" lang="fr-FR" altLang="fr-FR" b="0" i="0" u="none" strike="noStrike" cap="none" normalizeH="0" baseline="0" dirty="0">
                <a:ln>
                  <a:noFill/>
                </a:ln>
                <a:solidFill>
                  <a:srgbClr val="067D17"/>
                </a:solidFill>
                <a:effectLst/>
                <a:latin typeface="JetBrains Mono"/>
              </a:rPr>
              <a:t>="utf-8"</a:t>
            </a:r>
            <a:r>
              <a:rPr kumimoji="0" lang="fr-FR" altLang="fr-FR" b="0" i="1" u="none" strike="noStrike" cap="none" normalizeH="0" baseline="0" dirty="0">
                <a:ln>
                  <a:noFill/>
                </a:ln>
                <a:solidFill>
                  <a:srgbClr val="080808"/>
                </a:solidFill>
                <a:effectLst/>
                <a:latin typeface="JetBrains Mono"/>
              </a:rPr>
              <a:t>?&gt;</a:t>
            </a:r>
            <a:br>
              <a:rPr kumimoji="0" lang="fr-FR" altLang="fr-FR" b="0" i="1"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err="1">
                <a:ln>
                  <a:noFill/>
                </a:ln>
                <a:solidFill>
                  <a:srgbClr val="0033B3"/>
                </a:solidFill>
                <a:effectLst/>
                <a:latin typeface="JetBrains Mono"/>
              </a:rPr>
              <a:t>FrameLayout</a:t>
            </a: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android</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apk</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res</a:t>
            </a:r>
            <a:r>
              <a:rPr kumimoji="0" lang="fr-FR" altLang="fr-FR" b="0" i="0" u="none" strike="noStrike" cap="none" normalizeH="0" baseline="0" dirty="0">
                <a:ln>
                  <a:noFill/>
                </a:ln>
                <a:solidFill>
                  <a:srgbClr val="067D17"/>
                </a:solidFill>
                <a:effectLst/>
                <a:latin typeface="JetBrains Mono"/>
              </a:rPr>
              <a:t>-auto"</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174AD4"/>
                </a:solidFill>
                <a:effectLst/>
                <a:latin typeface="JetBrains Mono"/>
              </a:rPr>
              <a:t>xmlns:</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a:ln>
                  <a:noFill/>
                </a:ln>
                <a:solidFill>
                  <a:srgbClr val="067D17"/>
                </a:solidFill>
                <a:effectLst/>
                <a:latin typeface="JetBrains Mono"/>
              </a:rPr>
              <a:t>="http://schemas.android.com/</a:t>
            </a:r>
            <a:r>
              <a:rPr kumimoji="0" lang="fr-FR" altLang="fr-FR" b="0" i="0" u="none" strike="noStrike" cap="none" normalizeH="0" baseline="0" dirty="0" err="1">
                <a:ln>
                  <a:noFill/>
                </a:ln>
                <a:solidFill>
                  <a:srgbClr val="067D17"/>
                </a:solidFill>
                <a:effectLst/>
                <a:latin typeface="JetBrains Mono"/>
              </a:rPr>
              <a:t>tools</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match_parent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match_parent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tools</a:t>
            </a:r>
            <a:r>
              <a:rPr kumimoji="0" lang="fr-FR" altLang="fr-FR" b="0" i="0" u="none" strike="noStrike" cap="none" normalizeH="0" baseline="0" dirty="0" err="1">
                <a:ln>
                  <a:noFill/>
                </a:ln>
                <a:solidFill>
                  <a:srgbClr val="174AD4"/>
                </a:solidFill>
                <a:effectLst/>
                <a:latin typeface="JetBrains Mono"/>
              </a:rPr>
              <a:t>:context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ListFragment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androidx.constraintlayout.widget.ConstraintLayout</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match_parent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match_parent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ListView</a:t>
            </a:r>
            <a:br>
              <a:rPr kumimoji="0" lang="fr-FR" altLang="fr-FR" b="0" i="0" u="none" strike="noStrike" cap="none" normalizeH="0" baseline="0" dirty="0">
                <a:ln>
                  <a:noFill/>
                </a:ln>
                <a:solidFill>
                  <a:srgbClr val="0033B3"/>
                </a:solidFill>
                <a:effectLst/>
                <a:latin typeface="JetBrains Mono"/>
              </a:rPr>
            </a:br>
            <a:r>
              <a:rPr kumimoji="0" lang="fr-FR" altLang="fr-FR" b="0" i="0" u="none" strike="noStrike" cap="none" normalizeH="0" baseline="0" dirty="0">
                <a:ln>
                  <a:noFill/>
                </a:ln>
                <a:solidFill>
                  <a:srgbClr val="0033B3"/>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:id</a:t>
            </a:r>
            <a:r>
              <a:rPr kumimoji="0" lang="fr-FR" altLang="fr-FR" b="0" i="0" u="none" strike="noStrike" cap="none" normalizeH="0" baseline="0" dirty="0">
                <a:ln>
                  <a:noFill/>
                </a:ln>
                <a:solidFill>
                  <a:srgbClr val="067D17"/>
                </a:solidFill>
                <a:effectLst/>
                <a:latin typeface="JetBrains Mono"/>
              </a:rPr>
              <a:t>="@+id/</a:t>
            </a:r>
            <a:r>
              <a:rPr kumimoji="0" lang="fr-FR" altLang="fr-FR" b="0" i="0" u="none" strike="noStrike" cap="none" normalizeH="0" baseline="0" dirty="0" err="1">
                <a:ln>
                  <a:noFill/>
                </a:ln>
                <a:solidFill>
                  <a:srgbClr val="067D17"/>
                </a:solidFill>
                <a:effectLst/>
                <a:latin typeface="JetBrains Mono"/>
              </a:rPr>
              <a:t>listView</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:layout_width</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match_parent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android</a:t>
            </a:r>
            <a:r>
              <a:rPr kumimoji="0" lang="fr-FR" altLang="fr-FR" b="0" i="0" u="none" strike="noStrike" cap="none" normalizeH="0" baseline="0" dirty="0" err="1">
                <a:ln>
                  <a:noFill/>
                </a:ln>
                <a:solidFill>
                  <a:srgbClr val="174AD4"/>
                </a:solidFill>
                <a:effectLst/>
                <a:latin typeface="JetBrains Mono"/>
              </a:rPr>
              <a:t>:layout_height</a:t>
            </a:r>
            <a:r>
              <a:rPr kumimoji="0" lang="fr-FR" altLang="fr-FR" b="0" i="0" u="none" strike="noStrike" cap="none" normalizeH="0" baseline="0" dirty="0">
                <a:ln>
                  <a:noFill/>
                </a:ln>
                <a:solidFill>
                  <a:srgbClr val="067D17"/>
                </a:solidFill>
                <a:effectLst/>
                <a:latin typeface="JetBrains Mono"/>
              </a:rPr>
              <a:t>="</a:t>
            </a:r>
            <a:r>
              <a:rPr kumimoji="0" lang="fr-FR" altLang="fr-FR" b="0" i="0" u="none" strike="noStrike" cap="none" normalizeH="0" baseline="0" dirty="0" err="1">
                <a:ln>
                  <a:noFill/>
                </a:ln>
                <a:solidFill>
                  <a:srgbClr val="067D17"/>
                </a:solidFill>
                <a:effectLst/>
                <a:latin typeface="JetBrains Mono"/>
              </a:rPr>
              <a:t>match_parent</a:t>
            </a:r>
            <a:r>
              <a:rPr kumimoji="0" lang="fr-FR" altLang="fr-FR" b="0" i="0" u="none" strike="noStrike" cap="none" normalizeH="0" baseline="0" dirty="0">
                <a:ln>
                  <a:noFill/>
                </a:ln>
                <a:solidFill>
                  <a:srgbClr val="067D17"/>
                </a:solidFill>
                <a:effectLst/>
                <a:latin typeface="JetBrains Mono"/>
              </a:rPr>
              <a: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:layout_constraintBottom_toBottomOf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:layout_constraintEnd_toEndOf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:layout_constraintHorizontal_bias</a:t>
            </a:r>
            <a:r>
              <a:rPr kumimoji="0" lang="fr-FR" altLang="fr-FR" b="0" i="0" u="none" strike="noStrike" cap="none" normalizeH="0" baseline="0" dirty="0">
                <a:ln>
                  <a:noFill/>
                </a:ln>
                <a:solidFill>
                  <a:srgbClr val="067D17"/>
                </a:solidFill>
                <a:effectLst/>
                <a:latin typeface="JetBrains Mono"/>
              </a:rPr>
              <a:t>="0.5"</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:layout_constraintStart_toStartOf</a:t>
            </a:r>
            <a:r>
              <a:rPr kumimoji="0" lang="fr-FR" altLang="fr-FR" b="0" i="0" u="none" strike="noStrike" cap="none" normalizeH="0" baseline="0" dirty="0">
                <a:ln>
                  <a:noFill/>
                </a:ln>
                <a:solidFill>
                  <a:srgbClr val="067D17"/>
                </a:solidFill>
                <a:effectLst/>
                <a:latin typeface="JetBrains Mono"/>
              </a:rPr>
              <a:t>="parent"</a:t>
            </a:r>
            <a:br>
              <a:rPr kumimoji="0" lang="fr-FR" altLang="fr-FR" b="0" i="0" u="none" strike="noStrike" cap="none" normalizeH="0" baseline="0" dirty="0">
                <a:ln>
                  <a:noFill/>
                </a:ln>
                <a:solidFill>
                  <a:srgbClr val="067D17"/>
                </a:solidFill>
                <a:effectLst/>
                <a:latin typeface="JetBrains Mono"/>
              </a:rPr>
            </a:b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app</a:t>
            </a:r>
            <a:r>
              <a:rPr kumimoji="0" lang="fr-FR" altLang="fr-FR" b="0" i="0" u="none" strike="noStrike" cap="none" normalizeH="0" baseline="0" dirty="0" err="1">
                <a:ln>
                  <a:noFill/>
                </a:ln>
                <a:solidFill>
                  <a:srgbClr val="174AD4"/>
                </a:solidFill>
                <a:effectLst/>
                <a:latin typeface="JetBrains Mono"/>
              </a:rPr>
              <a:t>:layout_constraintTop_toTopOf</a:t>
            </a:r>
            <a:r>
              <a:rPr kumimoji="0" lang="fr-FR" altLang="fr-FR" b="0" i="0" u="none" strike="noStrike" cap="none" normalizeH="0" baseline="0" dirty="0">
                <a:ln>
                  <a:noFill/>
                </a:ln>
                <a:solidFill>
                  <a:srgbClr val="067D17"/>
                </a:solidFill>
                <a:effectLst/>
                <a:latin typeface="JetBrains Mono"/>
              </a:rPr>
              <a:t>="parent" </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&lt;/</a:t>
            </a:r>
            <a:r>
              <a:rPr kumimoji="0" lang="fr-FR" altLang="fr-FR" b="0" i="0" u="none" strike="noStrike" cap="none" normalizeH="0" baseline="0" dirty="0" err="1">
                <a:ln>
                  <a:noFill/>
                </a:ln>
                <a:solidFill>
                  <a:srgbClr val="0033B3"/>
                </a:solidFill>
                <a:effectLst/>
                <a:latin typeface="JetBrains Mono"/>
              </a:rPr>
              <a:t>androidx.constraintlayout.widget.ConstraintLayout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err="1">
                <a:ln>
                  <a:noFill/>
                </a:ln>
                <a:solidFill>
                  <a:srgbClr val="0033B3"/>
                </a:solidFill>
                <a:effectLst/>
                <a:latin typeface="JetBrains Mono"/>
              </a:rPr>
              <a:t>FrameLayout</a:t>
            </a:r>
            <a:r>
              <a:rPr kumimoji="0" lang="fr-FR" altLang="fr-FR" b="0" i="0" u="none" strike="noStrike" cap="none" normalizeH="0" baseline="0" dirty="0">
                <a:ln>
                  <a:noFill/>
                </a:ln>
                <a:solidFill>
                  <a:srgbClr val="080808"/>
                </a:solidFill>
                <a:effectLst/>
                <a:latin typeface="JetBrains Mono"/>
              </a:rPr>
              <a:t>&gt;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Etape 11 : Modifier fragment_list.xml</a:t>
            </a:r>
          </a:p>
        </p:txBody>
      </p:sp>
      <p:sp>
        <p:nvSpPr>
          <p:cNvPr id="7" name="Content Placeholder 6">
            <a:extLst>
              <a:ext uri="{FF2B5EF4-FFF2-40B4-BE49-F238E27FC236}">
                <a16:creationId xmlns:a16="http://schemas.microsoft.com/office/drawing/2014/main" id="{C9148AFF-FB47-7752-C5C3-AFB6B4AFB056}"/>
              </a:ext>
            </a:extLst>
          </p:cNvPr>
          <p:cNvSpPr>
            <a:spLocks noGrp="1"/>
          </p:cNvSpPr>
          <p:nvPr>
            <p:ph sz="quarter" idx="15"/>
          </p:nvPr>
        </p:nvSpPr>
        <p:spPr/>
        <p:txBody>
          <a:bodyPr/>
          <a:lstStyle/>
          <a:p>
            <a:r>
              <a:rPr lang="fr-FR" dirty="0"/>
              <a:t>Etape 12 : Modifier la classe </a:t>
            </a:r>
            <a:r>
              <a:rPr lang="fr-FR" dirty="0" err="1"/>
              <a:t>ListAdapter</a:t>
            </a:r>
            <a:endParaRPr lang="fr-FR" dirty="0"/>
          </a:p>
        </p:txBody>
      </p:sp>
      <p:sp>
        <p:nvSpPr>
          <p:cNvPr id="9" name="Rectangle 3">
            <a:extLst>
              <a:ext uri="{FF2B5EF4-FFF2-40B4-BE49-F238E27FC236}">
                <a16:creationId xmlns:a16="http://schemas.microsoft.com/office/drawing/2014/main" id="{7AF7BCAE-4C41-3060-F561-736EBE19D147}"/>
              </a:ext>
            </a:extLst>
          </p:cNvPr>
          <p:cNvSpPr>
            <a:spLocks noGrp="1" noChangeArrowheads="1"/>
          </p:cNvSpPr>
          <p:nvPr>
            <p:ph sz="quarter" idx="14"/>
          </p:nvPr>
        </p:nvSpPr>
        <p:spPr bwMode="auto">
          <a:xfrm>
            <a:off x="6246576" y="2048998"/>
            <a:ext cx="5320431"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033B3"/>
                </a:solidFill>
                <a:effectLst/>
                <a:latin typeface="JetBrains Mono"/>
              </a:rPr>
              <a:t>class </a:t>
            </a:r>
            <a:r>
              <a:rPr kumimoji="0" lang="fr-FR" altLang="fr-FR" b="0" i="0" u="none" strike="noStrike" cap="none" normalizeH="0" baseline="0" dirty="0" err="1">
                <a:ln>
                  <a:noFill/>
                </a:ln>
                <a:solidFill>
                  <a:srgbClr val="000000"/>
                </a:solidFill>
                <a:effectLst/>
                <a:latin typeface="JetBrains Mono"/>
              </a:rPr>
              <a:t>ListAdapter</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33B3"/>
                </a:solidFill>
                <a:effectLst/>
                <a:latin typeface="JetBrains Mono"/>
              </a:rPr>
              <a:t>private</a:t>
            </a:r>
            <a:r>
              <a:rPr kumimoji="0" lang="fr-FR" altLang="fr-FR" b="0" i="0" u="none" strike="noStrike" cap="none" normalizeH="0" baseline="0" dirty="0">
                <a:ln>
                  <a:noFill/>
                </a:ln>
                <a:solidFill>
                  <a:srgbClr val="0033B3"/>
                </a:solidFill>
                <a:effectLst/>
                <a:latin typeface="JetBrains Mono"/>
              </a:rPr>
              <a:t> val </a:t>
            </a:r>
            <a:r>
              <a:rPr kumimoji="0" lang="fr-FR" altLang="fr-FR" b="0" i="0" u="none" strike="noStrike" cap="none" normalizeH="0" baseline="0" dirty="0" err="1">
                <a:ln>
                  <a:noFill/>
                </a:ln>
                <a:solidFill>
                  <a:srgbClr val="871094"/>
                </a:solidFill>
                <a:effectLst/>
                <a:latin typeface="JetBrains Mono"/>
              </a:rPr>
              <a:t>context</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Activity</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private</a:t>
            </a:r>
            <a:r>
              <a:rPr kumimoji="0" lang="fr-FR" altLang="fr-FR" b="0" i="0" u="none" strike="noStrike" cap="none" normalizeH="0" baseline="0" dirty="0">
                <a:ln>
                  <a:noFill/>
                </a:ln>
                <a:solidFill>
                  <a:srgbClr val="0033B3"/>
                </a:solidFill>
                <a:effectLst/>
                <a:latin typeface="JetBrains Mono"/>
              </a:rPr>
              <a:t> val </a:t>
            </a:r>
            <a:r>
              <a:rPr kumimoji="0" lang="fr-FR" altLang="fr-FR" b="0" i="0" u="none" strike="noStrike" cap="none" normalizeH="0" baseline="0" dirty="0" err="1">
                <a:ln>
                  <a:noFill/>
                </a:ln>
                <a:solidFill>
                  <a:srgbClr val="871094"/>
                </a:solidFill>
                <a:effectLst/>
                <a:latin typeface="JetBrains Mono"/>
              </a:rPr>
              <a:t>etds</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ArrayList</a:t>
            </a: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0000"/>
                </a:solidFill>
                <a:effectLst/>
                <a:latin typeface="JetBrains Mono"/>
              </a:rPr>
              <a:t>Etudiant</a:t>
            </a:r>
            <a:r>
              <a:rPr kumimoji="0" lang="fr-FR" altLang="fr-FR" b="0" i="0" u="none" strike="noStrike" cap="none" normalizeH="0" baseline="0" dirty="0">
                <a:ln>
                  <a:noFill/>
                </a:ln>
                <a:solidFill>
                  <a:srgbClr val="080808"/>
                </a:solidFill>
                <a:effectLst/>
                <a:latin typeface="JetBrains Mono"/>
              </a:rPr>
              <a:t>&gt;)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 </a:t>
            </a:r>
            <a:r>
              <a:rPr kumimoji="0" lang="fr-FR" altLang="fr-FR" b="0" i="0" u="none" strike="noStrike" cap="none" normalizeH="0" baseline="0" dirty="0" err="1">
                <a:ln>
                  <a:noFill/>
                </a:ln>
                <a:solidFill>
                  <a:srgbClr val="080808"/>
                </a:solidFill>
                <a:effectLst/>
                <a:latin typeface="JetBrains Mono"/>
              </a:rPr>
              <a:t>ArrayAdapter</a:t>
            </a:r>
            <a:r>
              <a:rPr kumimoji="0" lang="fr-FR" altLang="fr-FR" b="0" i="0" u="none" strike="noStrike" cap="none" normalizeH="0" baseline="0" dirty="0">
                <a:ln>
                  <a:noFill/>
                </a:ln>
                <a:solidFill>
                  <a:srgbClr val="080808"/>
                </a:solidFill>
                <a:effectLst/>
                <a:latin typeface="JetBrains Mono"/>
              </a:rPr>
              <a:t>&lt;</a:t>
            </a:r>
            <a:r>
              <a:rPr kumimoji="0" lang="fr-FR" altLang="fr-FR" b="0" i="0" u="none" strike="noStrike" cap="none" normalizeH="0" baseline="0" dirty="0">
                <a:ln>
                  <a:noFill/>
                </a:ln>
                <a:solidFill>
                  <a:srgbClr val="000000"/>
                </a:solidFill>
                <a:effectLst/>
                <a:latin typeface="JetBrains Mono"/>
              </a:rPr>
              <a:t>Etudiant</a:t>
            </a:r>
            <a:r>
              <a:rPr kumimoji="0" lang="fr-FR" altLang="fr-FR" b="0" i="0" u="none" strike="noStrike" cap="none" normalizeH="0" baseline="0" dirty="0">
                <a:ln>
                  <a:noFill/>
                </a:ln>
                <a:solidFill>
                  <a:srgbClr val="080808"/>
                </a:solidFill>
                <a:effectLst/>
                <a:latin typeface="JetBrains Mono"/>
              </a:rPr>
              <a:t>&gt;(</a:t>
            </a:r>
            <a:r>
              <a:rPr kumimoji="0" lang="fr-FR" altLang="fr-FR" b="0" i="0" u="none" strike="noStrike" cap="none" normalizeH="0" baseline="0" dirty="0" err="1">
                <a:ln>
                  <a:noFill/>
                </a:ln>
                <a:solidFill>
                  <a:srgbClr val="080808"/>
                </a:solidFill>
                <a:effectLst/>
                <a:latin typeface="JetBrains Mono"/>
              </a:rPr>
              <a:t>context</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layout</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list_item</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etds</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getView</a:t>
            </a:r>
            <a:r>
              <a:rPr kumimoji="0" lang="fr-FR" altLang="fr-FR" b="0" i="0" u="none" strike="noStrike" cap="none" normalizeH="0" baseline="0" dirty="0">
                <a:ln>
                  <a:noFill/>
                </a:ln>
                <a:solidFill>
                  <a:srgbClr val="080808"/>
                </a:solidFill>
                <a:effectLst/>
                <a:latin typeface="JetBrains Mono"/>
              </a:rPr>
              <a:t>(position: </a:t>
            </a:r>
            <a:r>
              <a:rPr kumimoji="0" lang="fr-FR" altLang="fr-FR" b="0" i="0" u="none" strike="noStrike" cap="none" normalizeH="0" baseline="0" dirty="0">
                <a:ln>
                  <a:noFill/>
                </a:ln>
                <a:solidFill>
                  <a:srgbClr val="000000"/>
                </a:solidFill>
                <a:effectLst/>
                <a:latin typeface="JetBrains Mono"/>
              </a:rPr>
              <a:t>Int</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view</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80808"/>
                </a:solidFill>
                <a:effectLst/>
                <a:latin typeface="JetBrains Mono"/>
              </a:rPr>
              <a:t>?, parent: </a:t>
            </a:r>
            <a:r>
              <a:rPr kumimoji="0" lang="fr-FR" altLang="fr-FR" b="0" i="0" u="none" strike="noStrike" cap="none" normalizeH="0" baseline="0" dirty="0" err="1">
                <a:ln>
                  <a:noFill/>
                </a:ln>
                <a:solidFill>
                  <a:srgbClr val="000000"/>
                </a:solidFill>
                <a:effectLst/>
                <a:latin typeface="JetBrains Mono"/>
              </a:rPr>
              <a:t>ViewGroup</a:t>
            </a:r>
            <a:br>
              <a:rPr kumimoji="0" lang="fr-FR" altLang="fr-FR" b="0" i="0" u="none" strike="noStrike" cap="none" normalizeH="0" baseline="0" dirty="0">
                <a:ln>
                  <a:noFill/>
                </a:ln>
                <a:solidFill>
                  <a:srgbClr val="000000"/>
                </a:solidFill>
                <a:effectLst/>
                <a:latin typeface="JetBrains Mono"/>
              </a:rPr>
            </a:b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inflater</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context</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layoutInflater</a:t>
            </a:r>
            <a:br>
              <a:rPr kumimoji="0" lang="fr-FR" altLang="fr-FR" b="0" i="1" u="none" strike="noStrike" cap="none" normalizeH="0" baseline="0" dirty="0">
                <a:ln>
                  <a:noFill/>
                </a:ln>
                <a:solidFill>
                  <a:srgbClr val="871094"/>
                </a:solidFill>
                <a:effectLst/>
                <a:latin typeface="JetBrains Mono"/>
              </a:rPr>
            </a:br>
            <a:r>
              <a:rPr kumimoji="0" lang="fr-FR" altLang="fr-FR" b="0" i="1"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rowView</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inflater</a:t>
            </a:r>
            <a:r>
              <a:rPr kumimoji="0" lang="fr-FR" altLang="fr-FR" b="0" i="0" u="none" strike="noStrike" cap="none" normalizeH="0" baseline="0" dirty="0" err="1">
                <a:ln>
                  <a:noFill/>
                </a:ln>
                <a:solidFill>
                  <a:srgbClr val="080808"/>
                </a:solidFill>
                <a:effectLst/>
                <a:latin typeface="JetBrains Mono"/>
              </a:rPr>
              <a:t>.inflate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layout</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list_item</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null</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true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titleText</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rowView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nomLs</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as </a:t>
            </a:r>
            <a:r>
              <a:rPr kumimoji="0" lang="fr-FR" altLang="fr-FR" b="0" i="0" u="none" strike="noStrike" cap="none" normalizeH="0" baseline="0" dirty="0" err="1">
                <a:ln>
                  <a:noFill/>
                </a:ln>
                <a:solidFill>
                  <a:srgbClr val="000000"/>
                </a:solidFill>
                <a:effectLst/>
                <a:latin typeface="JetBrains Mono"/>
              </a:rPr>
              <a:t>TextView</a:t>
            </a:r>
            <a:br>
              <a:rPr kumimoji="0" lang="fr-FR" altLang="fr-FR" b="0" i="0" u="none" strike="noStrike" cap="none" normalizeH="0" baseline="0" dirty="0">
                <a:ln>
                  <a:noFill/>
                </a:ln>
                <a:solidFill>
                  <a:srgbClr val="000000"/>
                </a:solidFill>
                <a:effectLst/>
                <a:latin typeface="JetBrains Mono"/>
              </a:rPr>
            </a:b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subtitleText</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rowView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villeLs</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as </a:t>
            </a:r>
            <a:r>
              <a:rPr kumimoji="0" lang="fr-FR" altLang="fr-FR" b="0" i="0" u="none" strike="noStrike" cap="none" normalizeH="0" baseline="0" dirty="0" err="1">
                <a:ln>
                  <a:noFill/>
                </a:ln>
                <a:solidFill>
                  <a:srgbClr val="000000"/>
                </a:solidFill>
                <a:effectLst/>
                <a:latin typeface="JetBrains Mono"/>
              </a:rPr>
              <a:t>TextView</a:t>
            </a:r>
            <a:br>
              <a:rPr kumimoji="0" lang="fr-FR" altLang="fr-FR" b="0" i="0" u="none" strike="noStrike" cap="none" normalizeH="0" baseline="0" dirty="0">
                <a:ln>
                  <a:noFill/>
                </a:ln>
                <a:solidFill>
                  <a:srgbClr val="000000"/>
                </a:solidFill>
                <a:effectLst/>
                <a:latin typeface="JetBrains Mono"/>
              </a:rPr>
            </a:br>
            <a:br>
              <a:rPr kumimoji="0" lang="fr-FR" altLang="fr-FR" b="0" i="0" u="none" strike="noStrike" cap="none" normalizeH="0" baseline="0" dirty="0">
                <a:ln>
                  <a:noFill/>
                </a:ln>
                <a:solidFill>
                  <a:srgbClr val="000000"/>
                </a:solidFill>
                <a:effectLst/>
                <a:latin typeface="JetBrains Mono"/>
              </a:rPr>
            </a:b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titleText</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text</a:t>
            </a:r>
            <a:r>
              <a:rPr kumimoji="0" lang="fr-FR" altLang="fr-FR" b="0" i="1"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etds</a:t>
            </a:r>
            <a:r>
              <a:rPr kumimoji="0" lang="fr-FR" altLang="fr-FR" b="0" i="0" u="none" strike="noStrike" cap="none" normalizeH="0" baseline="0" dirty="0">
                <a:ln>
                  <a:noFill/>
                </a:ln>
                <a:solidFill>
                  <a:srgbClr val="080808"/>
                </a:solidFill>
                <a:effectLst/>
                <a:latin typeface="JetBrains Mono"/>
              </a:rPr>
              <a:t>[position].</a:t>
            </a:r>
            <a:r>
              <a:rPr kumimoji="0" lang="fr-FR" altLang="fr-FR" b="0" i="0" u="none" strike="noStrike" cap="none" normalizeH="0" baseline="0" dirty="0">
                <a:ln>
                  <a:noFill/>
                </a:ln>
                <a:solidFill>
                  <a:srgbClr val="871094"/>
                </a:solidFill>
                <a:effectLst/>
                <a:latin typeface="JetBrains Mono"/>
              </a:rPr>
              <a:t>nom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67D17"/>
                </a:solidFill>
                <a:effectLst/>
                <a:latin typeface="JetBrains Mono"/>
              </a:rPr>
              <a:t>" "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etds</a:t>
            </a:r>
            <a:r>
              <a:rPr kumimoji="0" lang="fr-FR" altLang="fr-FR" b="0" i="0" u="none" strike="noStrike" cap="none" normalizeH="0" baseline="0" dirty="0">
                <a:ln>
                  <a:noFill/>
                </a:ln>
                <a:solidFill>
                  <a:srgbClr val="080808"/>
                </a:solidFill>
                <a:effectLst/>
                <a:latin typeface="JetBrains Mono"/>
              </a:rPr>
              <a:t>[position].</a:t>
            </a:r>
            <a:r>
              <a:rPr kumimoji="0" lang="fr-FR" altLang="fr-FR" b="0" i="0" u="none" strike="noStrike" cap="none" normalizeH="0" baseline="0" dirty="0" err="1">
                <a:ln>
                  <a:noFill/>
                </a:ln>
                <a:solidFill>
                  <a:srgbClr val="871094"/>
                </a:solidFill>
                <a:effectLst/>
                <a:latin typeface="JetBrains Mono"/>
              </a:rPr>
              <a:t>prenom</a:t>
            </a:r>
            <a:br>
              <a:rPr kumimoji="0" lang="fr-FR" altLang="fr-FR" b="0" i="0" u="none" strike="noStrike" cap="none" normalizeH="0" baseline="0" dirty="0">
                <a:ln>
                  <a:noFill/>
                </a:ln>
                <a:solidFill>
                  <a:srgbClr val="871094"/>
                </a:solidFill>
                <a:effectLst/>
                <a:latin typeface="JetBrains Mono"/>
              </a:rPr>
            </a:br>
            <a:r>
              <a:rPr kumimoji="0" lang="fr-FR" altLang="fr-FR" b="0" i="0" u="none" strike="noStrike" cap="none" normalizeH="0" baseline="0" dirty="0">
                <a:ln>
                  <a:noFill/>
                </a:ln>
                <a:solidFill>
                  <a:srgbClr val="871094"/>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subtitleText</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text</a:t>
            </a:r>
            <a:r>
              <a:rPr kumimoji="0" lang="fr-FR" altLang="fr-FR" b="0" i="1"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871094"/>
                </a:solidFill>
                <a:effectLst/>
                <a:latin typeface="JetBrains Mono"/>
              </a:rPr>
              <a:t>etds</a:t>
            </a:r>
            <a:r>
              <a:rPr kumimoji="0" lang="fr-FR" altLang="fr-FR" b="0" i="0" u="none" strike="noStrike" cap="none" normalizeH="0" baseline="0" dirty="0">
                <a:ln>
                  <a:noFill/>
                </a:ln>
                <a:solidFill>
                  <a:srgbClr val="080808"/>
                </a:solidFill>
                <a:effectLst/>
                <a:latin typeface="JetBrains Mono"/>
              </a:rPr>
              <a:t>[position].</a:t>
            </a:r>
            <a:r>
              <a:rPr kumimoji="0" lang="fr-FR" altLang="fr-FR" b="0" i="0" u="none" strike="noStrike" cap="none" normalizeH="0" baseline="0" dirty="0">
                <a:ln>
                  <a:noFill/>
                </a:ln>
                <a:solidFill>
                  <a:srgbClr val="871094"/>
                </a:solidFill>
                <a:effectLst/>
                <a:latin typeface="JetBrains Mono"/>
              </a:rPr>
              <a:t>ville </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a:ln>
                  <a:noFill/>
                </a:ln>
                <a:solidFill>
                  <a:srgbClr val="067D17"/>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871094"/>
                </a:solidFill>
                <a:effectLst/>
                <a:latin typeface="JetBrains Mono"/>
              </a:rPr>
              <a:t>etds</a:t>
            </a:r>
            <a:r>
              <a:rPr kumimoji="0" lang="fr-FR" altLang="fr-FR" b="0" i="0" u="none" strike="noStrike" cap="none" normalizeH="0" baseline="0" dirty="0">
                <a:ln>
                  <a:noFill/>
                </a:ln>
                <a:solidFill>
                  <a:srgbClr val="080808"/>
                </a:solidFill>
                <a:effectLst/>
                <a:latin typeface="JetBrains Mono"/>
              </a:rPr>
              <a:t>[position].</a:t>
            </a:r>
            <a:r>
              <a:rPr kumimoji="0" lang="fr-FR" altLang="fr-FR" b="0" i="0" u="none" strike="noStrike" cap="none" normalizeH="0" baseline="0" dirty="0" err="1">
                <a:ln>
                  <a:noFill/>
                </a:ln>
                <a:solidFill>
                  <a:srgbClr val="871094"/>
                </a:solidFill>
                <a:effectLst/>
                <a:latin typeface="JetBrains Mono"/>
              </a:rPr>
              <a:t>dateNaissance</a:t>
            </a:r>
            <a:br>
              <a:rPr kumimoji="0" lang="fr-FR" altLang="fr-FR" b="0" i="0" u="none" strike="noStrike" cap="none" normalizeH="0" baseline="0" dirty="0">
                <a:ln>
                  <a:noFill/>
                </a:ln>
                <a:solidFill>
                  <a:srgbClr val="871094"/>
                </a:solidFill>
                <a:effectLst/>
                <a:latin typeface="JetBrains Mono"/>
              </a:rPr>
            </a:br>
            <a:br>
              <a:rPr kumimoji="0" lang="fr-FR" altLang="fr-FR" b="0" i="0" u="none" strike="noStrike" cap="none" normalizeH="0" baseline="0" dirty="0">
                <a:ln>
                  <a:noFill/>
                </a:ln>
                <a:solidFill>
                  <a:srgbClr val="871094"/>
                </a:solidFill>
                <a:effectLst/>
                <a:latin typeface="JetBrains Mono"/>
              </a:rPr>
            </a:br>
            <a:r>
              <a:rPr kumimoji="0" lang="fr-FR" altLang="fr-FR" b="0" i="0"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033B3"/>
                </a:solidFill>
                <a:effectLst/>
                <a:latin typeface="JetBrains Mono"/>
              </a:rPr>
              <a:t>return </a:t>
            </a:r>
            <a:r>
              <a:rPr kumimoji="0" lang="fr-FR" altLang="fr-FR" b="0" i="0" u="none" strike="noStrike" cap="none" normalizeH="0" baseline="0" dirty="0" err="1">
                <a:ln>
                  <a:noFill/>
                </a:ln>
                <a:solidFill>
                  <a:srgbClr val="000000"/>
                </a:solidFill>
                <a:effectLst/>
                <a:latin typeface="JetBrains Mono"/>
              </a:rPr>
              <a:t>rowView</a:t>
            </a:r>
            <a:br>
              <a:rPr kumimoji="0" lang="fr-FR" altLang="fr-FR" b="0" i="0" u="none" strike="noStrike" cap="none" normalizeH="0" baseline="0" dirty="0">
                <a:ln>
                  <a:noFill/>
                </a:ln>
                <a:solidFill>
                  <a:srgbClr val="000000"/>
                </a:solidFill>
                <a:effectLst/>
                <a:latin typeface="JetBrains Mono"/>
              </a:rPr>
            </a:b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511971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8B7CF29-0212-BA94-BFF0-E0488F6FDD27}"/>
              </a:ext>
            </a:extLst>
          </p:cNvPr>
          <p:cNvSpPr>
            <a:spLocks noGrp="1"/>
          </p:cNvSpPr>
          <p:nvPr>
            <p:ph sz="quarter" idx="13"/>
          </p:nvPr>
        </p:nvSpPr>
        <p:spPr/>
        <p:txBody>
          <a:bodyPr/>
          <a:lstStyle/>
          <a:p>
            <a:r>
              <a:rPr lang="fr-FR" dirty="0"/>
              <a:t>Etape 13 : Modifier la classe </a:t>
            </a:r>
            <a:r>
              <a:rPr lang="fr-FR" dirty="0" err="1"/>
              <a:t>ListFragment</a:t>
            </a:r>
            <a:r>
              <a:rPr lang="fr-FR" dirty="0"/>
              <a:t> </a:t>
            </a:r>
          </a:p>
        </p:txBody>
      </p:sp>
      <p:sp>
        <p:nvSpPr>
          <p:cNvPr id="12" name="Title 11">
            <a:extLst>
              <a:ext uri="{FF2B5EF4-FFF2-40B4-BE49-F238E27FC236}">
                <a16:creationId xmlns:a16="http://schemas.microsoft.com/office/drawing/2014/main" id="{DEFC80B2-B20F-6A71-EAEF-8C3D59739885}"/>
              </a:ext>
            </a:extLst>
          </p:cNvPr>
          <p:cNvSpPr>
            <a:spLocks noGrp="1"/>
          </p:cNvSpPr>
          <p:nvPr>
            <p:ph type="title"/>
          </p:nvPr>
        </p:nvSpPr>
        <p:spPr/>
        <p:txBody>
          <a:bodyPr/>
          <a:lstStyle/>
          <a:p>
            <a:r>
              <a:rPr lang="fr-FR" dirty="0"/>
              <a:t>ACTIVITÉ n° 1</a:t>
            </a:r>
          </a:p>
        </p:txBody>
      </p:sp>
      <p:sp>
        <p:nvSpPr>
          <p:cNvPr id="13" name="Text Placeholder 12">
            <a:extLst>
              <a:ext uri="{FF2B5EF4-FFF2-40B4-BE49-F238E27FC236}">
                <a16:creationId xmlns:a16="http://schemas.microsoft.com/office/drawing/2014/main" id="{EF4FD011-5E0A-A8FF-785A-9F8A0376767C}"/>
              </a:ext>
            </a:extLst>
          </p:cNvPr>
          <p:cNvSpPr>
            <a:spLocks noGrp="1"/>
          </p:cNvSpPr>
          <p:nvPr>
            <p:ph type="body" sz="quarter" idx="11"/>
          </p:nvPr>
        </p:nvSpPr>
        <p:spPr/>
        <p:txBody>
          <a:bodyPr/>
          <a:lstStyle/>
          <a:p>
            <a:r>
              <a:rPr lang="fr-FR" sz="1600" dirty="0">
                <a:effectLst/>
                <a:latin typeface="Calibri" panose="020F0502020204030204" pitchFamily="34" charset="0"/>
                <a:ea typeface="Liberation Sans Narrow"/>
                <a:cs typeface="Calibri" panose="020F0502020204030204" pitchFamily="34" charset="0"/>
              </a:rPr>
              <a:t>Création de plusieurs vues personnalisées</a:t>
            </a:r>
            <a:endParaRPr lang="fr-FR"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3F5E0F10-A01F-6A1A-D020-10A516DA4A25}"/>
              </a:ext>
            </a:extLst>
          </p:cNvPr>
          <p:cNvSpPr>
            <a:spLocks noGrp="1" noChangeArrowheads="1"/>
          </p:cNvSpPr>
          <p:nvPr>
            <p:ph sz="quarter" idx="12"/>
          </p:nvPr>
        </p:nvSpPr>
        <p:spPr bwMode="auto">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0" i="0" u="none" strike="noStrike" cap="none" normalizeH="0" baseline="0" dirty="0">
                <a:ln>
                  <a:noFill/>
                </a:ln>
                <a:solidFill>
                  <a:srgbClr val="0033B3"/>
                </a:solidFill>
                <a:effectLst/>
                <a:latin typeface="JetBrains Mono"/>
              </a:rPr>
              <a:t>class </a:t>
            </a:r>
            <a:r>
              <a:rPr kumimoji="0" lang="fr-FR" altLang="fr-FR" b="0" i="0" u="none" strike="noStrike" cap="none" normalizeH="0" baseline="0" dirty="0" err="1">
                <a:ln>
                  <a:noFill/>
                </a:ln>
                <a:solidFill>
                  <a:srgbClr val="000000"/>
                </a:solidFill>
                <a:effectLst/>
                <a:latin typeface="JetBrains Mono"/>
              </a:rPr>
              <a:t>ListFragment</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Fragment() {</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808080"/>
                </a:solidFill>
                <a:effectLst/>
                <a:latin typeface="JetBrains Mono"/>
              </a:rPr>
              <a:t>override</a:t>
            </a:r>
            <a:r>
              <a:rPr kumimoji="0" lang="fr-FR" altLang="fr-FR" b="0" i="0" u="none" strike="noStrike" cap="none" normalizeH="0" baseline="0" dirty="0">
                <a:ln>
                  <a:noFill/>
                </a:ln>
                <a:solidFill>
                  <a:srgbClr val="808080"/>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onCreate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savedInstanceState</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Bundle</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super</a:t>
            </a:r>
            <a:r>
              <a:rPr kumimoji="0" lang="fr-FR" altLang="fr-FR" b="0" i="0" u="none" strike="noStrike" cap="none" normalizeH="0" baseline="0" dirty="0" err="1">
                <a:ln>
                  <a:noFill/>
                </a:ln>
                <a:solidFill>
                  <a:srgbClr val="080808"/>
                </a:solidFill>
                <a:effectLst/>
                <a:latin typeface="JetBrains Mono"/>
              </a:rPr>
              <a:t>.onCreate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savedInstanceState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33B3"/>
                </a:solidFill>
                <a:effectLst/>
                <a:latin typeface="JetBrains Mono"/>
              </a:rPr>
              <a:t>override</a:t>
            </a:r>
            <a:r>
              <a:rPr kumimoji="0" lang="fr-FR" altLang="fr-FR" b="0" i="0" u="none" strike="noStrike" cap="none" normalizeH="0" baseline="0" dirty="0">
                <a:ln>
                  <a:noFill/>
                </a:ln>
                <a:solidFill>
                  <a:srgbClr val="0033B3"/>
                </a:solidFill>
                <a:effectLst/>
                <a:latin typeface="JetBrains Mono"/>
              </a:rPr>
              <a:t> fun </a:t>
            </a:r>
            <a:r>
              <a:rPr kumimoji="0" lang="fr-FR" altLang="fr-FR" b="0" i="0" u="none" strike="noStrike" cap="none" normalizeH="0" baseline="0" dirty="0" err="1">
                <a:ln>
                  <a:noFill/>
                </a:ln>
                <a:solidFill>
                  <a:srgbClr val="00627A"/>
                </a:solidFill>
                <a:effectLst/>
                <a:latin typeface="JetBrains Mono"/>
              </a:rPr>
              <a:t>onCreateView</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inflater</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LayoutInflater</a:t>
            </a:r>
            <a:r>
              <a:rPr kumimoji="0" lang="fr-FR" altLang="fr-FR" b="0" i="0" u="none" strike="noStrike" cap="none" normalizeH="0" baseline="0" dirty="0">
                <a:ln>
                  <a:noFill/>
                </a:ln>
                <a:solidFill>
                  <a:srgbClr val="080808"/>
                </a:solidFill>
                <a:effectLst/>
                <a:latin typeface="JetBrains Mono"/>
              </a:rPr>
              <a:t>, container: </a:t>
            </a:r>
            <a:r>
              <a:rPr kumimoji="0" lang="fr-FR" altLang="fr-FR" b="0" i="0" u="none" strike="noStrike" cap="none" normalizeH="0" baseline="0" dirty="0" err="1">
                <a:ln>
                  <a:noFill/>
                </a:ln>
                <a:solidFill>
                  <a:srgbClr val="000000"/>
                </a:solidFill>
                <a:effectLst/>
                <a:latin typeface="JetBrains Mono"/>
              </a:rPr>
              <a:t>ViewGroup</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savedInstanceState</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0000"/>
                </a:solidFill>
                <a:effectLst/>
                <a:latin typeface="JetBrains Mono"/>
              </a:rPr>
              <a:t>Bundle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80808"/>
                </a:solidFill>
                <a:effectLst/>
                <a:latin typeface="JetBrains Mono"/>
              </a:rPr>
              <a:t>? {</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1" u="none" strike="noStrike" cap="none" normalizeH="0" baseline="0" dirty="0">
                <a:ln>
                  <a:noFill/>
                </a:ln>
                <a:solidFill>
                  <a:srgbClr val="8C8C8C"/>
                </a:solidFill>
                <a:effectLst/>
                <a:latin typeface="JetBrains Mono"/>
              </a:rPr>
              <a:t>// </a:t>
            </a:r>
            <a:r>
              <a:rPr kumimoji="0" lang="fr-FR" altLang="fr-FR" b="0" i="1" u="none" strike="noStrike" cap="none" normalizeH="0" baseline="0" dirty="0" err="1">
                <a:ln>
                  <a:noFill/>
                </a:ln>
                <a:solidFill>
                  <a:srgbClr val="8C8C8C"/>
                </a:solidFill>
                <a:effectLst/>
                <a:latin typeface="JetBrains Mono"/>
              </a:rPr>
              <a:t>Inflate</a:t>
            </a:r>
            <a:r>
              <a:rPr kumimoji="0" lang="fr-FR" altLang="fr-FR" b="0" i="1" u="none" strike="noStrike" cap="none" normalizeH="0" baseline="0" dirty="0">
                <a:ln>
                  <a:noFill/>
                </a:ln>
                <a:solidFill>
                  <a:srgbClr val="8C8C8C"/>
                </a:solidFill>
                <a:effectLst/>
                <a:latin typeface="JetBrains Mono"/>
              </a:rPr>
              <a:t> the </a:t>
            </a:r>
            <a:r>
              <a:rPr kumimoji="0" lang="fr-FR" altLang="fr-FR" b="0" i="1" u="none" strike="noStrike" cap="none" normalizeH="0" baseline="0" dirty="0" err="1">
                <a:ln>
                  <a:noFill/>
                </a:ln>
                <a:solidFill>
                  <a:srgbClr val="8C8C8C"/>
                </a:solidFill>
                <a:effectLst/>
                <a:latin typeface="JetBrains Mono"/>
              </a:rPr>
              <a:t>layout</a:t>
            </a:r>
            <a:r>
              <a:rPr kumimoji="0" lang="fr-FR" altLang="fr-FR" b="0" i="1" u="none" strike="noStrike" cap="none" normalizeH="0" baseline="0" dirty="0">
                <a:ln>
                  <a:noFill/>
                </a:ln>
                <a:solidFill>
                  <a:srgbClr val="8C8C8C"/>
                </a:solidFill>
                <a:effectLst/>
                <a:latin typeface="JetBrains Mono"/>
              </a:rPr>
              <a:t> for </a:t>
            </a:r>
            <a:r>
              <a:rPr kumimoji="0" lang="fr-FR" altLang="fr-FR" b="0" i="1" u="none" strike="noStrike" cap="none" normalizeH="0" baseline="0" dirty="0" err="1">
                <a:ln>
                  <a:noFill/>
                </a:ln>
                <a:solidFill>
                  <a:srgbClr val="8C8C8C"/>
                </a:solidFill>
                <a:effectLst/>
                <a:latin typeface="JetBrains Mono"/>
              </a:rPr>
              <a:t>this</a:t>
            </a:r>
            <a:r>
              <a:rPr kumimoji="0" lang="fr-FR" altLang="fr-FR" b="0" i="1" u="none" strike="noStrike" cap="none" normalizeH="0" baseline="0" dirty="0">
                <a:ln>
                  <a:noFill/>
                </a:ln>
                <a:solidFill>
                  <a:srgbClr val="8C8C8C"/>
                </a:solidFill>
                <a:effectLst/>
                <a:latin typeface="JetBrains Mono"/>
              </a:rPr>
              <a:t> fragment</a:t>
            </a:r>
            <a:br>
              <a:rPr kumimoji="0" lang="fr-FR" altLang="fr-FR" b="0" i="1" u="none" strike="noStrike" cap="none" normalizeH="0" baseline="0" dirty="0">
                <a:ln>
                  <a:noFill/>
                </a:ln>
                <a:solidFill>
                  <a:srgbClr val="8C8C8C"/>
                </a:solidFill>
                <a:effectLst/>
                <a:latin typeface="JetBrains Mono"/>
              </a:rPr>
            </a:br>
            <a:r>
              <a:rPr kumimoji="0" lang="fr-FR" altLang="fr-FR" b="0" i="1" u="none" strike="noStrike" cap="none" normalizeH="0" baseline="0" dirty="0">
                <a:ln>
                  <a:noFill/>
                </a:ln>
                <a:solidFill>
                  <a:srgbClr val="8C8C8C"/>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inflater.inflate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layout</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fragment_list</a:t>
            </a:r>
            <a:r>
              <a:rPr kumimoji="0" lang="fr-FR" altLang="fr-FR" b="0" i="0" u="none" strike="noStrike" cap="none" normalizeH="0" baseline="0" dirty="0">
                <a:ln>
                  <a:noFill/>
                </a:ln>
                <a:solidFill>
                  <a:srgbClr val="080808"/>
                </a:solidFill>
                <a:effectLst/>
                <a:latin typeface="JetBrains Mono"/>
              </a:rPr>
              <a:t>, container, </a:t>
            </a:r>
            <a:r>
              <a:rPr kumimoji="0" lang="fr-FR" altLang="fr-FR" b="0" i="0" u="none" strike="noStrike" cap="none" normalizeH="0" baseline="0" dirty="0">
                <a:ln>
                  <a:noFill/>
                </a:ln>
                <a:solidFill>
                  <a:srgbClr val="0033B3"/>
                </a:solidFill>
                <a:effectLst/>
                <a:latin typeface="JetBrains Mono"/>
              </a:rPr>
              <a:t>false</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listAdapter</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80808"/>
                </a:solidFill>
                <a:effectLst/>
                <a:latin typeface="JetBrains Mono"/>
              </a:rPr>
              <a:t>ListAdapter</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80808"/>
                </a:solidFill>
                <a:effectLst/>
                <a:latin typeface="JetBrains Mono"/>
              </a:rPr>
              <a:t>requireActivity</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EtudiantService</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871094"/>
                </a:solidFill>
                <a:effectLst/>
                <a:latin typeface="JetBrains Mono"/>
              </a:rPr>
              <a:t>instance</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871094"/>
                </a:solidFill>
                <a:effectLst/>
                <a:latin typeface="JetBrains Mono"/>
              </a:rPr>
              <a:t>students</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a:ln>
                  <a:noFill/>
                </a:ln>
                <a:solidFill>
                  <a:srgbClr val="0033B3"/>
                </a:solidFill>
                <a:effectLst/>
                <a:latin typeface="JetBrains Mono"/>
              </a:rPr>
              <a:t>val </a:t>
            </a:r>
            <a:r>
              <a:rPr kumimoji="0" lang="fr-FR" altLang="fr-FR" b="0" i="0" u="none" strike="noStrike" cap="none" normalizeH="0" baseline="0" dirty="0" err="1">
                <a:ln>
                  <a:noFill/>
                </a:ln>
                <a:solidFill>
                  <a:srgbClr val="000000"/>
                </a:solidFill>
                <a:effectLst/>
                <a:latin typeface="JetBrains Mono"/>
              </a:rPr>
              <a:t>listView</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ListView</a:t>
            </a: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view</a:t>
            </a:r>
            <a:r>
              <a:rPr kumimoji="0" lang="fr-FR" altLang="fr-FR" b="0" i="0" u="none" strike="noStrike" cap="none" normalizeH="0" baseline="0" dirty="0" err="1">
                <a:ln>
                  <a:noFill/>
                </a:ln>
                <a:solidFill>
                  <a:srgbClr val="080808"/>
                </a:solidFill>
                <a:effectLst/>
                <a:latin typeface="JetBrains Mono"/>
              </a:rPr>
              <a:t>.findViewById</a:t>
            </a:r>
            <a:r>
              <a:rPr kumimoji="0" lang="fr-FR" altLang="fr-FR" b="0" i="0" u="none" strike="noStrike" cap="none" normalizeH="0" baseline="0" dirty="0">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R</a:t>
            </a:r>
            <a:r>
              <a:rPr kumimoji="0" lang="fr-FR" altLang="fr-FR" b="0" i="0" u="none" strike="noStrike" cap="none" normalizeH="0" baseline="0" dirty="0" err="1">
                <a:ln>
                  <a:noFill/>
                </a:ln>
                <a:solidFill>
                  <a:srgbClr val="080808"/>
                </a:solidFill>
                <a:effectLst/>
                <a:latin typeface="JetBrains Mono"/>
              </a:rPr>
              <a:t>.</a:t>
            </a:r>
            <a:r>
              <a:rPr kumimoji="0" lang="fr-FR" altLang="fr-FR" b="0" i="0" u="none" strike="noStrike" cap="none" normalizeH="0" baseline="0" dirty="0" err="1">
                <a:ln>
                  <a:noFill/>
                </a:ln>
                <a:solidFill>
                  <a:srgbClr val="000000"/>
                </a:solidFill>
                <a:effectLst/>
                <a:latin typeface="JetBrains Mono"/>
              </a:rPr>
              <a:t>id</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listView</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listView</a:t>
            </a:r>
            <a:r>
              <a:rPr kumimoji="0" lang="fr-FR" altLang="fr-FR" b="0" i="0" u="none" strike="noStrike" cap="none" normalizeH="0" baseline="0" dirty="0" err="1">
                <a:ln>
                  <a:noFill/>
                </a:ln>
                <a:solidFill>
                  <a:srgbClr val="080808"/>
                </a:solidFill>
                <a:effectLst/>
                <a:latin typeface="JetBrains Mono"/>
              </a:rPr>
              <a:t>.</a:t>
            </a:r>
            <a:r>
              <a:rPr kumimoji="0" lang="fr-FR" altLang="fr-FR" b="0" i="1" u="none" strike="noStrike" cap="none" normalizeH="0" baseline="0" dirty="0" err="1">
                <a:ln>
                  <a:noFill/>
                </a:ln>
                <a:solidFill>
                  <a:srgbClr val="871094"/>
                </a:solidFill>
                <a:effectLst/>
                <a:latin typeface="JetBrains Mono"/>
              </a:rPr>
              <a:t>adapter</a:t>
            </a:r>
            <a:r>
              <a:rPr kumimoji="0" lang="fr-FR" altLang="fr-FR" b="0" i="1" u="none" strike="noStrike" cap="none" normalizeH="0" baseline="0" dirty="0">
                <a:ln>
                  <a:noFill/>
                </a:ln>
                <a:solidFill>
                  <a:srgbClr val="871094"/>
                </a:solidFill>
                <a:effectLst/>
                <a:latin typeface="JetBrains Mono"/>
              </a:rPr>
              <a:t> </a:t>
            </a:r>
            <a:r>
              <a:rPr kumimoji="0" lang="fr-FR" altLang="fr-FR" b="0" i="0" u="none" strike="noStrike" cap="none" normalizeH="0" baseline="0" dirty="0">
                <a:ln>
                  <a:noFill/>
                </a:ln>
                <a:solidFill>
                  <a:srgbClr val="080808"/>
                </a:solidFill>
                <a:effectLst/>
                <a:latin typeface="JetBrains Mono"/>
              </a:rPr>
              <a:t>= </a:t>
            </a:r>
            <a:r>
              <a:rPr kumimoji="0" lang="fr-FR" altLang="fr-FR" b="0" i="0" u="none" strike="noStrike" cap="none" normalizeH="0" baseline="0" dirty="0" err="1">
                <a:ln>
                  <a:noFill/>
                </a:ln>
                <a:solidFill>
                  <a:srgbClr val="000000"/>
                </a:solidFill>
                <a:effectLst/>
                <a:latin typeface="JetBrains Mono"/>
              </a:rPr>
              <a:t>listAdapter</a:t>
            </a:r>
            <a:br>
              <a:rPr kumimoji="0" lang="fr-FR" altLang="fr-FR" b="0" i="0" u="none" strike="noStrike" cap="none" normalizeH="0" baseline="0" dirty="0">
                <a:ln>
                  <a:noFill/>
                </a:ln>
                <a:solidFill>
                  <a:srgbClr val="000000"/>
                </a:solidFill>
                <a:effectLst/>
                <a:latin typeface="JetBrains Mono"/>
              </a:rPr>
            </a:br>
            <a:br>
              <a:rPr kumimoji="0" lang="fr-FR" altLang="fr-FR" b="0" i="0" u="none" strike="noStrike" cap="none" normalizeH="0" baseline="0" dirty="0">
                <a:ln>
                  <a:noFill/>
                </a:ln>
                <a:solidFill>
                  <a:srgbClr val="000000"/>
                </a:solidFill>
                <a:effectLst/>
                <a:latin typeface="JetBrains Mono"/>
              </a:rPr>
            </a:b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033B3"/>
                </a:solidFill>
                <a:effectLst/>
                <a:latin typeface="JetBrains Mono"/>
              </a:rPr>
              <a:t>return </a:t>
            </a:r>
            <a:r>
              <a:rPr kumimoji="0" lang="fr-FR" altLang="fr-FR" b="0" i="0" u="none" strike="noStrike" cap="none" normalizeH="0" baseline="0" dirty="0" err="1">
                <a:ln>
                  <a:noFill/>
                </a:ln>
                <a:solidFill>
                  <a:srgbClr val="000000"/>
                </a:solidFill>
                <a:effectLst/>
                <a:latin typeface="JetBrains Mono"/>
              </a:rPr>
              <a:t>view</a:t>
            </a:r>
            <a:br>
              <a:rPr kumimoji="0" lang="fr-FR" altLang="fr-FR" b="0" i="0" u="none" strike="noStrike" cap="none" normalizeH="0" baseline="0" dirty="0">
                <a:ln>
                  <a:noFill/>
                </a:ln>
                <a:solidFill>
                  <a:srgbClr val="000000"/>
                </a:solidFill>
                <a:effectLst/>
                <a:latin typeface="JetBrains Mono"/>
              </a:rPr>
            </a:br>
            <a:r>
              <a:rPr kumimoji="0" lang="fr-FR" altLang="fr-FR" b="0" i="0" u="none" strike="noStrike" cap="none" normalizeH="0" baseline="0" dirty="0">
                <a:ln>
                  <a:noFill/>
                </a:ln>
                <a:solidFill>
                  <a:srgbClr val="000000"/>
                </a:solidFill>
                <a:effectLst/>
                <a:latin typeface="JetBrains Mono"/>
              </a:rPr>
              <a:t>    </a:t>
            </a:r>
            <a:r>
              <a:rPr kumimoji="0" lang="fr-FR" altLang="fr-FR" b="0" i="0" u="none" strike="noStrike" cap="none" normalizeH="0" baseline="0" dirty="0">
                <a:ln>
                  <a:noFill/>
                </a:ln>
                <a:solidFill>
                  <a:srgbClr val="080808"/>
                </a:solidFill>
                <a:effectLst/>
                <a:latin typeface="JetBrains Mono"/>
              </a:rPr>
              <a:t>}</a:t>
            </a:r>
            <a:br>
              <a:rPr kumimoji="0" lang="fr-FR" altLang="fr-FR" b="0" i="0" u="none" strike="noStrike" cap="none" normalizeH="0" baseline="0" dirty="0">
                <a:ln>
                  <a:noFill/>
                </a:ln>
                <a:solidFill>
                  <a:srgbClr val="080808"/>
                </a:solidFill>
                <a:effectLst/>
                <a:latin typeface="JetBrains Mono"/>
              </a:rPr>
            </a:br>
            <a:r>
              <a:rPr kumimoji="0" lang="fr-FR" altLang="fr-FR" b="0" i="0" u="none" strike="noStrike" cap="none" normalizeH="0" baseline="0" dirty="0">
                <a:ln>
                  <a:noFill/>
                </a:ln>
                <a:solidFill>
                  <a:srgbClr val="080808"/>
                </a:solidFill>
                <a:effectLst/>
                <a:latin typeface="JetBrains Mono"/>
              </a:rPr>
              <a:t>}</a:t>
            </a:r>
            <a:endParaRPr kumimoji="0" lang="fr-FR" altLang="fr-FR"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1615059"/>
      </p:ext>
    </p:extLst>
  </p:cSld>
  <p:clrMapOvr>
    <a:masterClrMapping/>
  </p:clrMapOvr>
</p:sld>
</file>

<file path=ppt/theme/theme1.xml><?xml version="1.0" encoding="utf-8"?>
<a:theme xmlns:a="http://schemas.openxmlformats.org/drawingml/2006/main" name="BASE RT VALIDEE O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nalisé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E RT VALIDEE OK" id="{BA342A57-EAB6-4D7E-892F-6283F0790B36}" vid="{49F05F4C-B370-465F-B45B-A0D009F9B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41127</TotalTime>
  <Words>35924</Words>
  <Application>Microsoft Macintosh PowerPoint</Application>
  <PresentationFormat>Grand écran</PresentationFormat>
  <Paragraphs>1094</Paragraphs>
  <Slides>141</Slides>
  <Notes>9</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141</vt:i4>
      </vt:variant>
    </vt:vector>
  </HeadingPairs>
  <TitlesOfParts>
    <vt:vector size="150" baseType="lpstr">
      <vt:lpstr>Arial</vt:lpstr>
      <vt:lpstr>Calibri</vt:lpstr>
      <vt:lpstr>Courier New</vt:lpstr>
      <vt:lpstr>JetBrains Mono</vt:lpstr>
      <vt:lpstr>Söhne</vt:lpstr>
      <vt:lpstr>Söhne Mono</vt:lpstr>
      <vt:lpstr>Times New Roman</vt:lpstr>
      <vt:lpstr>Wingdings</vt:lpstr>
      <vt:lpstr>BASE RT VALIDEE OK</vt:lpstr>
      <vt:lpstr>Présentation PowerPoint</vt:lpstr>
      <vt:lpstr>Présentation PowerPoint</vt:lpstr>
      <vt:lpstr>Présentation PowerPoint</vt:lpstr>
      <vt:lpstr>Présentation PowerPoint</vt:lpstr>
      <vt:lpstr>Présentation PowerPoint</vt:lpstr>
      <vt:lpstr>Présentation PowerPoint</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Présentation PowerPoint</vt:lpstr>
      <vt:lpstr>Présentation PowerPoint</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Présentation PowerPoint</vt:lpstr>
      <vt:lpstr>Présentation PowerPoint</vt:lpstr>
      <vt:lpstr>Activité n° 3</vt:lpstr>
      <vt:lpstr>Activité n° 3</vt:lpstr>
      <vt:lpstr>Activité n° 3</vt:lpstr>
      <vt:lpstr>Activité n° 3</vt:lpstr>
      <vt:lpstr>Activité n° 3</vt:lpstr>
      <vt:lpstr>Activité n° 3</vt:lpstr>
      <vt:lpstr>Activité n° 3</vt:lpstr>
      <vt:lpstr>Activité n° 3</vt:lpstr>
      <vt:lpstr>Activité n° 3</vt:lpstr>
      <vt:lpstr>Activité n° 3</vt:lpstr>
      <vt:lpstr>Activité n° 3</vt:lpstr>
      <vt:lpstr>Activité n° 3</vt:lpstr>
      <vt:lpstr>Activité n° 3</vt:lpstr>
      <vt:lpstr>Activité n° 3</vt:lpstr>
      <vt:lpstr>Activité n° 3</vt:lpstr>
      <vt:lpstr>Activité n° 3</vt:lpstr>
      <vt:lpstr>Activité n° 3</vt:lpstr>
      <vt:lpstr>Présentation PowerPoint</vt:lpstr>
      <vt:lpstr>Présentation PowerPoint</vt:lpstr>
      <vt:lpstr>Présentation PowerPoint</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ACTIVITÉ n° 1</vt:lpstr>
      <vt:lpstr>Présentation PowerPoint</vt:lpstr>
      <vt:lpstr>Présentation PowerPoint</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ACTIVITÉ n° 2</vt:lpstr>
      <vt:lpstr>Présentation PowerPoint</vt:lpstr>
      <vt:lpstr>Présentation PowerPoint</vt:lpstr>
      <vt:lpstr>ACTIVITÉ n° 3</vt:lpstr>
      <vt:lpstr>ACTIVITÉ n° 3</vt:lpstr>
      <vt:lpstr>ACTIVITÉ n° 3</vt:lpstr>
      <vt:lpstr>ACTIVITÉ n° 3</vt:lpstr>
      <vt:lpstr>ACTIVITÉ n° 3</vt:lpstr>
      <vt:lpstr>ACTIVITÉ n° 3</vt:lpstr>
      <vt:lpstr>ACTIVITÉ n° 3</vt:lpstr>
      <vt:lpstr>ACTIVITÉ n° 3</vt:lpstr>
      <vt:lpstr>ACTIVITÉ n° 3</vt:lpstr>
      <vt:lpstr>ACTIVITÉ n° 3</vt:lpstr>
      <vt:lpstr>ACTIVITÉ n° 3</vt:lpstr>
      <vt:lpstr>Présentation PowerPoint</vt:lpstr>
      <vt:lpstr>Présentation PowerPoint</vt:lpstr>
      <vt:lpstr>ACTIVITÉ n° 4</vt:lpstr>
      <vt:lpstr>ACTIVITÉ n° 4</vt:lpstr>
      <vt:lpstr>ACTIVITÉ n° 4</vt:lpstr>
      <vt:lpstr>ACTIVITÉ n° 4</vt:lpstr>
      <vt:lpstr>ACTIVITÉ n° 4</vt:lpstr>
      <vt:lpstr>ACTIVITÉ n° 4</vt:lpstr>
      <vt:lpstr>ACTIVITÉ n° 4</vt:lpstr>
      <vt:lpstr>ACTIVITÉ n°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MORIN Coralie - externe</dc:creator>
  <cp:lastModifiedBy>Driss HATOCHI</cp:lastModifiedBy>
  <cp:revision>1127</cp:revision>
  <dcterms:created xsi:type="dcterms:W3CDTF">2021-11-26T14:51:18Z</dcterms:created>
  <dcterms:modified xsi:type="dcterms:W3CDTF">2023-02-07T09:30:17Z</dcterms:modified>
</cp:coreProperties>
</file>