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70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Lst>
  <p:sldSz cy="6858000" cx="12192000"/>
  <p:notesSz cx="6858000" cy="9144000"/>
  <p:embeddedFontLst>
    <p:embeddedFont>
      <p:font typeface="Roboto"/>
      <p:regular r:id="rId100"/>
      <p:bold r:id="rId101"/>
      <p:italic r:id="rId102"/>
      <p:boldItalic r:id="rId103"/>
    </p:embeddedFont>
    <p:embeddedFont>
      <p:font typeface="Helvetica Neue"/>
      <p:regular r:id="rId104"/>
      <p:bold r:id="rId105"/>
      <p:italic r:id="rId106"/>
      <p:boldItalic r:id="rId107"/>
    </p:embeddedFont>
    <p:embeddedFont>
      <p:font typeface="Roboto Mono"/>
      <p:regular r:id="rId108"/>
      <p:bold r:id="rId109"/>
      <p:italic r:id="rId110"/>
      <p:boldItalic r:id="rId1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12" roundtripDataSignature="AMtx7mgqq70AtvxRUWit/3HE1E+jvFJM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5B1D34-AC5E-4CA8-AB9D-9A7DF458329E}">
  <a:tblStyle styleId="{8C5B1D34-AC5E-4CA8-AB9D-9A7DF458329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HelveticaNeue-boldItalic.fntdata"/><Relationship Id="rId106" Type="http://schemas.openxmlformats.org/officeDocument/2006/relationships/font" Target="fonts/HelveticaNeue-italic.fntdata"/><Relationship Id="rId105" Type="http://schemas.openxmlformats.org/officeDocument/2006/relationships/font" Target="fonts/HelveticaNeue-bold.fntdata"/><Relationship Id="rId104" Type="http://schemas.openxmlformats.org/officeDocument/2006/relationships/font" Target="fonts/HelveticaNeue-regular.fntdata"/><Relationship Id="rId109" Type="http://schemas.openxmlformats.org/officeDocument/2006/relationships/font" Target="fonts/RobotoMono-bold.fntdata"/><Relationship Id="rId108" Type="http://schemas.openxmlformats.org/officeDocument/2006/relationships/font" Target="fonts/RobotoMono-regular.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Roboto-boldItalic.fntdata"/><Relationship Id="rId102" Type="http://schemas.openxmlformats.org/officeDocument/2006/relationships/font" Target="fonts/Roboto-italic.fntdata"/><Relationship Id="rId101" Type="http://schemas.openxmlformats.org/officeDocument/2006/relationships/font" Target="fonts/Roboto-bold.fntdata"/><Relationship Id="rId100" Type="http://schemas.openxmlformats.org/officeDocument/2006/relationships/font" Target="fonts/Roboto-regular.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10" Type="http://schemas.openxmlformats.org/officeDocument/2006/relationships/font" Target="fonts/RobotoMono-italic.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112" Type="http://customschemas.google.com/relationships/presentationmetadata" Target="metadata"/><Relationship Id="rId111" Type="http://schemas.openxmlformats.org/officeDocument/2006/relationships/font" Target="fonts/RobotoMono-boldItalic.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4" name="Google Shape;150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g20504be5587_0_23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4" name="Google Shape;1584;g20504be5587_0_23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9" name="Shape 1589"/>
        <p:cNvGrpSpPr/>
        <p:nvPr/>
      </p:nvGrpSpPr>
      <p:grpSpPr>
        <a:xfrm>
          <a:off x="0" y="0"/>
          <a:ext cx="0" cy="0"/>
          <a:chOff x="0" y="0"/>
          <a:chExt cx="0" cy="0"/>
        </a:xfrm>
      </p:grpSpPr>
      <p:sp>
        <p:nvSpPr>
          <p:cNvPr id="1590" name="Google Shape;1590;g20504be5587_0_23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1" name="Google Shape;1591;g20504be5587_0_23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g207226bef18_0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6" name="Google Shape;1606;g207226bef18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g20504be5587_0_236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1" name="Google Shape;1621;g20504be5587_0_23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g20504be5587_2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9" name="Google Shape;1629;g20504be5587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4" name="Shape 1634"/>
        <p:cNvGrpSpPr/>
        <p:nvPr/>
      </p:nvGrpSpPr>
      <p:grpSpPr>
        <a:xfrm>
          <a:off x="0" y="0"/>
          <a:ext cx="0" cy="0"/>
          <a:chOff x="0" y="0"/>
          <a:chExt cx="0" cy="0"/>
        </a:xfrm>
      </p:grpSpPr>
      <p:sp>
        <p:nvSpPr>
          <p:cNvPr id="1635" name="Google Shape;1635;g20504be5587_2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6" name="Google Shape;1636;g20504be5587_2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20504be5587_2_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6" name="Google Shape;1646;g20504be5587_2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1" name="Shape 1651"/>
        <p:cNvGrpSpPr/>
        <p:nvPr/>
      </p:nvGrpSpPr>
      <p:grpSpPr>
        <a:xfrm>
          <a:off x="0" y="0"/>
          <a:ext cx="0" cy="0"/>
          <a:chOff x="0" y="0"/>
          <a:chExt cx="0" cy="0"/>
        </a:xfrm>
      </p:grpSpPr>
      <p:sp>
        <p:nvSpPr>
          <p:cNvPr id="1652" name="Google Shape;1652;g20504be5587_2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3" name="Google Shape;1653;g20504be5587_2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g20504be5587_2_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3" name="Google Shape;1663;g20504be5587_2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g20504be5587_2_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0" name="Google Shape;1670;g20504be5587_2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0" name="Google Shape;151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0" name="Shape 1680"/>
        <p:cNvGrpSpPr/>
        <p:nvPr/>
      </p:nvGrpSpPr>
      <p:grpSpPr>
        <a:xfrm>
          <a:off x="0" y="0"/>
          <a:ext cx="0" cy="0"/>
          <a:chOff x="0" y="0"/>
          <a:chExt cx="0" cy="0"/>
        </a:xfrm>
      </p:grpSpPr>
      <p:sp>
        <p:nvSpPr>
          <p:cNvPr id="1681" name="Google Shape;1681;g20504be5587_2_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2" name="Google Shape;1682;g20504be5587_2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8" name="Shape 1688"/>
        <p:cNvGrpSpPr/>
        <p:nvPr/>
      </p:nvGrpSpPr>
      <p:grpSpPr>
        <a:xfrm>
          <a:off x="0" y="0"/>
          <a:ext cx="0" cy="0"/>
          <a:chOff x="0" y="0"/>
          <a:chExt cx="0" cy="0"/>
        </a:xfrm>
      </p:grpSpPr>
      <p:sp>
        <p:nvSpPr>
          <p:cNvPr id="1689" name="Google Shape;1689;g20504be5587_2_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0" name="Google Shape;1690;g20504be5587_2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5" name="Shape 1695"/>
        <p:cNvGrpSpPr/>
        <p:nvPr/>
      </p:nvGrpSpPr>
      <p:grpSpPr>
        <a:xfrm>
          <a:off x="0" y="0"/>
          <a:ext cx="0" cy="0"/>
          <a:chOff x="0" y="0"/>
          <a:chExt cx="0" cy="0"/>
        </a:xfrm>
      </p:grpSpPr>
      <p:sp>
        <p:nvSpPr>
          <p:cNvPr id="1696" name="Google Shape;1696;g20504be5587_2_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7" name="Google Shape;1697;g20504be5587_2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5" name="Shape 1705"/>
        <p:cNvGrpSpPr/>
        <p:nvPr/>
      </p:nvGrpSpPr>
      <p:grpSpPr>
        <a:xfrm>
          <a:off x="0" y="0"/>
          <a:ext cx="0" cy="0"/>
          <a:chOff x="0" y="0"/>
          <a:chExt cx="0" cy="0"/>
        </a:xfrm>
      </p:grpSpPr>
      <p:sp>
        <p:nvSpPr>
          <p:cNvPr id="1706" name="Google Shape;1706;g20504be5587_2_5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7" name="Google Shape;1707;g20504be5587_2_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2" name="Shape 1712"/>
        <p:cNvGrpSpPr/>
        <p:nvPr/>
      </p:nvGrpSpPr>
      <p:grpSpPr>
        <a:xfrm>
          <a:off x="0" y="0"/>
          <a:ext cx="0" cy="0"/>
          <a:chOff x="0" y="0"/>
          <a:chExt cx="0" cy="0"/>
        </a:xfrm>
      </p:grpSpPr>
      <p:sp>
        <p:nvSpPr>
          <p:cNvPr id="1713" name="Google Shape;1713;g20504be5587_2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4" name="Google Shape;1714;g20504be5587_2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2" name="Shape 1722"/>
        <p:cNvGrpSpPr/>
        <p:nvPr/>
      </p:nvGrpSpPr>
      <p:grpSpPr>
        <a:xfrm>
          <a:off x="0" y="0"/>
          <a:ext cx="0" cy="0"/>
          <a:chOff x="0" y="0"/>
          <a:chExt cx="0" cy="0"/>
        </a:xfrm>
      </p:grpSpPr>
      <p:sp>
        <p:nvSpPr>
          <p:cNvPr id="1723" name="Google Shape;1723;g20504be5587_2_7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4" name="Google Shape;1724;g20504be5587_2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9" name="Shape 1729"/>
        <p:cNvGrpSpPr/>
        <p:nvPr/>
      </p:nvGrpSpPr>
      <p:grpSpPr>
        <a:xfrm>
          <a:off x="0" y="0"/>
          <a:ext cx="0" cy="0"/>
          <a:chOff x="0" y="0"/>
          <a:chExt cx="0" cy="0"/>
        </a:xfrm>
      </p:grpSpPr>
      <p:sp>
        <p:nvSpPr>
          <p:cNvPr id="1730" name="Google Shape;1730;g20504be5587_2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1" name="Google Shape;1731;g20504be5587_2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7" name="Shape 1737"/>
        <p:cNvGrpSpPr/>
        <p:nvPr/>
      </p:nvGrpSpPr>
      <p:grpSpPr>
        <a:xfrm>
          <a:off x="0" y="0"/>
          <a:ext cx="0" cy="0"/>
          <a:chOff x="0" y="0"/>
          <a:chExt cx="0" cy="0"/>
        </a:xfrm>
      </p:grpSpPr>
      <p:sp>
        <p:nvSpPr>
          <p:cNvPr id="1738" name="Google Shape;1738;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9" name="Google Shape;173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4" name="Shape 1744"/>
        <p:cNvGrpSpPr/>
        <p:nvPr/>
      </p:nvGrpSpPr>
      <p:grpSpPr>
        <a:xfrm>
          <a:off x="0" y="0"/>
          <a:ext cx="0" cy="0"/>
          <a:chOff x="0" y="0"/>
          <a:chExt cx="0" cy="0"/>
        </a:xfrm>
      </p:grpSpPr>
      <p:sp>
        <p:nvSpPr>
          <p:cNvPr id="1745" name="Google Shape;1745;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6" name="Google Shape;174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2" name="Shape 1752"/>
        <p:cNvGrpSpPr/>
        <p:nvPr/>
      </p:nvGrpSpPr>
      <p:grpSpPr>
        <a:xfrm>
          <a:off x="0" y="0"/>
          <a:ext cx="0" cy="0"/>
          <a:chOff x="0" y="0"/>
          <a:chExt cx="0" cy="0"/>
        </a:xfrm>
      </p:grpSpPr>
      <p:sp>
        <p:nvSpPr>
          <p:cNvPr id="1753" name="Google Shape;1753;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4" name="Google Shape;175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5" name="Google Shape;151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9" name="Shape 1759"/>
        <p:cNvGrpSpPr/>
        <p:nvPr/>
      </p:nvGrpSpPr>
      <p:grpSpPr>
        <a:xfrm>
          <a:off x="0" y="0"/>
          <a:ext cx="0" cy="0"/>
          <a:chOff x="0" y="0"/>
          <a:chExt cx="0" cy="0"/>
        </a:xfrm>
      </p:grpSpPr>
      <p:sp>
        <p:nvSpPr>
          <p:cNvPr id="1760" name="Google Shape;1760;g20791056435_0_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1" name="Google Shape;1761;g20791056435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2" name="Google Shape;177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0" name="Shape 1780"/>
        <p:cNvGrpSpPr/>
        <p:nvPr/>
      </p:nvGrpSpPr>
      <p:grpSpPr>
        <a:xfrm>
          <a:off x="0" y="0"/>
          <a:ext cx="0" cy="0"/>
          <a:chOff x="0" y="0"/>
          <a:chExt cx="0" cy="0"/>
        </a:xfrm>
      </p:grpSpPr>
      <p:sp>
        <p:nvSpPr>
          <p:cNvPr id="1781" name="Google Shape;1781;g2056e4bea95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2" name="Google Shape;1782;g2056e4bea9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7" name="Shape 1787"/>
        <p:cNvGrpSpPr/>
        <p:nvPr/>
      </p:nvGrpSpPr>
      <p:grpSpPr>
        <a:xfrm>
          <a:off x="0" y="0"/>
          <a:ext cx="0" cy="0"/>
          <a:chOff x="0" y="0"/>
          <a:chExt cx="0" cy="0"/>
        </a:xfrm>
      </p:grpSpPr>
      <p:sp>
        <p:nvSpPr>
          <p:cNvPr id="1788" name="Google Shape;1788;g2056e4bea95_0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9" name="Google Shape;1789;g2056e4bea95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6" name="Shape 1796"/>
        <p:cNvGrpSpPr/>
        <p:nvPr/>
      </p:nvGrpSpPr>
      <p:grpSpPr>
        <a:xfrm>
          <a:off x="0" y="0"/>
          <a:ext cx="0" cy="0"/>
          <a:chOff x="0" y="0"/>
          <a:chExt cx="0" cy="0"/>
        </a:xfrm>
      </p:grpSpPr>
      <p:sp>
        <p:nvSpPr>
          <p:cNvPr id="1797" name="Google Shape;1797;g207c8f11839_0_8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8" name="Google Shape;1798;g207c8f11839_0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5" name="Shape 1805"/>
        <p:cNvGrpSpPr/>
        <p:nvPr/>
      </p:nvGrpSpPr>
      <p:grpSpPr>
        <a:xfrm>
          <a:off x="0" y="0"/>
          <a:ext cx="0" cy="0"/>
          <a:chOff x="0" y="0"/>
          <a:chExt cx="0" cy="0"/>
        </a:xfrm>
      </p:grpSpPr>
      <p:sp>
        <p:nvSpPr>
          <p:cNvPr id="1806" name="Google Shape;1806;g20791056435_0_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7" name="Google Shape;1807;g20791056435_0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4" name="Shape 1814"/>
        <p:cNvGrpSpPr/>
        <p:nvPr/>
      </p:nvGrpSpPr>
      <p:grpSpPr>
        <a:xfrm>
          <a:off x="0" y="0"/>
          <a:ext cx="0" cy="0"/>
          <a:chOff x="0" y="0"/>
          <a:chExt cx="0" cy="0"/>
        </a:xfrm>
      </p:grpSpPr>
      <p:sp>
        <p:nvSpPr>
          <p:cNvPr id="1815" name="Google Shape;1815;g2056e4bea95_0_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6" name="Google Shape;1816;g2056e4bea95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1" name="Shape 1821"/>
        <p:cNvGrpSpPr/>
        <p:nvPr/>
      </p:nvGrpSpPr>
      <p:grpSpPr>
        <a:xfrm>
          <a:off x="0" y="0"/>
          <a:ext cx="0" cy="0"/>
          <a:chOff x="0" y="0"/>
          <a:chExt cx="0" cy="0"/>
        </a:xfrm>
      </p:grpSpPr>
      <p:sp>
        <p:nvSpPr>
          <p:cNvPr id="1822" name="Google Shape;1822;g20791056435_0_5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3" name="Google Shape;1823;g20791056435_0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0" name="Shape 1830"/>
        <p:cNvGrpSpPr/>
        <p:nvPr/>
      </p:nvGrpSpPr>
      <p:grpSpPr>
        <a:xfrm>
          <a:off x="0" y="0"/>
          <a:ext cx="0" cy="0"/>
          <a:chOff x="0" y="0"/>
          <a:chExt cx="0" cy="0"/>
        </a:xfrm>
      </p:grpSpPr>
      <p:sp>
        <p:nvSpPr>
          <p:cNvPr id="1831" name="Google Shape;1831;g2056e4bea95_0_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2" name="Google Shape;1832;g2056e4bea95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8" name="Shape 1838"/>
        <p:cNvGrpSpPr/>
        <p:nvPr/>
      </p:nvGrpSpPr>
      <p:grpSpPr>
        <a:xfrm>
          <a:off x="0" y="0"/>
          <a:ext cx="0" cy="0"/>
          <a:chOff x="0" y="0"/>
          <a:chExt cx="0" cy="0"/>
        </a:xfrm>
      </p:grpSpPr>
      <p:sp>
        <p:nvSpPr>
          <p:cNvPr id="1839" name="Google Shape;1839;g2056e4bea95_0_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0" name="Google Shape;1840;g2056e4bea95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1" name="Google Shape;152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5" name="Shape 1845"/>
        <p:cNvGrpSpPr/>
        <p:nvPr/>
      </p:nvGrpSpPr>
      <p:grpSpPr>
        <a:xfrm>
          <a:off x="0" y="0"/>
          <a:ext cx="0" cy="0"/>
          <a:chOff x="0" y="0"/>
          <a:chExt cx="0" cy="0"/>
        </a:xfrm>
      </p:grpSpPr>
      <p:sp>
        <p:nvSpPr>
          <p:cNvPr id="1846" name="Google Shape;1846;g2056e4bea95_0_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7" name="Google Shape;1847;g2056e4bea95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g2056e4bea95_0_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5" name="Google Shape;1865;g2056e4bea95_0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0" name="Shape 1870"/>
        <p:cNvGrpSpPr/>
        <p:nvPr/>
      </p:nvGrpSpPr>
      <p:grpSpPr>
        <a:xfrm>
          <a:off x="0" y="0"/>
          <a:ext cx="0" cy="0"/>
          <a:chOff x="0" y="0"/>
          <a:chExt cx="0" cy="0"/>
        </a:xfrm>
      </p:grpSpPr>
      <p:sp>
        <p:nvSpPr>
          <p:cNvPr id="1871" name="Google Shape;1871;g2056e4bea95_0_5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2" name="Google Shape;1872;g2056e4bea95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5" name="Shape 1885"/>
        <p:cNvGrpSpPr/>
        <p:nvPr/>
      </p:nvGrpSpPr>
      <p:grpSpPr>
        <a:xfrm>
          <a:off x="0" y="0"/>
          <a:ext cx="0" cy="0"/>
          <a:chOff x="0" y="0"/>
          <a:chExt cx="0" cy="0"/>
        </a:xfrm>
      </p:grpSpPr>
      <p:sp>
        <p:nvSpPr>
          <p:cNvPr id="1886" name="Google Shape;1886;g2056e4bea95_0_5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7" name="Google Shape;1887;g2056e4bea95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2" name="Shape 1892"/>
        <p:cNvGrpSpPr/>
        <p:nvPr/>
      </p:nvGrpSpPr>
      <p:grpSpPr>
        <a:xfrm>
          <a:off x="0" y="0"/>
          <a:ext cx="0" cy="0"/>
          <a:chOff x="0" y="0"/>
          <a:chExt cx="0" cy="0"/>
        </a:xfrm>
      </p:grpSpPr>
      <p:sp>
        <p:nvSpPr>
          <p:cNvPr id="1893" name="Google Shape;1893;g2056e4bea95_0_6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4" name="Google Shape;1894;g2056e4bea95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0" name="Shape 1910"/>
        <p:cNvGrpSpPr/>
        <p:nvPr/>
      </p:nvGrpSpPr>
      <p:grpSpPr>
        <a:xfrm>
          <a:off x="0" y="0"/>
          <a:ext cx="0" cy="0"/>
          <a:chOff x="0" y="0"/>
          <a:chExt cx="0" cy="0"/>
        </a:xfrm>
      </p:grpSpPr>
      <p:sp>
        <p:nvSpPr>
          <p:cNvPr id="1911" name="Google Shape;1911;g2056e4bea95_0_7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2" name="Google Shape;1912;g2056e4bea95_0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7" name="Shape 1917"/>
        <p:cNvGrpSpPr/>
        <p:nvPr/>
      </p:nvGrpSpPr>
      <p:grpSpPr>
        <a:xfrm>
          <a:off x="0" y="0"/>
          <a:ext cx="0" cy="0"/>
          <a:chOff x="0" y="0"/>
          <a:chExt cx="0" cy="0"/>
        </a:xfrm>
      </p:grpSpPr>
      <p:sp>
        <p:nvSpPr>
          <p:cNvPr id="1918" name="Google Shape;1918;g2056e4bea95_0_7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9" name="Google Shape;1919;g2056e4bea95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6" name="Shape 1926"/>
        <p:cNvGrpSpPr/>
        <p:nvPr/>
      </p:nvGrpSpPr>
      <p:grpSpPr>
        <a:xfrm>
          <a:off x="0" y="0"/>
          <a:ext cx="0" cy="0"/>
          <a:chOff x="0" y="0"/>
          <a:chExt cx="0" cy="0"/>
        </a:xfrm>
      </p:grpSpPr>
      <p:sp>
        <p:nvSpPr>
          <p:cNvPr id="1927" name="Google Shape;1927;g20791056435_0_7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8" name="Google Shape;1928;g20791056435_0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6" name="Shape 1936"/>
        <p:cNvGrpSpPr/>
        <p:nvPr/>
      </p:nvGrpSpPr>
      <p:grpSpPr>
        <a:xfrm>
          <a:off x="0" y="0"/>
          <a:ext cx="0" cy="0"/>
          <a:chOff x="0" y="0"/>
          <a:chExt cx="0" cy="0"/>
        </a:xfrm>
      </p:grpSpPr>
      <p:sp>
        <p:nvSpPr>
          <p:cNvPr id="1937" name="Google Shape;1937;g2056e4bea95_0_8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8" name="Google Shape;1938;g2056e4bea95_0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4" name="Shape 1944"/>
        <p:cNvGrpSpPr/>
        <p:nvPr/>
      </p:nvGrpSpPr>
      <p:grpSpPr>
        <a:xfrm>
          <a:off x="0" y="0"/>
          <a:ext cx="0" cy="0"/>
          <a:chOff x="0" y="0"/>
          <a:chExt cx="0" cy="0"/>
        </a:xfrm>
      </p:grpSpPr>
      <p:sp>
        <p:nvSpPr>
          <p:cNvPr id="1945" name="Google Shape;1945;g2056e4bea95_0_9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6" name="Google Shape;1946;g2056e4bea95_0_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8" name="Google Shape;152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1" name="Shape 1951"/>
        <p:cNvGrpSpPr/>
        <p:nvPr/>
      </p:nvGrpSpPr>
      <p:grpSpPr>
        <a:xfrm>
          <a:off x="0" y="0"/>
          <a:ext cx="0" cy="0"/>
          <a:chOff x="0" y="0"/>
          <a:chExt cx="0" cy="0"/>
        </a:xfrm>
      </p:grpSpPr>
      <p:sp>
        <p:nvSpPr>
          <p:cNvPr id="1952" name="Google Shape;1952;g2056e4bea95_0_9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3" name="Google Shape;1953;g2056e4bea95_0_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0" name="Shape 1960"/>
        <p:cNvGrpSpPr/>
        <p:nvPr/>
      </p:nvGrpSpPr>
      <p:grpSpPr>
        <a:xfrm>
          <a:off x="0" y="0"/>
          <a:ext cx="0" cy="0"/>
          <a:chOff x="0" y="0"/>
          <a:chExt cx="0" cy="0"/>
        </a:xfrm>
      </p:grpSpPr>
      <p:sp>
        <p:nvSpPr>
          <p:cNvPr id="1961" name="Google Shape;1961;g20791056435_0_8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2" name="Google Shape;1962;g20791056435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7" name="Shape 1977"/>
        <p:cNvGrpSpPr/>
        <p:nvPr/>
      </p:nvGrpSpPr>
      <p:grpSpPr>
        <a:xfrm>
          <a:off x="0" y="0"/>
          <a:ext cx="0" cy="0"/>
          <a:chOff x="0" y="0"/>
          <a:chExt cx="0" cy="0"/>
        </a:xfrm>
      </p:grpSpPr>
      <p:sp>
        <p:nvSpPr>
          <p:cNvPr id="1978" name="Google Shape;1978;g208e35e6ece_0_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9" name="Google Shape;1979;g208e35e6ece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7" name="Shape 2017"/>
        <p:cNvGrpSpPr/>
        <p:nvPr/>
      </p:nvGrpSpPr>
      <p:grpSpPr>
        <a:xfrm>
          <a:off x="0" y="0"/>
          <a:ext cx="0" cy="0"/>
          <a:chOff x="0" y="0"/>
          <a:chExt cx="0" cy="0"/>
        </a:xfrm>
      </p:grpSpPr>
      <p:sp>
        <p:nvSpPr>
          <p:cNvPr id="2018" name="Google Shape;2018;g20791056435_0_9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9" name="Google Shape;2019;g20791056435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7" name="Shape 2027"/>
        <p:cNvGrpSpPr/>
        <p:nvPr/>
      </p:nvGrpSpPr>
      <p:grpSpPr>
        <a:xfrm>
          <a:off x="0" y="0"/>
          <a:ext cx="0" cy="0"/>
          <a:chOff x="0" y="0"/>
          <a:chExt cx="0" cy="0"/>
        </a:xfrm>
      </p:grpSpPr>
      <p:sp>
        <p:nvSpPr>
          <p:cNvPr id="2028" name="Google Shape;2028;g2056e4bea95_0_10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9" name="Google Shape;2029;g2056e4bea95_0_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4" name="Shape 2034"/>
        <p:cNvGrpSpPr/>
        <p:nvPr/>
      </p:nvGrpSpPr>
      <p:grpSpPr>
        <a:xfrm>
          <a:off x="0" y="0"/>
          <a:ext cx="0" cy="0"/>
          <a:chOff x="0" y="0"/>
          <a:chExt cx="0" cy="0"/>
        </a:xfrm>
      </p:grpSpPr>
      <p:sp>
        <p:nvSpPr>
          <p:cNvPr id="2035" name="Google Shape;2035;g2056e4bea95_0_1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6" name="Google Shape;2036;g2056e4bea95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3" name="Shape 2043"/>
        <p:cNvGrpSpPr/>
        <p:nvPr/>
      </p:nvGrpSpPr>
      <p:grpSpPr>
        <a:xfrm>
          <a:off x="0" y="0"/>
          <a:ext cx="0" cy="0"/>
          <a:chOff x="0" y="0"/>
          <a:chExt cx="0" cy="0"/>
        </a:xfrm>
      </p:grpSpPr>
      <p:sp>
        <p:nvSpPr>
          <p:cNvPr id="2044" name="Google Shape;2044;g2056e4bea95_0_1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5" name="Google Shape;2045;g2056e4bea95_0_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0" name="Shape 2050"/>
        <p:cNvGrpSpPr/>
        <p:nvPr/>
      </p:nvGrpSpPr>
      <p:grpSpPr>
        <a:xfrm>
          <a:off x="0" y="0"/>
          <a:ext cx="0" cy="0"/>
          <a:chOff x="0" y="0"/>
          <a:chExt cx="0" cy="0"/>
        </a:xfrm>
      </p:grpSpPr>
      <p:sp>
        <p:nvSpPr>
          <p:cNvPr id="2051" name="Google Shape;2051;g2056e4bea95_0_1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2" name="Google Shape;2052;g2056e4bea95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7" name="Shape 2067"/>
        <p:cNvGrpSpPr/>
        <p:nvPr/>
      </p:nvGrpSpPr>
      <p:grpSpPr>
        <a:xfrm>
          <a:off x="0" y="0"/>
          <a:ext cx="0" cy="0"/>
          <a:chOff x="0" y="0"/>
          <a:chExt cx="0" cy="0"/>
        </a:xfrm>
      </p:grpSpPr>
      <p:sp>
        <p:nvSpPr>
          <p:cNvPr id="2068" name="Google Shape;2068;g20791056435_0_1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9" name="Google Shape;2069;g20791056435_0_1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4" name="Shape 2084"/>
        <p:cNvGrpSpPr/>
        <p:nvPr/>
      </p:nvGrpSpPr>
      <p:grpSpPr>
        <a:xfrm>
          <a:off x="0" y="0"/>
          <a:ext cx="0" cy="0"/>
          <a:chOff x="0" y="0"/>
          <a:chExt cx="0" cy="0"/>
        </a:xfrm>
      </p:grpSpPr>
      <p:sp>
        <p:nvSpPr>
          <p:cNvPr id="2085" name="Google Shape;2085;g2056e4bea95_0_1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6" name="Google Shape;2086;g2056e4bea95_0_1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6" name="Google Shape;153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1" name="Shape 2091"/>
        <p:cNvGrpSpPr/>
        <p:nvPr/>
      </p:nvGrpSpPr>
      <p:grpSpPr>
        <a:xfrm>
          <a:off x="0" y="0"/>
          <a:ext cx="0" cy="0"/>
          <a:chOff x="0" y="0"/>
          <a:chExt cx="0" cy="0"/>
        </a:xfrm>
      </p:grpSpPr>
      <p:sp>
        <p:nvSpPr>
          <p:cNvPr id="2092" name="Google Shape;2092;g2056e4bea95_0_1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3" name="Google Shape;2093;g2056e4bea95_0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0" name="Shape 2100"/>
        <p:cNvGrpSpPr/>
        <p:nvPr/>
      </p:nvGrpSpPr>
      <p:grpSpPr>
        <a:xfrm>
          <a:off x="0" y="0"/>
          <a:ext cx="0" cy="0"/>
          <a:chOff x="0" y="0"/>
          <a:chExt cx="0" cy="0"/>
        </a:xfrm>
      </p:grpSpPr>
      <p:sp>
        <p:nvSpPr>
          <p:cNvPr id="2101" name="Google Shape;2101;g20791056435_0_16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2" name="Google Shape;2102;g20791056435_0_1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9" name="Shape 2109"/>
        <p:cNvGrpSpPr/>
        <p:nvPr/>
      </p:nvGrpSpPr>
      <p:grpSpPr>
        <a:xfrm>
          <a:off x="0" y="0"/>
          <a:ext cx="0" cy="0"/>
          <a:chOff x="0" y="0"/>
          <a:chExt cx="0" cy="0"/>
        </a:xfrm>
      </p:grpSpPr>
      <p:sp>
        <p:nvSpPr>
          <p:cNvPr id="2110" name="Google Shape;2110;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1" name="Google Shape;211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6" name="Shape 2116"/>
        <p:cNvGrpSpPr/>
        <p:nvPr/>
      </p:nvGrpSpPr>
      <p:grpSpPr>
        <a:xfrm>
          <a:off x="0" y="0"/>
          <a:ext cx="0" cy="0"/>
          <a:chOff x="0" y="0"/>
          <a:chExt cx="0" cy="0"/>
        </a:xfrm>
      </p:grpSpPr>
      <p:sp>
        <p:nvSpPr>
          <p:cNvPr id="2117" name="Google Shape;2117;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8" name="Google Shape;211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4" name="Shape 2124"/>
        <p:cNvGrpSpPr/>
        <p:nvPr/>
      </p:nvGrpSpPr>
      <p:grpSpPr>
        <a:xfrm>
          <a:off x="0" y="0"/>
          <a:ext cx="0" cy="0"/>
          <a:chOff x="0" y="0"/>
          <a:chExt cx="0" cy="0"/>
        </a:xfrm>
      </p:grpSpPr>
      <p:sp>
        <p:nvSpPr>
          <p:cNvPr id="2125" name="Google Shape;2125;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6" name="Google Shape;212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1" name="Shape 2131"/>
        <p:cNvGrpSpPr/>
        <p:nvPr/>
      </p:nvGrpSpPr>
      <p:grpSpPr>
        <a:xfrm>
          <a:off x="0" y="0"/>
          <a:ext cx="0" cy="0"/>
          <a:chOff x="0" y="0"/>
          <a:chExt cx="0" cy="0"/>
        </a:xfrm>
      </p:grpSpPr>
      <p:sp>
        <p:nvSpPr>
          <p:cNvPr id="2132" name="Google Shape;2132;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3" name="Google Shape;213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0" name="Shape 2140"/>
        <p:cNvGrpSpPr/>
        <p:nvPr/>
      </p:nvGrpSpPr>
      <p:grpSpPr>
        <a:xfrm>
          <a:off x="0" y="0"/>
          <a:ext cx="0" cy="0"/>
          <a:chOff x="0" y="0"/>
          <a:chExt cx="0" cy="0"/>
        </a:xfrm>
      </p:grpSpPr>
      <p:sp>
        <p:nvSpPr>
          <p:cNvPr id="2141" name="Google Shape;2141;g20791056435_0_17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2" name="Google Shape;2142;g20791056435_0_1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1" name="Shape 2151"/>
        <p:cNvGrpSpPr/>
        <p:nvPr/>
      </p:nvGrpSpPr>
      <p:grpSpPr>
        <a:xfrm>
          <a:off x="0" y="0"/>
          <a:ext cx="0" cy="0"/>
          <a:chOff x="0" y="0"/>
          <a:chExt cx="0" cy="0"/>
        </a:xfrm>
      </p:grpSpPr>
      <p:sp>
        <p:nvSpPr>
          <p:cNvPr id="2152" name="Google Shape;2152;g20791056435_0_18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3" name="Google Shape;2153;g20791056435_0_1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2" name="Shape 2162"/>
        <p:cNvGrpSpPr/>
        <p:nvPr/>
      </p:nvGrpSpPr>
      <p:grpSpPr>
        <a:xfrm>
          <a:off x="0" y="0"/>
          <a:ext cx="0" cy="0"/>
          <a:chOff x="0" y="0"/>
          <a:chExt cx="0" cy="0"/>
        </a:xfrm>
      </p:grpSpPr>
      <p:sp>
        <p:nvSpPr>
          <p:cNvPr id="2163" name="Google Shape;2163;g2056e4bea95_0_1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4" name="Google Shape;2164;g2056e4bea95_0_1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9" name="Shape 2169"/>
        <p:cNvGrpSpPr/>
        <p:nvPr/>
      </p:nvGrpSpPr>
      <p:grpSpPr>
        <a:xfrm>
          <a:off x="0" y="0"/>
          <a:ext cx="0" cy="0"/>
          <a:chOff x="0" y="0"/>
          <a:chExt cx="0" cy="0"/>
        </a:xfrm>
      </p:grpSpPr>
      <p:sp>
        <p:nvSpPr>
          <p:cNvPr id="2170" name="Google Shape;2170;g2056e4bea95_0_15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1" name="Google Shape;2171;g2056e4bea95_0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g20504be5587_0_15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3" name="Google Shape;1543;g20504be5587_0_15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0" name="Shape 2180"/>
        <p:cNvGrpSpPr/>
        <p:nvPr/>
      </p:nvGrpSpPr>
      <p:grpSpPr>
        <a:xfrm>
          <a:off x="0" y="0"/>
          <a:ext cx="0" cy="0"/>
          <a:chOff x="0" y="0"/>
          <a:chExt cx="0" cy="0"/>
        </a:xfrm>
      </p:grpSpPr>
      <p:sp>
        <p:nvSpPr>
          <p:cNvPr id="2181" name="Google Shape;2181;g20791056435_0_19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2" name="Google Shape;2182;g20791056435_0_1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9" name="Shape 2189"/>
        <p:cNvGrpSpPr/>
        <p:nvPr/>
      </p:nvGrpSpPr>
      <p:grpSpPr>
        <a:xfrm>
          <a:off x="0" y="0"/>
          <a:ext cx="0" cy="0"/>
          <a:chOff x="0" y="0"/>
          <a:chExt cx="0" cy="0"/>
        </a:xfrm>
      </p:grpSpPr>
      <p:sp>
        <p:nvSpPr>
          <p:cNvPr id="2190" name="Google Shape;2190;g20791056435_0_19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1" name="Google Shape;2191;g20791056435_0_1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8" name="Shape 2198"/>
        <p:cNvGrpSpPr/>
        <p:nvPr/>
      </p:nvGrpSpPr>
      <p:grpSpPr>
        <a:xfrm>
          <a:off x="0" y="0"/>
          <a:ext cx="0" cy="0"/>
          <a:chOff x="0" y="0"/>
          <a:chExt cx="0" cy="0"/>
        </a:xfrm>
      </p:grpSpPr>
      <p:sp>
        <p:nvSpPr>
          <p:cNvPr id="2199" name="Google Shape;2199;g2056e4bea95_0_15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0" name="Google Shape;2200;g2056e4bea95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6" name="Shape 2206"/>
        <p:cNvGrpSpPr/>
        <p:nvPr/>
      </p:nvGrpSpPr>
      <p:grpSpPr>
        <a:xfrm>
          <a:off x="0" y="0"/>
          <a:ext cx="0" cy="0"/>
          <a:chOff x="0" y="0"/>
          <a:chExt cx="0" cy="0"/>
        </a:xfrm>
      </p:grpSpPr>
      <p:sp>
        <p:nvSpPr>
          <p:cNvPr id="2207" name="Google Shape;2207;g2056e4bea95_0_16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8" name="Google Shape;2208;g2056e4bea95_0_1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3" name="Shape 2213"/>
        <p:cNvGrpSpPr/>
        <p:nvPr/>
      </p:nvGrpSpPr>
      <p:grpSpPr>
        <a:xfrm>
          <a:off x="0" y="0"/>
          <a:ext cx="0" cy="0"/>
          <a:chOff x="0" y="0"/>
          <a:chExt cx="0" cy="0"/>
        </a:xfrm>
      </p:grpSpPr>
      <p:sp>
        <p:nvSpPr>
          <p:cNvPr id="2214" name="Google Shape;2214;g2056e4bea95_0_17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5" name="Google Shape;2215;g2056e4bea95_0_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0" name="Shape 2230"/>
        <p:cNvGrpSpPr/>
        <p:nvPr/>
      </p:nvGrpSpPr>
      <p:grpSpPr>
        <a:xfrm>
          <a:off x="0" y="0"/>
          <a:ext cx="0" cy="0"/>
          <a:chOff x="0" y="0"/>
          <a:chExt cx="0" cy="0"/>
        </a:xfrm>
      </p:grpSpPr>
      <p:sp>
        <p:nvSpPr>
          <p:cNvPr id="2231" name="Google Shape;2231;g2056e4bea95_0_17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2" name="Google Shape;2232;g2056e4bea95_0_1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7" name="Shape 2237"/>
        <p:cNvGrpSpPr/>
        <p:nvPr/>
      </p:nvGrpSpPr>
      <p:grpSpPr>
        <a:xfrm>
          <a:off x="0" y="0"/>
          <a:ext cx="0" cy="0"/>
          <a:chOff x="0" y="0"/>
          <a:chExt cx="0" cy="0"/>
        </a:xfrm>
      </p:grpSpPr>
      <p:sp>
        <p:nvSpPr>
          <p:cNvPr id="2238" name="Google Shape;2238;g2056e4bea95_0_18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9" name="Google Shape;2239;g2056e4bea95_0_1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6" name="Shape 2246"/>
        <p:cNvGrpSpPr/>
        <p:nvPr/>
      </p:nvGrpSpPr>
      <p:grpSpPr>
        <a:xfrm>
          <a:off x="0" y="0"/>
          <a:ext cx="0" cy="0"/>
          <a:chOff x="0" y="0"/>
          <a:chExt cx="0" cy="0"/>
        </a:xfrm>
      </p:grpSpPr>
      <p:sp>
        <p:nvSpPr>
          <p:cNvPr id="2247" name="Google Shape;2247;g2056e4bea95_0_19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8" name="Google Shape;2248;g2056e4bea95_0_1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3" name="Shape 2253"/>
        <p:cNvGrpSpPr/>
        <p:nvPr/>
      </p:nvGrpSpPr>
      <p:grpSpPr>
        <a:xfrm>
          <a:off x="0" y="0"/>
          <a:ext cx="0" cy="0"/>
          <a:chOff x="0" y="0"/>
          <a:chExt cx="0" cy="0"/>
        </a:xfrm>
      </p:grpSpPr>
      <p:sp>
        <p:nvSpPr>
          <p:cNvPr id="2254" name="Google Shape;2254;g2056e4bea95_0_19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5" name="Google Shape;2255;g2056e4bea95_0_1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4" name="Shape 2264"/>
        <p:cNvGrpSpPr/>
        <p:nvPr/>
      </p:nvGrpSpPr>
      <p:grpSpPr>
        <a:xfrm>
          <a:off x="0" y="0"/>
          <a:ext cx="0" cy="0"/>
          <a:chOff x="0" y="0"/>
          <a:chExt cx="0" cy="0"/>
        </a:xfrm>
      </p:grpSpPr>
      <p:sp>
        <p:nvSpPr>
          <p:cNvPr id="2265" name="Google Shape;2265;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6" name="Google Shape;226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g20504be5587_0_23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0" name="Google Shape;1560;g20504be5587_0_23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2" name="Shape 2272"/>
        <p:cNvGrpSpPr/>
        <p:nvPr/>
      </p:nvGrpSpPr>
      <p:grpSpPr>
        <a:xfrm>
          <a:off x="0" y="0"/>
          <a:ext cx="0" cy="0"/>
          <a:chOff x="0" y="0"/>
          <a:chExt cx="0" cy="0"/>
        </a:xfrm>
      </p:grpSpPr>
      <p:sp>
        <p:nvSpPr>
          <p:cNvPr id="2273" name="Google Shape;2273;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4" name="Google Shape;227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0" name="Shape 2280"/>
        <p:cNvGrpSpPr/>
        <p:nvPr/>
      </p:nvGrpSpPr>
      <p:grpSpPr>
        <a:xfrm>
          <a:off x="0" y="0"/>
          <a:ext cx="0" cy="0"/>
          <a:chOff x="0" y="0"/>
          <a:chExt cx="0" cy="0"/>
        </a:xfrm>
      </p:grpSpPr>
      <p:sp>
        <p:nvSpPr>
          <p:cNvPr id="2281" name="Google Shape;2281;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2" name="Google Shape;228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7" name="Shape 2287"/>
        <p:cNvGrpSpPr/>
        <p:nvPr/>
      </p:nvGrpSpPr>
      <p:grpSpPr>
        <a:xfrm>
          <a:off x="0" y="0"/>
          <a:ext cx="0" cy="0"/>
          <a:chOff x="0" y="0"/>
          <a:chExt cx="0" cy="0"/>
        </a:xfrm>
      </p:grpSpPr>
      <p:sp>
        <p:nvSpPr>
          <p:cNvPr id="2288" name="Google Shape;2288;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9" name="Google Shape;228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4" name="Shape 2304"/>
        <p:cNvGrpSpPr/>
        <p:nvPr/>
      </p:nvGrpSpPr>
      <p:grpSpPr>
        <a:xfrm>
          <a:off x="0" y="0"/>
          <a:ext cx="0" cy="0"/>
          <a:chOff x="0" y="0"/>
          <a:chExt cx="0" cy="0"/>
        </a:xfrm>
      </p:grpSpPr>
      <p:sp>
        <p:nvSpPr>
          <p:cNvPr id="2305" name="Google Shape;2305;g207c8f11839_0_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6" name="Google Shape;2306;g207c8f11839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8" name="Shape 2318"/>
        <p:cNvGrpSpPr/>
        <p:nvPr/>
      </p:nvGrpSpPr>
      <p:grpSpPr>
        <a:xfrm>
          <a:off x="0" y="0"/>
          <a:ext cx="0" cy="0"/>
          <a:chOff x="0" y="0"/>
          <a:chExt cx="0" cy="0"/>
        </a:xfrm>
      </p:grpSpPr>
      <p:sp>
        <p:nvSpPr>
          <p:cNvPr id="2319" name="Google Shape;2319;g2056e4bea95_0_20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0" name="Google Shape;2320;g2056e4bea95_0_2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5" name="Shape 2325"/>
        <p:cNvGrpSpPr/>
        <p:nvPr/>
      </p:nvGrpSpPr>
      <p:grpSpPr>
        <a:xfrm>
          <a:off x="0" y="0"/>
          <a:ext cx="0" cy="0"/>
          <a:chOff x="0" y="0"/>
          <a:chExt cx="0" cy="0"/>
        </a:xfrm>
      </p:grpSpPr>
      <p:sp>
        <p:nvSpPr>
          <p:cNvPr id="2326" name="Google Shape;2326;g2056e4bea95_0_20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7" name="Google Shape;2327;g2056e4bea95_0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4" name="Shape 2334"/>
        <p:cNvGrpSpPr/>
        <p:nvPr/>
      </p:nvGrpSpPr>
      <p:grpSpPr>
        <a:xfrm>
          <a:off x="0" y="0"/>
          <a:ext cx="0" cy="0"/>
          <a:chOff x="0" y="0"/>
          <a:chExt cx="0" cy="0"/>
        </a:xfrm>
      </p:grpSpPr>
      <p:sp>
        <p:nvSpPr>
          <p:cNvPr id="2335" name="Google Shape;2335;g2056e4bea95_0_2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6" name="Google Shape;2336;g2056e4bea95_0_2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1" name="Shape 2341"/>
        <p:cNvGrpSpPr/>
        <p:nvPr/>
      </p:nvGrpSpPr>
      <p:grpSpPr>
        <a:xfrm>
          <a:off x="0" y="0"/>
          <a:ext cx="0" cy="0"/>
          <a:chOff x="0" y="0"/>
          <a:chExt cx="0" cy="0"/>
        </a:xfrm>
      </p:grpSpPr>
      <p:sp>
        <p:nvSpPr>
          <p:cNvPr id="2342" name="Google Shape;2342;g2056e4bea95_0_2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3" name="Google Shape;2343;g2056e4bea95_0_2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9" name="Shape 2359"/>
        <p:cNvGrpSpPr/>
        <p:nvPr/>
      </p:nvGrpSpPr>
      <p:grpSpPr>
        <a:xfrm>
          <a:off x="0" y="0"/>
          <a:ext cx="0" cy="0"/>
          <a:chOff x="0" y="0"/>
          <a:chExt cx="0" cy="0"/>
        </a:xfrm>
      </p:grpSpPr>
      <p:sp>
        <p:nvSpPr>
          <p:cNvPr id="2360" name="Google Shape;2360;g2056e4bea95_0_2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1" name="Google Shape;2361;g2056e4bea95_0_2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7" name="Shape 2367"/>
        <p:cNvGrpSpPr/>
        <p:nvPr/>
      </p:nvGrpSpPr>
      <p:grpSpPr>
        <a:xfrm>
          <a:off x="0" y="0"/>
          <a:ext cx="0" cy="0"/>
          <a:chOff x="0" y="0"/>
          <a:chExt cx="0" cy="0"/>
        </a:xfrm>
      </p:grpSpPr>
      <p:sp>
        <p:nvSpPr>
          <p:cNvPr id="2368" name="Google Shape;2368;g2056e4bea95_0_2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9" name="Google Shape;2369;g2056e4bea95_0_2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5" name="Shape 1565"/>
        <p:cNvGrpSpPr/>
        <p:nvPr/>
      </p:nvGrpSpPr>
      <p:grpSpPr>
        <a:xfrm>
          <a:off x="0" y="0"/>
          <a:ext cx="0" cy="0"/>
          <a:chOff x="0" y="0"/>
          <a:chExt cx="0" cy="0"/>
        </a:xfrm>
      </p:grpSpPr>
      <p:sp>
        <p:nvSpPr>
          <p:cNvPr id="1566" name="Google Shape;1566;g20504be5587_0_23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7" name="Google Shape;1567;g20504be5587_0_23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4" name="Shape 2374"/>
        <p:cNvGrpSpPr/>
        <p:nvPr/>
      </p:nvGrpSpPr>
      <p:grpSpPr>
        <a:xfrm>
          <a:off x="0" y="0"/>
          <a:ext cx="0" cy="0"/>
          <a:chOff x="0" y="0"/>
          <a:chExt cx="0" cy="0"/>
        </a:xfrm>
      </p:grpSpPr>
      <p:sp>
        <p:nvSpPr>
          <p:cNvPr id="2375" name="Google Shape;2375;g2056e4bea95_0_2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6" name="Google Shape;2376;g2056e4bea95_0_2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2" name="Shape 2392"/>
        <p:cNvGrpSpPr/>
        <p:nvPr/>
      </p:nvGrpSpPr>
      <p:grpSpPr>
        <a:xfrm>
          <a:off x="0" y="0"/>
          <a:ext cx="0" cy="0"/>
          <a:chOff x="0" y="0"/>
          <a:chExt cx="0" cy="0"/>
        </a:xfrm>
      </p:grpSpPr>
      <p:sp>
        <p:nvSpPr>
          <p:cNvPr id="2393" name="Google Shape;2393;g207c8f11839_0_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4" name="Google Shape;2394;g207c8f11839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9" name="Shape 2409"/>
        <p:cNvGrpSpPr/>
        <p:nvPr/>
      </p:nvGrpSpPr>
      <p:grpSpPr>
        <a:xfrm>
          <a:off x="0" y="0"/>
          <a:ext cx="0" cy="0"/>
          <a:chOff x="0" y="0"/>
          <a:chExt cx="0" cy="0"/>
        </a:xfrm>
      </p:grpSpPr>
      <p:sp>
        <p:nvSpPr>
          <p:cNvPr id="2410" name="Google Shape;2410;g2056e4bea95_0_28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1" name="Google Shape;2411;g2056e4bea95_0_2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6" name="Shape 2416"/>
        <p:cNvGrpSpPr/>
        <p:nvPr/>
      </p:nvGrpSpPr>
      <p:grpSpPr>
        <a:xfrm>
          <a:off x="0" y="0"/>
          <a:ext cx="0" cy="0"/>
          <a:chOff x="0" y="0"/>
          <a:chExt cx="0" cy="0"/>
        </a:xfrm>
      </p:grpSpPr>
      <p:sp>
        <p:nvSpPr>
          <p:cNvPr id="2417" name="Google Shape;2417;g2056e4bea95_0_29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8" name="Google Shape;2418;g2056e4bea95_0_2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jp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5.jp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5.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5.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5.jp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5.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5.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5.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5.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5.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5.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18.png"/><Relationship Id="rId4"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 Id="rId3" Type="http://schemas.openxmlformats.org/officeDocument/2006/relationships/image" Target="../media/image18.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UVERTURE" showMasterSp="0" type="tx">
  <p:cSld name="TITLE_AND_BODY">
    <p:spTree>
      <p:nvGrpSpPr>
        <p:cNvPr id="72" name="Shape 72"/>
        <p:cNvGrpSpPr/>
        <p:nvPr/>
      </p:nvGrpSpPr>
      <p:grpSpPr>
        <a:xfrm>
          <a:off x="0" y="0"/>
          <a:ext cx="0" cy="0"/>
          <a:chOff x="0" y="0"/>
          <a:chExt cx="0" cy="0"/>
        </a:xfrm>
      </p:grpSpPr>
      <p:pic>
        <p:nvPicPr>
          <p:cNvPr descr="Image 9" id="73" name="Google Shape;73;p35"/>
          <p:cNvPicPr preferRelativeResize="0"/>
          <p:nvPr/>
        </p:nvPicPr>
        <p:blipFill rotWithShape="1">
          <a:blip r:embed="rId2">
            <a:alphaModFix/>
          </a:blip>
          <a:srcRect b="1449" l="1026" r="3806" t="3383"/>
          <a:stretch/>
        </p:blipFill>
        <p:spPr>
          <a:xfrm>
            <a:off x="0" y="-1"/>
            <a:ext cx="12192001" cy="6858001"/>
          </a:xfrm>
          <a:prstGeom prst="rect">
            <a:avLst/>
          </a:prstGeom>
          <a:noFill/>
          <a:ln>
            <a:noFill/>
          </a:ln>
        </p:spPr>
      </p:pic>
      <p:pic>
        <p:nvPicPr>
          <p:cNvPr descr="Image 4" id="74" name="Google Shape;74;p35"/>
          <p:cNvPicPr preferRelativeResize="0"/>
          <p:nvPr/>
        </p:nvPicPr>
        <p:blipFill rotWithShape="1">
          <a:blip r:embed="rId3">
            <a:alphaModFix/>
          </a:blip>
          <a:srcRect b="0" l="0" r="0" t="0"/>
          <a:stretch/>
        </p:blipFill>
        <p:spPr>
          <a:xfrm>
            <a:off x="10819524" y="5558518"/>
            <a:ext cx="865075" cy="865075"/>
          </a:xfrm>
          <a:prstGeom prst="rect">
            <a:avLst/>
          </a:prstGeom>
          <a:noFill/>
          <a:ln>
            <a:noFill/>
          </a:ln>
        </p:spPr>
      </p:pic>
      <p:sp>
        <p:nvSpPr>
          <p:cNvPr id="75" name="Google Shape;75;p35"/>
          <p:cNvSpPr/>
          <p:nvPr/>
        </p:nvSpPr>
        <p:spPr>
          <a:xfrm>
            <a:off x="5016000" y="6132986"/>
            <a:ext cx="2160000" cy="720001"/>
          </a:xfrm>
          <a:custGeom>
            <a:rect b="b" l="l" r="r" t="t"/>
            <a:pathLst>
              <a:path extrusionOk="0" h="21600" w="2160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0059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6" name="Google Shape;76;p35"/>
          <p:cNvSpPr txBox="1"/>
          <p:nvPr>
            <p:ph idx="1" type="body"/>
          </p:nvPr>
        </p:nvSpPr>
        <p:spPr>
          <a:xfrm>
            <a:off x="5486684" y="6132986"/>
            <a:ext cx="1689316" cy="720001"/>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2400"/>
              <a:buFont typeface="Calibri"/>
              <a:buNone/>
              <a:defRPr b="1" sz="2400">
                <a:solidFill>
                  <a:srgbClr val="FFFFFF"/>
                </a:solidFill>
              </a:defRPr>
            </a:lvl1pPr>
            <a:lvl2pPr indent="-381000" lvl="1" marL="914400" algn="ctr">
              <a:lnSpc>
                <a:spcPct val="90000"/>
              </a:lnSpc>
              <a:spcBef>
                <a:spcPts val="1000"/>
              </a:spcBef>
              <a:spcAft>
                <a:spcPts val="0"/>
              </a:spcAft>
              <a:buClr>
                <a:srgbClr val="FFFFFF"/>
              </a:buClr>
              <a:buSzPts val="2400"/>
              <a:buFont typeface="Calibri"/>
              <a:buChar char="•"/>
              <a:defRPr b="1" sz="2400">
                <a:solidFill>
                  <a:srgbClr val="FFFFFF"/>
                </a:solidFill>
              </a:defRPr>
            </a:lvl2pPr>
            <a:lvl3pPr indent="-381000" lvl="2" marL="1371600" algn="ctr">
              <a:lnSpc>
                <a:spcPct val="90000"/>
              </a:lnSpc>
              <a:spcBef>
                <a:spcPts val="1000"/>
              </a:spcBef>
              <a:spcAft>
                <a:spcPts val="0"/>
              </a:spcAft>
              <a:buClr>
                <a:srgbClr val="FFFFFF"/>
              </a:buClr>
              <a:buSzPts val="2400"/>
              <a:buFont typeface="Calibri"/>
              <a:buChar char="•"/>
              <a:defRPr b="1" sz="2400">
                <a:solidFill>
                  <a:srgbClr val="FFFFFF"/>
                </a:solidFill>
              </a:defRPr>
            </a:lvl3pPr>
            <a:lvl4pPr indent="-381000" lvl="3" marL="1828800" algn="ctr">
              <a:lnSpc>
                <a:spcPct val="90000"/>
              </a:lnSpc>
              <a:spcBef>
                <a:spcPts val="1000"/>
              </a:spcBef>
              <a:spcAft>
                <a:spcPts val="0"/>
              </a:spcAft>
              <a:buClr>
                <a:srgbClr val="FFFFFF"/>
              </a:buClr>
              <a:buSzPts val="2400"/>
              <a:buFont typeface="Calibri"/>
              <a:buChar char="•"/>
              <a:defRPr b="1" sz="2400">
                <a:solidFill>
                  <a:srgbClr val="FFFFFF"/>
                </a:solidFill>
              </a:defRPr>
            </a:lvl4pPr>
            <a:lvl5pPr indent="-381000" lvl="4" marL="2286000" algn="ctr">
              <a:lnSpc>
                <a:spcPct val="90000"/>
              </a:lnSpc>
              <a:spcBef>
                <a:spcPts val="1000"/>
              </a:spcBef>
              <a:spcAft>
                <a:spcPts val="0"/>
              </a:spcAft>
              <a:buClr>
                <a:srgbClr val="FFFFFF"/>
              </a:buClr>
              <a:buSzPts val="2400"/>
              <a:buFont typeface="Calibri"/>
              <a:buChar char="•"/>
              <a:defRPr b="1" sz="2400">
                <a:solidFill>
                  <a:srgbClr val="FFFFFF"/>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Image 9" id="77" name="Google Shape;77;p35"/>
          <p:cNvPicPr preferRelativeResize="0"/>
          <p:nvPr/>
        </p:nvPicPr>
        <p:blipFill rotWithShape="1">
          <a:blip r:embed="rId4">
            <a:alphaModFix/>
          </a:blip>
          <a:srcRect b="0" l="0" r="0" t="0"/>
          <a:stretch/>
        </p:blipFill>
        <p:spPr>
          <a:xfrm>
            <a:off x="5192397" y="6268946"/>
            <a:ext cx="401661" cy="396001"/>
          </a:xfrm>
          <a:prstGeom prst="rect">
            <a:avLst/>
          </a:prstGeom>
          <a:noFill/>
          <a:ln>
            <a:noFill/>
          </a:ln>
        </p:spPr>
      </p:pic>
      <p:pic>
        <p:nvPicPr>
          <p:cNvPr descr="Image 13" id="78" name="Google Shape;78;p35"/>
          <p:cNvPicPr preferRelativeResize="0"/>
          <p:nvPr/>
        </p:nvPicPr>
        <p:blipFill rotWithShape="1">
          <a:blip r:embed="rId4">
            <a:alphaModFix/>
          </a:blip>
          <a:srcRect b="0" l="0" r="0" t="0"/>
          <a:stretch/>
        </p:blipFill>
        <p:spPr>
          <a:xfrm>
            <a:off x="5192397" y="6268946"/>
            <a:ext cx="401661" cy="396001"/>
          </a:xfrm>
          <a:prstGeom prst="rect">
            <a:avLst/>
          </a:prstGeom>
          <a:noFill/>
          <a:ln>
            <a:noFill/>
          </a:ln>
        </p:spPr>
      </p:pic>
      <p:pic>
        <p:nvPicPr>
          <p:cNvPr descr="Picture 6" id="79" name="Google Shape;79;p35"/>
          <p:cNvPicPr preferRelativeResize="0"/>
          <p:nvPr/>
        </p:nvPicPr>
        <p:blipFill rotWithShape="1">
          <a:blip r:embed="rId5">
            <a:alphaModFix/>
          </a:blip>
          <a:srcRect b="0" l="0" r="0" t="0"/>
          <a:stretch/>
        </p:blipFill>
        <p:spPr>
          <a:xfrm>
            <a:off x="4775291" y="229195"/>
            <a:ext cx="1181847" cy="1167607"/>
          </a:xfrm>
          <a:prstGeom prst="rect">
            <a:avLst/>
          </a:prstGeom>
          <a:noFill/>
          <a:ln>
            <a:noFill/>
          </a:ln>
        </p:spPr>
      </p:pic>
      <p:pic>
        <p:nvPicPr>
          <p:cNvPr descr="Image 16" id="80" name="Google Shape;80;p35"/>
          <p:cNvPicPr preferRelativeResize="0"/>
          <p:nvPr/>
        </p:nvPicPr>
        <p:blipFill rotWithShape="1">
          <a:blip r:embed="rId6">
            <a:alphaModFix/>
          </a:blip>
          <a:srcRect b="0" l="0" r="0" t="0"/>
          <a:stretch/>
        </p:blipFill>
        <p:spPr>
          <a:xfrm>
            <a:off x="6281742" y="474891"/>
            <a:ext cx="2002222" cy="645161"/>
          </a:xfrm>
          <a:prstGeom prst="rect">
            <a:avLst/>
          </a:prstGeom>
          <a:noFill/>
          <a:ln>
            <a:noFill/>
          </a:ln>
        </p:spPr>
      </p:pic>
      <p:sp>
        <p:nvSpPr>
          <p:cNvPr id="81" name="Google Shape;81;p35"/>
          <p:cNvSpPr txBox="1"/>
          <p:nvPr>
            <p:ph idx="2" type="body"/>
          </p:nvPr>
        </p:nvSpPr>
        <p:spPr>
          <a:xfrm>
            <a:off x="1199838" y="5011742"/>
            <a:ext cx="9514600" cy="865075"/>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0059A1"/>
              </a:buClr>
              <a:buSzPts val="2400"/>
              <a:buFont typeface="Calibri"/>
              <a:buNone/>
              <a:defRPr b="1" sz="2400">
                <a:solidFill>
                  <a:srgbClr val="0059A1"/>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82" name="Google Shape;82;p3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CONTENU  PARTIE 2" showMasterSp="0">
  <p:cSld name="1_SLIDE CONTENU  PARTIE 2">
    <p:spTree>
      <p:nvGrpSpPr>
        <p:cNvPr id="158" name="Shape 158"/>
        <p:cNvGrpSpPr/>
        <p:nvPr/>
      </p:nvGrpSpPr>
      <p:grpSpPr>
        <a:xfrm>
          <a:off x="0" y="0"/>
          <a:ext cx="0" cy="0"/>
          <a:chOff x="0" y="0"/>
          <a:chExt cx="0" cy="0"/>
        </a:xfrm>
      </p:grpSpPr>
      <p:pic>
        <p:nvPicPr>
          <p:cNvPr descr="Image 21" id="159" name="Google Shape;159;p45"/>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160" name="Google Shape;160;p45"/>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61" name="Google Shape;161;p45"/>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62" name="Google Shape;162;p45"/>
          <p:cNvSpPr/>
          <p:nvPr/>
        </p:nvSpPr>
        <p:spPr>
          <a:xfrm>
            <a:off x="536786" y="1461023"/>
            <a:ext cx="11118426" cy="5146334"/>
          </a:xfrm>
          <a:prstGeom prst="rect">
            <a:avLst/>
          </a:prstGeom>
          <a:solidFill>
            <a:srgbClr val="FFFFFF"/>
          </a:solidFill>
          <a:ln cap="flat" cmpd="sng" w="9525">
            <a:solidFill>
              <a:srgbClr val="F9CCAD"/>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3" name="Google Shape;163;p45"/>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78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64" name="Google Shape;164;p45"/>
          <p:cNvGrpSpPr/>
          <p:nvPr/>
        </p:nvGrpSpPr>
        <p:grpSpPr>
          <a:xfrm>
            <a:off x="-2" y="5060160"/>
            <a:ext cx="536789" cy="1080006"/>
            <a:chOff x="0" y="-1"/>
            <a:chExt cx="536787" cy="1080004"/>
          </a:xfrm>
        </p:grpSpPr>
        <p:sp>
          <p:nvSpPr>
            <p:cNvPr id="165" name="Google Shape;165;p45"/>
            <p:cNvSpPr/>
            <p:nvPr/>
          </p:nvSpPr>
          <p:spPr>
            <a:xfrm rot="-5400000">
              <a:off x="-271609" y="271608"/>
              <a:ext cx="1080004" cy="536787"/>
            </a:xfrm>
            <a:prstGeom prst="rect">
              <a:avLst/>
            </a:prstGeom>
            <a:solidFill>
              <a:srgbClr val="FF7800"/>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166" name="Google Shape;166;p45"/>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grpSp>
      <p:pic>
        <p:nvPicPr>
          <p:cNvPr descr="Picture 6" id="167" name="Google Shape;167;p45"/>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168" name="Google Shape;168;p45"/>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169" name="Google Shape;169;p45"/>
          <p:cNvSpPr txBox="1"/>
          <p:nvPr>
            <p:ph idx="1" type="body"/>
          </p:nvPr>
        </p:nvSpPr>
        <p:spPr>
          <a:xfrm>
            <a:off x="719999" y="1616658"/>
            <a:ext cx="10746577" cy="31971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rgbClr val="FF7800"/>
              </a:buClr>
              <a:buSzPts val="1600"/>
              <a:buFont typeface="Calibri"/>
              <a:buNone/>
              <a:defRPr b="1" sz="1600">
                <a:solidFill>
                  <a:srgbClr val="FF7800"/>
                </a:solidFill>
              </a:defRPr>
            </a:lvl1pPr>
            <a:lvl2pPr indent="-228600" lvl="1" marL="914400" algn="l">
              <a:lnSpc>
                <a:spcPct val="100000"/>
              </a:lnSpc>
              <a:spcBef>
                <a:spcPts val="600"/>
              </a:spcBef>
              <a:spcAft>
                <a:spcPts val="0"/>
              </a:spcAft>
              <a:buClr>
                <a:srgbClr val="FF7800"/>
              </a:buClr>
              <a:buSzPts val="1600"/>
              <a:buFont typeface="Calibri"/>
              <a:buNone/>
              <a:defRPr b="1" sz="1600">
                <a:solidFill>
                  <a:srgbClr val="FF7800"/>
                </a:solidFill>
              </a:defRPr>
            </a:lvl2pPr>
            <a:lvl3pPr indent="-228600" lvl="2" marL="1371600" algn="l">
              <a:lnSpc>
                <a:spcPct val="100000"/>
              </a:lnSpc>
              <a:spcBef>
                <a:spcPts val="600"/>
              </a:spcBef>
              <a:spcAft>
                <a:spcPts val="0"/>
              </a:spcAft>
              <a:buClr>
                <a:srgbClr val="FF7800"/>
              </a:buClr>
              <a:buSzPts val="1600"/>
              <a:buFont typeface="Calibri"/>
              <a:buNone/>
              <a:defRPr b="1" sz="1600">
                <a:solidFill>
                  <a:srgbClr val="FF7800"/>
                </a:solidFill>
              </a:defRPr>
            </a:lvl3pPr>
            <a:lvl4pPr indent="-228600" lvl="3" marL="1828800" algn="l">
              <a:lnSpc>
                <a:spcPct val="100000"/>
              </a:lnSpc>
              <a:spcBef>
                <a:spcPts val="600"/>
              </a:spcBef>
              <a:spcAft>
                <a:spcPts val="0"/>
              </a:spcAft>
              <a:buClr>
                <a:srgbClr val="FF7800"/>
              </a:buClr>
              <a:buSzPts val="1600"/>
              <a:buFont typeface="Calibri"/>
              <a:buNone/>
              <a:defRPr b="1" sz="1600">
                <a:solidFill>
                  <a:srgbClr val="FF7800"/>
                </a:solidFill>
              </a:defRPr>
            </a:lvl4pPr>
            <a:lvl5pPr indent="-228600" lvl="4" marL="2286000" algn="l">
              <a:lnSpc>
                <a:spcPct val="100000"/>
              </a:lnSpc>
              <a:spcBef>
                <a:spcPts val="600"/>
              </a:spcBef>
              <a:spcAft>
                <a:spcPts val="0"/>
              </a:spcAft>
              <a:buClr>
                <a:srgbClr val="FF7800"/>
              </a:buClr>
              <a:buSzPts val="1600"/>
              <a:buFont typeface="Calibri"/>
              <a:buNone/>
              <a:defRPr b="1" sz="1600">
                <a:solidFill>
                  <a:srgbClr val="FF7800"/>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70" name="Google Shape;170;p45"/>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7800"/>
              </a:buClr>
              <a:buSzPts val="2000"/>
              <a:buFont typeface="Calibri"/>
              <a:buNone/>
              <a:defRPr b="1" sz="2000">
                <a:solidFill>
                  <a:srgbClr val="FF780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71" name="Google Shape;171;p45"/>
          <p:cNvSpPr txBox="1"/>
          <p:nvPr>
            <p:ph idx="2"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7800"/>
              </a:buClr>
              <a:buSzPts val="1600"/>
              <a:buFont typeface="Calibri"/>
              <a:buNone/>
              <a:defRPr b="1" sz="1600">
                <a:solidFill>
                  <a:srgbClr val="FF7800"/>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CONTENU PARTIE 4">
  <p:cSld name="2_SLIDE CONTENU PARTIE 4">
    <p:spTree>
      <p:nvGrpSpPr>
        <p:cNvPr id="1335" name="Shape 1335"/>
        <p:cNvGrpSpPr/>
        <p:nvPr/>
      </p:nvGrpSpPr>
      <p:grpSpPr>
        <a:xfrm>
          <a:off x="0" y="0"/>
          <a:ext cx="0" cy="0"/>
          <a:chOff x="0" y="0"/>
          <a:chExt cx="0" cy="0"/>
        </a:xfrm>
      </p:grpSpPr>
      <p:pic>
        <p:nvPicPr>
          <p:cNvPr id="1336" name="Google Shape;1336;g20504be5587_0_2169"/>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337" name="Google Shape;1337;g20504be5587_0_2169"/>
          <p:cNvSpPr txBox="1"/>
          <p:nvPr/>
        </p:nvSpPr>
        <p:spPr>
          <a:xfrm>
            <a:off x="11789199" y="6610393"/>
            <a:ext cx="40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338" name="Google Shape;1338;g20504be5587_0_2169"/>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339" name="Google Shape;1339;g20504be5587_0_2169"/>
          <p:cNvSpPr/>
          <p:nvPr/>
        </p:nvSpPr>
        <p:spPr>
          <a:xfrm>
            <a:off x="536787" y="1465445"/>
            <a:ext cx="11118300" cy="5146200"/>
          </a:xfrm>
          <a:prstGeom prst="rect">
            <a:avLst/>
          </a:prstGeom>
          <a:solidFill>
            <a:srgbClr val="FFFFFF"/>
          </a:solidFill>
          <a:ln cap="flat" cmpd="sng" w="9525">
            <a:solidFill>
              <a:srgbClr val="D0D0D0"/>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B3BB03"/>
              </a:solidFill>
              <a:latin typeface="Calibri"/>
              <a:ea typeface="Calibri"/>
              <a:cs typeface="Calibri"/>
              <a:sym typeface="Calibri"/>
            </a:endParaRPr>
          </a:p>
        </p:txBody>
      </p:sp>
      <p:sp>
        <p:nvSpPr>
          <p:cNvPr id="1340" name="Google Shape;1340;g20504be5587_0_2169"/>
          <p:cNvSpPr/>
          <p:nvPr/>
        </p:nvSpPr>
        <p:spPr>
          <a:xfrm rot="5400000">
            <a:off x="87" y="5868983"/>
            <a:ext cx="536700" cy="536700"/>
          </a:xfrm>
          <a:prstGeom prst="teardrop">
            <a:avLst>
              <a:gd fmla="val 100000" name="adj"/>
            </a:avLst>
          </a:prstGeom>
          <a:solidFill>
            <a:srgbClr val="56565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1" name="Google Shape;1341;g20504be5587_0_2169"/>
          <p:cNvSpPr txBox="1"/>
          <p:nvPr/>
        </p:nvSpPr>
        <p:spPr>
          <a:xfrm rot="-5400000">
            <a:off x="-271649" y="5331814"/>
            <a:ext cx="1080000" cy="536700"/>
          </a:xfrm>
          <a:prstGeom prst="rect">
            <a:avLst/>
          </a:prstGeom>
          <a:solidFill>
            <a:srgbClr val="56565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pic>
        <p:nvPicPr>
          <p:cNvPr id="1342" name="Google Shape;1342;g20504be5587_0_2169"/>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343" name="Google Shape;1343;g20504be5587_0_2169"/>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344" name="Google Shape;1344;g20504be5587_0_2169"/>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65656"/>
              </a:buClr>
              <a:buSzPts val="2000"/>
              <a:buFont typeface="Calibri"/>
              <a:buNone/>
              <a:defRPr b="1" i="0" sz="2000" u="none" cap="none" strike="noStrike">
                <a:solidFill>
                  <a:srgbClr val="56565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45" name="Google Shape;1345;g20504be5587_0_2169"/>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6" name="Google Shape;1346;g20504be5587_0_2169"/>
          <p:cNvSpPr txBox="1"/>
          <p:nvPr>
            <p:ph idx="2" type="body"/>
          </p:nvPr>
        </p:nvSpPr>
        <p:spPr>
          <a:xfrm>
            <a:off x="720000" y="1943056"/>
            <a:ext cx="10746600"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7" name="Google Shape;1347;g20504be5587_0_2169"/>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8" name="Google Shape;1348;g20504be5587_0_2169"/>
          <p:cNvSpPr txBox="1"/>
          <p:nvPr>
            <p:ph idx="4" type="body"/>
          </p:nvPr>
        </p:nvSpPr>
        <p:spPr>
          <a:xfrm>
            <a:off x="720000" y="5241342"/>
            <a:ext cx="10746600"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9" name="Google Shape;1349;g20504be5587_0_2169"/>
          <p:cNvSpPr txBox="1"/>
          <p:nvPr>
            <p:ph idx="5" type="body"/>
          </p:nvPr>
        </p:nvSpPr>
        <p:spPr>
          <a:xfrm>
            <a:off x="720000" y="4914944"/>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0" name="Google Shape;1350;g20504be5587_0_2169"/>
          <p:cNvSpPr/>
          <p:nvPr>
            <p:ph idx="6" type="dgm"/>
          </p:nvPr>
        </p:nvSpPr>
        <p:spPr>
          <a:xfrm>
            <a:off x="2976158" y="3429588"/>
            <a:ext cx="6239700" cy="126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CONTENU PARTIE 4">
  <p:cSld name="3_SLIDE CONTENU PARTIE 4">
    <p:spTree>
      <p:nvGrpSpPr>
        <p:cNvPr id="1351" name="Shape 1351"/>
        <p:cNvGrpSpPr/>
        <p:nvPr/>
      </p:nvGrpSpPr>
      <p:grpSpPr>
        <a:xfrm>
          <a:off x="0" y="0"/>
          <a:ext cx="0" cy="0"/>
          <a:chOff x="0" y="0"/>
          <a:chExt cx="0" cy="0"/>
        </a:xfrm>
      </p:grpSpPr>
      <p:pic>
        <p:nvPicPr>
          <p:cNvPr id="1352" name="Google Shape;1352;g20504be5587_0_2185"/>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353" name="Google Shape;1353;g20504be5587_0_2185"/>
          <p:cNvSpPr txBox="1"/>
          <p:nvPr/>
        </p:nvSpPr>
        <p:spPr>
          <a:xfrm>
            <a:off x="11789199" y="6610393"/>
            <a:ext cx="40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354" name="Google Shape;1354;g20504be5587_0_2185"/>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355" name="Google Shape;1355;g20504be5587_0_2185"/>
          <p:cNvSpPr/>
          <p:nvPr/>
        </p:nvSpPr>
        <p:spPr>
          <a:xfrm>
            <a:off x="536787" y="1465445"/>
            <a:ext cx="11118300" cy="5146200"/>
          </a:xfrm>
          <a:prstGeom prst="rect">
            <a:avLst/>
          </a:prstGeom>
          <a:solidFill>
            <a:srgbClr val="FFFFFF"/>
          </a:solidFill>
          <a:ln cap="flat" cmpd="sng" w="9525">
            <a:solidFill>
              <a:srgbClr val="D0D0D0"/>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56" name="Google Shape;1356;g20504be5587_0_2185"/>
          <p:cNvSpPr/>
          <p:nvPr/>
        </p:nvSpPr>
        <p:spPr>
          <a:xfrm rot="5400000">
            <a:off x="87" y="5868983"/>
            <a:ext cx="536700" cy="536700"/>
          </a:xfrm>
          <a:prstGeom prst="teardrop">
            <a:avLst>
              <a:gd fmla="val 100000" name="adj"/>
            </a:avLst>
          </a:prstGeom>
          <a:solidFill>
            <a:srgbClr val="56565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7" name="Google Shape;1357;g20504be5587_0_2185"/>
          <p:cNvSpPr txBox="1"/>
          <p:nvPr/>
        </p:nvSpPr>
        <p:spPr>
          <a:xfrm rot="-5400000">
            <a:off x="-271649" y="5331814"/>
            <a:ext cx="1080000" cy="536700"/>
          </a:xfrm>
          <a:prstGeom prst="rect">
            <a:avLst/>
          </a:prstGeom>
          <a:solidFill>
            <a:srgbClr val="56565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pic>
        <p:nvPicPr>
          <p:cNvPr id="1358" name="Google Shape;1358;g20504be5587_0_2185"/>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359" name="Google Shape;1359;g20504be5587_0_2185"/>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360" name="Google Shape;1360;g20504be5587_0_2185"/>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65656"/>
              </a:buClr>
              <a:buSzPts val="2000"/>
              <a:buFont typeface="Calibri"/>
              <a:buNone/>
              <a:defRPr b="1" i="0" sz="2000" u="none" cap="none" strike="noStrike">
                <a:solidFill>
                  <a:srgbClr val="56565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61" name="Google Shape;1361;g20504be5587_0_2185"/>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2" name="Google Shape;1362;g20504be5587_0_2185"/>
          <p:cNvSpPr txBox="1"/>
          <p:nvPr>
            <p:ph idx="2" type="body"/>
          </p:nvPr>
        </p:nvSpPr>
        <p:spPr>
          <a:xfrm>
            <a:off x="719999"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3" name="Google Shape;1363;g20504be5587_0_2185"/>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4" name="Google Shape;1364;g20504be5587_0_2185"/>
          <p:cNvSpPr txBox="1"/>
          <p:nvPr>
            <p:ph idx="4" type="body"/>
          </p:nvPr>
        </p:nvSpPr>
        <p:spPr>
          <a:xfrm>
            <a:off x="6246576"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CONTENU PARTIE 4">
  <p:cSld name="4_SLIDE CONTENU PARTIE 4">
    <p:spTree>
      <p:nvGrpSpPr>
        <p:cNvPr id="1365" name="Shape 1365"/>
        <p:cNvGrpSpPr/>
        <p:nvPr/>
      </p:nvGrpSpPr>
      <p:grpSpPr>
        <a:xfrm>
          <a:off x="0" y="0"/>
          <a:ext cx="0" cy="0"/>
          <a:chOff x="0" y="0"/>
          <a:chExt cx="0" cy="0"/>
        </a:xfrm>
      </p:grpSpPr>
      <p:pic>
        <p:nvPicPr>
          <p:cNvPr id="1366" name="Google Shape;1366;g20504be5587_0_2199"/>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367" name="Google Shape;1367;g20504be5587_0_2199"/>
          <p:cNvSpPr txBox="1"/>
          <p:nvPr/>
        </p:nvSpPr>
        <p:spPr>
          <a:xfrm>
            <a:off x="11789199" y="6610393"/>
            <a:ext cx="40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368" name="Google Shape;1368;g20504be5587_0_2199"/>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369" name="Google Shape;1369;g20504be5587_0_2199"/>
          <p:cNvSpPr/>
          <p:nvPr/>
        </p:nvSpPr>
        <p:spPr>
          <a:xfrm>
            <a:off x="536787" y="1465445"/>
            <a:ext cx="11118300" cy="5146200"/>
          </a:xfrm>
          <a:prstGeom prst="rect">
            <a:avLst/>
          </a:prstGeom>
          <a:solidFill>
            <a:srgbClr val="FFFFFF"/>
          </a:solidFill>
          <a:ln cap="flat" cmpd="sng" w="9525">
            <a:solidFill>
              <a:srgbClr val="D0D0D0"/>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70" name="Google Shape;1370;g20504be5587_0_2199"/>
          <p:cNvSpPr/>
          <p:nvPr/>
        </p:nvSpPr>
        <p:spPr>
          <a:xfrm rot="5400000">
            <a:off x="87" y="5868983"/>
            <a:ext cx="536700" cy="536700"/>
          </a:xfrm>
          <a:prstGeom prst="teardrop">
            <a:avLst>
              <a:gd fmla="val 100000" name="adj"/>
            </a:avLst>
          </a:prstGeom>
          <a:solidFill>
            <a:srgbClr val="56565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1" name="Google Shape;1371;g20504be5587_0_2199"/>
          <p:cNvSpPr txBox="1"/>
          <p:nvPr/>
        </p:nvSpPr>
        <p:spPr>
          <a:xfrm rot="-5400000">
            <a:off x="-271649" y="5331814"/>
            <a:ext cx="1080000" cy="536700"/>
          </a:xfrm>
          <a:prstGeom prst="rect">
            <a:avLst/>
          </a:prstGeom>
          <a:solidFill>
            <a:srgbClr val="56565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pic>
        <p:nvPicPr>
          <p:cNvPr id="1372" name="Google Shape;1372;g20504be5587_0_2199"/>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373" name="Google Shape;1373;g20504be5587_0_2199"/>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374" name="Google Shape;1374;g20504be5587_0_2199"/>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65656"/>
              </a:buClr>
              <a:buSzPts val="2000"/>
              <a:buFont typeface="Calibri"/>
              <a:buNone/>
              <a:defRPr b="1" i="0" sz="2000" u="none" cap="none" strike="noStrike">
                <a:solidFill>
                  <a:srgbClr val="56565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75" name="Google Shape;1375;g20504be5587_0_2199"/>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6" name="Google Shape;1376;g20504be5587_0_2199"/>
          <p:cNvSpPr txBox="1"/>
          <p:nvPr>
            <p:ph idx="2" type="body"/>
          </p:nvPr>
        </p:nvSpPr>
        <p:spPr>
          <a:xfrm>
            <a:off x="719999"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7" name="Google Shape;1377;g20504be5587_0_2199"/>
          <p:cNvSpPr txBox="1"/>
          <p:nvPr>
            <p:ph idx="3" type="body"/>
          </p:nvPr>
        </p:nvSpPr>
        <p:spPr>
          <a:xfrm>
            <a:off x="720000" y="1616658"/>
            <a:ext cx="52200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8" name="Google Shape;1378;g20504be5587_0_2199"/>
          <p:cNvSpPr txBox="1"/>
          <p:nvPr>
            <p:ph idx="4" type="body"/>
          </p:nvPr>
        </p:nvSpPr>
        <p:spPr>
          <a:xfrm>
            <a:off x="6246576"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9" name="Google Shape;1379;g20504be5587_0_2199"/>
          <p:cNvSpPr txBox="1"/>
          <p:nvPr>
            <p:ph idx="5" type="body"/>
          </p:nvPr>
        </p:nvSpPr>
        <p:spPr>
          <a:xfrm>
            <a:off x="6246576" y="1616658"/>
            <a:ext cx="52200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CONTENU PARTIE 4">
  <p:cSld name="5_SLIDE CONTENU PARTIE 4">
    <p:spTree>
      <p:nvGrpSpPr>
        <p:cNvPr id="1380" name="Shape 1380"/>
        <p:cNvGrpSpPr/>
        <p:nvPr/>
      </p:nvGrpSpPr>
      <p:grpSpPr>
        <a:xfrm>
          <a:off x="0" y="0"/>
          <a:ext cx="0" cy="0"/>
          <a:chOff x="0" y="0"/>
          <a:chExt cx="0" cy="0"/>
        </a:xfrm>
      </p:grpSpPr>
      <p:pic>
        <p:nvPicPr>
          <p:cNvPr id="1381" name="Google Shape;1381;g20504be5587_0_2214"/>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382" name="Google Shape;1382;g20504be5587_0_2214"/>
          <p:cNvSpPr txBox="1"/>
          <p:nvPr/>
        </p:nvSpPr>
        <p:spPr>
          <a:xfrm>
            <a:off x="11789199" y="6610393"/>
            <a:ext cx="40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383" name="Google Shape;1383;g20504be5587_0_2214"/>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384" name="Google Shape;1384;g20504be5587_0_2214"/>
          <p:cNvSpPr/>
          <p:nvPr/>
        </p:nvSpPr>
        <p:spPr>
          <a:xfrm>
            <a:off x="536787" y="1465445"/>
            <a:ext cx="11118300" cy="5146200"/>
          </a:xfrm>
          <a:prstGeom prst="rect">
            <a:avLst/>
          </a:prstGeom>
          <a:solidFill>
            <a:srgbClr val="FFFFFF"/>
          </a:solidFill>
          <a:ln cap="flat" cmpd="sng" w="9525">
            <a:solidFill>
              <a:srgbClr val="D0D0D0"/>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85" name="Google Shape;1385;g20504be5587_0_2214"/>
          <p:cNvSpPr/>
          <p:nvPr/>
        </p:nvSpPr>
        <p:spPr>
          <a:xfrm rot="5400000">
            <a:off x="87" y="5868983"/>
            <a:ext cx="536700" cy="536700"/>
          </a:xfrm>
          <a:prstGeom prst="teardrop">
            <a:avLst>
              <a:gd fmla="val 100000" name="adj"/>
            </a:avLst>
          </a:prstGeom>
          <a:solidFill>
            <a:srgbClr val="56565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6" name="Google Shape;1386;g20504be5587_0_2214"/>
          <p:cNvSpPr txBox="1"/>
          <p:nvPr/>
        </p:nvSpPr>
        <p:spPr>
          <a:xfrm rot="-5400000">
            <a:off x="-271649" y="5331814"/>
            <a:ext cx="1080000" cy="536700"/>
          </a:xfrm>
          <a:prstGeom prst="rect">
            <a:avLst/>
          </a:prstGeom>
          <a:solidFill>
            <a:srgbClr val="56565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pic>
        <p:nvPicPr>
          <p:cNvPr id="1387" name="Google Shape;1387;g20504be5587_0_2214"/>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388" name="Google Shape;1388;g20504be5587_0_2214"/>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389" name="Google Shape;1389;g20504be5587_0_2214"/>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65656"/>
              </a:buClr>
              <a:buSzPts val="2000"/>
              <a:buFont typeface="Calibri"/>
              <a:buNone/>
              <a:defRPr b="1" i="0" sz="2000" u="none" cap="none" strike="noStrike">
                <a:solidFill>
                  <a:srgbClr val="56565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90" name="Google Shape;1390;g20504be5587_0_2214"/>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1" name="Google Shape;1391;g20504be5587_0_2214"/>
          <p:cNvSpPr txBox="1"/>
          <p:nvPr>
            <p:ph idx="2" type="body"/>
          </p:nvPr>
        </p:nvSpPr>
        <p:spPr>
          <a:xfrm>
            <a:off x="719999" y="194305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2" name="Google Shape;1392;g20504be5587_0_2214"/>
          <p:cNvSpPr txBox="1"/>
          <p:nvPr>
            <p:ph idx="3" type="body"/>
          </p:nvPr>
        </p:nvSpPr>
        <p:spPr>
          <a:xfrm>
            <a:off x="720000" y="1616658"/>
            <a:ext cx="107448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3" name="Google Shape;1393;g20504be5587_0_2214"/>
          <p:cNvSpPr txBox="1"/>
          <p:nvPr>
            <p:ph idx="4" type="body"/>
          </p:nvPr>
        </p:nvSpPr>
        <p:spPr>
          <a:xfrm>
            <a:off x="6246576" y="194305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4" name="Google Shape;1394;g20504be5587_0_2214"/>
          <p:cNvSpPr txBox="1"/>
          <p:nvPr>
            <p:ph idx="5" type="body"/>
          </p:nvPr>
        </p:nvSpPr>
        <p:spPr>
          <a:xfrm>
            <a:off x="718175" y="4277416"/>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5" name="Google Shape;1395;g20504be5587_0_2214"/>
          <p:cNvSpPr txBox="1"/>
          <p:nvPr>
            <p:ph idx="6" type="body"/>
          </p:nvPr>
        </p:nvSpPr>
        <p:spPr>
          <a:xfrm>
            <a:off x="6244752" y="4277416"/>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LIDE CONTENU PARTIE 4">
  <p:cSld name="7_SLIDE CONTENU PARTIE 4">
    <p:spTree>
      <p:nvGrpSpPr>
        <p:cNvPr id="1396" name="Shape 1396"/>
        <p:cNvGrpSpPr/>
        <p:nvPr/>
      </p:nvGrpSpPr>
      <p:grpSpPr>
        <a:xfrm>
          <a:off x="0" y="0"/>
          <a:ext cx="0" cy="0"/>
          <a:chOff x="0" y="0"/>
          <a:chExt cx="0" cy="0"/>
        </a:xfrm>
      </p:grpSpPr>
      <p:pic>
        <p:nvPicPr>
          <p:cNvPr id="1397" name="Google Shape;1397;g20504be5587_0_2230"/>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398" name="Google Shape;1398;g20504be5587_0_2230"/>
          <p:cNvSpPr txBox="1"/>
          <p:nvPr/>
        </p:nvSpPr>
        <p:spPr>
          <a:xfrm>
            <a:off x="11789199" y="6610393"/>
            <a:ext cx="40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399" name="Google Shape;1399;g20504be5587_0_2230"/>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400" name="Google Shape;1400;g20504be5587_0_2230"/>
          <p:cNvSpPr/>
          <p:nvPr/>
        </p:nvSpPr>
        <p:spPr>
          <a:xfrm>
            <a:off x="536787" y="1465445"/>
            <a:ext cx="11118300" cy="5146200"/>
          </a:xfrm>
          <a:prstGeom prst="rect">
            <a:avLst/>
          </a:prstGeom>
          <a:solidFill>
            <a:srgbClr val="FFFFFF"/>
          </a:solidFill>
          <a:ln cap="flat" cmpd="sng" w="9525">
            <a:solidFill>
              <a:srgbClr val="D0D0D0"/>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01" name="Google Shape;1401;g20504be5587_0_2230"/>
          <p:cNvSpPr/>
          <p:nvPr/>
        </p:nvSpPr>
        <p:spPr>
          <a:xfrm rot="5400000">
            <a:off x="87" y="5868983"/>
            <a:ext cx="536700" cy="536700"/>
          </a:xfrm>
          <a:prstGeom prst="teardrop">
            <a:avLst>
              <a:gd fmla="val 100000" name="adj"/>
            </a:avLst>
          </a:prstGeom>
          <a:solidFill>
            <a:srgbClr val="56565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2" name="Google Shape;1402;g20504be5587_0_2230"/>
          <p:cNvSpPr txBox="1"/>
          <p:nvPr/>
        </p:nvSpPr>
        <p:spPr>
          <a:xfrm rot="-5400000">
            <a:off x="-271649" y="5331814"/>
            <a:ext cx="1080000" cy="536700"/>
          </a:xfrm>
          <a:prstGeom prst="rect">
            <a:avLst/>
          </a:prstGeom>
          <a:solidFill>
            <a:srgbClr val="56565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pic>
        <p:nvPicPr>
          <p:cNvPr id="1403" name="Google Shape;1403;g20504be5587_0_2230"/>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404" name="Google Shape;1404;g20504be5587_0_2230"/>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405" name="Google Shape;1405;g20504be5587_0_2230"/>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65656"/>
              </a:buClr>
              <a:buSzPts val="2000"/>
              <a:buFont typeface="Calibri"/>
              <a:buNone/>
              <a:defRPr b="1" i="0" sz="2000" u="none" cap="none" strike="noStrike">
                <a:solidFill>
                  <a:srgbClr val="56565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06" name="Google Shape;1406;g20504be5587_0_2230"/>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7" name="Google Shape;1407;g20504be5587_0_2230"/>
          <p:cNvSpPr txBox="1"/>
          <p:nvPr>
            <p:ph idx="2" type="body"/>
          </p:nvPr>
        </p:nvSpPr>
        <p:spPr>
          <a:xfrm>
            <a:off x="719999" y="194305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8" name="Google Shape;1408;g20504be5587_0_2230"/>
          <p:cNvSpPr txBox="1"/>
          <p:nvPr>
            <p:ph idx="3" type="body"/>
          </p:nvPr>
        </p:nvSpPr>
        <p:spPr>
          <a:xfrm>
            <a:off x="720000" y="1616658"/>
            <a:ext cx="107448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9" name="Google Shape;1409;g20504be5587_0_2230"/>
          <p:cNvSpPr txBox="1"/>
          <p:nvPr>
            <p:ph idx="4" type="body"/>
          </p:nvPr>
        </p:nvSpPr>
        <p:spPr>
          <a:xfrm>
            <a:off x="718175" y="4277638"/>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0" name="Google Shape;1410;g20504be5587_0_2230"/>
          <p:cNvSpPr/>
          <p:nvPr>
            <p:ph idx="5" type="dgm"/>
          </p:nvPr>
        </p:nvSpPr>
        <p:spPr>
          <a:xfrm>
            <a:off x="6738381" y="2590066"/>
            <a:ext cx="4114800" cy="2900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CONTENU PARTIE 5">
  <p:cSld name="3_SLIDE CONTENU PARTIE 5">
    <p:spTree>
      <p:nvGrpSpPr>
        <p:cNvPr id="1411" name="Shape 1411"/>
        <p:cNvGrpSpPr/>
        <p:nvPr/>
      </p:nvGrpSpPr>
      <p:grpSpPr>
        <a:xfrm>
          <a:off x="0" y="0"/>
          <a:ext cx="0" cy="0"/>
          <a:chOff x="0" y="0"/>
          <a:chExt cx="0" cy="0"/>
        </a:xfrm>
      </p:grpSpPr>
      <p:pic>
        <p:nvPicPr>
          <p:cNvPr id="1412" name="Google Shape;1412;g20504be5587_0_2245"/>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413" name="Google Shape;1413;g20504be5587_0_2245"/>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414" name="Google Shape;1414;g20504be5587_0_2245"/>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415" name="Google Shape;1415;g20504be5587_0_2245"/>
          <p:cNvSpPr/>
          <p:nvPr/>
        </p:nvSpPr>
        <p:spPr>
          <a:xfrm>
            <a:off x="536787" y="1465445"/>
            <a:ext cx="11118300" cy="5146200"/>
          </a:xfrm>
          <a:prstGeom prst="rect">
            <a:avLst/>
          </a:prstGeom>
          <a:solidFill>
            <a:srgbClr val="FFFFFF"/>
          </a:solidFill>
          <a:ln cap="flat" cmpd="sng" w="9525">
            <a:solidFill>
              <a:srgbClr val="BFBFBF"/>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16" name="Google Shape;1416;g20504be5587_0_2245"/>
          <p:cNvSpPr/>
          <p:nvPr/>
        </p:nvSpPr>
        <p:spPr>
          <a:xfrm rot="5400000">
            <a:off x="87" y="5868983"/>
            <a:ext cx="536700" cy="536700"/>
          </a:xfrm>
          <a:prstGeom prst="teardrop">
            <a:avLst>
              <a:gd fmla="val 100000" name="adj"/>
            </a:avLst>
          </a:prstGeom>
          <a:solidFill>
            <a:srgbClr val="B3BB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7" name="Google Shape;1417;g20504be5587_0_2245"/>
          <p:cNvSpPr txBox="1"/>
          <p:nvPr/>
        </p:nvSpPr>
        <p:spPr>
          <a:xfrm rot="-5400000">
            <a:off x="-271649" y="5331814"/>
            <a:ext cx="1080000" cy="536700"/>
          </a:xfrm>
          <a:prstGeom prst="rect">
            <a:avLst/>
          </a:prstGeom>
          <a:solidFill>
            <a:srgbClr val="B3BB03"/>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5</a:t>
            </a:r>
            <a:endParaRPr b="0" i="0" sz="1400" u="none" cap="none" strike="noStrike">
              <a:solidFill>
                <a:srgbClr val="000000"/>
              </a:solidFill>
              <a:latin typeface="Arial"/>
              <a:ea typeface="Arial"/>
              <a:cs typeface="Arial"/>
              <a:sym typeface="Arial"/>
            </a:endParaRPr>
          </a:p>
        </p:txBody>
      </p:sp>
      <p:pic>
        <p:nvPicPr>
          <p:cNvPr id="1418" name="Google Shape;1418;g20504be5587_0_2245"/>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419" name="Google Shape;1419;g20504be5587_0_2245"/>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420" name="Google Shape;1420;g20504be5587_0_2245"/>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B3BB03"/>
              </a:buClr>
              <a:buSzPts val="2000"/>
              <a:buFont typeface="Calibri"/>
              <a:buNone/>
              <a:defRPr b="1" i="0" sz="2000" u="none" cap="none" strike="noStrike">
                <a:solidFill>
                  <a:srgbClr val="B3BB0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21" name="Google Shape;1421;g20504be5587_0_2245"/>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2" name="Google Shape;1422;g20504be5587_0_2245"/>
          <p:cNvSpPr txBox="1"/>
          <p:nvPr>
            <p:ph idx="2" type="body"/>
          </p:nvPr>
        </p:nvSpPr>
        <p:spPr>
          <a:xfrm>
            <a:off x="720000" y="1943056"/>
            <a:ext cx="10746600"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3" name="Google Shape;1423;g20504be5587_0_2245"/>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4" name="Google Shape;1424;g20504be5587_0_2245"/>
          <p:cNvSpPr txBox="1"/>
          <p:nvPr>
            <p:ph idx="4" type="body"/>
          </p:nvPr>
        </p:nvSpPr>
        <p:spPr>
          <a:xfrm>
            <a:off x="720000" y="4440838"/>
            <a:ext cx="10746600"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5" name="Google Shape;1425;g20504be5587_0_2245"/>
          <p:cNvSpPr txBox="1"/>
          <p:nvPr>
            <p:ph idx="5" type="body"/>
          </p:nvPr>
        </p:nvSpPr>
        <p:spPr>
          <a:xfrm>
            <a:off x="720000" y="4114440"/>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LIDE CONTENU PARTIE 5">
  <p:cSld name="8_SLIDE CONTENU PARTIE 5">
    <p:spTree>
      <p:nvGrpSpPr>
        <p:cNvPr id="1426" name="Shape 1426"/>
        <p:cNvGrpSpPr/>
        <p:nvPr/>
      </p:nvGrpSpPr>
      <p:grpSpPr>
        <a:xfrm>
          <a:off x="0" y="0"/>
          <a:ext cx="0" cy="0"/>
          <a:chOff x="0" y="0"/>
          <a:chExt cx="0" cy="0"/>
        </a:xfrm>
      </p:grpSpPr>
      <p:pic>
        <p:nvPicPr>
          <p:cNvPr id="1427" name="Google Shape;1427;g20504be5587_0_2260"/>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428" name="Google Shape;1428;g20504be5587_0_2260"/>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429" name="Google Shape;1429;g20504be5587_0_2260"/>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430" name="Google Shape;1430;g20504be5587_0_2260"/>
          <p:cNvSpPr/>
          <p:nvPr/>
        </p:nvSpPr>
        <p:spPr>
          <a:xfrm>
            <a:off x="536787" y="1465445"/>
            <a:ext cx="11118300" cy="5146200"/>
          </a:xfrm>
          <a:prstGeom prst="rect">
            <a:avLst/>
          </a:prstGeom>
          <a:solidFill>
            <a:srgbClr val="FFFFFF"/>
          </a:solidFill>
          <a:ln cap="flat" cmpd="sng" w="9525">
            <a:solidFill>
              <a:srgbClr val="BFBFBF"/>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31" name="Google Shape;1431;g20504be5587_0_2260"/>
          <p:cNvSpPr/>
          <p:nvPr/>
        </p:nvSpPr>
        <p:spPr>
          <a:xfrm rot="5400000">
            <a:off x="87" y="5868983"/>
            <a:ext cx="536700" cy="536700"/>
          </a:xfrm>
          <a:prstGeom prst="teardrop">
            <a:avLst>
              <a:gd fmla="val 100000" name="adj"/>
            </a:avLst>
          </a:prstGeom>
          <a:solidFill>
            <a:srgbClr val="B3BB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2" name="Google Shape;1432;g20504be5587_0_2260"/>
          <p:cNvSpPr txBox="1"/>
          <p:nvPr/>
        </p:nvSpPr>
        <p:spPr>
          <a:xfrm rot="-5400000">
            <a:off x="-271649" y="5331814"/>
            <a:ext cx="1080000" cy="536700"/>
          </a:xfrm>
          <a:prstGeom prst="rect">
            <a:avLst/>
          </a:prstGeom>
          <a:solidFill>
            <a:srgbClr val="B3BB03"/>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5</a:t>
            </a:r>
            <a:endParaRPr b="0" i="0" sz="1400" u="none" cap="none" strike="noStrike">
              <a:solidFill>
                <a:srgbClr val="000000"/>
              </a:solidFill>
              <a:latin typeface="Arial"/>
              <a:ea typeface="Arial"/>
              <a:cs typeface="Arial"/>
              <a:sym typeface="Arial"/>
            </a:endParaRPr>
          </a:p>
        </p:txBody>
      </p:sp>
      <p:pic>
        <p:nvPicPr>
          <p:cNvPr id="1433" name="Google Shape;1433;g20504be5587_0_2260"/>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434" name="Google Shape;1434;g20504be5587_0_2260"/>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435" name="Google Shape;1435;g20504be5587_0_2260"/>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B3BB03"/>
              </a:buClr>
              <a:buSzPts val="2000"/>
              <a:buFont typeface="Calibri"/>
              <a:buNone/>
              <a:defRPr b="1" i="0" sz="2000" u="none" cap="none" strike="noStrike">
                <a:solidFill>
                  <a:srgbClr val="B3BB0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36" name="Google Shape;1436;g20504be5587_0_2260"/>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7" name="Google Shape;1437;g20504be5587_0_2260"/>
          <p:cNvSpPr txBox="1"/>
          <p:nvPr>
            <p:ph idx="2" type="body"/>
          </p:nvPr>
        </p:nvSpPr>
        <p:spPr>
          <a:xfrm>
            <a:off x="720000" y="1943056"/>
            <a:ext cx="10746600"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8" name="Google Shape;1438;g20504be5587_0_2260"/>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9" name="Google Shape;1439;g20504be5587_0_2260"/>
          <p:cNvSpPr txBox="1"/>
          <p:nvPr>
            <p:ph idx="4" type="body"/>
          </p:nvPr>
        </p:nvSpPr>
        <p:spPr>
          <a:xfrm>
            <a:off x="720000" y="5241342"/>
            <a:ext cx="10746600"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0" name="Google Shape;1440;g20504be5587_0_2260"/>
          <p:cNvSpPr txBox="1"/>
          <p:nvPr>
            <p:ph idx="5" type="body"/>
          </p:nvPr>
        </p:nvSpPr>
        <p:spPr>
          <a:xfrm>
            <a:off x="720000" y="4914944"/>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1" name="Google Shape;1441;g20504be5587_0_2260"/>
          <p:cNvSpPr/>
          <p:nvPr>
            <p:ph idx="6" type="dgm"/>
          </p:nvPr>
        </p:nvSpPr>
        <p:spPr>
          <a:xfrm>
            <a:off x="2976158" y="3429588"/>
            <a:ext cx="6239700" cy="126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LIDE CONTENU PARTIE 5">
  <p:cSld name="7_SLIDE CONTENU PARTIE 5">
    <p:spTree>
      <p:nvGrpSpPr>
        <p:cNvPr id="1442" name="Shape 1442"/>
        <p:cNvGrpSpPr/>
        <p:nvPr/>
      </p:nvGrpSpPr>
      <p:grpSpPr>
        <a:xfrm>
          <a:off x="0" y="0"/>
          <a:ext cx="0" cy="0"/>
          <a:chOff x="0" y="0"/>
          <a:chExt cx="0" cy="0"/>
        </a:xfrm>
      </p:grpSpPr>
      <p:pic>
        <p:nvPicPr>
          <p:cNvPr id="1443" name="Google Shape;1443;g20504be5587_0_2276"/>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444" name="Google Shape;1444;g20504be5587_0_2276"/>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445" name="Google Shape;1445;g20504be5587_0_2276"/>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446" name="Google Shape;1446;g20504be5587_0_2276"/>
          <p:cNvSpPr/>
          <p:nvPr/>
        </p:nvSpPr>
        <p:spPr>
          <a:xfrm>
            <a:off x="536787" y="1465445"/>
            <a:ext cx="11118300" cy="5146200"/>
          </a:xfrm>
          <a:prstGeom prst="rect">
            <a:avLst/>
          </a:prstGeom>
          <a:solidFill>
            <a:srgbClr val="FFFFFF"/>
          </a:solidFill>
          <a:ln cap="flat" cmpd="sng" w="9525">
            <a:solidFill>
              <a:srgbClr val="BFBFBF"/>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47" name="Google Shape;1447;g20504be5587_0_2276"/>
          <p:cNvSpPr/>
          <p:nvPr/>
        </p:nvSpPr>
        <p:spPr>
          <a:xfrm rot="5400000">
            <a:off x="87" y="5868983"/>
            <a:ext cx="536700" cy="536700"/>
          </a:xfrm>
          <a:prstGeom prst="teardrop">
            <a:avLst>
              <a:gd fmla="val 100000" name="adj"/>
            </a:avLst>
          </a:prstGeom>
          <a:solidFill>
            <a:srgbClr val="B3BB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8" name="Google Shape;1448;g20504be5587_0_2276"/>
          <p:cNvSpPr txBox="1"/>
          <p:nvPr/>
        </p:nvSpPr>
        <p:spPr>
          <a:xfrm rot="-5400000">
            <a:off x="-271649" y="5331814"/>
            <a:ext cx="1080000" cy="536700"/>
          </a:xfrm>
          <a:prstGeom prst="rect">
            <a:avLst/>
          </a:prstGeom>
          <a:solidFill>
            <a:srgbClr val="B3BB03"/>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5</a:t>
            </a:r>
            <a:endParaRPr b="0" i="0" sz="1400" u="none" cap="none" strike="noStrike">
              <a:solidFill>
                <a:srgbClr val="000000"/>
              </a:solidFill>
              <a:latin typeface="Arial"/>
              <a:ea typeface="Arial"/>
              <a:cs typeface="Arial"/>
              <a:sym typeface="Arial"/>
            </a:endParaRPr>
          </a:p>
        </p:txBody>
      </p:sp>
      <p:pic>
        <p:nvPicPr>
          <p:cNvPr id="1449" name="Google Shape;1449;g20504be5587_0_2276"/>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450" name="Google Shape;1450;g20504be5587_0_2276"/>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451" name="Google Shape;1451;g20504be5587_0_2276"/>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B3BB03"/>
              </a:buClr>
              <a:buSzPts val="2000"/>
              <a:buFont typeface="Calibri"/>
              <a:buNone/>
              <a:defRPr b="1" i="0" sz="2000" u="none" cap="none" strike="noStrike">
                <a:solidFill>
                  <a:srgbClr val="B3BB0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52" name="Google Shape;1452;g20504be5587_0_2276"/>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3" name="Google Shape;1453;g20504be5587_0_2276"/>
          <p:cNvSpPr txBox="1"/>
          <p:nvPr>
            <p:ph idx="2" type="body"/>
          </p:nvPr>
        </p:nvSpPr>
        <p:spPr>
          <a:xfrm>
            <a:off x="719999"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4" name="Google Shape;1454;g20504be5587_0_2276"/>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5" name="Google Shape;1455;g20504be5587_0_2276"/>
          <p:cNvSpPr txBox="1"/>
          <p:nvPr>
            <p:ph idx="4" type="body"/>
          </p:nvPr>
        </p:nvSpPr>
        <p:spPr>
          <a:xfrm>
            <a:off x="6246576"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LIDE CONTENU PARTIE 5">
  <p:cSld name="6_SLIDE CONTENU PARTIE 5">
    <p:spTree>
      <p:nvGrpSpPr>
        <p:cNvPr id="1456" name="Shape 1456"/>
        <p:cNvGrpSpPr/>
        <p:nvPr/>
      </p:nvGrpSpPr>
      <p:grpSpPr>
        <a:xfrm>
          <a:off x="0" y="0"/>
          <a:ext cx="0" cy="0"/>
          <a:chOff x="0" y="0"/>
          <a:chExt cx="0" cy="0"/>
        </a:xfrm>
      </p:grpSpPr>
      <p:pic>
        <p:nvPicPr>
          <p:cNvPr id="1457" name="Google Shape;1457;g20504be5587_0_2290"/>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458" name="Google Shape;1458;g20504be5587_0_2290"/>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459" name="Google Shape;1459;g20504be5587_0_2290"/>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460" name="Google Shape;1460;g20504be5587_0_2290"/>
          <p:cNvSpPr/>
          <p:nvPr/>
        </p:nvSpPr>
        <p:spPr>
          <a:xfrm>
            <a:off x="536787" y="1465445"/>
            <a:ext cx="11118300" cy="5146200"/>
          </a:xfrm>
          <a:prstGeom prst="rect">
            <a:avLst/>
          </a:prstGeom>
          <a:solidFill>
            <a:srgbClr val="FFFFFF"/>
          </a:solidFill>
          <a:ln cap="flat" cmpd="sng" w="9525">
            <a:solidFill>
              <a:srgbClr val="BFBFBF"/>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61" name="Google Shape;1461;g20504be5587_0_2290"/>
          <p:cNvSpPr/>
          <p:nvPr/>
        </p:nvSpPr>
        <p:spPr>
          <a:xfrm rot="5400000">
            <a:off x="87" y="5868983"/>
            <a:ext cx="536700" cy="536700"/>
          </a:xfrm>
          <a:prstGeom prst="teardrop">
            <a:avLst>
              <a:gd fmla="val 100000" name="adj"/>
            </a:avLst>
          </a:prstGeom>
          <a:solidFill>
            <a:srgbClr val="B3BB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2" name="Google Shape;1462;g20504be5587_0_2290"/>
          <p:cNvSpPr txBox="1"/>
          <p:nvPr/>
        </p:nvSpPr>
        <p:spPr>
          <a:xfrm rot="-5400000">
            <a:off x="-271649" y="5331814"/>
            <a:ext cx="1080000" cy="536700"/>
          </a:xfrm>
          <a:prstGeom prst="rect">
            <a:avLst/>
          </a:prstGeom>
          <a:solidFill>
            <a:srgbClr val="B3BB03"/>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5</a:t>
            </a:r>
            <a:endParaRPr b="0" i="0" sz="1400" u="none" cap="none" strike="noStrike">
              <a:solidFill>
                <a:srgbClr val="000000"/>
              </a:solidFill>
              <a:latin typeface="Arial"/>
              <a:ea typeface="Arial"/>
              <a:cs typeface="Arial"/>
              <a:sym typeface="Arial"/>
            </a:endParaRPr>
          </a:p>
        </p:txBody>
      </p:sp>
      <p:pic>
        <p:nvPicPr>
          <p:cNvPr id="1463" name="Google Shape;1463;g20504be5587_0_2290"/>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464" name="Google Shape;1464;g20504be5587_0_2290"/>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465" name="Google Shape;1465;g20504be5587_0_2290"/>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B3BB03"/>
              </a:buClr>
              <a:buSzPts val="2000"/>
              <a:buFont typeface="Calibri"/>
              <a:buNone/>
              <a:defRPr b="1" i="0" sz="2000" u="none" cap="none" strike="noStrike">
                <a:solidFill>
                  <a:srgbClr val="B3BB0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66" name="Google Shape;1466;g20504be5587_0_2290"/>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7" name="Google Shape;1467;g20504be5587_0_2290"/>
          <p:cNvSpPr txBox="1"/>
          <p:nvPr>
            <p:ph idx="2" type="body"/>
          </p:nvPr>
        </p:nvSpPr>
        <p:spPr>
          <a:xfrm>
            <a:off x="719999"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8" name="Google Shape;1468;g20504be5587_0_2290"/>
          <p:cNvSpPr txBox="1"/>
          <p:nvPr>
            <p:ph idx="3" type="body"/>
          </p:nvPr>
        </p:nvSpPr>
        <p:spPr>
          <a:xfrm>
            <a:off x="720000" y="1616658"/>
            <a:ext cx="52200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9" name="Google Shape;1469;g20504be5587_0_2290"/>
          <p:cNvSpPr txBox="1"/>
          <p:nvPr>
            <p:ph idx="4" type="body"/>
          </p:nvPr>
        </p:nvSpPr>
        <p:spPr>
          <a:xfrm>
            <a:off x="6246576"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0" name="Google Shape;1470;g20504be5587_0_2290"/>
          <p:cNvSpPr txBox="1"/>
          <p:nvPr>
            <p:ph idx="5" type="body"/>
          </p:nvPr>
        </p:nvSpPr>
        <p:spPr>
          <a:xfrm>
            <a:off x="6246576" y="1616658"/>
            <a:ext cx="52200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CONTENU PARTIE 5">
  <p:cSld name="5_SLIDE CONTENU PARTIE 5">
    <p:spTree>
      <p:nvGrpSpPr>
        <p:cNvPr id="1471" name="Shape 1471"/>
        <p:cNvGrpSpPr/>
        <p:nvPr/>
      </p:nvGrpSpPr>
      <p:grpSpPr>
        <a:xfrm>
          <a:off x="0" y="0"/>
          <a:ext cx="0" cy="0"/>
          <a:chOff x="0" y="0"/>
          <a:chExt cx="0" cy="0"/>
        </a:xfrm>
      </p:grpSpPr>
      <p:pic>
        <p:nvPicPr>
          <p:cNvPr id="1472" name="Google Shape;1472;g20504be5587_0_2305"/>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473" name="Google Shape;1473;g20504be5587_0_2305"/>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474" name="Google Shape;1474;g20504be5587_0_2305"/>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475" name="Google Shape;1475;g20504be5587_0_2305"/>
          <p:cNvSpPr/>
          <p:nvPr/>
        </p:nvSpPr>
        <p:spPr>
          <a:xfrm>
            <a:off x="536787" y="1465445"/>
            <a:ext cx="11118300" cy="5146200"/>
          </a:xfrm>
          <a:prstGeom prst="rect">
            <a:avLst/>
          </a:prstGeom>
          <a:solidFill>
            <a:srgbClr val="FFFFFF"/>
          </a:solidFill>
          <a:ln cap="flat" cmpd="sng" w="9525">
            <a:solidFill>
              <a:srgbClr val="BFBFBF"/>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76" name="Google Shape;1476;g20504be5587_0_2305"/>
          <p:cNvSpPr/>
          <p:nvPr/>
        </p:nvSpPr>
        <p:spPr>
          <a:xfrm rot="5400000">
            <a:off x="87" y="5868983"/>
            <a:ext cx="536700" cy="536700"/>
          </a:xfrm>
          <a:prstGeom prst="teardrop">
            <a:avLst>
              <a:gd fmla="val 100000" name="adj"/>
            </a:avLst>
          </a:prstGeom>
          <a:solidFill>
            <a:srgbClr val="B3BB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7" name="Google Shape;1477;g20504be5587_0_2305"/>
          <p:cNvSpPr txBox="1"/>
          <p:nvPr/>
        </p:nvSpPr>
        <p:spPr>
          <a:xfrm rot="-5400000">
            <a:off x="-271649" y="5331814"/>
            <a:ext cx="1080000" cy="536700"/>
          </a:xfrm>
          <a:prstGeom prst="rect">
            <a:avLst/>
          </a:prstGeom>
          <a:solidFill>
            <a:srgbClr val="B3BB03"/>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5</a:t>
            </a:r>
            <a:endParaRPr b="0" i="0" sz="1400" u="none" cap="none" strike="noStrike">
              <a:solidFill>
                <a:srgbClr val="000000"/>
              </a:solidFill>
              <a:latin typeface="Arial"/>
              <a:ea typeface="Arial"/>
              <a:cs typeface="Arial"/>
              <a:sym typeface="Arial"/>
            </a:endParaRPr>
          </a:p>
        </p:txBody>
      </p:sp>
      <p:pic>
        <p:nvPicPr>
          <p:cNvPr id="1478" name="Google Shape;1478;g20504be5587_0_2305"/>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479" name="Google Shape;1479;g20504be5587_0_2305"/>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480" name="Google Shape;1480;g20504be5587_0_2305"/>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B3BB03"/>
              </a:buClr>
              <a:buSzPts val="2000"/>
              <a:buFont typeface="Calibri"/>
              <a:buNone/>
              <a:defRPr b="1" i="0" sz="2000" u="none" cap="none" strike="noStrike">
                <a:solidFill>
                  <a:srgbClr val="B3BB0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81" name="Google Shape;1481;g20504be5587_0_2305"/>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2" name="Google Shape;1482;g20504be5587_0_2305"/>
          <p:cNvSpPr txBox="1"/>
          <p:nvPr>
            <p:ph idx="2" type="body"/>
          </p:nvPr>
        </p:nvSpPr>
        <p:spPr>
          <a:xfrm>
            <a:off x="719999" y="194305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3" name="Google Shape;1483;g20504be5587_0_2305"/>
          <p:cNvSpPr txBox="1"/>
          <p:nvPr>
            <p:ph idx="3" type="body"/>
          </p:nvPr>
        </p:nvSpPr>
        <p:spPr>
          <a:xfrm>
            <a:off x="720000" y="1616658"/>
            <a:ext cx="107448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4" name="Google Shape;1484;g20504be5587_0_2305"/>
          <p:cNvSpPr txBox="1"/>
          <p:nvPr>
            <p:ph idx="4" type="body"/>
          </p:nvPr>
        </p:nvSpPr>
        <p:spPr>
          <a:xfrm>
            <a:off x="6246576" y="194305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5" name="Google Shape;1485;g20504be5587_0_2305"/>
          <p:cNvSpPr txBox="1"/>
          <p:nvPr>
            <p:ph idx="5" type="body"/>
          </p:nvPr>
        </p:nvSpPr>
        <p:spPr>
          <a:xfrm>
            <a:off x="718175" y="4277416"/>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6" name="Google Shape;1486;g20504be5587_0_2305"/>
          <p:cNvSpPr txBox="1"/>
          <p:nvPr>
            <p:ph idx="6" type="body"/>
          </p:nvPr>
        </p:nvSpPr>
        <p:spPr>
          <a:xfrm>
            <a:off x="6244752" y="4277416"/>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PARTIE" showMasterSp="0">
  <p:cSld name="3_SLIDE PARTIE">
    <p:spTree>
      <p:nvGrpSpPr>
        <p:cNvPr id="172" name="Shape 172"/>
        <p:cNvGrpSpPr/>
        <p:nvPr/>
      </p:nvGrpSpPr>
      <p:grpSpPr>
        <a:xfrm>
          <a:off x="0" y="0"/>
          <a:ext cx="0" cy="0"/>
          <a:chOff x="0" y="0"/>
          <a:chExt cx="0" cy="0"/>
        </a:xfrm>
      </p:grpSpPr>
      <p:pic>
        <p:nvPicPr>
          <p:cNvPr descr="Image 13" id="173" name="Google Shape;173;p46"/>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174" name="Google Shape;174;p46"/>
          <p:cNvSpPr/>
          <p:nvPr/>
        </p:nvSpPr>
        <p:spPr>
          <a:xfrm>
            <a:off x="8010000" y="6132986"/>
            <a:ext cx="2160001" cy="720001"/>
          </a:xfrm>
          <a:custGeom>
            <a:rect b="b" l="l" r="r" t="t"/>
            <a:pathLst>
              <a:path extrusionOk="0" h="21600" w="2160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0059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5" name="Google Shape;175;p46"/>
          <p:cNvSpPr txBox="1"/>
          <p:nvPr>
            <p:ph idx="1"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0059A1"/>
              </a:buClr>
              <a:buSzPts val="2400"/>
              <a:buFont typeface="Calibri"/>
              <a:buNone/>
              <a:defRPr b="1" sz="2400">
                <a:solidFill>
                  <a:srgbClr val="0059A1"/>
                </a:solidFill>
              </a:defRPr>
            </a:lvl1pPr>
            <a:lvl2pPr indent="-381000" lvl="1" marL="914400" algn="ctr">
              <a:lnSpc>
                <a:spcPct val="100000"/>
              </a:lnSpc>
              <a:spcBef>
                <a:spcPts val="0"/>
              </a:spcBef>
              <a:spcAft>
                <a:spcPts val="0"/>
              </a:spcAft>
              <a:buClr>
                <a:srgbClr val="0059A1"/>
              </a:buClr>
              <a:buSzPts val="2400"/>
              <a:buFont typeface="Calibri"/>
              <a:buChar char="•"/>
              <a:defRPr b="1" sz="2400">
                <a:solidFill>
                  <a:srgbClr val="0059A1"/>
                </a:solidFill>
              </a:defRPr>
            </a:lvl2pPr>
            <a:lvl3pPr indent="-381000" lvl="2" marL="1371600" algn="ctr">
              <a:lnSpc>
                <a:spcPct val="100000"/>
              </a:lnSpc>
              <a:spcBef>
                <a:spcPts val="0"/>
              </a:spcBef>
              <a:spcAft>
                <a:spcPts val="0"/>
              </a:spcAft>
              <a:buClr>
                <a:srgbClr val="0059A1"/>
              </a:buClr>
              <a:buSzPts val="2400"/>
              <a:buFont typeface="Calibri"/>
              <a:buChar char="•"/>
              <a:defRPr b="1" sz="2400">
                <a:solidFill>
                  <a:srgbClr val="0059A1"/>
                </a:solidFill>
              </a:defRPr>
            </a:lvl3pPr>
            <a:lvl4pPr indent="-381000" lvl="3" marL="1828800" algn="ctr">
              <a:lnSpc>
                <a:spcPct val="100000"/>
              </a:lnSpc>
              <a:spcBef>
                <a:spcPts val="0"/>
              </a:spcBef>
              <a:spcAft>
                <a:spcPts val="0"/>
              </a:spcAft>
              <a:buClr>
                <a:srgbClr val="0059A1"/>
              </a:buClr>
              <a:buSzPts val="2400"/>
              <a:buFont typeface="Calibri"/>
              <a:buChar char="•"/>
              <a:defRPr b="1" sz="2400">
                <a:solidFill>
                  <a:srgbClr val="0059A1"/>
                </a:solidFill>
              </a:defRPr>
            </a:lvl4pPr>
            <a:lvl5pPr indent="-381000" lvl="4" marL="2286000" algn="ctr">
              <a:lnSpc>
                <a:spcPct val="100000"/>
              </a:lnSpc>
              <a:spcBef>
                <a:spcPts val="0"/>
              </a:spcBef>
              <a:spcAft>
                <a:spcPts val="0"/>
              </a:spcAft>
              <a:buClr>
                <a:srgbClr val="0059A1"/>
              </a:buClr>
              <a:buSzPts val="2400"/>
              <a:buFont typeface="Calibri"/>
              <a:buChar char="•"/>
              <a:defRPr b="1" sz="2400">
                <a:solidFill>
                  <a:srgbClr val="0059A1"/>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76" name="Google Shape;176;p46"/>
          <p:cNvSpPr txBox="1"/>
          <p:nvPr/>
        </p:nvSpPr>
        <p:spPr>
          <a:xfrm>
            <a:off x="6345720" y="2339999"/>
            <a:ext cx="5488560" cy="33308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59A1"/>
              </a:buClr>
              <a:buSzPts val="1800"/>
              <a:buFont typeface="Calibri"/>
              <a:buNone/>
            </a:pPr>
            <a:r>
              <a:rPr b="1" i="0" lang="en-US" sz="1800" u="none" cap="none" strike="noStrike">
                <a:solidFill>
                  <a:srgbClr val="0059A1"/>
                </a:solidFill>
                <a:latin typeface="Calibri"/>
                <a:ea typeface="Calibri"/>
                <a:cs typeface="Calibri"/>
                <a:sym typeface="Calibri"/>
              </a:rPr>
              <a:t>Dans ce module, vous allez :</a:t>
            </a:r>
            <a:endParaRPr b="0" i="0" sz="1400" u="none" cap="none" strike="noStrike">
              <a:solidFill>
                <a:srgbClr val="000000"/>
              </a:solidFill>
              <a:latin typeface="Arial"/>
              <a:ea typeface="Arial"/>
              <a:cs typeface="Arial"/>
              <a:sym typeface="Arial"/>
            </a:endParaRPr>
          </a:p>
        </p:txBody>
      </p:sp>
      <p:sp>
        <p:nvSpPr>
          <p:cNvPr id="177" name="Google Shape;177;p46"/>
          <p:cNvSpPr txBox="1"/>
          <p:nvPr>
            <p:ph idx="2" type="body"/>
          </p:nvPr>
        </p:nvSpPr>
        <p:spPr>
          <a:xfrm>
            <a:off x="6299999" y="2879999"/>
            <a:ext cx="5580002" cy="1440001"/>
          </a:xfrm>
          <a:prstGeom prst="rect">
            <a:avLst/>
          </a:prstGeom>
          <a:noFill/>
          <a:ln>
            <a:noFill/>
          </a:ln>
        </p:spPr>
        <p:txBody>
          <a:bodyPr anchorCtr="0" anchor="t" bIns="45700" lIns="45700" spcFirstLastPara="1" rIns="45700" wrap="square" tIns="45700">
            <a:normAutofit/>
          </a:bodyPr>
          <a:lstStyle>
            <a:lvl1pPr indent="-330200" lvl="0" marL="457200" algn="l">
              <a:lnSpc>
                <a:spcPct val="100000"/>
              </a:lnSpc>
              <a:spcBef>
                <a:spcPts val="600"/>
              </a:spcBef>
              <a:spcAft>
                <a:spcPts val="0"/>
              </a:spcAft>
              <a:buClr>
                <a:srgbClr val="565656"/>
              </a:buClr>
              <a:buSzPts val="1600"/>
              <a:buChar char="•"/>
              <a:defRPr sz="1600">
                <a:solidFill>
                  <a:srgbClr val="565656"/>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78" name="Google Shape;178;p46"/>
          <p:cNvSpPr txBox="1"/>
          <p:nvPr>
            <p:ph idx="3"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2400"/>
              <a:buFont typeface="Calibri"/>
              <a:buNone/>
              <a:defRPr b="1" sz="2400">
                <a:solidFill>
                  <a:srgbClr val="FFFFFF"/>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Image 24" id="179" name="Google Shape;179;p46"/>
          <p:cNvPicPr preferRelativeResize="0"/>
          <p:nvPr/>
        </p:nvPicPr>
        <p:blipFill rotWithShape="1">
          <a:blip r:embed="rId3">
            <a:alphaModFix/>
          </a:blip>
          <a:srcRect b="0" l="0" r="0" t="0"/>
          <a:stretch/>
        </p:blipFill>
        <p:spPr>
          <a:xfrm>
            <a:off x="8186397" y="6268946"/>
            <a:ext cx="401661" cy="396001"/>
          </a:xfrm>
          <a:prstGeom prst="rect">
            <a:avLst/>
          </a:prstGeom>
          <a:noFill/>
          <a:ln>
            <a:noFill/>
          </a:ln>
        </p:spPr>
      </p:pic>
      <p:pic>
        <p:nvPicPr>
          <p:cNvPr descr="Picture 6" id="180" name="Google Shape;180;p46"/>
          <p:cNvPicPr preferRelativeResize="0"/>
          <p:nvPr/>
        </p:nvPicPr>
        <p:blipFill rotWithShape="1">
          <a:blip r:embed="rId4">
            <a:alphaModFix/>
          </a:blip>
          <a:srcRect b="0" l="0" r="0" t="0"/>
          <a:stretch/>
        </p:blipFill>
        <p:spPr>
          <a:xfrm>
            <a:off x="438444" y="195752"/>
            <a:ext cx="1027198" cy="1014822"/>
          </a:xfrm>
          <a:prstGeom prst="rect">
            <a:avLst/>
          </a:prstGeom>
          <a:noFill/>
          <a:ln>
            <a:noFill/>
          </a:ln>
        </p:spPr>
      </p:pic>
      <p:pic>
        <p:nvPicPr>
          <p:cNvPr descr="Image 26" id="181" name="Google Shape;181;p46"/>
          <p:cNvPicPr preferRelativeResize="0"/>
          <p:nvPr/>
        </p:nvPicPr>
        <p:blipFill rotWithShape="1">
          <a:blip r:embed="rId5">
            <a:alphaModFix/>
          </a:blip>
          <a:srcRect b="0" l="0" r="0" t="0"/>
          <a:stretch/>
        </p:blipFill>
        <p:spPr>
          <a:xfrm>
            <a:off x="1680261" y="380582"/>
            <a:ext cx="2002222" cy="645161"/>
          </a:xfrm>
          <a:prstGeom prst="rect">
            <a:avLst/>
          </a:prstGeom>
          <a:noFill/>
          <a:ln>
            <a:noFill/>
          </a:ln>
        </p:spPr>
      </p:pic>
      <p:pic>
        <p:nvPicPr>
          <p:cNvPr descr="Image 27" id="182" name="Google Shape;182;p46"/>
          <p:cNvPicPr preferRelativeResize="0"/>
          <p:nvPr/>
        </p:nvPicPr>
        <p:blipFill rotWithShape="1">
          <a:blip r:embed="rId6">
            <a:alphaModFix/>
          </a:blip>
          <a:srcRect b="0" l="0" r="0" t="0"/>
          <a:stretch/>
        </p:blipFill>
        <p:spPr>
          <a:xfrm>
            <a:off x="8657463" y="4542289"/>
            <a:ext cx="865075" cy="865075"/>
          </a:xfrm>
          <a:prstGeom prst="rect">
            <a:avLst/>
          </a:prstGeom>
          <a:noFill/>
          <a:ln>
            <a:noFill/>
          </a:ln>
        </p:spPr>
      </p:pic>
      <p:sp>
        <p:nvSpPr>
          <p:cNvPr id="183" name="Google Shape;183;p46"/>
          <p:cNvSpPr txBox="1"/>
          <p:nvPr/>
        </p:nvSpPr>
        <p:spPr>
          <a:xfrm>
            <a:off x="6345720" y="561658"/>
            <a:ext cx="5488560" cy="44475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59A1"/>
              </a:buClr>
              <a:buSzPts val="2800"/>
              <a:buFont typeface="Calibri"/>
              <a:buNone/>
            </a:pPr>
            <a:r>
              <a:rPr b="1" i="0" lang="en-US" sz="2800" u="none" cap="none" strike="noStrike">
                <a:solidFill>
                  <a:srgbClr val="0059A1"/>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sp>
        <p:nvSpPr>
          <p:cNvPr id="184" name="Google Shape;184;p4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CONTENU PARTIE 5">
  <p:cSld name="4_SLIDE CONTENU PARTIE 5">
    <p:spTree>
      <p:nvGrpSpPr>
        <p:cNvPr id="1487" name="Shape 1487"/>
        <p:cNvGrpSpPr/>
        <p:nvPr/>
      </p:nvGrpSpPr>
      <p:grpSpPr>
        <a:xfrm>
          <a:off x="0" y="0"/>
          <a:ext cx="0" cy="0"/>
          <a:chOff x="0" y="0"/>
          <a:chExt cx="0" cy="0"/>
        </a:xfrm>
      </p:grpSpPr>
      <p:pic>
        <p:nvPicPr>
          <p:cNvPr id="1488" name="Google Shape;1488;g20504be5587_0_2321"/>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489" name="Google Shape;1489;g20504be5587_0_2321"/>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490" name="Google Shape;1490;g20504be5587_0_2321"/>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491" name="Google Shape;1491;g20504be5587_0_2321"/>
          <p:cNvSpPr/>
          <p:nvPr/>
        </p:nvSpPr>
        <p:spPr>
          <a:xfrm>
            <a:off x="536787" y="1465445"/>
            <a:ext cx="11118300" cy="5146200"/>
          </a:xfrm>
          <a:prstGeom prst="rect">
            <a:avLst/>
          </a:prstGeom>
          <a:solidFill>
            <a:srgbClr val="FFFFFF"/>
          </a:solidFill>
          <a:ln cap="flat" cmpd="sng" w="9525">
            <a:solidFill>
              <a:srgbClr val="BFBFBF"/>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92" name="Google Shape;1492;g20504be5587_0_2321"/>
          <p:cNvSpPr/>
          <p:nvPr/>
        </p:nvSpPr>
        <p:spPr>
          <a:xfrm rot="5400000">
            <a:off x="87" y="5868983"/>
            <a:ext cx="536700" cy="536700"/>
          </a:xfrm>
          <a:prstGeom prst="teardrop">
            <a:avLst>
              <a:gd fmla="val 100000" name="adj"/>
            </a:avLst>
          </a:prstGeom>
          <a:solidFill>
            <a:srgbClr val="B3BB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3" name="Google Shape;1493;g20504be5587_0_2321"/>
          <p:cNvSpPr txBox="1"/>
          <p:nvPr/>
        </p:nvSpPr>
        <p:spPr>
          <a:xfrm rot="-5400000">
            <a:off x="-271649" y="5331814"/>
            <a:ext cx="1080000" cy="536700"/>
          </a:xfrm>
          <a:prstGeom prst="rect">
            <a:avLst/>
          </a:prstGeom>
          <a:solidFill>
            <a:srgbClr val="B3BB03"/>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5</a:t>
            </a:r>
            <a:endParaRPr b="0" i="0" sz="1400" u="none" cap="none" strike="noStrike">
              <a:solidFill>
                <a:srgbClr val="000000"/>
              </a:solidFill>
              <a:latin typeface="Arial"/>
              <a:ea typeface="Arial"/>
              <a:cs typeface="Arial"/>
              <a:sym typeface="Arial"/>
            </a:endParaRPr>
          </a:p>
        </p:txBody>
      </p:sp>
      <p:pic>
        <p:nvPicPr>
          <p:cNvPr id="1494" name="Google Shape;1494;g20504be5587_0_2321"/>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495" name="Google Shape;1495;g20504be5587_0_2321"/>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496" name="Google Shape;1496;g20504be5587_0_2321"/>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B3BB03"/>
              </a:buClr>
              <a:buSzPts val="2000"/>
              <a:buFont typeface="Calibri"/>
              <a:buNone/>
              <a:defRPr b="1" i="0" sz="2000" u="none" cap="none" strike="noStrike">
                <a:solidFill>
                  <a:srgbClr val="B3BB0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97" name="Google Shape;1497;g20504be5587_0_2321"/>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8" name="Google Shape;1498;g20504be5587_0_2321"/>
          <p:cNvSpPr txBox="1"/>
          <p:nvPr>
            <p:ph idx="2" type="body"/>
          </p:nvPr>
        </p:nvSpPr>
        <p:spPr>
          <a:xfrm>
            <a:off x="719999" y="194305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9" name="Google Shape;1499;g20504be5587_0_2321"/>
          <p:cNvSpPr txBox="1"/>
          <p:nvPr>
            <p:ph idx="3" type="body"/>
          </p:nvPr>
        </p:nvSpPr>
        <p:spPr>
          <a:xfrm>
            <a:off x="720000" y="1616658"/>
            <a:ext cx="107448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0" name="Google Shape;1500;g20504be5587_0_2321"/>
          <p:cNvSpPr txBox="1"/>
          <p:nvPr>
            <p:ph idx="4" type="body"/>
          </p:nvPr>
        </p:nvSpPr>
        <p:spPr>
          <a:xfrm>
            <a:off x="718175" y="4277638"/>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1" name="Google Shape;1501;g20504be5587_0_2321"/>
          <p:cNvSpPr/>
          <p:nvPr>
            <p:ph idx="5" type="dgm"/>
          </p:nvPr>
        </p:nvSpPr>
        <p:spPr>
          <a:xfrm>
            <a:off x="6738381" y="2590066"/>
            <a:ext cx="4114800" cy="2900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OBJECTIFS" showMasterSp="0">
  <p:cSld name="3_SLIDE OBJECTIFS">
    <p:spTree>
      <p:nvGrpSpPr>
        <p:cNvPr id="185" name="Shape 185"/>
        <p:cNvGrpSpPr/>
        <p:nvPr/>
      </p:nvGrpSpPr>
      <p:grpSpPr>
        <a:xfrm>
          <a:off x="0" y="0"/>
          <a:ext cx="0" cy="0"/>
          <a:chOff x="0" y="0"/>
          <a:chExt cx="0" cy="0"/>
        </a:xfrm>
      </p:grpSpPr>
      <p:pic>
        <p:nvPicPr>
          <p:cNvPr descr="Image 10" id="186" name="Google Shape;186;p47"/>
          <p:cNvPicPr preferRelativeResize="0"/>
          <p:nvPr/>
        </p:nvPicPr>
        <p:blipFill rotWithShape="1">
          <a:blip r:embed="rId2">
            <a:alphaModFix/>
          </a:blip>
          <a:srcRect b="0" l="0" r="0" t="0"/>
          <a:stretch/>
        </p:blipFill>
        <p:spPr>
          <a:xfrm>
            <a:off x="4934" y="0"/>
            <a:ext cx="12187067" cy="6858000"/>
          </a:xfrm>
          <a:prstGeom prst="rect">
            <a:avLst/>
          </a:prstGeom>
          <a:noFill/>
          <a:ln>
            <a:noFill/>
          </a:ln>
        </p:spPr>
      </p:pic>
      <p:sp>
        <p:nvSpPr>
          <p:cNvPr id="187" name="Google Shape;187;p47"/>
          <p:cNvSpPr txBox="1"/>
          <p:nvPr/>
        </p:nvSpPr>
        <p:spPr>
          <a:xfrm>
            <a:off x="6345720" y="2339999"/>
            <a:ext cx="5488560" cy="33308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59A1"/>
              </a:buClr>
              <a:buSzPts val="1800"/>
              <a:buFont typeface="Calibri"/>
              <a:buNone/>
            </a:pPr>
            <a:r>
              <a:rPr b="1" i="0" lang="en-US" sz="1800" u="none" cap="none" strike="noStrike">
                <a:solidFill>
                  <a:srgbClr val="0059A1"/>
                </a:solidFill>
                <a:latin typeface="Calibri"/>
                <a:ea typeface="Calibri"/>
                <a:cs typeface="Calibri"/>
                <a:sym typeface="Calibri"/>
              </a:rPr>
              <a:t>Ce que vous allez apprendre dans ce chapitre :</a:t>
            </a:r>
            <a:endParaRPr b="0" i="0" sz="1400" u="none" cap="none" strike="noStrike">
              <a:solidFill>
                <a:srgbClr val="000000"/>
              </a:solidFill>
              <a:latin typeface="Arial"/>
              <a:ea typeface="Arial"/>
              <a:cs typeface="Arial"/>
              <a:sym typeface="Arial"/>
            </a:endParaRPr>
          </a:p>
        </p:txBody>
      </p:sp>
      <p:sp>
        <p:nvSpPr>
          <p:cNvPr id="188" name="Google Shape;188;p47"/>
          <p:cNvSpPr txBox="1"/>
          <p:nvPr>
            <p:ph idx="1"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lvl1pPr indent="-330200" lvl="0" marL="457200" algn="l">
              <a:lnSpc>
                <a:spcPct val="100000"/>
              </a:lnSpc>
              <a:spcBef>
                <a:spcPts val="600"/>
              </a:spcBef>
              <a:spcAft>
                <a:spcPts val="0"/>
              </a:spcAft>
              <a:buClr>
                <a:srgbClr val="565656"/>
              </a:buClr>
              <a:buSzPts val="1600"/>
              <a:buChar char="•"/>
              <a:defRPr sz="1600">
                <a:solidFill>
                  <a:srgbClr val="565656"/>
                </a:solidFill>
              </a:defRPr>
            </a:lvl1pPr>
            <a:lvl2pPr indent="-330200" lvl="1" marL="914400" algn="l">
              <a:lnSpc>
                <a:spcPct val="100000"/>
              </a:lnSpc>
              <a:spcBef>
                <a:spcPts val="600"/>
              </a:spcBef>
              <a:spcAft>
                <a:spcPts val="0"/>
              </a:spcAft>
              <a:buClr>
                <a:srgbClr val="565656"/>
              </a:buClr>
              <a:buSzPts val="1600"/>
              <a:buChar char="•"/>
              <a:defRPr sz="1600">
                <a:solidFill>
                  <a:srgbClr val="565656"/>
                </a:solidFill>
              </a:defRPr>
            </a:lvl2pPr>
            <a:lvl3pPr indent="-330200" lvl="2" marL="1371600" algn="l">
              <a:lnSpc>
                <a:spcPct val="100000"/>
              </a:lnSpc>
              <a:spcBef>
                <a:spcPts val="600"/>
              </a:spcBef>
              <a:spcAft>
                <a:spcPts val="0"/>
              </a:spcAft>
              <a:buClr>
                <a:srgbClr val="565656"/>
              </a:buClr>
              <a:buSzPts val="1600"/>
              <a:buChar char="•"/>
              <a:defRPr sz="1600">
                <a:solidFill>
                  <a:srgbClr val="565656"/>
                </a:solidFill>
              </a:defRPr>
            </a:lvl3pPr>
            <a:lvl4pPr indent="-330200" lvl="3" marL="1828800" algn="l">
              <a:lnSpc>
                <a:spcPct val="100000"/>
              </a:lnSpc>
              <a:spcBef>
                <a:spcPts val="600"/>
              </a:spcBef>
              <a:spcAft>
                <a:spcPts val="0"/>
              </a:spcAft>
              <a:buClr>
                <a:srgbClr val="565656"/>
              </a:buClr>
              <a:buSzPts val="1600"/>
              <a:buChar char="•"/>
              <a:defRPr sz="1600">
                <a:solidFill>
                  <a:srgbClr val="565656"/>
                </a:solidFill>
              </a:defRPr>
            </a:lvl4pPr>
            <a:lvl5pPr indent="-330200" lvl="4" marL="2286000" algn="l">
              <a:lnSpc>
                <a:spcPct val="100000"/>
              </a:lnSpc>
              <a:spcBef>
                <a:spcPts val="600"/>
              </a:spcBef>
              <a:spcAft>
                <a:spcPts val="0"/>
              </a:spcAft>
              <a:buClr>
                <a:srgbClr val="565656"/>
              </a:buClr>
              <a:buSzPts val="1600"/>
              <a:buChar char="•"/>
              <a:defRPr sz="1600">
                <a:solidFill>
                  <a:srgbClr val="565656"/>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89" name="Google Shape;189;p47"/>
          <p:cNvSpPr/>
          <p:nvPr/>
        </p:nvSpPr>
        <p:spPr>
          <a:xfrm>
            <a:off x="8010000" y="6132986"/>
            <a:ext cx="2160001" cy="720001"/>
          </a:xfrm>
          <a:custGeom>
            <a:rect b="b" l="l" r="r" t="t"/>
            <a:pathLst>
              <a:path extrusionOk="0" h="21600" w="2160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0059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0" name="Google Shape;190;p47"/>
          <p:cNvSpPr txBox="1"/>
          <p:nvPr>
            <p:ph idx="2"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2400"/>
              <a:buFont typeface="Calibri"/>
              <a:buNone/>
              <a:defRPr b="1" sz="2400">
                <a:solidFill>
                  <a:srgbClr val="FFFFFF"/>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Image 21" id="191" name="Google Shape;191;p47"/>
          <p:cNvPicPr preferRelativeResize="0"/>
          <p:nvPr/>
        </p:nvPicPr>
        <p:blipFill rotWithShape="1">
          <a:blip r:embed="rId3">
            <a:alphaModFix/>
          </a:blip>
          <a:srcRect b="0" l="0" r="0" t="0"/>
          <a:stretch/>
        </p:blipFill>
        <p:spPr>
          <a:xfrm>
            <a:off x="8186397" y="6268946"/>
            <a:ext cx="401661" cy="396001"/>
          </a:xfrm>
          <a:prstGeom prst="rect">
            <a:avLst/>
          </a:prstGeom>
          <a:noFill/>
          <a:ln>
            <a:noFill/>
          </a:ln>
        </p:spPr>
      </p:pic>
      <p:pic>
        <p:nvPicPr>
          <p:cNvPr descr="Picture 6" id="192" name="Google Shape;192;p47"/>
          <p:cNvPicPr preferRelativeResize="0"/>
          <p:nvPr/>
        </p:nvPicPr>
        <p:blipFill rotWithShape="1">
          <a:blip r:embed="rId4">
            <a:alphaModFix/>
          </a:blip>
          <a:srcRect b="0" l="0" r="0" t="0"/>
          <a:stretch/>
        </p:blipFill>
        <p:spPr>
          <a:xfrm>
            <a:off x="438444" y="195752"/>
            <a:ext cx="1027198" cy="1014822"/>
          </a:xfrm>
          <a:prstGeom prst="rect">
            <a:avLst/>
          </a:prstGeom>
          <a:noFill/>
          <a:ln>
            <a:noFill/>
          </a:ln>
        </p:spPr>
      </p:pic>
      <p:pic>
        <p:nvPicPr>
          <p:cNvPr descr="Image 26" id="193" name="Google Shape;193;p47"/>
          <p:cNvPicPr preferRelativeResize="0"/>
          <p:nvPr/>
        </p:nvPicPr>
        <p:blipFill rotWithShape="1">
          <a:blip r:embed="rId5">
            <a:alphaModFix/>
          </a:blip>
          <a:srcRect b="0" l="0" r="0" t="0"/>
          <a:stretch/>
        </p:blipFill>
        <p:spPr>
          <a:xfrm>
            <a:off x="1680261" y="380582"/>
            <a:ext cx="2002222" cy="645161"/>
          </a:xfrm>
          <a:prstGeom prst="rect">
            <a:avLst/>
          </a:prstGeom>
          <a:noFill/>
          <a:ln>
            <a:noFill/>
          </a:ln>
        </p:spPr>
      </p:pic>
      <p:sp>
        <p:nvSpPr>
          <p:cNvPr id="194" name="Google Shape;194;p47"/>
          <p:cNvSpPr txBox="1"/>
          <p:nvPr>
            <p:ph idx="3"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lvl1pPr indent="-228600" lvl="0" marL="457200" algn="ctr">
              <a:lnSpc>
                <a:spcPct val="100000"/>
              </a:lnSpc>
              <a:spcBef>
                <a:spcPts val="0"/>
              </a:spcBef>
              <a:spcAft>
                <a:spcPts val="0"/>
              </a:spcAft>
              <a:buClr>
                <a:srgbClr val="0059A1"/>
              </a:buClr>
              <a:buSzPts val="2800"/>
              <a:buFont typeface="Calibri"/>
              <a:buNone/>
              <a:defRPr b="1">
                <a:solidFill>
                  <a:srgbClr val="0059A1"/>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95" name="Google Shape;195;p47"/>
          <p:cNvSpPr txBox="1"/>
          <p:nvPr>
            <p:ph idx="4"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0059A1"/>
              </a:buClr>
              <a:buSzPts val="2400"/>
              <a:buFont typeface="Calibri"/>
              <a:buNone/>
              <a:defRPr b="1" sz="2400">
                <a:solidFill>
                  <a:srgbClr val="0059A1"/>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96" name="Google Shape;196;p4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SOUS TITRE" showMasterSp="0">
  <p:cSld name="2_SLIDE SOUS TITRE">
    <p:spTree>
      <p:nvGrpSpPr>
        <p:cNvPr id="197" name="Shape 197"/>
        <p:cNvGrpSpPr/>
        <p:nvPr/>
      </p:nvGrpSpPr>
      <p:grpSpPr>
        <a:xfrm>
          <a:off x="0" y="0"/>
          <a:ext cx="0" cy="0"/>
          <a:chOff x="0" y="0"/>
          <a:chExt cx="0" cy="0"/>
        </a:xfrm>
      </p:grpSpPr>
      <p:pic>
        <p:nvPicPr>
          <p:cNvPr descr="Image 2" id="198" name="Google Shape;198;p48"/>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199" name="Google Shape;199;p48"/>
          <p:cNvSpPr txBox="1"/>
          <p:nvPr>
            <p:ph idx="1"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lvl1pPr indent="-228600" lvl="0" marL="457200" algn="ctr">
              <a:lnSpc>
                <a:spcPct val="100000"/>
              </a:lnSpc>
              <a:spcBef>
                <a:spcPts val="0"/>
              </a:spcBef>
              <a:spcAft>
                <a:spcPts val="0"/>
              </a:spcAft>
              <a:buClr>
                <a:srgbClr val="0059A1"/>
              </a:buClr>
              <a:buSzPts val="2800"/>
              <a:buFont typeface="Calibri"/>
              <a:buNone/>
              <a:defRPr b="1">
                <a:solidFill>
                  <a:srgbClr val="0059A1"/>
                </a:solidFill>
              </a:defRPr>
            </a:lvl1pPr>
            <a:lvl2pPr indent="-406400" lvl="1" marL="914400" algn="ctr">
              <a:lnSpc>
                <a:spcPct val="100000"/>
              </a:lnSpc>
              <a:spcBef>
                <a:spcPts val="0"/>
              </a:spcBef>
              <a:spcAft>
                <a:spcPts val="0"/>
              </a:spcAft>
              <a:buClr>
                <a:srgbClr val="0059A1"/>
              </a:buClr>
              <a:buSzPts val="2800"/>
              <a:buFont typeface="Calibri"/>
              <a:buChar char="•"/>
              <a:defRPr b="1">
                <a:solidFill>
                  <a:srgbClr val="0059A1"/>
                </a:solidFill>
              </a:defRPr>
            </a:lvl2pPr>
            <a:lvl3pPr indent="-406400" lvl="2" marL="1371600" algn="ctr">
              <a:lnSpc>
                <a:spcPct val="100000"/>
              </a:lnSpc>
              <a:spcBef>
                <a:spcPts val="0"/>
              </a:spcBef>
              <a:spcAft>
                <a:spcPts val="0"/>
              </a:spcAft>
              <a:buClr>
                <a:srgbClr val="0059A1"/>
              </a:buClr>
              <a:buSzPts val="2800"/>
              <a:buFont typeface="Calibri"/>
              <a:buChar char="•"/>
              <a:defRPr b="1">
                <a:solidFill>
                  <a:srgbClr val="0059A1"/>
                </a:solidFill>
              </a:defRPr>
            </a:lvl3pPr>
            <a:lvl4pPr indent="-406400" lvl="3" marL="1828800" algn="ctr">
              <a:lnSpc>
                <a:spcPct val="100000"/>
              </a:lnSpc>
              <a:spcBef>
                <a:spcPts val="0"/>
              </a:spcBef>
              <a:spcAft>
                <a:spcPts val="0"/>
              </a:spcAft>
              <a:buClr>
                <a:srgbClr val="0059A1"/>
              </a:buClr>
              <a:buSzPts val="2800"/>
              <a:buFont typeface="Calibri"/>
              <a:buChar char="•"/>
              <a:defRPr b="1">
                <a:solidFill>
                  <a:srgbClr val="0059A1"/>
                </a:solidFill>
              </a:defRPr>
            </a:lvl4pPr>
            <a:lvl5pPr indent="-406400" lvl="4" marL="2286000" algn="ctr">
              <a:lnSpc>
                <a:spcPct val="100000"/>
              </a:lnSpc>
              <a:spcBef>
                <a:spcPts val="0"/>
              </a:spcBef>
              <a:spcAft>
                <a:spcPts val="0"/>
              </a:spcAft>
              <a:buClr>
                <a:srgbClr val="0059A1"/>
              </a:buClr>
              <a:buSzPts val="2800"/>
              <a:buFont typeface="Calibri"/>
              <a:buChar char="•"/>
              <a:defRPr b="1">
                <a:solidFill>
                  <a:srgbClr val="0059A1"/>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00" name="Google Shape;200;p48"/>
          <p:cNvSpPr txBox="1"/>
          <p:nvPr>
            <p:ph idx="2"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0059A1"/>
              </a:buClr>
              <a:buSzPts val="2400"/>
              <a:buFont typeface="Calibri"/>
              <a:buNone/>
              <a:defRPr b="1" sz="2400">
                <a:solidFill>
                  <a:srgbClr val="0059A1"/>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01" name="Google Shape;201;p48"/>
          <p:cNvSpPr txBox="1"/>
          <p:nvPr>
            <p:ph idx="3"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lvl1pPr indent="-330200" lvl="0" marL="457200" algn="l">
              <a:lnSpc>
                <a:spcPct val="100000"/>
              </a:lnSpc>
              <a:spcBef>
                <a:spcPts val="600"/>
              </a:spcBef>
              <a:spcAft>
                <a:spcPts val="0"/>
              </a:spcAft>
              <a:buClr>
                <a:srgbClr val="D0D0D0"/>
              </a:buClr>
              <a:buSzPts val="1600"/>
              <a:buFont typeface="Calibri"/>
              <a:buAutoNum type="arabicPeriod"/>
              <a:defRPr sz="1600">
                <a:solidFill>
                  <a:srgbClr val="D0D0D0"/>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Picture 6" id="202" name="Google Shape;202;p48"/>
          <p:cNvPicPr preferRelativeResize="0"/>
          <p:nvPr/>
        </p:nvPicPr>
        <p:blipFill rotWithShape="1">
          <a:blip r:embed="rId3">
            <a:alphaModFix/>
          </a:blip>
          <a:srcRect b="0" l="0" r="0" t="0"/>
          <a:stretch/>
        </p:blipFill>
        <p:spPr>
          <a:xfrm>
            <a:off x="438444" y="195752"/>
            <a:ext cx="1027198" cy="1014822"/>
          </a:xfrm>
          <a:prstGeom prst="rect">
            <a:avLst/>
          </a:prstGeom>
          <a:noFill/>
          <a:ln>
            <a:noFill/>
          </a:ln>
        </p:spPr>
      </p:pic>
      <p:pic>
        <p:nvPicPr>
          <p:cNvPr descr="Image 8" id="203" name="Google Shape;203;p48"/>
          <p:cNvPicPr preferRelativeResize="0"/>
          <p:nvPr/>
        </p:nvPicPr>
        <p:blipFill rotWithShape="1">
          <a:blip r:embed="rId4">
            <a:alphaModFix/>
          </a:blip>
          <a:srcRect b="0" l="0" r="0" t="0"/>
          <a:stretch/>
        </p:blipFill>
        <p:spPr>
          <a:xfrm>
            <a:off x="1680261" y="380582"/>
            <a:ext cx="2002222" cy="645161"/>
          </a:xfrm>
          <a:prstGeom prst="rect">
            <a:avLst/>
          </a:prstGeom>
          <a:noFill/>
          <a:ln>
            <a:noFill/>
          </a:ln>
        </p:spPr>
      </p:pic>
      <p:sp>
        <p:nvSpPr>
          <p:cNvPr id="204" name="Google Shape;204;p4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CONTENU PARTIE 3" showMasterSp="0">
  <p:cSld name="SLIDE CONTENU PARTIE 3">
    <p:spTree>
      <p:nvGrpSpPr>
        <p:cNvPr id="205" name="Shape 205"/>
        <p:cNvGrpSpPr/>
        <p:nvPr/>
      </p:nvGrpSpPr>
      <p:grpSpPr>
        <a:xfrm>
          <a:off x="0" y="0"/>
          <a:ext cx="0" cy="0"/>
          <a:chOff x="0" y="0"/>
          <a:chExt cx="0" cy="0"/>
        </a:xfrm>
      </p:grpSpPr>
      <p:pic>
        <p:nvPicPr>
          <p:cNvPr descr="Image 20" id="206" name="Google Shape;206;p49"/>
          <p:cNvPicPr preferRelativeResize="0"/>
          <p:nvPr/>
        </p:nvPicPr>
        <p:blipFill rotWithShape="1">
          <a:blip r:embed="rId2">
            <a:alphaModFix/>
          </a:blip>
          <a:srcRect b="0" l="0" r="0" t="0"/>
          <a:stretch/>
        </p:blipFill>
        <p:spPr>
          <a:xfrm>
            <a:off x="-246" y="0"/>
            <a:ext cx="12187068" cy="6858000"/>
          </a:xfrm>
          <a:prstGeom prst="rect">
            <a:avLst/>
          </a:prstGeom>
          <a:noFill/>
          <a:ln>
            <a:noFill/>
          </a:ln>
        </p:spPr>
      </p:pic>
      <p:sp>
        <p:nvSpPr>
          <p:cNvPr id="207" name="Google Shape;207;p49"/>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208" name="Google Shape;208;p49"/>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209" name="Google Shape;209;p49"/>
          <p:cNvSpPr/>
          <p:nvPr/>
        </p:nvSpPr>
        <p:spPr>
          <a:xfrm>
            <a:off x="536786" y="1465445"/>
            <a:ext cx="11118426" cy="5146334"/>
          </a:xfrm>
          <a:prstGeom prst="rect">
            <a:avLst/>
          </a:prstGeom>
          <a:solidFill>
            <a:srgbClr val="FFFFFF"/>
          </a:solidFill>
          <a:ln cap="flat" cmpd="sng" w="9525">
            <a:solidFill>
              <a:srgbClr val="9EC3E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0" name="Google Shape;210;p49"/>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59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211" name="Google Shape;211;p49"/>
          <p:cNvGrpSpPr/>
          <p:nvPr/>
        </p:nvGrpSpPr>
        <p:grpSpPr>
          <a:xfrm>
            <a:off x="-2" y="5060160"/>
            <a:ext cx="536789" cy="1080006"/>
            <a:chOff x="0" y="-1"/>
            <a:chExt cx="536787" cy="1080004"/>
          </a:xfrm>
        </p:grpSpPr>
        <p:sp>
          <p:nvSpPr>
            <p:cNvPr id="212" name="Google Shape;212;p49"/>
            <p:cNvSpPr/>
            <p:nvPr/>
          </p:nvSpPr>
          <p:spPr>
            <a:xfrm rot="-5400000">
              <a:off x="-271609" y="271608"/>
              <a:ext cx="1080004" cy="536787"/>
            </a:xfrm>
            <a:prstGeom prst="rect">
              <a:avLst/>
            </a:prstGeom>
            <a:solidFill>
              <a:srgbClr val="0059A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213" name="Google Shape;213;p49"/>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grpSp>
      <p:pic>
        <p:nvPicPr>
          <p:cNvPr descr="Picture 6" id="214" name="Google Shape;214;p49"/>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3" id="215" name="Google Shape;215;p49"/>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216" name="Google Shape;216;p49"/>
          <p:cNvSpPr txBox="1"/>
          <p:nvPr>
            <p:ph idx="1" type="body"/>
          </p:nvPr>
        </p:nvSpPr>
        <p:spPr>
          <a:xfrm>
            <a:off x="719999" y="1616658"/>
            <a:ext cx="10746577" cy="31971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rgbClr val="0059A1"/>
              </a:buClr>
              <a:buSzPts val="1600"/>
              <a:buFont typeface="Calibri"/>
              <a:buNone/>
              <a:defRPr b="1" sz="1600">
                <a:solidFill>
                  <a:srgbClr val="0059A1"/>
                </a:solidFill>
              </a:defRPr>
            </a:lvl1pPr>
            <a:lvl2pPr indent="-228600" lvl="1" marL="914400" algn="l">
              <a:lnSpc>
                <a:spcPct val="100000"/>
              </a:lnSpc>
              <a:spcBef>
                <a:spcPts val="600"/>
              </a:spcBef>
              <a:spcAft>
                <a:spcPts val="0"/>
              </a:spcAft>
              <a:buClr>
                <a:srgbClr val="0059A1"/>
              </a:buClr>
              <a:buSzPts val="1600"/>
              <a:buFont typeface="Calibri"/>
              <a:buNone/>
              <a:defRPr b="1" sz="1600">
                <a:solidFill>
                  <a:srgbClr val="0059A1"/>
                </a:solidFill>
              </a:defRPr>
            </a:lvl2pPr>
            <a:lvl3pPr indent="-228600" lvl="2" marL="1371600" algn="l">
              <a:lnSpc>
                <a:spcPct val="100000"/>
              </a:lnSpc>
              <a:spcBef>
                <a:spcPts val="600"/>
              </a:spcBef>
              <a:spcAft>
                <a:spcPts val="0"/>
              </a:spcAft>
              <a:buClr>
                <a:srgbClr val="0059A1"/>
              </a:buClr>
              <a:buSzPts val="1600"/>
              <a:buFont typeface="Calibri"/>
              <a:buNone/>
              <a:defRPr b="1" sz="1600">
                <a:solidFill>
                  <a:srgbClr val="0059A1"/>
                </a:solidFill>
              </a:defRPr>
            </a:lvl3pPr>
            <a:lvl4pPr indent="-228600" lvl="3" marL="1828800" algn="l">
              <a:lnSpc>
                <a:spcPct val="100000"/>
              </a:lnSpc>
              <a:spcBef>
                <a:spcPts val="600"/>
              </a:spcBef>
              <a:spcAft>
                <a:spcPts val="0"/>
              </a:spcAft>
              <a:buClr>
                <a:srgbClr val="0059A1"/>
              </a:buClr>
              <a:buSzPts val="1600"/>
              <a:buFont typeface="Calibri"/>
              <a:buNone/>
              <a:defRPr b="1" sz="1600">
                <a:solidFill>
                  <a:srgbClr val="0059A1"/>
                </a:solidFill>
              </a:defRPr>
            </a:lvl4pPr>
            <a:lvl5pPr indent="-228600" lvl="4" marL="2286000" algn="l">
              <a:lnSpc>
                <a:spcPct val="100000"/>
              </a:lnSpc>
              <a:spcBef>
                <a:spcPts val="600"/>
              </a:spcBef>
              <a:spcAft>
                <a:spcPts val="0"/>
              </a:spcAft>
              <a:buClr>
                <a:srgbClr val="0059A1"/>
              </a:buClr>
              <a:buSzPts val="1600"/>
              <a:buFont typeface="Calibri"/>
              <a:buNone/>
              <a:defRPr b="1" sz="1600">
                <a:solidFill>
                  <a:srgbClr val="0059A1"/>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17" name="Google Shape;217;p49"/>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59A1"/>
              </a:buClr>
              <a:buSzPts val="2000"/>
              <a:buFont typeface="Calibri"/>
              <a:buNone/>
              <a:defRPr b="1" sz="2000">
                <a:solidFill>
                  <a:srgbClr val="0059A1"/>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18" name="Google Shape;218;p49"/>
          <p:cNvSpPr txBox="1"/>
          <p:nvPr>
            <p:ph idx="2"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59A1"/>
              </a:buClr>
              <a:buSzPts val="1600"/>
              <a:buFont typeface="Calibri"/>
              <a:buNone/>
              <a:defRPr b="1" sz="1600">
                <a:solidFill>
                  <a:srgbClr val="0059A1"/>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PARTIE" showMasterSp="0">
  <p:cSld name="4_SLIDE PARTIE">
    <p:spTree>
      <p:nvGrpSpPr>
        <p:cNvPr id="219" name="Shape 219"/>
        <p:cNvGrpSpPr/>
        <p:nvPr/>
      </p:nvGrpSpPr>
      <p:grpSpPr>
        <a:xfrm>
          <a:off x="0" y="0"/>
          <a:ext cx="0" cy="0"/>
          <a:chOff x="0" y="0"/>
          <a:chExt cx="0" cy="0"/>
        </a:xfrm>
      </p:grpSpPr>
      <p:pic>
        <p:nvPicPr>
          <p:cNvPr descr="Image 13" id="220" name="Google Shape;220;p50"/>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221" name="Google Shape;221;p50"/>
          <p:cNvSpPr/>
          <p:nvPr/>
        </p:nvSpPr>
        <p:spPr>
          <a:xfrm>
            <a:off x="8010000" y="6132986"/>
            <a:ext cx="2160001" cy="720001"/>
          </a:xfrm>
          <a:custGeom>
            <a:rect b="b" l="l" r="r" t="t"/>
            <a:pathLst>
              <a:path extrusionOk="0" h="21600" w="2160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56565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2" name="Google Shape;222;p50"/>
          <p:cNvSpPr txBox="1"/>
          <p:nvPr>
            <p:ph idx="1"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565656"/>
              </a:buClr>
              <a:buSzPts val="2400"/>
              <a:buFont typeface="Calibri"/>
              <a:buNone/>
              <a:defRPr b="1" sz="2400">
                <a:solidFill>
                  <a:srgbClr val="565656"/>
                </a:solidFill>
              </a:defRPr>
            </a:lvl1pPr>
            <a:lvl2pPr indent="-381000" lvl="1" marL="914400" algn="ctr">
              <a:lnSpc>
                <a:spcPct val="100000"/>
              </a:lnSpc>
              <a:spcBef>
                <a:spcPts val="0"/>
              </a:spcBef>
              <a:spcAft>
                <a:spcPts val="0"/>
              </a:spcAft>
              <a:buClr>
                <a:srgbClr val="565656"/>
              </a:buClr>
              <a:buSzPts val="2400"/>
              <a:buFont typeface="Calibri"/>
              <a:buChar char="•"/>
              <a:defRPr b="1" sz="2400">
                <a:solidFill>
                  <a:srgbClr val="565656"/>
                </a:solidFill>
              </a:defRPr>
            </a:lvl2pPr>
            <a:lvl3pPr indent="-381000" lvl="2" marL="1371600" algn="ctr">
              <a:lnSpc>
                <a:spcPct val="100000"/>
              </a:lnSpc>
              <a:spcBef>
                <a:spcPts val="0"/>
              </a:spcBef>
              <a:spcAft>
                <a:spcPts val="0"/>
              </a:spcAft>
              <a:buClr>
                <a:srgbClr val="565656"/>
              </a:buClr>
              <a:buSzPts val="2400"/>
              <a:buFont typeface="Calibri"/>
              <a:buChar char="•"/>
              <a:defRPr b="1" sz="2400">
                <a:solidFill>
                  <a:srgbClr val="565656"/>
                </a:solidFill>
              </a:defRPr>
            </a:lvl3pPr>
            <a:lvl4pPr indent="-381000" lvl="3" marL="1828800" algn="ctr">
              <a:lnSpc>
                <a:spcPct val="100000"/>
              </a:lnSpc>
              <a:spcBef>
                <a:spcPts val="0"/>
              </a:spcBef>
              <a:spcAft>
                <a:spcPts val="0"/>
              </a:spcAft>
              <a:buClr>
                <a:srgbClr val="565656"/>
              </a:buClr>
              <a:buSzPts val="2400"/>
              <a:buFont typeface="Calibri"/>
              <a:buChar char="•"/>
              <a:defRPr b="1" sz="2400">
                <a:solidFill>
                  <a:srgbClr val="565656"/>
                </a:solidFill>
              </a:defRPr>
            </a:lvl4pPr>
            <a:lvl5pPr indent="-381000" lvl="4" marL="2286000" algn="ctr">
              <a:lnSpc>
                <a:spcPct val="100000"/>
              </a:lnSpc>
              <a:spcBef>
                <a:spcPts val="0"/>
              </a:spcBef>
              <a:spcAft>
                <a:spcPts val="0"/>
              </a:spcAft>
              <a:buClr>
                <a:srgbClr val="565656"/>
              </a:buClr>
              <a:buSzPts val="2400"/>
              <a:buFont typeface="Calibri"/>
              <a:buChar char="•"/>
              <a:defRPr b="1" sz="2400">
                <a:solidFill>
                  <a:srgbClr val="565656"/>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23" name="Google Shape;223;p50"/>
          <p:cNvSpPr txBox="1"/>
          <p:nvPr/>
        </p:nvSpPr>
        <p:spPr>
          <a:xfrm>
            <a:off x="6345720" y="2339999"/>
            <a:ext cx="5488560" cy="33308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565656"/>
              </a:buClr>
              <a:buSzPts val="1800"/>
              <a:buFont typeface="Calibri"/>
              <a:buNone/>
            </a:pPr>
            <a:r>
              <a:rPr b="1" i="0" lang="en-US" sz="1800" u="none" cap="none" strike="noStrike">
                <a:solidFill>
                  <a:srgbClr val="565656"/>
                </a:solidFill>
                <a:latin typeface="Calibri"/>
                <a:ea typeface="Calibri"/>
                <a:cs typeface="Calibri"/>
                <a:sym typeface="Calibri"/>
              </a:rPr>
              <a:t>Dans ce module, vous allez :</a:t>
            </a:r>
            <a:endParaRPr b="0" i="0" sz="1400" u="none" cap="none" strike="noStrike">
              <a:solidFill>
                <a:srgbClr val="000000"/>
              </a:solidFill>
              <a:latin typeface="Arial"/>
              <a:ea typeface="Arial"/>
              <a:cs typeface="Arial"/>
              <a:sym typeface="Arial"/>
            </a:endParaRPr>
          </a:p>
        </p:txBody>
      </p:sp>
      <p:sp>
        <p:nvSpPr>
          <p:cNvPr id="224" name="Google Shape;224;p50"/>
          <p:cNvSpPr txBox="1"/>
          <p:nvPr>
            <p:ph idx="2" type="body"/>
          </p:nvPr>
        </p:nvSpPr>
        <p:spPr>
          <a:xfrm>
            <a:off x="6299999" y="2879999"/>
            <a:ext cx="5580002" cy="1440001"/>
          </a:xfrm>
          <a:prstGeom prst="rect">
            <a:avLst/>
          </a:prstGeom>
          <a:noFill/>
          <a:ln>
            <a:noFill/>
          </a:ln>
        </p:spPr>
        <p:txBody>
          <a:bodyPr anchorCtr="0" anchor="t" bIns="45700" lIns="45700" spcFirstLastPara="1" rIns="45700" wrap="square" tIns="45700">
            <a:normAutofit/>
          </a:bodyPr>
          <a:lstStyle>
            <a:lvl1pPr indent="-330200" lvl="0" marL="457200" algn="l">
              <a:lnSpc>
                <a:spcPct val="100000"/>
              </a:lnSpc>
              <a:spcBef>
                <a:spcPts val="600"/>
              </a:spcBef>
              <a:spcAft>
                <a:spcPts val="0"/>
              </a:spcAft>
              <a:buClr>
                <a:srgbClr val="565656"/>
              </a:buClr>
              <a:buSzPts val="1600"/>
              <a:buChar char="•"/>
              <a:defRPr sz="1600">
                <a:solidFill>
                  <a:srgbClr val="565656"/>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25" name="Google Shape;225;p50"/>
          <p:cNvSpPr txBox="1"/>
          <p:nvPr>
            <p:ph idx="3"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2400"/>
              <a:buFont typeface="Calibri"/>
              <a:buNone/>
              <a:defRPr b="1" sz="2400">
                <a:solidFill>
                  <a:srgbClr val="FFFFFF"/>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Image 24" id="226" name="Google Shape;226;p50"/>
          <p:cNvPicPr preferRelativeResize="0"/>
          <p:nvPr/>
        </p:nvPicPr>
        <p:blipFill rotWithShape="1">
          <a:blip r:embed="rId3">
            <a:alphaModFix/>
          </a:blip>
          <a:srcRect b="0" l="0" r="0" t="0"/>
          <a:stretch/>
        </p:blipFill>
        <p:spPr>
          <a:xfrm>
            <a:off x="8186397" y="6268946"/>
            <a:ext cx="401661" cy="396001"/>
          </a:xfrm>
          <a:prstGeom prst="rect">
            <a:avLst/>
          </a:prstGeom>
          <a:noFill/>
          <a:ln>
            <a:noFill/>
          </a:ln>
        </p:spPr>
      </p:pic>
      <p:pic>
        <p:nvPicPr>
          <p:cNvPr descr="Picture 6" id="227" name="Google Shape;227;p50"/>
          <p:cNvPicPr preferRelativeResize="0"/>
          <p:nvPr/>
        </p:nvPicPr>
        <p:blipFill rotWithShape="1">
          <a:blip r:embed="rId4">
            <a:alphaModFix/>
          </a:blip>
          <a:srcRect b="0" l="0" r="0" t="0"/>
          <a:stretch/>
        </p:blipFill>
        <p:spPr>
          <a:xfrm>
            <a:off x="438444" y="195752"/>
            <a:ext cx="1027198" cy="1014822"/>
          </a:xfrm>
          <a:prstGeom prst="rect">
            <a:avLst/>
          </a:prstGeom>
          <a:noFill/>
          <a:ln>
            <a:noFill/>
          </a:ln>
        </p:spPr>
      </p:pic>
      <p:pic>
        <p:nvPicPr>
          <p:cNvPr descr="Image 26" id="228" name="Google Shape;228;p50"/>
          <p:cNvPicPr preferRelativeResize="0"/>
          <p:nvPr/>
        </p:nvPicPr>
        <p:blipFill rotWithShape="1">
          <a:blip r:embed="rId5">
            <a:alphaModFix/>
          </a:blip>
          <a:srcRect b="0" l="0" r="0" t="0"/>
          <a:stretch/>
        </p:blipFill>
        <p:spPr>
          <a:xfrm>
            <a:off x="1680261" y="380582"/>
            <a:ext cx="2002222" cy="645161"/>
          </a:xfrm>
          <a:prstGeom prst="rect">
            <a:avLst/>
          </a:prstGeom>
          <a:noFill/>
          <a:ln>
            <a:noFill/>
          </a:ln>
        </p:spPr>
      </p:pic>
      <p:pic>
        <p:nvPicPr>
          <p:cNvPr descr="Image 27" id="229" name="Google Shape;229;p50"/>
          <p:cNvPicPr preferRelativeResize="0"/>
          <p:nvPr/>
        </p:nvPicPr>
        <p:blipFill rotWithShape="1">
          <a:blip r:embed="rId6">
            <a:alphaModFix/>
          </a:blip>
          <a:srcRect b="0" l="0" r="0" t="0"/>
          <a:stretch/>
        </p:blipFill>
        <p:spPr>
          <a:xfrm>
            <a:off x="8657463" y="4542289"/>
            <a:ext cx="865075" cy="865075"/>
          </a:xfrm>
          <a:prstGeom prst="rect">
            <a:avLst/>
          </a:prstGeom>
          <a:noFill/>
          <a:ln>
            <a:noFill/>
          </a:ln>
        </p:spPr>
      </p:pic>
      <p:sp>
        <p:nvSpPr>
          <p:cNvPr id="230" name="Google Shape;230;p50"/>
          <p:cNvSpPr txBox="1"/>
          <p:nvPr/>
        </p:nvSpPr>
        <p:spPr>
          <a:xfrm>
            <a:off x="6345720" y="561658"/>
            <a:ext cx="5488560" cy="44475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565656"/>
              </a:buClr>
              <a:buSzPts val="2800"/>
              <a:buFont typeface="Calibri"/>
              <a:buNone/>
            </a:pPr>
            <a:r>
              <a:rPr b="1" i="0" lang="en-US" sz="2800" u="none" cap="none" strike="noStrike">
                <a:solidFill>
                  <a:srgbClr val="565656"/>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sp>
        <p:nvSpPr>
          <p:cNvPr id="231" name="Google Shape;231;p5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OBJECTIFS" showMasterSp="0">
  <p:cSld name="4_SLIDE OBJECTIFS">
    <p:spTree>
      <p:nvGrpSpPr>
        <p:cNvPr id="232" name="Shape 232"/>
        <p:cNvGrpSpPr/>
        <p:nvPr/>
      </p:nvGrpSpPr>
      <p:grpSpPr>
        <a:xfrm>
          <a:off x="0" y="0"/>
          <a:ext cx="0" cy="0"/>
          <a:chOff x="0" y="0"/>
          <a:chExt cx="0" cy="0"/>
        </a:xfrm>
      </p:grpSpPr>
      <p:pic>
        <p:nvPicPr>
          <p:cNvPr descr="Image 10" id="233" name="Google Shape;233;p51"/>
          <p:cNvPicPr preferRelativeResize="0"/>
          <p:nvPr/>
        </p:nvPicPr>
        <p:blipFill rotWithShape="1">
          <a:blip r:embed="rId2">
            <a:alphaModFix/>
          </a:blip>
          <a:srcRect b="0" l="0" r="0" t="0"/>
          <a:stretch/>
        </p:blipFill>
        <p:spPr>
          <a:xfrm>
            <a:off x="4934" y="0"/>
            <a:ext cx="12187067" cy="6858000"/>
          </a:xfrm>
          <a:prstGeom prst="rect">
            <a:avLst/>
          </a:prstGeom>
          <a:noFill/>
          <a:ln>
            <a:noFill/>
          </a:ln>
        </p:spPr>
      </p:pic>
      <p:sp>
        <p:nvSpPr>
          <p:cNvPr id="234" name="Google Shape;234;p51"/>
          <p:cNvSpPr txBox="1"/>
          <p:nvPr/>
        </p:nvSpPr>
        <p:spPr>
          <a:xfrm>
            <a:off x="6345720" y="2339999"/>
            <a:ext cx="5488560" cy="33308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565656"/>
              </a:buClr>
              <a:buSzPts val="1800"/>
              <a:buFont typeface="Calibri"/>
              <a:buNone/>
            </a:pPr>
            <a:r>
              <a:rPr b="1" i="0" lang="en-US" sz="1800" u="none" cap="none" strike="noStrike">
                <a:solidFill>
                  <a:srgbClr val="565656"/>
                </a:solidFill>
                <a:latin typeface="Calibri"/>
                <a:ea typeface="Calibri"/>
                <a:cs typeface="Calibri"/>
                <a:sym typeface="Calibri"/>
              </a:rPr>
              <a:t>Ce que vous allez apprendre dans ce chapitre :</a:t>
            </a:r>
            <a:endParaRPr b="0" i="0" sz="1400" u="none" cap="none" strike="noStrike">
              <a:solidFill>
                <a:srgbClr val="000000"/>
              </a:solidFill>
              <a:latin typeface="Arial"/>
              <a:ea typeface="Arial"/>
              <a:cs typeface="Arial"/>
              <a:sym typeface="Arial"/>
            </a:endParaRPr>
          </a:p>
        </p:txBody>
      </p:sp>
      <p:sp>
        <p:nvSpPr>
          <p:cNvPr id="235" name="Google Shape;235;p51"/>
          <p:cNvSpPr txBox="1"/>
          <p:nvPr>
            <p:ph idx="1"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lvl1pPr indent="-330200" lvl="0" marL="457200" algn="l">
              <a:lnSpc>
                <a:spcPct val="100000"/>
              </a:lnSpc>
              <a:spcBef>
                <a:spcPts val="600"/>
              </a:spcBef>
              <a:spcAft>
                <a:spcPts val="0"/>
              </a:spcAft>
              <a:buClr>
                <a:srgbClr val="565656"/>
              </a:buClr>
              <a:buSzPts val="1600"/>
              <a:buChar char="•"/>
              <a:defRPr sz="1600">
                <a:solidFill>
                  <a:srgbClr val="565656"/>
                </a:solidFill>
              </a:defRPr>
            </a:lvl1pPr>
            <a:lvl2pPr indent="-330200" lvl="1" marL="914400" algn="l">
              <a:lnSpc>
                <a:spcPct val="100000"/>
              </a:lnSpc>
              <a:spcBef>
                <a:spcPts val="600"/>
              </a:spcBef>
              <a:spcAft>
                <a:spcPts val="0"/>
              </a:spcAft>
              <a:buClr>
                <a:srgbClr val="565656"/>
              </a:buClr>
              <a:buSzPts val="1600"/>
              <a:buChar char="•"/>
              <a:defRPr sz="1600">
                <a:solidFill>
                  <a:srgbClr val="565656"/>
                </a:solidFill>
              </a:defRPr>
            </a:lvl2pPr>
            <a:lvl3pPr indent="-330200" lvl="2" marL="1371600" algn="l">
              <a:lnSpc>
                <a:spcPct val="100000"/>
              </a:lnSpc>
              <a:spcBef>
                <a:spcPts val="600"/>
              </a:spcBef>
              <a:spcAft>
                <a:spcPts val="0"/>
              </a:spcAft>
              <a:buClr>
                <a:srgbClr val="565656"/>
              </a:buClr>
              <a:buSzPts val="1600"/>
              <a:buChar char="•"/>
              <a:defRPr sz="1600">
                <a:solidFill>
                  <a:srgbClr val="565656"/>
                </a:solidFill>
              </a:defRPr>
            </a:lvl3pPr>
            <a:lvl4pPr indent="-330200" lvl="3" marL="1828800" algn="l">
              <a:lnSpc>
                <a:spcPct val="100000"/>
              </a:lnSpc>
              <a:spcBef>
                <a:spcPts val="600"/>
              </a:spcBef>
              <a:spcAft>
                <a:spcPts val="0"/>
              </a:spcAft>
              <a:buClr>
                <a:srgbClr val="565656"/>
              </a:buClr>
              <a:buSzPts val="1600"/>
              <a:buChar char="•"/>
              <a:defRPr sz="1600">
                <a:solidFill>
                  <a:srgbClr val="565656"/>
                </a:solidFill>
              </a:defRPr>
            </a:lvl4pPr>
            <a:lvl5pPr indent="-330200" lvl="4" marL="2286000" algn="l">
              <a:lnSpc>
                <a:spcPct val="100000"/>
              </a:lnSpc>
              <a:spcBef>
                <a:spcPts val="600"/>
              </a:spcBef>
              <a:spcAft>
                <a:spcPts val="0"/>
              </a:spcAft>
              <a:buClr>
                <a:srgbClr val="565656"/>
              </a:buClr>
              <a:buSzPts val="1600"/>
              <a:buChar char="•"/>
              <a:defRPr sz="1600">
                <a:solidFill>
                  <a:srgbClr val="565656"/>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36" name="Google Shape;236;p51"/>
          <p:cNvSpPr/>
          <p:nvPr/>
        </p:nvSpPr>
        <p:spPr>
          <a:xfrm>
            <a:off x="8010000" y="6132986"/>
            <a:ext cx="2160001" cy="720001"/>
          </a:xfrm>
          <a:custGeom>
            <a:rect b="b" l="l" r="r" t="t"/>
            <a:pathLst>
              <a:path extrusionOk="0" h="21600" w="2160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56565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7" name="Google Shape;237;p51"/>
          <p:cNvSpPr txBox="1"/>
          <p:nvPr>
            <p:ph idx="2"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2400"/>
              <a:buFont typeface="Calibri"/>
              <a:buNone/>
              <a:defRPr b="1" sz="2400">
                <a:solidFill>
                  <a:srgbClr val="FFFFFF"/>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Image 21" id="238" name="Google Shape;238;p51"/>
          <p:cNvPicPr preferRelativeResize="0"/>
          <p:nvPr/>
        </p:nvPicPr>
        <p:blipFill rotWithShape="1">
          <a:blip r:embed="rId3">
            <a:alphaModFix/>
          </a:blip>
          <a:srcRect b="0" l="0" r="0" t="0"/>
          <a:stretch/>
        </p:blipFill>
        <p:spPr>
          <a:xfrm>
            <a:off x="8186397" y="6268946"/>
            <a:ext cx="401661" cy="396001"/>
          </a:xfrm>
          <a:prstGeom prst="rect">
            <a:avLst/>
          </a:prstGeom>
          <a:noFill/>
          <a:ln>
            <a:noFill/>
          </a:ln>
        </p:spPr>
      </p:pic>
      <p:pic>
        <p:nvPicPr>
          <p:cNvPr descr="Picture 6" id="239" name="Google Shape;239;p51"/>
          <p:cNvPicPr preferRelativeResize="0"/>
          <p:nvPr/>
        </p:nvPicPr>
        <p:blipFill rotWithShape="1">
          <a:blip r:embed="rId4">
            <a:alphaModFix/>
          </a:blip>
          <a:srcRect b="0" l="0" r="0" t="0"/>
          <a:stretch/>
        </p:blipFill>
        <p:spPr>
          <a:xfrm>
            <a:off x="438444" y="195752"/>
            <a:ext cx="1027198" cy="1014822"/>
          </a:xfrm>
          <a:prstGeom prst="rect">
            <a:avLst/>
          </a:prstGeom>
          <a:noFill/>
          <a:ln>
            <a:noFill/>
          </a:ln>
        </p:spPr>
      </p:pic>
      <p:pic>
        <p:nvPicPr>
          <p:cNvPr descr="Image 26" id="240" name="Google Shape;240;p51"/>
          <p:cNvPicPr preferRelativeResize="0"/>
          <p:nvPr/>
        </p:nvPicPr>
        <p:blipFill rotWithShape="1">
          <a:blip r:embed="rId5">
            <a:alphaModFix/>
          </a:blip>
          <a:srcRect b="0" l="0" r="0" t="0"/>
          <a:stretch/>
        </p:blipFill>
        <p:spPr>
          <a:xfrm>
            <a:off x="1680261" y="380582"/>
            <a:ext cx="2002222" cy="645161"/>
          </a:xfrm>
          <a:prstGeom prst="rect">
            <a:avLst/>
          </a:prstGeom>
          <a:noFill/>
          <a:ln>
            <a:noFill/>
          </a:ln>
        </p:spPr>
      </p:pic>
      <p:sp>
        <p:nvSpPr>
          <p:cNvPr id="241" name="Google Shape;241;p51"/>
          <p:cNvSpPr txBox="1"/>
          <p:nvPr>
            <p:ph idx="3"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lvl1pPr indent="-228600" lvl="0" marL="457200" algn="ctr">
              <a:lnSpc>
                <a:spcPct val="100000"/>
              </a:lnSpc>
              <a:spcBef>
                <a:spcPts val="0"/>
              </a:spcBef>
              <a:spcAft>
                <a:spcPts val="0"/>
              </a:spcAft>
              <a:buClr>
                <a:srgbClr val="565656"/>
              </a:buClr>
              <a:buSzPts val="2800"/>
              <a:buFont typeface="Calibri"/>
              <a:buNone/>
              <a:defRPr b="1">
                <a:solidFill>
                  <a:srgbClr val="565656"/>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42" name="Google Shape;242;p51"/>
          <p:cNvSpPr txBox="1"/>
          <p:nvPr>
            <p:ph idx="4"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565656"/>
              </a:buClr>
              <a:buSzPts val="2400"/>
              <a:buFont typeface="Calibri"/>
              <a:buNone/>
              <a:defRPr b="1" sz="2400">
                <a:solidFill>
                  <a:srgbClr val="565656"/>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43" name="Google Shape;243;p5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SOUS TITRE" showMasterSp="0">
  <p:cSld name="3_SLIDE SOUS TITRE">
    <p:spTree>
      <p:nvGrpSpPr>
        <p:cNvPr id="244" name="Shape 244"/>
        <p:cNvGrpSpPr/>
        <p:nvPr/>
      </p:nvGrpSpPr>
      <p:grpSpPr>
        <a:xfrm>
          <a:off x="0" y="0"/>
          <a:ext cx="0" cy="0"/>
          <a:chOff x="0" y="0"/>
          <a:chExt cx="0" cy="0"/>
        </a:xfrm>
      </p:grpSpPr>
      <p:pic>
        <p:nvPicPr>
          <p:cNvPr descr="Image 2" id="245" name="Google Shape;245;p52"/>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246" name="Google Shape;246;p52"/>
          <p:cNvSpPr txBox="1"/>
          <p:nvPr>
            <p:ph idx="1"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lvl1pPr indent="-228600" lvl="0" marL="457200" algn="ctr">
              <a:lnSpc>
                <a:spcPct val="100000"/>
              </a:lnSpc>
              <a:spcBef>
                <a:spcPts val="0"/>
              </a:spcBef>
              <a:spcAft>
                <a:spcPts val="0"/>
              </a:spcAft>
              <a:buClr>
                <a:srgbClr val="565656"/>
              </a:buClr>
              <a:buSzPts val="2800"/>
              <a:buFont typeface="Calibri"/>
              <a:buNone/>
              <a:defRPr b="1">
                <a:solidFill>
                  <a:srgbClr val="565656"/>
                </a:solidFill>
              </a:defRPr>
            </a:lvl1pPr>
            <a:lvl2pPr indent="-406400" lvl="1" marL="914400" algn="ctr">
              <a:lnSpc>
                <a:spcPct val="100000"/>
              </a:lnSpc>
              <a:spcBef>
                <a:spcPts val="0"/>
              </a:spcBef>
              <a:spcAft>
                <a:spcPts val="0"/>
              </a:spcAft>
              <a:buClr>
                <a:srgbClr val="565656"/>
              </a:buClr>
              <a:buSzPts val="2800"/>
              <a:buFont typeface="Calibri"/>
              <a:buChar char="•"/>
              <a:defRPr b="1">
                <a:solidFill>
                  <a:srgbClr val="565656"/>
                </a:solidFill>
              </a:defRPr>
            </a:lvl2pPr>
            <a:lvl3pPr indent="-406400" lvl="2" marL="1371600" algn="ctr">
              <a:lnSpc>
                <a:spcPct val="100000"/>
              </a:lnSpc>
              <a:spcBef>
                <a:spcPts val="0"/>
              </a:spcBef>
              <a:spcAft>
                <a:spcPts val="0"/>
              </a:spcAft>
              <a:buClr>
                <a:srgbClr val="565656"/>
              </a:buClr>
              <a:buSzPts val="2800"/>
              <a:buFont typeface="Calibri"/>
              <a:buChar char="•"/>
              <a:defRPr b="1">
                <a:solidFill>
                  <a:srgbClr val="565656"/>
                </a:solidFill>
              </a:defRPr>
            </a:lvl3pPr>
            <a:lvl4pPr indent="-406400" lvl="3" marL="1828800" algn="ctr">
              <a:lnSpc>
                <a:spcPct val="100000"/>
              </a:lnSpc>
              <a:spcBef>
                <a:spcPts val="0"/>
              </a:spcBef>
              <a:spcAft>
                <a:spcPts val="0"/>
              </a:spcAft>
              <a:buClr>
                <a:srgbClr val="565656"/>
              </a:buClr>
              <a:buSzPts val="2800"/>
              <a:buFont typeface="Calibri"/>
              <a:buChar char="•"/>
              <a:defRPr b="1">
                <a:solidFill>
                  <a:srgbClr val="565656"/>
                </a:solidFill>
              </a:defRPr>
            </a:lvl4pPr>
            <a:lvl5pPr indent="-406400" lvl="4" marL="2286000" algn="ctr">
              <a:lnSpc>
                <a:spcPct val="100000"/>
              </a:lnSpc>
              <a:spcBef>
                <a:spcPts val="0"/>
              </a:spcBef>
              <a:spcAft>
                <a:spcPts val="0"/>
              </a:spcAft>
              <a:buClr>
                <a:srgbClr val="565656"/>
              </a:buClr>
              <a:buSzPts val="2800"/>
              <a:buFont typeface="Calibri"/>
              <a:buChar char="•"/>
              <a:defRPr b="1">
                <a:solidFill>
                  <a:srgbClr val="565656"/>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47" name="Google Shape;247;p52"/>
          <p:cNvSpPr txBox="1"/>
          <p:nvPr>
            <p:ph idx="2"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565656"/>
              </a:buClr>
              <a:buSzPts val="2400"/>
              <a:buFont typeface="Calibri"/>
              <a:buNone/>
              <a:defRPr b="1" sz="2400">
                <a:solidFill>
                  <a:srgbClr val="565656"/>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48" name="Google Shape;248;p52"/>
          <p:cNvSpPr txBox="1"/>
          <p:nvPr>
            <p:ph idx="3"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lvl1pPr indent="-330200" lvl="0" marL="457200" algn="l">
              <a:lnSpc>
                <a:spcPct val="100000"/>
              </a:lnSpc>
              <a:spcBef>
                <a:spcPts val="600"/>
              </a:spcBef>
              <a:spcAft>
                <a:spcPts val="0"/>
              </a:spcAft>
              <a:buClr>
                <a:srgbClr val="D0D0D0"/>
              </a:buClr>
              <a:buSzPts val="1600"/>
              <a:buFont typeface="Calibri"/>
              <a:buAutoNum type="arabicPeriod"/>
              <a:defRPr sz="1600">
                <a:solidFill>
                  <a:srgbClr val="D0D0D0"/>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Picture 6" id="249" name="Google Shape;249;p52"/>
          <p:cNvPicPr preferRelativeResize="0"/>
          <p:nvPr/>
        </p:nvPicPr>
        <p:blipFill rotWithShape="1">
          <a:blip r:embed="rId3">
            <a:alphaModFix/>
          </a:blip>
          <a:srcRect b="0" l="0" r="0" t="0"/>
          <a:stretch/>
        </p:blipFill>
        <p:spPr>
          <a:xfrm>
            <a:off x="438444" y="195752"/>
            <a:ext cx="1027198" cy="1014822"/>
          </a:xfrm>
          <a:prstGeom prst="rect">
            <a:avLst/>
          </a:prstGeom>
          <a:noFill/>
          <a:ln>
            <a:noFill/>
          </a:ln>
        </p:spPr>
      </p:pic>
      <p:pic>
        <p:nvPicPr>
          <p:cNvPr descr="Image 8" id="250" name="Google Shape;250;p52"/>
          <p:cNvPicPr preferRelativeResize="0"/>
          <p:nvPr/>
        </p:nvPicPr>
        <p:blipFill rotWithShape="1">
          <a:blip r:embed="rId4">
            <a:alphaModFix/>
          </a:blip>
          <a:srcRect b="0" l="0" r="0" t="0"/>
          <a:stretch/>
        </p:blipFill>
        <p:spPr>
          <a:xfrm>
            <a:off x="1680261" y="380582"/>
            <a:ext cx="2002222" cy="645161"/>
          </a:xfrm>
          <a:prstGeom prst="rect">
            <a:avLst/>
          </a:prstGeom>
          <a:noFill/>
          <a:ln>
            <a:noFill/>
          </a:ln>
        </p:spPr>
      </p:pic>
      <p:sp>
        <p:nvSpPr>
          <p:cNvPr id="251" name="Google Shape;251;p5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CONTENU PARTIE 4" showMasterSp="0">
  <p:cSld name="SLIDE CONTENU PARTIE 4">
    <p:spTree>
      <p:nvGrpSpPr>
        <p:cNvPr id="252" name="Shape 252"/>
        <p:cNvGrpSpPr/>
        <p:nvPr/>
      </p:nvGrpSpPr>
      <p:grpSpPr>
        <a:xfrm>
          <a:off x="0" y="0"/>
          <a:ext cx="0" cy="0"/>
          <a:chOff x="0" y="0"/>
          <a:chExt cx="0" cy="0"/>
        </a:xfrm>
      </p:grpSpPr>
      <p:pic>
        <p:nvPicPr>
          <p:cNvPr descr="Image 13" id="253" name="Google Shape;253;p53"/>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254" name="Google Shape;254;p53"/>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255" name="Google Shape;255;p53"/>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256" name="Google Shape;256;p53"/>
          <p:cNvSpPr/>
          <p:nvPr/>
        </p:nvSpPr>
        <p:spPr>
          <a:xfrm>
            <a:off x="536786" y="1465445"/>
            <a:ext cx="11118426" cy="5146334"/>
          </a:xfrm>
          <a:prstGeom prst="rect">
            <a:avLst/>
          </a:prstGeom>
          <a:solidFill>
            <a:srgbClr val="FFFFFF"/>
          </a:solidFill>
          <a:ln cap="flat" cmpd="sng" w="9525">
            <a:solidFill>
              <a:srgbClr val="D0D0D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7" name="Google Shape;257;p53"/>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6565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258" name="Google Shape;258;p53"/>
          <p:cNvGrpSpPr/>
          <p:nvPr/>
        </p:nvGrpSpPr>
        <p:grpSpPr>
          <a:xfrm>
            <a:off x="-2" y="5060160"/>
            <a:ext cx="536789" cy="1080006"/>
            <a:chOff x="0" y="-1"/>
            <a:chExt cx="536787" cy="1080004"/>
          </a:xfrm>
        </p:grpSpPr>
        <p:sp>
          <p:nvSpPr>
            <p:cNvPr id="259" name="Google Shape;259;p53"/>
            <p:cNvSpPr/>
            <p:nvPr/>
          </p:nvSpPr>
          <p:spPr>
            <a:xfrm rot="-5400000">
              <a:off x="-271609" y="271608"/>
              <a:ext cx="1080004" cy="536787"/>
            </a:xfrm>
            <a:prstGeom prst="rect">
              <a:avLst/>
            </a:prstGeom>
            <a:solidFill>
              <a:srgbClr val="565656"/>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260" name="Google Shape;260;p53"/>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grpSp>
      <p:pic>
        <p:nvPicPr>
          <p:cNvPr descr="Picture 6" id="261" name="Google Shape;261;p53"/>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262" name="Google Shape;262;p53"/>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263" name="Google Shape;263;p53"/>
          <p:cNvSpPr txBox="1"/>
          <p:nvPr>
            <p:ph idx="1" type="body"/>
          </p:nvPr>
        </p:nvSpPr>
        <p:spPr>
          <a:xfrm>
            <a:off x="719999" y="1616658"/>
            <a:ext cx="10746577" cy="31971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rgbClr val="565656"/>
              </a:buClr>
              <a:buSzPts val="1600"/>
              <a:buFont typeface="Calibri"/>
              <a:buNone/>
              <a:defRPr b="1" sz="1600">
                <a:solidFill>
                  <a:srgbClr val="565656"/>
                </a:solidFill>
              </a:defRPr>
            </a:lvl1pPr>
            <a:lvl2pPr indent="-228600" lvl="1" marL="914400" algn="l">
              <a:lnSpc>
                <a:spcPct val="100000"/>
              </a:lnSpc>
              <a:spcBef>
                <a:spcPts val="600"/>
              </a:spcBef>
              <a:spcAft>
                <a:spcPts val="0"/>
              </a:spcAft>
              <a:buClr>
                <a:srgbClr val="565656"/>
              </a:buClr>
              <a:buSzPts val="1600"/>
              <a:buFont typeface="Calibri"/>
              <a:buNone/>
              <a:defRPr b="1" sz="1600">
                <a:solidFill>
                  <a:srgbClr val="565656"/>
                </a:solidFill>
              </a:defRPr>
            </a:lvl2pPr>
            <a:lvl3pPr indent="-228600" lvl="2" marL="1371600" algn="l">
              <a:lnSpc>
                <a:spcPct val="100000"/>
              </a:lnSpc>
              <a:spcBef>
                <a:spcPts val="600"/>
              </a:spcBef>
              <a:spcAft>
                <a:spcPts val="0"/>
              </a:spcAft>
              <a:buClr>
                <a:srgbClr val="565656"/>
              </a:buClr>
              <a:buSzPts val="1600"/>
              <a:buFont typeface="Calibri"/>
              <a:buNone/>
              <a:defRPr b="1" sz="1600">
                <a:solidFill>
                  <a:srgbClr val="565656"/>
                </a:solidFill>
              </a:defRPr>
            </a:lvl3pPr>
            <a:lvl4pPr indent="-228600" lvl="3" marL="1828800" algn="l">
              <a:lnSpc>
                <a:spcPct val="100000"/>
              </a:lnSpc>
              <a:spcBef>
                <a:spcPts val="600"/>
              </a:spcBef>
              <a:spcAft>
                <a:spcPts val="0"/>
              </a:spcAft>
              <a:buClr>
                <a:srgbClr val="565656"/>
              </a:buClr>
              <a:buSzPts val="1600"/>
              <a:buFont typeface="Calibri"/>
              <a:buNone/>
              <a:defRPr b="1" sz="1600">
                <a:solidFill>
                  <a:srgbClr val="565656"/>
                </a:solidFill>
              </a:defRPr>
            </a:lvl4pPr>
            <a:lvl5pPr indent="-228600" lvl="4" marL="2286000" algn="l">
              <a:lnSpc>
                <a:spcPct val="100000"/>
              </a:lnSpc>
              <a:spcBef>
                <a:spcPts val="600"/>
              </a:spcBef>
              <a:spcAft>
                <a:spcPts val="0"/>
              </a:spcAft>
              <a:buClr>
                <a:srgbClr val="565656"/>
              </a:buClr>
              <a:buSzPts val="1600"/>
              <a:buFont typeface="Calibri"/>
              <a:buNone/>
              <a:defRPr b="1" sz="1600">
                <a:solidFill>
                  <a:srgbClr val="565656"/>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64" name="Google Shape;264;p53"/>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565656"/>
              </a:buClr>
              <a:buSzPts val="2000"/>
              <a:buFont typeface="Calibri"/>
              <a:buNone/>
              <a:defRPr b="1" sz="2000">
                <a:solidFill>
                  <a:srgbClr val="565656"/>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65" name="Google Shape;265;p53"/>
          <p:cNvSpPr txBox="1"/>
          <p:nvPr>
            <p:ph idx="2"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565656"/>
              </a:buClr>
              <a:buSzPts val="1600"/>
              <a:buFont typeface="Calibri"/>
              <a:buNone/>
              <a:defRPr b="1" sz="1600">
                <a:solidFill>
                  <a:srgbClr val="565656"/>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CONTENU  PARTIE 1" showMasterSp="0">
  <p:cSld name="1_SLIDE CONTENU  PARTIE 1">
    <p:spTree>
      <p:nvGrpSpPr>
        <p:cNvPr id="266" name="Shape 266"/>
        <p:cNvGrpSpPr/>
        <p:nvPr/>
      </p:nvGrpSpPr>
      <p:grpSpPr>
        <a:xfrm>
          <a:off x="0" y="0"/>
          <a:ext cx="0" cy="0"/>
          <a:chOff x="0" y="0"/>
          <a:chExt cx="0" cy="0"/>
        </a:xfrm>
      </p:grpSpPr>
      <p:pic>
        <p:nvPicPr>
          <p:cNvPr descr="Image 15" id="267" name="Google Shape;267;p41"/>
          <p:cNvPicPr preferRelativeResize="0"/>
          <p:nvPr/>
        </p:nvPicPr>
        <p:blipFill rotWithShape="1">
          <a:blip r:embed="rId2">
            <a:alphaModFix/>
          </a:blip>
          <a:srcRect b="0" l="0" r="0" t="0"/>
          <a:stretch/>
        </p:blipFill>
        <p:spPr>
          <a:xfrm>
            <a:off x="1" y="2794"/>
            <a:ext cx="12192000" cy="6852411"/>
          </a:xfrm>
          <a:prstGeom prst="rect">
            <a:avLst/>
          </a:prstGeom>
          <a:noFill/>
          <a:ln>
            <a:noFill/>
          </a:ln>
        </p:spPr>
      </p:pic>
      <p:sp>
        <p:nvSpPr>
          <p:cNvPr id="268" name="Google Shape;268;p41"/>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269" name="Google Shape;269;p41"/>
          <p:cNvSpPr txBox="1"/>
          <p:nvPr/>
        </p:nvSpPr>
        <p:spPr>
          <a:xfrm>
            <a:off x="4291555" y="6612222"/>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270" name="Google Shape;270;p41"/>
          <p:cNvSpPr/>
          <p:nvPr/>
        </p:nvSpPr>
        <p:spPr>
          <a:xfrm>
            <a:off x="536786" y="1464008"/>
            <a:ext cx="11118426" cy="5152408"/>
          </a:xfrm>
          <a:prstGeom prst="rect">
            <a:avLst/>
          </a:prstGeom>
          <a:solidFill>
            <a:srgbClr val="FFFFFF"/>
          </a:solidFill>
          <a:ln cap="flat" cmpd="sng" w="9525">
            <a:solidFill>
              <a:srgbClr val="C5E0B4"/>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Cordova</a:t>
            </a:r>
            <a:r>
              <a:rPr b="0" i="0" lang="en-US" sz="1800" u="none" cap="none" strike="noStrike">
                <a:solidFill>
                  <a:srgbClr val="000000"/>
                </a:solidFill>
                <a:latin typeface="Arial"/>
                <a:ea typeface="Arial"/>
                <a:cs typeface="Arial"/>
                <a:sym typeface="Arial"/>
              </a:rPr>
              <a:t> est un outil qui permet de créer des applications mobiles cross-platform.</a:t>
            </a:r>
            <a:endParaRPr b="0" i="0" sz="1200" u="none" cap="none" strike="noStrike">
              <a:solidFill>
                <a:srgbClr val="000000"/>
              </a:solidFill>
              <a:latin typeface="Times"/>
              <a:ea typeface="Times"/>
              <a:cs typeface="Times"/>
              <a:sym typeface="Times"/>
            </a:endParaRPr>
          </a:p>
        </p:txBody>
      </p:sp>
      <p:sp>
        <p:nvSpPr>
          <p:cNvPr id="271" name="Google Shape;271;p41"/>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7842"/>
              </a:buClr>
              <a:buSzPts val="2000"/>
              <a:buFont typeface="Calibri"/>
              <a:buNone/>
              <a:defRPr b="1" sz="2000">
                <a:solidFill>
                  <a:srgbClr val="00784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72" name="Google Shape;272;p41"/>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7842"/>
              </a:buClr>
              <a:buSzPts val="1600"/>
              <a:buFont typeface="Calibri"/>
              <a:buNone/>
              <a:defRPr b="1" sz="1600">
                <a:solidFill>
                  <a:srgbClr val="007842"/>
                </a:solidFill>
              </a:defRPr>
            </a:lvl1pPr>
            <a:lvl2pPr indent="-330200" lvl="1" marL="914400" algn="l">
              <a:lnSpc>
                <a:spcPct val="90000"/>
              </a:lnSpc>
              <a:spcBef>
                <a:spcPts val="1000"/>
              </a:spcBef>
              <a:spcAft>
                <a:spcPts val="0"/>
              </a:spcAft>
              <a:buClr>
                <a:srgbClr val="007842"/>
              </a:buClr>
              <a:buSzPts val="1600"/>
              <a:buFont typeface="Calibri"/>
              <a:buChar char="•"/>
              <a:defRPr b="1" sz="1600">
                <a:solidFill>
                  <a:srgbClr val="007842"/>
                </a:solidFill>
              </a:defRPr>
            </a:lvl2pPr>
            <a:lvl3pPr indent="-330200" lvl="2" marL="1371600" algn="l">
              <a:lnSpc>
                <a:spcPct val="90000"/>
              </a:lnSpc>
              <a:spcBef>
                <a:spcPts val="1000"/>
              </a:spcBef>
              <a:spcAft>
                <a:spcPts val="0"/>
              </a:spcAft>
              <a:buClr>
                <a:srgbClr val="007842"/>
              </a:buClr>
              <a:buSzPts val="1600"/>
              <a:buFont typeface="Calibri"/>
              <a:buChar char="•"/>
              <a:defRPr b="1" sz="1600">
                <a:solidFill>
                  <a:srgbClr val="007842"/>
                </a:solidFill>
              </a:defRPr>
            </a:lvl3pPr>
            <a:lvl4pPr indent="-330200" lvl="3" marL="1828800" algn="l">
              <a:lnSpc>
                <a:spcPct val="90000"/>
              </a:lnSpc>
              <a:spcBef>
                <a:spcPts val="1000"/>
              </a:spcBef>
              <a:spcAft>
                <a:spcPts val="0"/>
              </a:spcAft>
              <a:buClr>
                <a:srgbClr val="007842"/>
              </a:buClr>
              <a:buSzPts val="1600"/>
              <a:buFont typeface="Calibri"/>
              <a:buChar char="•"/>
              <a:defRPr b="1" sz="1600">
                <a:solidFill>
                  <a:srgbClr val="007842"/>
                </a:solidFill>
              </a:defRPr>
            </a:lvl4pPr>
            <a:lvl5pPr indent="-330200" lvl="4" marL="2286000" algn="l">
              <a:lnSpc>
                <a:spcPct val="90000"/>
              </a:lnSpc>
              <a:spcBef>
                <a:spcPts val="1000"/>
              </a:spcBef>
              <a:spcAft>
                <a:spcPts val="0"/>
              </a:spcAft>
              <a:buClr>
                <a:srgbClr val="007842"/>
              </a:buClr>
              <a:buSzPts val="1600"/>
              <a:buFont typeface="Calibri"/>
              <a:buChar char="•"/>
              <a:defRPr b="1" sz="1600">
                <a:solidFill>
                  <a:srgbClr val="007842"/>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73" name="Google Shape;273;p41"/>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7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274" name="Google Shape;274;p41"/>
          <p:cNvGrpSpPr/>
          <p:nvPr/>
        </p:nvGrpSpPr>
        <p:grpSpPr>
          <a:xfrm>
            <a:off x="-2" y="5060160"/>
            <a:ext cx="536789" cy="1080006"/>
            <a:chOff x="0" y="-1"/>
            <a:chExt cx="536787" cy="1080004"/>
          </a:xfrm>
        </p:grpSpPr>
        <p:sp>
          <p:nvSpPr>
            <p:cNvPr id="275" name="Google Shape;275;p41"/>
            <p:cNvSpPr/>
            <p:nvPr/>
          </p:nvSpPr>
          <p:spPr>
            <a:xfrm rot="-5400000">
              <a:off x="-271609" y="271608"/>
              <a:ext cx="1080004" cy="536787"/>
            </a:xfrm>
            <a:prstGeom prst="rect">
              <a:avLst/>
            </a:prstGeom>
            <a:solidFill>
              <a:srgbClr val="007842"/>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276" name="Google Shape;276;p41"/>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grpSp>
      <p:pic>
        <p:nvPicPr>
          <p:cNvPr descr="Picture 6" id="277" name="Google Shape;277;p41"/>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1" id="278" name="Google Shape;278;p41"/>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OMMAIRE" showMasterSp="0">
  <p:cSld name="SLIDE SOMMAIRE">
    <p:spTree>
      <p:nvGrpSpPr>
        <p:cNvPr id="83" name="Shape 83"/>
        <p:cNvGrpSpPr/>
        <p:nvPr/>
      </p:nvGrpSpPr>
      <p:grpSpPr>
        <a:xfrm>
          <a:off x="0" y="0"/>
          <a:ext cx="0" cy="0"/>
          <a:chOff x="0" y="0"/>
          <a:chExt cx="0" cy="0"/>
        </a:xfrm>
      </p:grpSpPr>
      <p:pic>
        <p:nvPicPr>
          <p:cNvPr descr="Image 8" id="84" name="Google Shape;84;p36"/>
          <p:cNvPicPr preferRelativeResize="0"/>
          <p:nvPr/>
        </p:nvPicPr>
        <p:blipFill rotWithShape="1">
          <a:blip r:embed="rId2">
            <a:alphaModFix/>
          </a:blip>
          <a:srcRect b="0" l="0" r="0" t="0"/>
          <a:stretch/>
        </p:blipFill>
        <p:spPr>
          <a:xfrm>
            <a:off x="0" y="1783"/>
            <a:ext cx="12191997" cy="6854433"/>
          </a:xfrm>
          <a:prstGeom prst="rect">
            <a:avLst/>
          </a:prstGeom>
          <a:noFill/>
          <a:ln>
            <a:noFill/>
          </a:ln>
        </p:spPr>
      </p:pic>
      <p:sp>
        <p:nvSpPr>
          <p:cNvPr id="85" name="Google Shape;85;p36"/>
          <p:cNvSpPr txBox="1"/>
          <p:nvPr/>
        </p:nvSpPr>
        <p:spPr>
          <a:xfrm>
            <a:off x="2783996" y="1124878"/>
            <a:ext cx="2696210" cy="54933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59A1"/>
              </a:buClr>
              <a:buSzPts val="3600"/>
              <a:buFont typeface="Calibri"/>
              <a:buNone/>
            </a:pPr>
            <a:r>
              <a:rPr b="1" i="0" lang="en-US" sz="3600" u="none" cap="none" strike="noStrike">
                <a:solidFill>
                  <a:srgbClr val="0059A1"/>
                </a:solidFill>
                <a:latin typeface="Calibri"/>
                <a:ea typeface="Calibri"/>
                <a:cs typeface="Calibri"/>
                <a:sym typeface="Calibri"/>
              </a:rPr>
              <a:t>SOMMAIRE</a:t>
            </a:r>
            <a:endParaRPr b="0" i="0" sz="1400" u="none" cap="none" strike="noStrike">
              <a:solidFill>
                <a:srgbClr val="000000"/>
              </a:solidFill>
              <a:latin typeface="Arial"/>
              <a:ea typeface="Arial"/>
              <a:cs typeface="Arial"/>
              <a:sym typeface="Arial"/>
            </a:endParaRPr>
          </a:p>
        </p:txBody>
      </p:sp>
      <p:sp>
        <p:nvSpPr>
          <p:cNvPr id="86" name="Google Shape;86;p36"/>
          <p:cNvSpPr txBox="1"/>
          <p:nvPr>
            <p:ph idx="1" type="body"/>
          </p:nvPr>
        </p:nvSpPr>
        <p:spPr>
          <a:xfrm>
            <a:off x="7265988" y="631825"/>
            <a:ext cx="4364038" cy="5211763"/>
          </a:xfrm>
          <a:prstGeom prst="rect">
            <a:avLst/>
          </a:prstGeom>
          <a:noFill/>
          <a:ln>
            <a:noFill/>
          </a:ln>
        </p:spPr>
        <p:txBody>
          <a:bodyPr anchorCtr="0" anchor="t" bIns="72000" lIns="72000" spcFirstLastPara="1" rIns="72000" wrap="square" tIns="72000">
            <a:normAutofit/>
          </a:bodyPr>
          <a:lstStyle>
            <a:lvl1pPr indent="-355600" lvl="0" marL="457200" algn="ctr">
              <a:lnSpc>
                <a:spcPct val="80000"/>
              </a:lnSpc>
              <a:spcBef>
                <a:spcPts val="600"/>
              </a:spcBef>
              <a:spcAft>
                <a:spcPts val="0"/>
              </a:spcAft>
              <a:buClr>
                <a:srgbClr val="FF7800"/>
              </a:buClr>
              <a:buSzPts val="2000"/>
              <a:buFont typeface="Calibri"/>
              <a:buAutoNum type="arabicPeriod"/>
              <a:defRPr b="1" sz="2000">
                <a:solidFill>
                  <a:srgbClr val="0059A1"/>
                </a:solidFill>
              </a:defRPr>
            </a:lvl1pPr>
            <a:lvl2pPr indent="-228600" lvl="1" marL="914400" algn="ctr">
              <a:lnSpc>
                <a:spcPct val="80000"/>
              </a:lnSpc>
              <a:spcBef>
                <a:spcPts val="600"/>
              </a:spcBef>
              <a:spcAft>
                <a:spcPts val="0"/>
              </a:spcAft>
              <a:buClr>
                <a:srgbClr val="FF7800"/>
              </a:buClr>
              <a:buSzPts val="2000"/>
              <a:buFont typeface="Calibri"/>
              <a:buNone/>
              <a:defRPr b="1" sz="2000">
                <a:solidFill>
                  <a:srgbClr val="0059A1"/>
                </a:solidFill>
              </a:defRPr>
            </a:lvl2pPr>
            <a:lvl3pPr indent="-228600" lvl="2" marL="1371600" algn="ctr">
              <a:lnSpc>
                <a:spcPct val="80000"/>
              </a:lnSpc>
              <a:spcBef>
                <a:spcPts val="600"/>
              </a:spcBef>
              <a:spcAft>
                <a:spcPts val="0"/>
              </a:spcAft>
              <a:buClr>
                <a:srgbClr val="FF7800"/>
              </a:buClr>
              <a:buSzPts val="2000"/>
              <a:buFont typeface="Calibri"/>
              <a:buNone/>
              <a:defRPr b="1" sz="2000">
                <a:solidFill>
                  <a:srgbClr val="0059A1"/>
                </a:solidFill>
              </a:defRPr>
            </a:lvl3pPr>
            <a:lvl4pPr indent="-355600" lvl="3" marL="1828800" algn="ctr">
              <a:lnSpc>
                <a:spcPct val="80000"/>
              </a:lnSpc>
              <a:spcBef>
                <a:spcPts val="600"/>
              </a:spcBef>
              <a:spcAft>
                <a:spcPts val="0"/>
              </a:spcAft>
              <a:buClr>
                <a:srgbClr val="FF7800"/>
              </a:buClr>
              <a:buSzPts val="2000"/>
              <a:buFont typeface="Calibri"/>
              <a:buChar char="•"/>
              <a:defRPr b="1" sz="2000">
                <a:solidFill>
                  <a:srgbClr val="0059A1"/>
                </a:solidFill>
              </a:defRPr>
            </a:lvl4pPr>
            <a:lvl5pPr indent="-355600" lvl="4" marL="2286000" algn="ctr">
              <a:lnSpc>
                <a:spcPct val="80000"/>
              </a:lnSpc>
              <a:spcBef>
                <a:spcPts val="600"/>
              </a:spcBef>
              <a:spcAft>
                <a:spcPts val="0"/>
              </a:spcAft>
              <a:buClr>
                <a:srgbClr val="FF7800"/>
              </a:buClr>
              <a:buSzPts val="2000"/>
              <a:buFont typeface="Calibri"/>
              <a:buChar char="•"/>
              <a:defRPr b="1" sz="2000">
                <a:solidFill>
                  <a:srgbClr val="0059A1"/>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Picture 6" id="87" name="Google Shape;87;p36"/>
          <p:cNvPicPr preferRelativeResize="0"/>
          <p:nvPr/>
        </p:nvPicPr>
        <p:blipFill rotWithShape="1">
          <a:blip r:embed="rId3">
            <a:alphaModFix/>
          </a:blip>
          <a:srcRect b="0" l="0" r="0" t="0"/>
          <a:stretch/>
        </p:blipFill>
        <p:spPr>
          <a:xfrm>
            <a:off x="269715" y="242587"/>
            <a:ext cx="728498" cy="719720"/>
          </a:xfrm>
          <a:prstGeom prst="rect">
            <a:avLst/>
          </a:prstGeom>
          <a:noFill/>
          <a:ln>
            <a:noFill/>
          </a:ln>
        </p:spPr>
      </p:pic>
      <p:pic>
        <p:nvPicPr>
          <p:cNvPr descr="Image 7" id="88" name="Google Shape;88;p36"/>
          <p:cNvPicPr preferRelativeResize="0"/>
          <p:nvPr/>
        </p:nvPicPr>
        <p:blipFill rotWithShape="1">
          <a:blip r:embed="rId4">
            <a:alphaModFix/>
          </a:blip>
          <a:srcRect b="0" l="0" r="0" t="0"/>
          <a:stretch/>
        </p:blipFill>
        <p:spPr>
          <a:xfrm>
            <a:off x="1110869" y="327669"/>
            <a:ext cx="1469046" cy="473359"/>
          </a:xfrm>
          <a:prstGeom prst="rect">
            <a:avLst/>
          </a:prstGeom>
          <a:noFill/>
          <a:ln>
            <a:noFill/>
          </a:ln>
        </p:spPr>
      </p:pic>
      <p:sp>
        <p:nvSpPr>
          <p:cNvPr id="89" name="Google Shape;89;p3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PARTIE" showMasterSp="0">
  <p:cSld name="5_SLIDE PARTIE">
    <p:spTree>
      <p:nvGrpSpPr>
        <p:cNvPr id="279" name="Shape 279"/>
        <p:cNvGrpSpPr/>
        <p:nvPr/>
      </p:nvGrpSpPr>
      <p:grpSpPr>
        <a:xfrm>
          <a:off x="0" y="0"/>
          <a:ext cx="0" cy="0"/>
          <a:chOff x="0" y="0"/>
          <a:chExt cx="0" cy="0"/>
        </a:xfrm>
      </p:grpSpPr>
      <p:pic>
        <p:nvPicPr>
          <p:cNvPr descr="Image 13" id="280" name="Google Shape;280;p54"/>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281" name="Google Shape;281;p54"/>
          <p:cNvSpPr/>
          <p:nvPr/>
        </p:nvSpPr>
        <p:spPr>
          <a:xfrm>
            <a:off x="8010000" y="6132986"/>
            <a:ext cx="2160001" cy="720001"/>
          </a:xfrm>
          <a:custGeom>
            <a:rect b="b" l="l" r="r" t="t"/>
            <a:pathLst>
              <a:path extrusionOk="0" h="21600" w="2160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B3BB0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8ACA2"/>
              </a:buClr>
              <a:buSzPts val="1800"/>
              <a:buFont typeface="Calibri"/>
              <a:buNone/>
            </a:pPr>
            <a:r>
              <a:t/>
            </a:r>
            <a:endParaRPr b="0" i="0" sz="1800" u="none" cap="none" strike="noStrike">
              <a:solidFill>
                <a:srgbClr val="08ACA2"/>
              </a:solidFill>
              <a:latin typeface="Calibri"/>
              <a:ea typeface="Calibri"/>
              <a:cs typeface="Calibri"/>
              <a:sym typeface="Calibri"/>
            </a:endParaRPr>
          </a:p>
        </p:txBody>
      </p:sp>
      <p:sp>
        <p:nvSpPr>
          <p:cNvPr id="282" name="Google Shape;282;p54"/>
          <p:cNvSpPr txBox="1"/>
          <p:nvPr>
            <p:ph idx="1"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B3BB03"/>
              </a:buClr>
              <a:buSzPts val="2400"/>
              <a:buFont typeface="Calibri"/>
              <a:buNone/>
              <a:defRPr b="1" sz="2400">
                <a:solidFill>
                  <a:srgbClr val="B3BB03"/>
                </a:solidFill>
              </a:defRPr>
            </a:lvl1pPr>
            <a:lvl2pPr indent="-381000" lvl="1" marL="914400" algn="ctr">
              <a:lnSpc>
                <a:spcPct val="100000"/>
              </a:lnSpc>
              <a:spcBef>
                <a:spcPts val="0"/>
              </a:spcBef>
              <a:spcAft>
                <a:spcPts val="0"/>
              </a:spcAft>
              <a:buClr>
                <a:srgbClr val="B3BB03"/>
              </a:buClr>
              <a:buSzPts val="2400"/>
              <a:buFont typeface="Calibri"/>
              <a:buChar char="•"/>
              <a:defRPr b="1" sz="2400">
                <a:solidFill>
                  <a:srgbClr val="B3BB03"/>
                </a:solidFill>
              </a:defRPr>
            </a:lvl2pPr>
            <a:lvl3pPr indent="-381000" lvl="2" marL="1371600" algn="ctr">
              <a:lnSpc>
                <a:spcPct val="100000"/>
              </a:lnSpc>
              <a:spcBef>
                <a:spcPts val="0"/>
              </a:spcBef>
              <a:spcAft>
                <a:spcPts val="0"/>
              </a:spcAft>
              <a:buClr>
                <a:srgbClr val="B3BB03"/>
              </a:buClr>
              <a:buSzPts val="2400"/>
              <a:buFont typeface="Calibri"/>
              <a:buChar char="•"/>
              <a:defRPr b="1" sz="2400">
                <a:solidFill>
                  <a:srgbClr val="B3BB03"/>
                </a:solidFill>
              </a:defRPr>
            </a:lvl3pPr>
            <a:lvl4pPr indent="-381000" lvl="3" marL="1828800" algn="ctr">
              <a:lnSpc>
                <a:spcPct val="100000"/>
              </a:lnSpc>
              <a:spcBef>
                <a:spcPts val="0"/>
              </a:spcBef>
              <a:spcAft>
                <a:spcPts val="0"/>
              </a:spcAft>
              <a:buClr>
                <a:srgbClr val="B3BB03"/>
              </a:buClr>
              <a:buSzPts val="2400"/>
              <a:buFont typeface="Calibri"/>
              <a:buChar char="•"/>
              <a:defRPr b="1" sz="2400">
                <a:solidFill>
                  <a:srgbClr val="B3BB03"/>
                </a:solidFill>
              </a:defRPr>
            </a:lvl4pPr>
            <a:lvl5pPr indent="-381000" lvl="4" marL="2286000" algn="ctr">
              <a:lnSpc>
                <a:spcPct val="100000"/>
              </a:lnSpc>
              <a:spcBef>
                <a:spcPts val="0"/>
              </a:spcBef>
              <a:spcAft>
                <a:spcPts val="0"/>
              </a:spcAft>
              <a:buClr>
                <a:srgbClr val="B3BB03"/>
              </a:buClr>
              <a:buSzPts val="2400"/>
              <a:buFont typeface="Calibri"/>
              <a:buChar char="•"/>
              <a:defRPr b="1" sz="2400">
                <a:solidFill>
                  <a:srgbClr val="B3BB03"/>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83" name="Google Shape;283;p54"/>
          <p:cNvSpPr txBox="1"/>
          <p:nvPr/>
        </p:nvSpPr>
        <p:spPr>
          <a:xfrm>
            <a:off x="6345720" y="2339999"/>
            <a:ext cx="5488560" cy="33308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3BB03"/>
              </a:buClr>
              <a:buSzPts val="1800"/>
              <a:buFont typeface="Calibri"/>
              <a:buNone/>
            </a:pPr>
            <a:r>
              <a:rPr b="1" i="0" lang="en-US" sz="1800" u="none" cap="none" strike="noStrike">
                <a:solidFill>
                  <a:srgbClr val="B3BB03"/>
                </a:solidFill>
                <a:latin typeface="Calibri"/>
                <a:ea typeface="Calibri"/>
                <a:cs typeface="Calibri"/>
                <a:sym typeface="Calibri"/>
              </a:rPr>
              <a:t>Dans ce module, vous allez :</a:t>
            </a:r>
            <a:endParaRPr b="0" i="0" sz="1400" u="none" cap="none" strike="noStrike">
              <a:solidFill>
                <a:srgbClr val="000000"/>
              </a:solidFill>
              <a:latin typeface="Arial"/>
              <a:ea typeface="Arial"/>
              <a:cs typeface="Arial"/>
              <a:sym typeface="Arial"/>
            </a:endParaRPr>
          </a:p>
        </p:txBody>
      </p:sp>
      <p:sp>
        <p:nvSpPr>
          <p:cNvPr id="284" name="Google Shape;284;p54"/>
          <p:cNvSpPr txBox="1"/>
          <p:nvPr>
            <p:ph idx="2" type="body"/>
          </p:nvPr>
        </p:nvSpPr>
        <p:spPr>
          <a:xfrm>
            <a:off x="6299999" y="2879999"/>
            <a:ext cx="5580002" cy="1440001"/>
          </a:xfrm>
          <a:prstGeom prst="rect">
            <a:avLst/>
          </a:prstGeom>
          <a:noFill/>
          <a:ln>
            <a:noFill/>
          </a:ln>
        </p:spPr>
        <p:txBody>
          <a:bodyPr anchorCtr="0" anchor="t" bIns="45700" lIns="45700" spcFirstLastPara="1" rIns="45700" wrap="square" tIns="45700">
            <a:normAutofit/>
          </a:bodyPr>
          <a:lstStyle>
            <a:lvl1pPr indent="-330200" lvl="0" marL="457200" algn="l">
              <a:lnSpc>
                <a:spcPct val="100000"/>
              </a:lnSpc>
              <a:spcBef>
                <a:spcPts val="600"/>
              </a:spcBef>
              <a:spcAft>
                <a:spcPts val="0"/>
              </a:spcAft>
              <a:buClr>
                <a:srgbClr val="565656"/>
              </a:buClr>
              <a:buSzPts val="1600"/>
              <a:buChar char="•"/>
              <a:defRPr sz="1600">
                <a:solidFill>
                  <a:srgbClr val="565656"/>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85" name="Google Shape;285;p54"/>
          <p:cNvSpPr txBox="1"/>
          <p:nvPr>
            <p:ph idx="3" type="body"/>
          </p:nvPr>
        </p:nvSpPr>
        <p:spPr>
          <a:xfrm>
            <a:off x="8480683" y="6132986"/>
            <a:ext cx="1689315" cy="720001"/>
          </a:xfrm>
          <a:prstGeom prst="rect">
            <a:avLst/>
          </a:prstGeom>
          <a:solidFill>
            <a:srgbClr val="B3BB03"/>
          </a:solid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2400"/>
              <a:buFont typeface="Calibri"/>
              <a:buNone/>
              <a:defRPr b="1" sz="2400">
                <a:solidFill>
                  <a:srgbClr val="FFFFFF"/>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Image 24" id="286" name="Google Shape;286;p54"/>
          <p:cNvPicPr preferRelativeResize="0"/>
          <p:nvPr/>
        </p:nvPicPr>
        <p:blipFill rotWithShape="1">
          <a:blip r:embed="rId3">
            <a:alphaModFix/>
          </a:blip>
          <a:srcRect b="0" l="0" r="0" t="0"/>
          <a:stretch/>
        </p:blipFill>
        <p:spPr>
          <a:xfrm>
            <a:off x="8186397" y="6268946"/>
            <a:ext cx="401661" cy="396001"/>
          </a:xfrm>
          <a:prstGeom prst="rect">
            <a:avLst/>
          </a:prstGeom>
          <a:noFill/>
          <a:ln>
            <a:noFill/>
          </a:ln>
        </p:spPr>
      </p:pic>
      <p:pic>
        <p:nvPicPr>
          <p:cNvPr descr="Picture 6" id="287" name="Google Shape;287;p54"/>
          <p:cNvPicPr preferRelativeResize="0"/>
          <p:nvPr/>
        </p:nvPicPr>
        <p:blipFill rotWithShape="1">
          <a:blip r:embed="rId4">
            <a:alphaModFix/>
          </a:blip>
          <a:srcRect b="0" l="0" r="0" t="0"/>
          <a:stretch/>
        </p:blipFill>
        <p:spPr>
          <a:xfrm>
            <a:off x="438444" y="195752"/>
            <a:ext cx="1027198" cy="1014822"/>
          </a:xfrm>
          <a:prstGeom prst="rect">
            <a:avLst/>
          </a:prstGeom>
          <a:noFill/>
          <a:ln>
            <a:noFill/>
          </a:ln>
        </p:spPr>
      </p:pic>
      <p:pic>
        <p:nvPicPr>
          <p:cNvPr descr="Image 26" id="288" name="Google Shape;288;p54"/>
          <p:cNvPicPr preferRelativeResize="0"/>
          <p:nvPr/>
        </p:nvPicPr>
        <p:blipFill rotWithShape="1">
          <a:blip r:embed="rId5">
            <a:alphaModFix/>
          </a:blip>
          <a:srcRect b="0" l="0" r="0" t="0"/>
          <a:stretch/>
        </p:blipFill>
        <p:spPr>
          <a:xfrm>
            <a:off x="1680261" y="380582"/>
            <a:ext cx="2002222" cy="645161"/>
          </a:xfrm>
          <a:prstGeom prst="rect">
            <a:avLst/>
          </a:prstGeom>
          <a:noFill/>
          <a:ln>
            <a:noFill/>
          </a:ln>
        </p:spPr>
      </p:pic>
      <p:pic>
        <p:nvPicPr>
          <p:cNvPr descr="Image 27" id="289" name="Google Shape;289;p54"/>
          <p:cNvPicPr preferRelativeResize="0"/>
          <p:nvPr/>
        </p:nvPicPr>
        <p:blipFill rotWithShape="1">
          <a:blip r:embed="rId6">
            <a:alphaModFix/>
          </a:blip>
          <a:srcRect b="0" l="0" r="0" t="0"/>
          <a:stretch/>
        </p:blipFill>
        <p:spPr>
          <a:xfrm>
            <a:off x="8657463" y="4542289"/>
            <a:ext cx="865075" cy="865075"/>
          </a:xfrm>
          <a:prstGeom prst="rect">
            <a:avLst/>
          </a:prstGeom>
          <a:noFill/>
          <a:ln>
            <a:noFill/>
          </a:ln>
        </p:spPr>
      </p:pic>
      <p:sp>
        <p:nvSpPr>
          <p:cNvPr id="290" name="Google Shape;290;p54"/>
          <p:cNvSpPr txBox="1"/>
          <p:nvPr/>
        </p:nvSpPr>
        <p:spPr>
          <a:xfrm>
            <a:off x="6345720" y="561658"/>
            <a:ext cx="5488560" cy="44475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B3BB03"/>
              </a:buClr>
              <a:buSzPts val="2800"/>
              <a:buFont typeface="Calibri"/>
              <a:buNone/>
            </a:pPr>
            <a:r>
              <a:rPr b="1" i="0" lang="en-US" sz="2800" u="none" cap="none" strike="noStrike">
                <a:solidFill>
                  <a:srgbClr val="B3BB03"/>
                </a:solidFill>
                <a:latin typeface="Calibri"/>
                <a:ea typeface="Calibri"/>
                <a:cs typeface="Calibri"/>
                <a:sym typeface="Calibri"/>
              </a:rPr>
              <a:t>PARTIE 6</a:t>
            </a:r>
            <a:endParaRPr b="0" i="0" sz="1400" u="none" cap="none" strike="noStrike">
              <a:solidFill>
                <a:srgbClr val="000000"/>
              </a:solidFill>
              <a:latin typeface="Arial"/>
              <a:ea typeface="Arial"/>
              <a:cs typeface="Arial"/>
              <a:sym typeface="Arial"/>
            </a:endParaRPr>
          </a:p>
        </p:txBody>
      </p:sp>
      <p:sp>
        <p:nvSpPr>
          <p:cNvPr id="291" name="Google Shape;291;p5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OBJECTIFS" showMasterSp="0">
  <p:cSld name="5_SLIDE OBJECTIFS">
    <p:spTree>
      <p:nvGrpSpPr>
        <p:cNvPr id="292" name="Shape 292"/>
        <p:cNvGrpSpPr/>
        <p:nvPr/>
      </p:nvGrpSpPr>
      <p:grpSpPr>
        <a:xfrm>
          <a:off x="0" y="0"/>
          <a:ext cx="0" cy="0"/>
          <a:chOff x="0" y="0"/>
          <a:chExt cx="0" cy="0"/>
        </a:xfrm>
      </p:grpSpPr>
      <p:pic>
        <p:nvPicPr>
          <p:cNvPr descr="Image 10" id="293" name="Google Shape;293;p55"/>
          <p:cNvPicPr preferRelativeResize="0"/>
          <p:nvPr/>
        </p:nvPicPr>
        <p:blipFill rotWithShape="1">
          <a:blip r:embed="rId2">
            <a:alphaModFix/>
          </a:blip>
          <a:srcRect b="0" l="0" r="0" t="0"/>
          <a:stretch/>
        </p:blipFill>
        <p:spPr>
          <a:xfrm>
            <a:off x="4934" y="0"/>
            <a:ext cx="12187067" cy="6858000"/>
          </a:xfrm>
          <a:prstGeom prst="rect">
            <a:avLst/>
          </a:prstGeom>
          <a:noFill/>
          <a:ln>
            <a:noFill/>
          </a:ln>
        </p:spPr>
      </p:pic>
      <p:sp>
        <p:nvSpPr>
          <p:cNvPr id="294" name="Google Shape;294;p55"/>
          <p:cNvSpPr txBox="1"/>
          <p:nvPr/>
        </p:nvSpPr>
        <p:spPr>
          <a:xfrm>
            <a:off x="6345720" y="2339999"/>
            <a:ext cx="5488560" cy="33308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3BB03"/>
              </a:buClr>
              <a:buSzPts val="1800"/>
              <a:buFont typeface="Calibri"/>
              <a:buNone/>
            </a:pPr>
            <a:r>
              <a:rPr b="1" i="0" lang="en-US" sz="1800" u="none" cap="none" strike="noStrike">
                <a:solidFill>
                  <a:srgbClr val="B3BB03"/>
                </a:solidFill>
                <a:latin typeface="Calibri"/>
                <a:ea typeface="Calibri"/>
                <a:cs typeface="Calibri"/>
                <a:sym typeface="Calibri"/>
              </a:rPr>
              <a:t>Ce que vous allez apprendre dans ce chapitre :</a:t>
            </a:r>
            <a:endParaRPr b="0" i="0" sz="1400" u="none" cap="none" strike="noStrike">
              <a:solidFill>
                <a:srgbClr val="000000"/>
              </a:solidFill>
              <a:latin typeface="Arial"/>
              <a:ea typeface="Arial"/>
              <a:cs typeface="Arial"/>
              <a:sym typeface="Arial"/>
            </a:endParaRPr>
          </a:p>
        </p:txBody>
      </p:sp>
      <p:sp>
        <p:nvSpPr>
          <p:cNvPr id="295" name="Google Shape;295;p55"/>
          <p:cNvSpPr txBox="1"/>
          <p:nvPr>
            <p:ph idx="1"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lvl1pPr indent="-330200" lvl="0" marL="457200" algn="l">
              <a:lnSpc>
                <a:spcPct val="100000"/>
              </a:lnSpc>
              <a:spcBef>
                <a:spcPts val="600"/>
              </a:spcBef>
              <a:spcAft>
                <a:spcPts val="0"/>
              </a:spcAft>
              <a:buClr>
                <a:srgbClr val="565656"/>
              </a:buClr>
              <a:buSzPts val="1600"/>
              <a:buChar char="•"/>
              <a:defRPr sz="1600">
                <a:solidFill>
                  <a:srgbClr val="565656"/>
                </a:solidFill>
              </a:defRPr>
            </a:lvl1pPr>
            <a:lvl2pPr indent="-330200" lvl="1" marL="914400" algn="l">
              <a:lnSpc>
                <a:spcPct val="100000"/>
              </a:lnSpc>
              <a:spcBef>
                <a:spcPts val="600"/>
              </a:spcBef>
              <a:spcAft>
                <a:spcPts val="0"/>
              </a:spcAft>
              <a:buClr>
                <a:srgbClr val="565656"/>
              </a:buClr>
              <a:buSzPts val="1600"/>
              <a:buChar char="•"/>
              <a:defRPr sz="1600">
                <a:solidFill>
                  <a:srgbClr val="565656"/>
                </a:solidFill>
              </a:defRPr>
            </a:lvl2pPr>
            <a:lvl3pPr indent="-330200" lvl="2" marL="1371600" algn="l">
              <a:lnSpc>
                <a:spcPct val="100000"/>
              </a:lnSpc>
              <a:spcBef>
                <a:spcPts val="600"/>
              </a:spcBef>
              <a:spcAft>
                <a:spcPts val="0"/>
              </a:spcAft>
              <a:buClr>
                <a:srgbClr val="565656"/>
              </a:buClr>
              <a:buSzPts val="1600"/>
              <a:buChar char="•"/>
              <a:defRPr sz="1600">
                <a:solidFill>
                  <a:srgbClr val="565656"/>
                </a:solidFill>
              </a:defRPr>
            </a:lvl3pPr>
            <a:lvl4pPr indent="-330200" lvl="3" marL="1828800" algn="l">
              <a:lnSpc>
                <a:spcPct val="100000"/>
              </a:lnSpc>
              <a:spcBef>
                <a:spcPts val="600"/>
              </a:spcBef>
              <a:spcAft>
                <a:spcPts val="0"/>
              </a:spcAft>
              <a:buClr>
                <a:srgbClr val="565656"/>
              </a:buClr>
              <a:buSzPts val="1600"/>
              <a:buChar char="•"/>
              <a:defRPr sz="1600">
                <a:solidFill>
                  <a:srgbClr val="565656"/>
                </a:solidFill>
              </a:defRPr>
            </a:lvl4pPr>
            <a:lvl5pPr indent="-330200" lvl="4" marL="2286000" algn="l">
              <a:lnSpc>
                <a:spcPct val="100000"/>
              </a:lnSpc>
              <a:spcBef>
                <a:spcPts val="600"/>
              </a:spcBef>
              <a:spcAft>
                <a:spcPts val="0"/>
              </a:spcAft>
              <a:buClr>
                <a:srgbClr val="565656"/>
              </a:buClr>
              <a:buSzPts val="1600"/>
              <a:buChar char="•"/>
              <a:defRPr sz="1600">
                <a:solidFill>
                  <a:srgbClr val="565656"/>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96" name="Google Shape;296;p55"/>
          <p:cNvSpPr/>
          <p:nvPr/>
        </p:nvSpPr>
        <p:spPr>
          <a:xfrm>
            <a:off x="8010000" y="6132986"/>
            <a:ext cx="2160001" cy="720001"/>
          </a:xfrm>
          <a:custGeom>
            <a:rect b="b" l="l" r="r" t="t"/>
            <a:pathLst>
              <a:path extrusionOk="0" h="21600" w="2160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B3BB0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7" name="Google Shape;297;p55"/>
          <p:cNvSpPr txBox="1"/>
          <p:nvPr>
            <p:ph idx="2"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2400"/>
              <a:buFont typeface="Calibri"/>
              <a:buNone/>
              <a:defRPr b="1" sz="2400">
                <a:solidFill>
                  <a:srgbClr val="FFFFFF"/>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Image 21" id="298" name="Google Shape;298;p55"/>
          <p:cNvPicPr preferRelativeResize="0"/>
          <p:nvPr/>
        </p:nvPicPr>
        <p:blipFill rotWithShape="1">
          <a:blip r:embed="rId3">
            <a:alphaModFix/>
          </a:blip>
          <a:srcRect b="0" l="0" r="0" t="0"/>
          <a:stretch/>
        </p:blipFill>
        <p:spPr>
          <a:xfrm>
            <a:off x="8186397" y="6268946"/>
            <a:ext cx="401661" cy="396001"/>
          </a:xfrm>
          <a:prstGeom prst="rect">
            <a:avLst/>
          </a:prstGeom>
          <a:noFill/>
          <a:ln>
            <a:noFill/>
          </a:ln>
        </p:spPr>
      </p:pic>
      <p:pic>
        <p:nvPicPr>
          <p:cNvPr descr="Picture 6" id="299" name="Google Shape;299;p55"/>
          <p:cNvPicPr preferRelativeResize="0"/>
          <p:nvPr/>
        </p:nvPicPr>
        <p:blipFill rotWithShape="1">
          <a:blip r:embed="rId4">
            <a:alphaModFix/>
          </a:blip>
          <a:srcRect b="0" l="0" r="0" t="0"/>
          <a:stretch/>
        </p:blipFill>
        <p:spPr>
          <a:xfrm>
            <a:off x="438444" y="195752"/>
            <a:ext cx="1027198" cy="1014822"/>
          </a:xfrm>
          <a:prstGeom prst="rect">
            <a:avLst/>
          </a:prstGeom>
          <a:noFill/>
          <a:ln>
            <a:noFill/>
          </a:ln>
        </p:spPr>
      </p:pic>
      <p:pic>
        <p:nvPicPr>
          <p:cNvPr descr="Image 26" id="300" name="Google Shape;300;p55"/>
          <p:cNvPicPr preferRelativeResize="0"/>
          <p:nvPr/>
        </p:nvPicPr>
        <p:blipFill rotWithShape="1">
          <a:blip r:embed="rId5">
            <a:alphaModFix/>
          </a:blip>
          <a:srcRect b="0" l="0" r="0" t="0"/>
          <a:stretch/>
        </p:blipFill>
        <p:spPr>
          <a:xfrm>
            <a:off x="1680261" y="380582"/>
            <a:ext cx="2002222" cy="645161"/>
          </a:xfrm>
          <a:prstGeom prst="rect">
            <a:avLst/>
          </a:prstGeom>
          <a:noFill/>
          <a:ln>
            <a:noFill/>
          </a:ln>
        </p:spPr>
      </p:pic>
      <p:sp>
        <p:nvSpPr>
          <p:cNvPr id="301" name="Google Shape;301;p55"/>
          <p:cNvSpPr txBox="1"/>
          <p:nvPr>
            <p:ph idx="3"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lvl1pPr indent="-228600" lvl="0" marL="457200" algn="ctr">
              <a:lnSpc>
                <a:spcPct val="100000"/>
              </a:lnSpc>
              <a:spcBef>
                <a:spcPts val="0"/>
              </a:spcBef>
              <a:spcAft>
                <a:spcPts val="0"/>
              </a:spcAft>
              <a:buClr>
                <a:srgbClr val="B3BB03"/>
              </a:buClr>
              <a:buSzPts val="2800"/>
              <a:buFont typeface="Calibri"/>
              <a:buNone/>
              <a:defRPr b="1">
                <a:solidFill>
                  <a:srgbClr val="B3BB03"/>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02" name="Google Shape;302;p55"/>
          <p:cNvSpPr txBox="1"/>
          <p:nvPr>
            <p:ph idx="4"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B3BB03"/>
              </a:buClr>
              <a:buSzPts val="2400"/>
              <a:buFont typeface="Calibri"/>
              <a:buNone/>
              <a:defRPr b="1" sz="2400">
                <a:solidFill>
                  <a:srgbClr val="B3BB03"/>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03" name="Google Shape;303;p5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SOUS TITRE" showMasterSp="0">
  <p:cSld name="4_SLIDE SOUS TITRE">
    <p:spTree>
      <p:nvGrpSpPr>
        <p:cNvPr id="304" name="Shape 304"/>
        <p:cNvGrpSpPr/>
        <p:nvPr/>
      </p:nvGrpSpPr>
      <p:grpSpPr>
        <a:xfrm>
          <a:off x="0" y="0"/>
          <a:ext cx="0" cy="0"/>
          <a:chOff x="0" y="0"/>
          <a:chExt cx="0" cy="0"/>
        </a:xfrm>
      </p:grpSpPr>
      <p:pic>
        <p:nvPicPr>
          <p:cNvPr descr="Image 2" id="305" name="Google Shape;305;p56"/>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306" name="Google Shape;306;p56"/>
          <p:cNvSpPr txBox="1"/>
          <p:nvPr>
            <p:ph idx="1"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lvl1pPr indent="-228600" lvl="0" marL="457200" algn="ctr">
              <a:lnSpc>
                <a:spcPct val="100000"/>
              </a:lnSpc>
              <a:spcBef>
                <a:spcPts val="0"/>
              </a:spcBef>
              <a:spcAft>
                <a:spcPts val="0"/>
              </a:spcAft>
              <a:buClr>
                <a:srgbClr val="B3BB03"/>
              </a:buClr>
              <a:buSzPts val="2800"/>
              <a:buFont typeface="Calibri"/>
              <a:buNone/>
              <a:defRPr b="1">
                <a:solidFill>
                  <a:srgbClr val="B3BB03"/>
                </a:solidFill>
              </a:defRPr>
            </a:lvl1pPr>
            <a:lvl2pPr indent="-406400" lvl="1" marL="914400" algn="ctr">
              <a:lnSpc>
                <a:spcPct val="100000"/>
              </a:lnSpc>
              <a:spcBef>
                <a:spcPts val="0"/>
              </a:spcBef>
              <a:spcAft>
                <a:spcPts val="0"/>
              </a:spcAft>
              <a:buClr>
                <a:srgbClr val="B3BB03"/>
              </a:buClr>
              <a:buSzPts val="2800"/>
              <a:buFont typeface="Calibri"/>
              <a:buChar char="•"/>
              <a:defRPr b="1">
                <a:solidFill>
                  <a:srgbClr val="B3BB03"/>
                </a:solidFill>
              </a:defRPr>
            </a:lvl2pPr>
            <a:lvl3pPr indent="-406400" lvl="2" marL="1371600" algn="ctr">
              <a:lnSpc>
                <a:spcPct val="100000"/>
              </a:lnSpc>
              <a:spcBef>
                <a:spcPts val="0"/>
              </a:spcBef>
              <a:spcAft>
                <a:spcPts val="0"/>
              </a:spcAft>
              <a:buClr>
                <a:srgbClr val="B3BB03"/>
              </a:buClr>
              <a:buSzPts val="2800"/>
              <a:buFont typeface="Calibri"/>
              <a:buChar char="•"/>
              <a:defRPr b="1">
                <a:solidFill>
                  <a:srgbClr val="B3BB03"/>
                </a:solidFill>
              </a:defRPr>
            </a:lvl3pPr>
            <a:lvl4pPr indent="-406400" lvl="3" marL="1828800" algn="ctr">
              <a:lnSpc>
                <a:spcPct val="100000"/>
              </a:lnSpc>
              <a:spcBef>
                <a:spcPts val="0"/>
              </a:spcBef>
              <a:spcAft>
                <a:spcPts val="0"/>
              </a:spcAft>
              <a:buClr>
                <a:srgbClr val="B3BB03"/>
              </a:buClr>
              <a:buSzPts val="2800"/>
              <a:buFont typeface="Calibri"/>
              <a:buChar char="•"/>
              <a:defRPr b="1">
                <a:solidFill>
                  <a:srgbClr val="B3BB03"/>
                </a:solidFill>
              </a:defRPr>
            </a:lvl4pPr>
            <a:lvl5pPr indent="-406400" lvl="4" marL="2286000" algn="ctr">
              <a:lnSpc>
                <a:spcPct val="100000"/>
              </a:lnSpc>
              <a:spcBef>
                <a:spcPts val="0"/>
              </a:spcBef>
              <a:spcAft>
                <a:spcPts val="0"/>
              </a:spcAft>
              <a:buClr>
                <a:srgbClr val="B3BB03"/>
              </a:buClr>
              <a:buSzPts val="2800"/>
              <a:buFont typeface="Calibri"/>
              <a:buChar char="•"/>
              <a:defRPr b="1">
                <a:solidFill>
                  <a:srgbClr val="B3BB03"/>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07" name="Google Shape;307;p56"/>
          <p:cNvSpPr txBox="1"/>
          <p:nvPr>
            <p:ph idx="2"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B3BB03"/>
              </a:buClr>
              <a:buSzPts val="2400"/>
              <a:buFont typeface="Calibri"/>
              <a:buNone/>
              <a:defRPr b="1" sz="2400">
                <a:solidFill>
                  <a:srgbClr val="B3BB03"/>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08" name="Google Shape;308;p56"/>
          <p:cNvSpPr txBox="1"/>
          <p:nvPr>
            <p:ph idx="3"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lvl1pPr indent="-330200" lvl="0" marL="457200" algn="l">
              <a:lnSpc>
                <a:spcPct val="100000"/>
              </a:lnSpc>
              <a:spcBef>
                <a:spcPts val="600"/>
              </a:spcBef>
              <a:spcAft>
                <a:spcPts val="0"/>
              </a:spcAft>
              <a:buClr>
                <a:srgbClr val="D0D0D0"/>
              </a:buClr>
              <a:buSzPts val="1600"/>
              <a:buFont typeface="Calibri"/>
              <a:buAutoNum type="arabicPeriod"/>
              <a:defRPr sz="1600">
                <a:solidFill>
                  <a:srgbClr val="D0D0D0"/>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Picture 6" id="309" name="Google Shape;309;p56"/>
          <p:cNvPicPr preferRelativeResize="0"/>
          <p:nvPr/>
        </p:nvPicPr>
        <p:blipFill rotWithShape="1">
          <a:blip r:embed="rId3">
            <a:alphaModFix/>
          </a:blip>
          <a:srcRect b="0" l="0" r="0" t="0"/>
          <a:stretch/>
        </p:blipFill>
        <p:spPr>
          <a:xfrm>
            <a:off x="438444" y="195752"/>
            <a:ext cx="1027198" cy="1014822"/>
          </a:xfrm>
          <a:prstGeom prst="rect">
            <a:avLst/>
          </a:prstGeom>
          <a:noFill/>
          <a:ln>
            <a:noFill/>
          </a:ln>
        </p:spPr>
      </p:pic>
      <p:pic>
        <p:nvPicPr>
          <p:cNvPr descr="Image 8" id="310" name="Google Shape;310;p56"/>
          <p:cNvPicPr preferRelativeResize="0"/>
          <p:nvPr/>
        </p:nvPicPr>
        <p:blipFill rotWithShape="1">
          <a:blip r:embed="rId4">
            <a:alphaModFix/>
          </a:blip>
          <a:srcRect b="0" l="0" r="0" t="0"/>
          <a:stretch/>
        </p:blipFill>
        <p:spPr>
          <a:xfrm>
            <a:off x="1680261" y="380582"/>
            <a:ext cx="2002222" cy="645161"/>
          </a:xfrm>
          <a:prstGeom prst="rect">
            <a:avLst/>
          </a:prstGeom>
          <a:noFill/>
          <a:ln>
            <a:noFill/>
          </a:ln>
        </p:spPr>
      </p:pic>
      <p:sp>
        <p:nvSpPr>
          <p:cNvPr id="311" name="Google Shape;311;p5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CONTENU PARTIE 5" showMasterSp="0">
  <p:cSld name="2_SLIDE CONTENU PARTIE 5">
    <p:spTree>
      <p:nvGrpSpPr>
        <p:cNvPr id="312" name="Shape 312"/>
        <p:cNvGrpSpPr/>
        <p:nvPr/>
      </p:nvGrpSpPr>
      <p:grpSpPr>
        <a:xfrm>
          <a:off x="0" y="0"/>
          <a:ext cx="0" cy="0"/>
          <a:chOff x="0" y="0"/>
          <a:chExt cx="0" cy="0"/>
        </a:xfrm>
      </p:grpSpPr>
      <p:pic>
        <p:nvPicPr>
          <p:cNvPr descr="Image 21" id="313" name="Google Shape;313;p57"/>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314" name="Google Shape;314;p57"/>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15" name="Google Shape;315;p57"/>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316" name="Google Shape;316;p57"/>
          <p:cNvSpPr/>
          <p:nvPr/>
        </p:nvSpPr>
        <p:spPr>
          <a:xfrm>
            <a:off x="536786" y="1465445"/>
            <a:ext cx="11118426" cy="5146334"/>
          </a:xfrm>
          <a:prstGeom prst="rect">
            <a:avLst/>
          </a:prstGeom>
          <a:solidFill>
            <a:srgbClr val="FFFFFF"/>
          </a:solidFill>
          <a:ln cap="flat" cmpd="sng" w="9525">
            <a:solidFill>
              <a:srgbClr val="BFBFB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7" name="Google Shape;317;p57"/>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B3BB0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318" name="Google Shape;318;p57"/>
          <p:cNvGrpSpPr/>
          <p:nvPr/>
        </p:nvGrpSpPr>
        <p:grpSpPr>
          <a:xfrm>
            <a:off x="-2" y="5060160"/>
            <a:ext cx="536789" cy="1080006"/>
            <a:chOff x="0" y="-1"/>
            <a:chExt cx="536787" cy="1080004"/>
          </a:xfrm>
        </p:grpSpPr>
        <p:sp>
          <p:nvSpPr>
            <p:cNvPr id="319" name="Google Shape;319;p57"/>
            <p:cNvSpPr/>
            <p:nvPr/>
          </p:nvSpPr>
          <p:spPr>
            <a:xfrm rot="-5400000">
              <a:off x="-271609" y="271608"/>
              <a:ext cx="1080004" cy="536787"/>
            </a:xfrm>
            <a:prstGeom prst="rect">
              <a:avLst/>
            </a:prstGeom>
            <a:solidFill>
              <a:srgbClr val="B3BB03"/>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320" name="Google Shape;320;p57"/>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6</a:t>
              </a:r>
              <a:endParaRPr b="0" i="0" sz="1400" u="none" cap="none" strike="noStrike">
                <a:solidFill>
                  <a:srgbClr val="000000"/>
                </a:solidFill>
                <a:latin typeface="Arial"/>
                <a:ea typeface="Arial"/>
                <a:cs typeface="Arial"/>
                <a:sym typeface="Arial"/>
              </a:endParaRPr>
            </a:p>
          </p:txBody>
        </p:sp>
      </p:grpSp>
      <p:pic>
        <p:nvPicPr>
          <p:cNvPr descr="Picture 6" id="321" name="Google Shape;321;p57"/>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322" name="Google Shape;322;p57"/>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323" name="Google Shape;323;p57"/>
          <p:cNvSpPr txBox="1"/>
          <p:nvPr>
            <p:ph idx="1" type="body"/>
          </p:nvPr>
        </p:nvSpPr>
        <p:spPr>
          <a:xfrm>
            <a:off x="719999" y="1616658"/>
            <a:ext cx="10746577" cy="31971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rgbClr val="B3BB03"/>
              </a:buClr>
              <a:buSzPts val="1600"/>
              <a:buFont typeface="Calibri"/>
              <a:buNone/>
              <a:defRPr b="1" sz="1600">
                <a:solidFill>
                  <a:srgbClr val="B3BB03"/>
                </a:solidFill>
              </a:defRPr>
            </a:lvl1pPr>
            <a:lvl2pPr indent="-228600" lvl="1" marL="914400" algn="l">
              <a:lnSpc>
                <a:spcPct val="100000"/>
              </a:lnSpc>
              <a:spcBef>
                <a:spcPts val="600"/>
              </a:spcBef>
              <a:spcAft>
                <a:spcPts val="0"/>
              </a:spcAft>
              <a:buClr>
                <a:srgbClr val="B3BB03"/>
              </a:buClr>
              <a:buSzPts val="1600"/>
              <a:buFont typeface="Calibri"/>
              <a:buNone/>
              <a:defRPr b="1" sz="1600">
                <a:solidFill>
                  <a:srgbClr val="B3BB03"/>
                </a:solidFill>
              </a:defRPr>
            </a:lvl2pPr>
            <a:lvl3pPr indent="-228600" lvl="2" marL="1371600" algn="l">
              <a:lnSpc>
                <a:spcPct val="100000"/>
              </a:lnSpc>
              <a:spcBef>
                <a:spcPts val="600"/>
              </a:spcBef>
              <a:spcAft>
                <a:spcPts val="0"/>
              </a:spcAft>
              <a:buClr>
                <a:srgbClr val="B3BB03"/>
              </a:buClr>
              <a:buSzPts val="1600"/>
              <a:buFont typeface="Calibri"/>
              <a:buNone/>
              <a:defRPr b="1" sz="1600">
                <a:solidFill>
                  <a:srgbClr val="B3BB03"/>
                </a:solidFill>
              </a:defRPr>
            </a:lvl3pPr>
            <a:lvl4pPr indent="-228600" lvl="3" marL="1828800" algn="l">
              <a:lnSpc>
                <a:spcPct val="100000"/>
              </a:lnSpc>
              <a:spcBef>
                <a:spcPts val="600"/>
              </a:spcBef>
              <a:spcAft>
                <a:spcPts val="0"/>
              </a:spcAft>
              <a:buClr>
                <a:srgbClr val="B3BB03"/>
              </a:buClr>
              <a:buSzPts val="1600"/>
              <a:buFont typeface="Calibri"/>
              <a:buNone/>
              <a:defRPr b="1" sz="1600">
                <a:solidFill>
                  <a:srgbClr val="B3BB03"/>
                </a:solidFill>
              </a:defRPr>
            </a:lvl4pPr>
            <a:lvl5pPr indent="-228600" lvl="4" marL="2286000" algn="l">
              <a:lnSpc>
                <a:spcPct val="100000"/>
              </a:lnSpc>
              <a:spcBef>
                <a:spcPts val="600"/>
              </a:spcBef>
              <a:spcAft>
                <a:spcPts val="0"/>
              </a:spcAft>
              <a:buClr>
                <a:srgbClr val="B3BB03"/>
              </a:buClr>
              <a:buSzPts val="1600"/>
              <a:buFont typeface="Calibri"/>
              <a:buNone/>
              <a:defRPr b="1" sz="1600">
                <a:solidFill>
                  <a:srgbClr val="B3BB03"/>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24" name="Google Shape;324;p57"/>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B3BB03"/>
              </a:buClr>
              <a:buSzPts val="2000"/>
              <a:buFont typeface="Calibri"/>
              <a:buNone/>
              <a:defRPr b="1" sz="2000">
                <a:solidFill>
                  <a:srgbClr val="B3BB03"/>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25" name="Google Shape;325;p57"/>
          <p:cNvSpPr txBox="1"/>
          <p:nvPr>
            <p:ph idx="2"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B3BB03"/>
              </a:buClr>
              <a:buSzPts val="1600"/>
              <a:buFont typeface="Calibri"/>
              <a:buNone/>
              <a:defRPr b="1" sz="1600">
                <a:solidFill>
                  <a:srgbClr val="B3BB03"/>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showMasterSp="0">
  <p:cSld name="Disposition personnalisée">
    <p:spTree>
      <p:nvGrpSpPr>
        <p:cNvPr id="326" name="Shape 326"/>
        <p:cNvGrpSpPr/>
        <p:nvPr/>
      </p:nvGrpSpPr>
      <p:grpSpPr>
        <a:xfrm>
          <a:off x="0" y="0"/>
          <a:ext cx="0" cy="0"/>
          <a:chOff x="0" y="0"/>
          <a:chExt cx="0" cy="0"/>
        </a:xfrm>
      </p:grpSpPr>
      <p:sp>
        <p:nvSpPr>
          <p:cNvPr id="327" name="Google Shape;327;p58"/>
          <p:cNvSpPr txBox="1"/>
          <p:nvPr>
            <p:ph idx="1" type="body"/>
          </p:nvPr>
        </p:nvSpPr>
        <p:spPr>
          <a:xfrm>
            <a:off x="303825" y="259040"/>
            <a:ext cx="2340001"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D0D0D"/>
              </a:buClr>
              <a:buSzPts val="1600"/>
              <a:buFont typeface="Calibri"/>
              <a:buNone/>
              <a:defRPr b="1" sz="1600">
                <a:solidFill>
                  <a:srgbClr val="0D0D0D"/>
                </a:solidFill>
              </a:defRPr>
            </a:lvl1pPr>
            <a:lvl2pPr indent="-330200" lvl="1" marL="914400" algn="l">
              <a:lnSpc>
                <a:spcPct val="90000"/>
              </a:lnSpc>
              <a:spcBef>
                <a:spcPts val="1000"/>
              </a:spcBef>
              <a:spcAft>
                <a:spcPts val="0"/>
              </a:spcAft>
              <a:buClr>
                <a:srgbClr val="0D0D0D"/>
              </a:buClr>
              <a:buSzPts val="1600"/>
              <a:buFont typeface="Calibri"/>
              <a:buChar char="•"/>
              <a:defRPr b="1" sz="1600">
                <a:solidFill>
                  <a:srgbClr val="0D0D0D"/>
                </a:solidFill>
              </a:defRPr>
            </a:lvl2pPr>
            <a:lvl3pPr indent="-330200" lvl="2" marL="1371600" algn="l">
              <a:lnSpc>
                <a:spcPct val="90000"/>
              </a:lnSpc>
              <a:spcBef>
                <a:spcPts val="1000"/>
              </a:spcBef>
              <a:spcAft>
                <a:spcPts val="0"/>
              </a:spcAft>
              <a:buClr>
                <a:srgbClr val="0D0D0D"/>
              </a:buClr>
              <a:buSzPts val="1600"/>
              <a:buFont typeface="Calibri"/>
              <a:buChar char="•"/>
              <a:defRPr b="1" sz="1600">
                <a:solidFill>
                  <a:srgbClr val="0D0D0D"/>
                </a:solidFill>
              </a:defRPr>
            </a:lvl3pPr>
            <a:lvl4pPr indent="-330200" lvl="3" marL="1828800" algn="l">
              <a:lnSpc>
                <a:spcPct val="90000"/>
              </a:lnSpc>
              <a:spcBef>
                <a:spcPts val="1000"/>
              </a:spcBef>
              <a:spcAft>
                <a:spcPts val="0"/>
              </a:spcAft>
              <a:buClr>
                <a:srgbClr val="0D0D0D"/>
              </a:buClr>
              <a:buSzPts val="1600"/>
              <a:buFont typeface="Calibri"/>
              <a:buChar char="•"/>
              <a:defRPr b="1" sz="1600">
                <a:solidFill>
                  <a:srgbClr val="0D0D0D"/>
                </a:solidFill>
              </a:defRPr>
            </a:lvl4pPr>
            <a:lvl5pPr indent="-330200" lvl="4" marL="2286000" algn="l">
              <a:lnSpc>
                <a:spcPct val="90000"/>
              </a:lnSpc>
              <a:spcBef>
                <a:spcPts val="1000"/>
              </a:spcBef>
              <a:spcAft>
                <a:spcPts val="0"/>
              </a:spcAft>
              <a:buClr>
                <a:srgbClr val="0D0D0D"/>
              </a:buClr>
              <a:buSzPts val="1600"/>
              <a:buFont typeface="Calibri"/>
              <a:buChar char="•"/>
              <a:defRPr b="1" sz="1600">
                <a:solidFill>
                  <a:srgbClr val="0D0D0D"/>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28" name="Google Shape;328;p58"/>
          <p:cNvSpPr txBox="1"/>
          <p:nvPr>
            <p:ph idx="2" type="body"/>
          </p:nvPr>
        </p:nvSpPr>
        <p:spPr>
          <a:xfrm>
            <a:off x="303825" y="2955519"/>
            <a:ext cx="2340001"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D0D0D"/>
              </a:buClr>
              <a:buSzPts val="1600"/>
              <a:buFont typeface="Calibri"/>
              <a:buNone/>
              <a:defRPr b="1" sz="1600">
                <a:solidFill>
                  <a:srgbClr val="0D0D0D"/>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29" name="Google Shape;329;p58"/>
          <p:cNvSpPr txBox="1"/>
          <p:nvPr>
            <p:ph idx="3" type="body"/>
          </p:nvPr>
        </p:nvSpPr>
        <p:spPr>
          <a:xfrm>
            <a:off x="303824" y="5429544"/>
            <a:ext cx="2458425"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D0D0D"/>
              </a:buClr>
              <a:buSzPts val="1600"/>
              <a:buFont typeface="Calibri"/>
              <a:buNone/>
              <a:defRPr b="1" sz="1600">
                <a:solidFill>
                  <a:srgbClr val="0D0D0D"/>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30" name="Google Shape;330;p5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s couleurs" showMasterSp="0">
  <p:cSld name="Codes couleurs">
    <p:spTree>
      <p:nvGrpSpPr>
        <p:cNvPr id="331" name="Shape 331"/>
        <p:cNvGrpSpPr/>
        <p:nvPr/>
      </p:nvGrpSpPr>
      <p:grpSpPr>
        <a:xfrm>
          <a:off x="0" y="0"/>
          <a:ext cx="0" cy="0"/>
          <a:chOff x="0" y="0"/>
          <a:chExt cx="0" cy="0"/>
        </a:xfrm>
      </p:grpSpPr>
      <p:grpSp>
        <p:nvGrpSpPr>
          <p:cNvPr id="332" name="Google Shape;332;p59"/>
          <p:cNvGrpSpPr/>
          <p:nvPr/>
        </p:nvGrpSpPr>
        <p:grpSpPr>
          <a:xfrm>
            <a:off x="1524000" y="0"/>
            <a:ext cx="9144000" cy="6858000"/>
            <a:chOff x="0" y="0"/>
            <a:chExt cx="9144000" cy="6858000"/>
          </a:xfrm>
        </p:grpSpPr>
        <p:pic>
          <p:nvPicPr>
            <p:cNvPr descr="Image 3" id="333" name="Google Shape;333;p5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34" name="Google Shape;334;p59"/>
            <p:cNvSpPr/>
            <p:nvPr/>
          </p:nvSpPr>
          <p:spPr>
            <a:xfrm>
              <a:off x="3809998" y="4391025"/>
              <a:ext cx="1333501" cy="1333500"/>
            </a:xfrm>
            <a:prstGeom prst="rect">
              <a:avLst/>
            </a:prstGeom>
            <a:solidFill>
              <a:srgbClr val="BFBFB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5" name="Google Shape;335;p59"/>
            <p:cNvSpPr/>
            <p:nvPr/>
          </p:nvSpPr>
          <p:spPr>
            <a:xfrm>
              <a:off x="3754582" y="5724525"/>
              <a:ext cx="1506682" cy="323166"/>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6" name="Google Shape;336;p59"/>
            <p:cNvSpPr txBox="1"/>
            <p:nvPr/>
          </p:nvSpPr>
          <p:spPr>
            <a:xfrm>
              <a:off x="3832616" y="5724524"/>
              <a:ext cx="1350613" cy="91728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#BFBFBF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Gris légendes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et sources</a:t>
              </a:r>
              <a:endParaRPr b="0" i="0" sz="1400" u="none" cap="none" strike="noStrike">
                <a:solidFill>
                  <a:srgbClr val="000000"/>
                </a:solidFill>
                <a:latin typeface="Arial"/>
                <a:ea typeface="Arial"/>
                <a:cs typeface="Arial"/>
                <a:sym typeface="Arial"/>
              </a:endParaRPr>
            </a:p>
          </p:txBody>
        </p:sp>
        <p:sp>
          <p:nvSpPr>
            <p:cNvPr id="337" name="Google Shape;337;p59"/>
            <p:cNvSpPr/>
            <p:nvPr/>
          </p:nvSpPr>
          <p:spPr>
            <a:xfrm>
              <a:off x="311727" y="4229442"/>
              <a:ext cx="1506683" cy="18182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8" name="Google Shape;338;p59"/>
            <p:cNvSpPr/>
            <p:nvPr/>
          </p:nvSpPr>
          <p:spPr>
            <a:xfrm>
              <a:off x="400563" y="4391025"/>
              <a:ext cx="1333501" cy="1333500"/>
            </a:xfrm>
            <a:prstGeom prst="rect">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9" name="Google Shape;339;p59"/>
            <p:cNvSpPr txBox="1"/>
            <p:nvPr/>
          </p:nvSpPr>
          <p:spPr>
            <a:xfrm>
              <a:off x="575177" y="5729377"/>
              <a:ext cx="984273" cy="91728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#F2F2F2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Gris Fond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SmartArt</a:t>
              </a:r>
              <a:endParaRPr b="0" i="0" sz="1400" u="none" cap="none" strike="noStrike">
                <a:solidFill>
                  <a:srgbClr val="000000"/>
                </a:solidFill>
                <a:latin typeface="Arial"/>
                <a:ea typeface="Arial"/>
                <a:cs typeface="Arial"/>
                <a:sym typeface="Arial"/>
              </a:endParaRPr>
            </a:p>
          </p:txBody>
        </p:sp>
        <p:sp>
          <p:nvSpPr>
            <p:cNvPr id="340" name="Google Shape;340;p59"/>
            <p:cNvSpPr txBox="1"/>
            <p:nvPr/>
          </p:nvSpPr>
          <p:spPr>
            <a:xfrm>
              <a:off x="2317435" y="6001523"/>
              <a:ext cx="993538" cy="33308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Gris texte</a:t>
              </a:r>
              <a:endParaRPr b="0" i="0" sz="1400" u="none" cap="none" strike="noStrike">
                <a:solidFill>
                  <a:srgbClr val="000000"/>
                </a:solidFill>
                <a:latin typeface="Arial"/>
                <a:ea typeface="Arial"/>
                <a:cs typeface="Arial"/>
                <a:sym typeface="Arial"/>
              </a:endParaRPr>
            </a:p>
          </p:txBody>
        </p:sp>
        <p:sp>
          <p:nvSpPr>
            <p:cNvPr id="341" name="Google Shape;341;p59"/>
            <p:cNvSpPr txBox="1"/>
            <p:nvPr/>
          </p:nvSpPr>
          <p:spPr>
            <a:xfrm>
              <a:off x="656650" y="3914366"/>
              <a:ext cx="816841" cy="33308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sp>
          <p:nvSpPr>
            <p:cNvPr id="342" name="Google Shape;342;p59"/>
            <p:cNvSpPr txBox="1"/>
            <p:nvPr/>
          </p:nvSpPr>
          <p:spPr>
            <a:xfrm>
              <a:off x="648463" y="1941868"/>
              <a:ext cx="816841" cy="33308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sp>
          <p:nvSpPr>
            <p:cNvPr id="343" name="Google Shape;343;p59"/>
            <p:cNvSpPr txBox="1"/>
            <p:nvPr/>
          </p:nvSpPr>
          <p:spPr>
            <a:xfrm>
              <a:off x="2316625" y="1941868"/>
              <a:ext cx="816841" cy="33308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sp>
          <p:nvSpPr>
            <p:cNvPr id="344" name="Google Shape;344;p59"/>
            <p:cNvSpPr txBox="1"/>
            <p:nvPr/>
          </p:nvSpPr>
          <p:spPr>
            <a:xfrm>
              <a:off x="2393269" y="6278522"/>
              <a:ext cx="816841" cy="33308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sp>
          <p:nvSpPr>
            <p:cNvPr id="345" name="Google Shape;345;p59"/>
            <p:cNvSpPr txBox="1"/>
            <p:nvPr/>
          </p:nvSpPr>
          <p:spPr>
            <a:xfrm>
              <a:off x="5791417" y="3914366"/>
              <a:ext cx="816841" cy="33308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Partie 5</a:t>
              </a:r>
              <a:endParaRPr b="0" i="0" sz="1400" u="none" cap="none" strike="noStrike">
                <a:solidFill>
                  <a:srgbClr val="000000"/>
                </a:solidFill>
                <a:latin typeface="Arial"/>
                <a:ea typeface="Arial"/>
                <a:cs typeface="Arial"/>
                <a:sym typeface="Arial"/>
              </a:endParaRPr>
            </a:p>
          </p:txBody>
        </p:sp>
      </p:grpSp>
      <p:sp>
        <p:nvSpPr>
          <p:cNvPr id="346" name="Google Shape;346;p59"/>
          <p:cNvSpPr txBox="1"/>
          <p:nvPr>
            <p:ph idx="1" type="body"/>
          </p:nvPr>
        </p:nvSpPr>
        <p:spPr>
          <a:xfrm>
            <a:off x="140363" y="42239"/>
            <a:ext cx="5801701" cy="296465"/>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D0D0D"/>
              </a:buClr>
              <a:buSzPts val="1600"/>
              <a:buFont typeface="Calibri"/>
              <a:buNone/>
              <a:defRPr b="1" sz="1600">
                <a:solidFill>
                  <a:srgbClr val="0D0D0D"/>
                </a:solidFill>
              </a:defRPr>
            </a:lvl1pPr>
            <a:lvl2pPr indent="-330200" lvl="1" marL="914400" algn="l">
              <a:lnSpc>
                <a:spcPct val="90000"/>
              </a:lnSpc>
              <a:spcBef>
                <a:spcPts val="1000"/>
              </a:spcBef>
              <a:spcAft>
                <a:spcPts val="0"/>
              </a:spcAft>
              <a:buClr>
                <a:srgbClr val="0D0D0D"/>
              </a:buClr>
              <a:buSzPts val="1600"/>
              <a:buFont typeface="Calibri"/>
              <a:buChar char="•"/>
              <a:defRPr b="1" sz="1600">
                <a:solidFill>
                  <a:srgbClr val="0D0D0D"/>
                </a:solidFill>
              </a:defRPr>
            </a:lvl2pPr>
            <a:lvl3pPr indent="-330200" lvl="2" marL="1371600" algn="l">
              <a:lnSpc>
                <a:spcPct val="90000"/>
              </a:lnSpc>
              <a:spcBef>
                <a:spcPts val="1000"/>
              </a:spcBef>
              <a:spcAft>
                <a:spcPts val="0"/>
              </a:spcAft>
              <a:buClr>
                <a:srgbClr val="0D0D0D"/>
              </a:buClr>
              <a:buSzPts val="1600"/>
              <a:buFont typeface="Calibri"/>
              <a:buChar char="•"/>
              <a:defRPr b="1" sz="1600">
                <a:solidFill>
                  <a:srgbClr val="0D0D0D"/>
                </a:solidFill>
              </a:defRPr>
            </a:lvl3pPr>
            <a:lvl4pPr indent="-330200" lvl="3" marL="1828800" algn="l">
              <a:lnSpc>
                <a:spcPct val="90000"/>
              </a:lnSpc>
              <a:spcBef>
                <a:spcPts val="1000"/>
              </a:spcBef>
              <a:spcAft>
                <a:spcPts val="0"/>
              </a:spcAft>
              <a:buClr>
                <a:srgbClr val="0D0D0D"/>
              </a:buClr>
              <a:buSzPts val="1600"/>
              <a:buFont typeface="Calibri"/>
              <a:buChar char="•"/>
              <a:defRPr b="1" sz="1600">
                <a:solidFill>
                  <a:srgbClr val="0D0D0D"/>
                </a:solidFill>
              </a:defRPr>
            </a:lvl4pPr>
            <a:lvl5pPr indent="-330200" lvl="4" marL="2286000" algn="l">
              <a:lnSpc>
                <a:spcPct val="90000"/>
              </a:lnSpc>
              <a:spcBef>
                <a:spcPts val="1000"/>
              </a:spcBef>
              <a:spcAft>
                <a:spcPts val="0"/>
              </a:spcAft>
              <a:buClr>
                <a:srgbClr val="0D0D0D"/>
              </a:buClr>
              <a:buSzPts val="1600"/>
              <a:buFont typeface="Calibri"/>
              <a:buChar char="•"/>
              <a:defRPr b="1" sz="1600">
                <a:solidFill>
                  <a:srgbClr val="0D0D0D"/>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47" name="Google Shape;347;p59"/>
          <p:cNvSpPr txBox="1"/>
          <p:nvPr/>
        </p:nvSpPr>
        <p:spPr>
          <a:xfrm>
            <a:off x="5692496" y="3914366"/>
            <a:ext cx="816842" cy="33308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Partie 6</a:t>
            </a:r>
            <a:endParaRPr b="0" i="0" sz="1400" u="none" cap="none" strike="noStrike">
              <a:solidFill>
                <a:srgbClr val="000000"/>
              </a:solidFill>
              <a:latin typeface="Arial"/>
              <a:ea typeface="Arial"/>
              <a:cs typeface="Arial"/>
              <a:sym typeface="Arial"/>
            </a:endParaRPr>
          </a:p>
        </p:txBody>
      </p:sp>
      <p:sp>
        <p:nvSpPr>
          <p:cNvPr id="348" name="Google Shape;348;p5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CONTENU  PARTIE 1" showMasterSp="0">
  <p:cSld name="5_SLIDE CONTENU  PARTIE 1">
    <p:spTree>
      <p:nvGrpSpPr>
        <p:cNvPr id="349" name="Shape 349"/>
        <p:cNvGrpSpPr/>
        <p:nvPr/>
      </p:nvGrpSpPr>
      <p:grpSpPr>
        <a:xfrm>
          <a:off x="0" y="0"/>
          <a:ext cx="0" cy="0"/>
          <a:chOff x="0" y="0"/>
          <a:chExt cx="0" cy="0"/>
        </a:xfrm>
      </p:grpSpPr>
      <p:pic>
        <p:nvPicPr>
          <p:cNvPr descr="Image 15" id="350" name="Google Shape;350;p60"/>
          <p:cNvPicPr preferRelativeResize="0"/>
          <p:nvPr/>
        </p:nvPicPr>
        <p:blipFill rotWithShape="1">
          <a:blip r:embed="rId2">
            <a:alphaModFix/>
          </a:blip>
          <a:srcRect b="0" l="0" r="0" t="0"/>
          <a:stretch/>
        </p:blipFill>
        <p:spPr>
          <a:xfrm>
            <a:off x="1" y="2794"/>
            <a:ext cx="12192000" cy="6852411"/>
          </a:xfrm>
          <a:prstGeom prst="rect">
            <a:avLst/>
          </a:prstGeom>
          <a:noFill/>
          <a:ln>
            <a:noFill/>
          </a:ln>
        </p:spPr>
      </p:pic>
      <p:sp>
        <p:nvSpPr>
          <p:cNvPr id="351" name="Google Shape;351;p60"/>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52" name="Google Shape;352;p60"/>
          <p:cNvSpPr txBox="1"/>
          <p:nvPr/>
        </p:nvSpPr>
        <p:spPr>
          <a:xfrm>
            <a:off x="4291555" y="6612222"/>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353" name="Google Shape;353;p60"/>
          <p:cNvSpPr/>
          <p:nvPr/>
        </p:nvSpPr>
        <p:spPr>
          <a:xfrm>
            <a:off x="536786" y="1464008"/>
            <a:ext cx="11118426" cy="5152408"/>
          </a:xfrm>
          <a:prstGeom prst="rect">
            <a:avLst/>
          </a:prstGeom>
          <a:solidFill>
            <a:srgbClr val="FFFFFF"/>
          </a:solidFill>
          <a:ln cap="flat" cmpd="sng" w="9525">
            <a:solidFill>
              <a:srgbClr val="C5E0B4"/>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4" name="Google Shape;354;p60"/>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7842"/>
              </a:buClr>
              <a:buSzPts val="2000"/>
              <a:buFont typeface="Calibri"/>
              <a:buNone/>
              <a:defRPr b="1" sz="2000">
                <a:solidFill>
                  <a:srgbClr val="00784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55" name="Google Shape;355;p60"/>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7842"/>
              </a:buClr>
              <a:buSzPts val="1600"/>
              <a:buFont typeface="Calibri"/>
              <a:buNone/>
              <a:defRPr b="1" sz="1600">
                <a:solidFill>
                  <a:srgbClr val="007842"/>
                </a:solidFill>
              </a:defRPr>
            </a:lvl1pPr>
            <a:lvl2pPr indent="-330200" lvl="1" marL="914400" algn="l">
              <a:lnSpc>
                <a:spcPct val="90000"/>
              </a:lnSpc>
              <a:spcBef>
                <a:spcPts val="1000"/>
              </a:spcBef>
              <a:spcAft>
                <a:spcPts val="0"/>
              </a:spcAft>
              <a:buClr>
                <a:srgbClr val="007842"/>
              </a:buClr>
              <a:buSzPts val="1600"/>
              <a:buFont typeface="Calibri"/>
              <a:buChar char="•"/>
              <a:defRPr b="1" sz="1600">
                <a:solidFill>
                  <a:srgbClr val="007842"/>
                </a:solidFill>
              </a:defRPr>
            </a:lvl2pPr>
            <a:lvl3pPr indent="-330200" lvl="2" marL="1371600" algn="l">
              <a:lnSpc>
                <a:spcPct val="90000"/>
              </a:lnSpc>
              <a:spcBef>
                <a:spcPts val="1000"/>
              </a:spcBef>
              <a:spcAft>
                <a:spcPts val="0"/>
              </a:spcAft>
              <a:buClr>
                <a:srgbClr val="007842"/>
              </a:buClr>
              <a:buSzPts val="1600"/>
              <a:buFont typeface="Calibri"/>
              <a:buChar char="•"/>
              <a:defRPr b="1" sz="1600">
                <a:solidFill>
                  <a:srgbClr val="007842"/>
                </a:solidFill>
              </a:defRPr>
            </a:lvl3pPr>
            <a:lvl4pPr indent="-330200" lvl="3" marL="1828800" algn="l">
              <a:lnSpc>
                <a:spcPct val="90000"/>
              </a:lnSpc>
              <a:spcBef>
                <a:spcPts val="1000"/>
              </a:spcBef>
              <a:spcAft>
                <a:spcPts val="0"/>
              </a:spcAft>
              <a:buClr>
                <a:srgbClr val="007842"/>
              </a:buClr>
              <a:buSzPts val="1600"/>
              <a:buFont typeface="Calibri"/>
              <a:buChar char="•"/>
              <a:defRPr b="1" sz="1600">
                <a:solidFill>
                  <a:srgbClr val="007842"/>
                </a:solidFill>
              </a:defRPr>
            </a:lvl4pPr>
            <a:lvl5pPr indent="-330200" lvl="4" marL="2286000" algn="l">
              <a:lnSpc>
                <a:spcPct val="90000"/>
              </a:lnSpc>
              <a:spcBef>
                <a:spcPts val="1000"/>
              </a:spcBef>
              <a:spcAft>
                <a:spcPts val="0"/>
              </a:spcAft>
              <a:buClr>
                <a:srgbClr val="007842"/>
              </a:buClr>
              <a:buSzPts val="1600"/>
              <a:buFont typeface="Calibri"/>
              <a:buChar char="•"/>
              <a:defRPr b="1" sz="1600">
                <a:solidFill>
                  <a:srgbClr val="007842"/>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56" name="Google Shape;356;p60"/>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7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357" name="Google Shape;357;p60"/>
          <p:cNvGrpSpPr/>
          <p:nvPr/>
        </p:nvGrpSpPr>
        <p:grpSpPr>
          <a:xfrm>
            <a:off x="-2" y="5060160"/>
            <a:ext cx="536789" cy="1080006"/>
            <a:chOff x="0" y="-1"/>
            <a:chExt cx="536787" cy="1080004"/>
          </a:xfrm>
        </p:grpSpPr>
        <p:sp>
          <p:nvSpPr>
            <p:cNvPr id="358" name="Google Shape;358;p60"/>
            <p:cNvSpPr/>
            <p:nvPr/>
          </p:nvSpPr>
          <p:spPr>
            <a:xfrm rot="-5400000">
              <a:off x="-271609" y="271608"/>
              <a:ext cx="1080004" cy="536787"/>
            </a:xfrm>
            <a:prstGeom prst="rect">
              <a:avLst/>
            </a:prstGeom>
            <a:solidFill>
              <a:srgbClr val="007842"/>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359" name="Google Shape;359;p60"/>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grpSp>
      <p:pic>
        <p:nvPicPr>
          <p:cNvPr descr="Picture 6" id="360" name="Google Shape;360;p60"/>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1" id="361" name="Google Shape;361;p60"/>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LIDE CONTENU  PARTIE 1" showMasterSp="0">
  <p:cSld name="6_SLIDE CONTENU  PARTIE 1">
    <p:spTree>
      <p:nvGrpSpPr>
        <p:cNvPr id="362" name="Shape 362"/>
        <p:cNvGrpSpPr/>
        <p:nvPr/>
      </p:nvGrpSpPr>
      <p:grpSpPr>
        <a:xfrm>
          <a:off x="0" y="0"/>
          <a:ext cx="0" cy="0"/>
          <a:chOff x="0" y="0"/>
          <a:chExt cx="0" cy="0"/>
        </a:xfrm>
      </p:grpSpPr>
      <p:pic>
        <p:nvPicPr>
          <p:cNvPr descr="Image 15" id="363" name="Google Shape;363;p61"/>
          <p:cNvPicPr preferRelativeResize="0"/>
          <p:nvPr/>
        </p:nvPicPr>
        <p:blipFill rotWithShape="1">
          <a:blip r:embed="rId2">
            <a:alphaModFix/>
          </a:blip>
          <a:srcRect b="0" l="0" r="0" t="0"/>
          <a:stretch/>
        </p:blipFill>
        <p:spPr>
          <a:xfrm>
            <a:off x="1" y="2794"/>
            <a:ext cx="12192000" cy="6852411"/>
          </a:xfrm>
          <a:prstGeom prst="rect">
            <a:avLst/>
          </a:prstGeom>
          <a:noFill/>
          <a:ln>
            <a:noFill/>
          </a:ln>
        </p:spPr>
      </p:pic>
      <p:sp>
        <p:nvSpPr>
          <p:cNvPr id="364" name="Google Shape;364;p61"/>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65" name="Google Shape;365;p61"/>
          <p:cNvSpPr txBox="1"/>
          <p:nvPr/>
        </p:nvSpPr>
        <p:spPr>
          <a:xfrm>
            <a:off x="4291555" y="6612222"/>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366" name="Google Shape;366;p61"/>
          <p:cNvSpPr/>
          <p:nvPr/>
        </p:nvSpPr>
        <p:spPr>
          <a:xfrm>
            <a:off x="536786" y="1464008"/>
            <a:ext cx="11118426" cy="5152408"/>
          </a:xfrm>
          <a:prstGeom prst="rect">
            <a:avLst/>
          </a:prstGeom>
          <a:solidFill>
            <a:srgbClr val="FFFFFF"/>
          </a:solidFill>
          <a:ln cap="flat" cmpd="sng" w="9525">
            <a:solidFill>
              <a:srgbClr val="C5E0B4"/>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7" name="Google Shape;367;p61"/>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7842"/>
              </a:buClr>
              <a:buSzPts val="2000"/>
              <a:buFont typeface="Calibri"/>
              <a:buNone/>
              <a:defRPr b="1" sz="2000">
                <a:solidFill>
                  <a:srgbClr val="00784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68" name="Google Shape;368;p61"/>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7842"/>
              </a:buClr>
              <a:buSzPts val="1600"/>
              <a:buFont typeface="Calibri"/>
              <a:buNone/>
              <a:defRPr b="1" sz="1600">
                <a:solidFill>
                  <a:srgbClr val="007842"/>
                </a:solidFill>
              </a:defRPr>
            </a:lvl1pPr>
            <a:lvl2pPr indent="-330200" lvl="1" marL="914400" algn="l">
              <a:lnSpc>
                <a:spcPct val="90000"/>
              </a:lnSpc>
              <a:spcBef>
                <a:spcPts val="1000"/>
              </a:spcBef>
              <a:spcAft>
                <a:spcPts val="0"/>
              </a:spcAft>
              <a:buClr>
                <a:srgbClr val="007842"/>
              </a:buClr>
              <a:buSzPts val="1600"/>
              <a:buFont typeface="Calibri"/>
              <a:buChar char="•"/>
              <a:defRPr b="1" sz="1600">
                <a:solidFill>
                  <a:srgbClr val="007842"/>
                </a:solidFill>
              </a:defRPr>
            </a:lvl2pPr>
            <a:lvl3pPr indent="-330200" lvl="2" marL="1371600" algn="l">
              <a:lnSpc>
                <a:spcPct val="90000"/>
              </a:lnSpc>
              <a:spcBef>
                <a:spcPts val="1000"/>
              </a:spcBef>
              <a:spcAft>
                <a:spcPts val="0"/>
              </a:spcAft>
              <a:buClr>
                <a:srgbClr val="007842"/>
              </a:buClr>
              <a:buSzPts val="1600"/>
              <a:buFont typeface="Calibri"/>
              <a:buChar char="•"/>
              <a:defRPr b="1" sz="1600">
                <a:solidFill>
                  <a:srgbClr val="007842"/>
                </a:solidFill>
              </a:defRPr>
            </a:lvl3pPr>
            <a:lvl4pPr indent="-330200" lvl="3" marL="1828800" algn="l">
              <a:lnSpc>
                <a:spcPct val="90000"/>
              </a:lnSpc>
              <a:spcBef>
                <a:spcPts val="1000"/>
              </a:spcBef>
              <a:spcAft>
                <a:spcPts val="0"/>
              </a:spcAft>
              <a:buClr>
                <a:srgbClr val="007842"/>
              </a:buClr>
              <a:buSzPts val="1600"/>
              <a:buFont typeface="Calibri"/>
              <a:buChar char="•"/>
              <a:defRPr b="1" sz="1600">
                <a:solidFill>
                  <a:srgbClr val="007842"/>
                </a:solidFill>
              </a:defRPr>
            </a:lvl4pPr>
            <a:lvl5pPr indent="-330200" lvl="4" marL="2286000" algn="l">
              <a:lnSpc>
                <a:spcPct val="90000"/>
              </a:lnSpc>
              <a:spcBef>
                <a:spcPts val="1000"/>
              </a:spcBef>
              <a:spcAft>
                <a:spcPts val="0"/>
              </a:spcAft>
              <a:buClr>
                <a:srgbClr val="007842"/>
              </a:buClr>
              <a:buSzPts val="1600"/>
              <a:buFont typeface="Calibri"/>
              <a:buChar char="•"/>
              <a:defRPr b="1" sz="1600">
                <a:solidFill>
                  <a:srgbClr val="007842"/>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69" name="Google Shape;369;p61"/>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7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370" name="Google Shape;370;p61"/>
          <p:cNvGrpSpPr/>
          <p:nvPr/>
        </p:nvGrpSpPr>
        <p:grpSpPr>
          <a:xfrm>
            <a:off x="-2" y="5060160"/>
            <a:ext cx="536789" cy="1080006"/>
            <a:chOff x="0" y="-1"/>
            <a:chExt cx="536787" cy="1080004"/>
          </a:xfrm>
        </p:grpSpPr>
        <p:sp>
          <p:nvSpPr>
            <p:cNvPr id="371" name="Google Shape;371;p61"/>
            <p:cNvSpPr/>
            <p:nvPr/>
          </p:nvSpPr>
          <p:spPr>
            <a:xfrm rot="-5400000">
              <a:off x="-271609" y="271608"/>
              <a:ext cx="1080004" cy="536787"/>
            </a:xfrm>
            <a:prstGeom prst="rect">
              <a:avLst/>
            </a:prstGeom>
            <a:solidFill>
              <a:srgbClr val="007842"/>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372" name="Google Shape;372;p61"/>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grpSp>
      <p:pic>
        <p:nvPicPr>
          <p:cNvPr descr="Picture 6" id="373" name="Google Shape;373;p61"/>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1" id="374" name="Google Shape;374;p61"/>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CONTENU  PARTIE 1" showMasterSp="0">
  <p:cSld name="2_SLIDE CONTENU  PARTIE 1">
    <p:spTree>
      <p:nvGrpSpPr>
        <p:cNvPr id="375" name="Shape 375"/>
        <p:cNvGrpSpPr/>
        <p:nvPr/>
      </p:nvGrpSpPr>
      <p:grpSpPr>
        <a:xfrm>
          <a:off x="0" y="0"/>
          <a:ext cx="0" cy="0"/>
          <a:chOff x="0" y="0"/>
          <a:chExt cx="0" cy="0"/>
        </a:xfrm>
      </p:grpSpPr>
      <p:pic>
        <p:nvPicPr>
          <p:cNvPr descr="Image 15" id="376" name="Google Shape;376;p62"/>
          <p:cNvPicPr preferRelativeResize="0"/>
          <p:nvPr/>
        </p:nvPicPr>
        <p:blipFill rotWithShape="1">
          <a:blip r:embed="rId2">
            <a:alphaModFix/>
          </a:blip>
          <a:srcRect b="0" l="0" r="0" t="0"/>
          <a:stretch/>
        </p:blipFill>
        <p:spPr>
          <a:xfrm>
            <a:off x="1" y="2794"/>
            <a:ext cx="12192000" cy="6852411"/>
          </a:xfrm>
          <a:prstGeom prst="rect">
            <a:avLst/>
          </a:prstGeom>
          <a:noFill/>
          <a:ln>
            <a:noFill/>
          </a:ln>
        </p:spPr>
      </p:pic>
      <p:sp>
        <p:nvSpPr>
          <p:cNvPr id="377" name="Google Shape;377;p62"/>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78" name="Google Shape;378;p62"/>
          <p:cNvSpPr txBox="1"/>
          <p:nvPr/>
        </p:nvSpPr>
        <p:spPr>
          <a:xfrm>
            <a:off x="4291555" y="6612222"/>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379" name="Google Shape;379;p62"/>
          <p:cNvSpPr/>
          <p:nvPr/>
        </p:nvSpPr>
        <p:spPr>
          <a:xfrm>
            <a:off x="536786" y="1464008"/>
            <a:ext cx="11118426" cy="5152408"/>
          </a:xfrm>
          <a:prstGeom prst="rect">
            <a:avLst/>
          </a:prstGeom>
          <a:solidFill>
            <a:srgbClr val="FFFFFF"/>
          </a:solidFill>
          <a:ln cap="flat" cmpd="sng" w="9525">
            <a:solidFill>
              <a:srgbClr val="C5E0B4"/>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80" name="Google Shape;380;p62"/>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7842"/>
              </a:buClr>
              <a:buSzPts val="2000"/>
              <a:buFont typeface="Calibri"/>
              <a:buNone/>
              <a:defRPr b="1" sz="2000">
                <a:solidFill>
                  <a:srgbClr val="00784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81" name="Google Shape;381;p62"/>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7842"/>
              </a:buClr>
              <a:buSzPts val="1600"/>
              <a:buFont typeface="Calibri"/>
              <a:buNone/>
              <a:defRPr b="1" sz="1600">
                <a:solidFill>
                  <a:srgbClr val="007842"/>
                </a:solidFill>
              </a:defRPr>
            </a:lvl1pPr>
            <a:lvl2pPr indent="-330200" lvl="1" marL="914400" algn="l">
              <a:lnSpc>
                <a:spcPct val="90000"/>
              </a:lnSpc>
              <a:spcBef>
                <a:spcPts val="1000"/>
              </a:spcBef>
              <a:spcAft>
                <a:spcPts val="0"/>
              </a:spcAft>
              <a:buClr>
                <a:srgbClr val="007842"/>
              </a:buClr>
              <a:buSzPts val="1600"/>
              <a:buFont typeface="Calibri"/>
              <a:buChar char="•"/>
              <a:defRPr b="1" sz="1600">
                <a:solidFill>
                  <a:srgbClr val="007842"/>
                </a:solidFill>
              </a:defRPr>
            </a:lvl2pPr>
            <a:lvl3pPr indent="-330200" lvl="2" marL="1371600" algn="l">
              <a:lnSpc>
                <a:spcPct val="90000"/>
              </a:lnSpc>
              <a:spcBef>
                <a:spcPts val="1000"/>
              </a:spcBef>
              <a:spcAft>
                <a:spcPts val="0"/>
              </a:spcAft>
              <a:buClr>
                <a:srgbClr val="007842"/>
              </a:buClr>
              <a:buSzPts val="1600"/>
              <a:buFont typeface="Calibri"/>
              <a:buChar char="•"/>
              <a:defRPr b="1" sz="1600">
                <a:solidFill>
                  <a:srgbClr val="007842"/>
                </a:solidFill>
              </a:defRPr>
            </a:lvl3pPr>
            <a:lvl4pPr indent="-330200" lvl="3" marL="1828800" algn="l">
              <a:lnSpc>
                <a:spcPct val="90000"/>
              </a:lnSpc>
              <a:spcBef>
                <a:spcPts val="1000"/>
              </a:spcBef>
              <a:spcAft>
                <a:spcPts val="0"/>
              </a:spcAft>
              <a:buClr>
                <a:srgbClr val="007842"/>
              </a:buClr>
              <a:buSzPts val="1600"/>
              <a:buFont typeface="Calibri"/>
              <a:buChar char="•"/>
              <a:defRPr b="1" sz="1600">
                <a:solidFill>
                  <a:srgbClr val="007842"/>
                </a:solidFill>
              </a:defRPr>
            </a:lvl4pPr>
            <a:lvl5pPr indent="-330200" lvl="4" marL="2286000" algn="l">
              <a:lnSpc>
                <a:spcPct val="90000"/>
              </a:lnSpc>
              <a:spcBef>
                <a:spcPts val="1000"/>
              </a:spcBef>
              <a:spcAft>
                <a:spcPts val="0"/>
              </a:spcAft>
              <a:buClr>
                <a:srgbClr val="007842"/>
              </a:buClr>
              <a:buSzPts val="1600"/>
              <a:buFont typeface="Calibri"/>
              <a:buChar char="•"/>
              <a:defRPr b="1" sz="1600">
                <a:solidFill>
                  <a:srgbClr val="007842"/>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82" name="Google Shape;382;p62"/>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7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383" name="Google Shape;383;p62"/>
          <p:cNvGrpSpPr/>
          <p:nvPr/>
        </p:nvGrpSpPr>
        <p:grpSpPr>
          <a:xfrm>
            <a:off x="-2" y="5060160"/>
            <a:ext cx="536789" cy="1080006"/>
            <a:chOff x="0" y="-1"/>
            <a:chExt cx="536787" cy="1080004"/>
          </a:xfrm>
        </p:grpSpPr>
        <p:sp>
          <p:nvSpPr>
            <p:cNvPr id="384" name="Google Shape;384;p62"/>
            <p:cNvSpPr/>
            <p:nvPr/>
          </p:nvSpPr>
          <p:spPr>
            <a:xfrm rot="-5400000">
              <a:off x="-271609" y="271608"/>
              <a:ext cx="1080004" cy="536787"/>
            </a:xfrm>
            <a:prstGeom prst="rect">
              <a:avLst/>
            </a:prstGeom>
            <a:solidFill>
              <a:srgbClr val="007842"/>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385" name="Google Shape;385;p62"/>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grpSp>
      <p:pic>
        <p:nvPicPr>
          <p:cNvPr descr="Picture 6" id="386" name="Google Shape;386;p62"/>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1" id="387" name="Google Shape;387;p62"/>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CONTENU  PARTIE 1" showMasterSp="0">
  <p:cSld name="3_SLIDE CONTENU  PARTIE 1">
    <p:spTree>
      <p:nvGrpSpPr>
        <p:cNvPr id="388" name="Shape 388"/>
        <p:cNvGrpSpPr/>
        <p:nvPr/>
      </p:nvGrpSpPr>
      <p:grpSpPr>
        <a:xfrm>
          <a:off x="0" y="0"/>
          <a:ext cx="0" cy="0"/>
          <a:chOff x="0" y="0"/>
          <a:chExt cx="0" cy="0"/>
        </a:xfrm>
      </p:grpSpPr>
      <p:pic>
        <p:nvPicPr>
          <p:cNvPr descr="Image 15" id="389" name="Google Shape;389;p63"/>
          <p:cNvPicPr preferRelativeResize="0"/>
          <p:nvPr/>
        </p:nvPicPr>
        <p:blipFill rotWithShape="1">
          <a:blip r:embed="rId2">
            <a:alphaModFix/>
          </a:blip>
          <a:srcRect b="0" l="0" r="0" t="0"/>
          <a:stretch/>
        </p:blipFill>
        <p:spPr>
          <a:xfrm>
            <a:off x="1" y="2794"/>
            <a:ext cx="12192000" cy="6852411"/>
          </a:xfrm>
          <a:prstGeom prst="rect">
            <a:avLst/>
          </a:prstGeom>
          <a:noFill/>
          <a:ln>
            <a:noFill/>
          </a:ln>
        </p:spPr>
      </p:pic>
      <p:sp>
        <p:nvSpPr>
          <p:cNvPr id="390" name="Google Shape;390;p63"/>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91" name="Google Shape;391;p63"/>
          <p:cNvSpPr txBox="1"/>
          <p:nvPr/>
        </p:nvSpPr>
        <p:spPr>
          <a:xfrm>
            <a:off x="4291555" y="6612222"/>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392" name="Google Shape;392;p63"/>
          <p:cNvSpPr/>
          <p:nvPr/>
        </p:nvSpPr>
        <p:spPr>
          <a:xfrm>
            <a:off x="536786" y="1464008"/>
            <a:ext cx="11118426" cy="5152408"/>
          </a:xfrm>
          <a:prstGeom prst="rect">
            <a:avLst/>
          </a:prstGeom>
          <a:solidFill>
            <a:srgbClr val="FFFFFF"/>
          </a:solidFill>
          <a:ln cap="flat" cmpd="sng" w="9525">
            <a:solidFill>
              <a:srgbClr val="C5E0B4"/>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93" name="Google Shape;393;p63"/>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7842"/>
              </a:buClr>
              <a:buSzPts val="2000"/>
              <a:buFont typeface="Calibri"/>
              <a:buNone/>
              <a:defRPr b="1" sz="2000">
                <a:solidFill>
                  <a:srgbClr val="00784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94" name="Google Shape;394;p63"/>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7842"/>
              </a:buClr>
              <a:buSzPts val="1600"/>
              <a:buFont typeface="Calibri"/>
              <a:buNone/>
              <a:defRPr b="1" sz="1600">
                <a:solidFill>
                  <a:srgbClr val="007842"/>
                </a:solidFill>
              </a:defRPr>
            </a:lvl1pPr>
            <a:lvl2pPr indent="-330200" lvl="1" marL="914400" algn="l">
              <a:lnSpc>
                <a:spcPct val="90000"/>
              </a:lnSpc>
              <a:spcBef>
                <a:spcPts val="1000"/>
              </a:spcBef>
              <a:spcAft>
                <a:spcPts val="0"/>
              </a:spcAft>
              <a:buClr>
                <a:srgbClr val="007842"/>
              </a:buClr>
              <a:buSzPts val="1600"/>
              <a:buFont typeface="Calibri"/>
              <a:buChar char="•"/>
              <a:defRPr b="1" sz="1600">
                <a:solidFill>
                  <a:srgbClr val="007842"/>
                </a:solidFill>
              </a:defRPr>
            </a:lvl2pPr>
            <a:lvl3pPr indent="-330200" lvl="2" marL="1371600" algn="l">
              <a:lnSpc>
                <a:spcPct val="90000"/>
              </a:lnSpc>
              <a:spcBef>
                <a:spcPts val="1000"/>
              </a:spcBef>
              <a:spcAft>
                <a:spcPts val="0"/>
              </a:spcAft>
              <a:buClr>
                <a:srgbClr val="007842"/>
              </a:buClr>
              <a:buSzPts val="1600"/>
              <a:buFont typeface="Calibri"/>
              <a:buChar char="•"/>
              <a:defRPr b="1" sz="1600">
                <a:solidFill>
                  <a:srgbClr val="007842"/>
                </a:solidFill>
              </a:defRPr>
            </a:lvl3pPr>
            <a:lvl4pPr indent="-330200" lvl="3" marL="1828800" algn="l">
              <a:lnSpc>
                <a:spcPct val="90000"/>
              </a:lnSpc>
              <a:spcBef>
                <a:spcPts val="1000"/>
              </a:spcBef>
              <a:spcAft>
                <a:spcPts val="0"/>
              </a:spcAft>
              <a:buClr>
                <a:srgbClr val="007842"/>
              </a:buClr>
              <a:buSzPts val="1600"/>
              <a:buFont typeface="Calibri"/>
              <a:buChar char="•"/>
              <a:defRPr b="1" sz="1600">
                <a:solidFill>
                  <a:srgbClr val="007842"/>
                </a:solidFill>
              </a:defRPr>
            </a:lvl4pPr>
            <a:lvl5pPr indent="-330200" lvl="4" marL="2286000" algn="l">
              <a:lnSpc>
                <a:spcPct val="90000"/>
              </a:lnSpc>
              <a:spcBef>
                <a:spcPts val="1000"/>
              </a:spcBef>
              <a:spcAft>
                <a:spcPts val="0"/>
              </a:spcAft>
              <a:buClr>
                <a:srgbClr val="007842"/>
              </a:buClr>
              <a:buSzPts val="1600"/>
              <a:buFont typeface="Calibri"/>
              <a:buChar char="•"/>
              <a:defRPr b="1" sz="1600">
                <a:solidFill>
                  <a:srgbClr val="007842"/>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95" name="Google Shape;395;p63"/>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7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396" name="Google Shape;396;p63"/>
          <p:cNvGrpSpPr/>
          <p:nvPr/>
        </p:nvGrpSpPr>
        <p:grpSpPr>
          <a:xfrm>
            <a:off x="-2" y="5060160"/>
            <a:ext cx="536789" cy="1080006"/>
            <a:chOff x="0" y="-1"/>
            <a:chExt cx="536787" cy="1080004"/>
          </a:xfrm>
        </p:grpSpPr>
        <p:sp>
          <p:nvSpPr>
            <p:cNvPr id="397" name="Google Shape;397;p63"/>
            <p:cNvSpPr/>
            <p:nvPr/>
          </p:nvSpPr>
          <p:spPr>
            <a:xfrm rot="-5400000">
              <a:off x="-271609" y="271608"/>
              <a:ext cx="1080004" cy="536787"/>
            </a:xfrm>
            <a:prstGeom prst="rect">
              <a:avLst/>
            </a:prstGeom>
            <a:solidFill>
              <a:srgbClr val="007842"/>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398" name="Google Shape;398;p63"/>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grpSp>
      <p:pic>
        <p:nvPicPr>
          <p:cNvPr descr="Picture 6" id="399" name="Google Shape;399;p63"/>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1" id="400" name="Google Shape;400;p63"/>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ODALITES PEDAGOGIQUES">
  <p:cSld name="1_MODALITES PEDAGOGIQUES">
    <p:spTree>
      <p:nvGrpSpPr>
        <p:cNvPr id="90" name="Shape 90"/>
        <p:cNvGrpSpPr/>
        <p:nvPr/>
      </p:nvGrpSpPr>
      <p:grpSpPr>
        <a:xfrm>
          <a:off x="0" y="0"/>
          <a:ext cx="0" cy="0"/>
          <a:chOff x="0" y="0"/>
          <a:chExt cx="0" cy="0"/>
        </a:xfrm>
      </p:grpSpPr>
      <p:sp>
        <p:nvSpPr>
          <p:cNvPr id="91" name="Google Shape;91;p37"/>
          <p:cNvSpPr txBox="1"/>
          <p:nvPr>
            <p:ph idx="12" type="sldNum"/>
          </p:nvPr>
        </p:nvSpPr>
        <p:spPr>
          <a:xfrm>
            <a:off x="11789199" y="6603276"/>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LIDE CONTENU  PARTIE 1" showMasterSp="0">
  <p:cSld name="7_SLIDE CONTENU  PARTIE 1">
    <p:spTree>
      <p:nvGrpSpPr>
        <p:cNvPr id="401" name="Shape 401"/>
        <p:cNvGrpSpPr/>
        <p:nvPr/>
      </p:nvGrpSpPr>
      <p:grpSpPr>
        <a:xfrm>
          <a:off x="0" y="0"/>
          <a:ext cx="0" cy="0"/>
          <a:chOff x="0" y="0"/>
          <a:chExt cx="0" cy="0"/>
        </a:xfrm>
      </p:grpSpPr>
      <p:pic>
        <p:nvPicPr>
          <p:cNvPr descr="Image 15" id="402" name="Google Shape;402;p64"/>
          <p:cNvPicPr preferRelativeResize="0"/>
          <p:nvPr/>
        </p:nvPicPr>
        <p:blipFill rotWithShape="1">
          <a:blip r:embed="rId2">
            <a:alphaModFix/>
          </a:blip>
          <a:srcRect b="0" l="0" r="0" t="0"/>
          <a:stretch/>
        </p:blipFill>
        <p:spPr>
          <a:xfrm>
            <a:off x="1" y="2794"/>
            <a:ext cx="12192000" cy="6852411"/>
          </a:xfrm>
          <a:prstGeom prst="rect">
            <a:avLst/>
          </a:prstGeom>
          <a:noFill/>
          <a:ln>
            <a:noFill/>
          </a:ln>
        </p:spPr>
      </p:pic>
      <p:sp>
        <p:nvSpPr>
          <p:cNvPr id="403" name="Google Shape;403;p64"/>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04" name="Google Shape;404;p64"/>
          <p:cNvSpPr txBox="1"/>
          <p:nvPr/>
        </p:nvSpPr>
        <p:spPr>
          <a:xfrm>
            <a:off x="4291555" y="6612222"/>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405" name="Google Shape;405;p64"/>
          <p:cNvSpPr/>
          <p:nvPr/>
        </p:nvSpPr>
        <p:spPr>
          <a:xfrm>
            <a:off x="536786" y="1464008"/>
            <a:ext cx="11118426" cy="5152408"/>
          </a:xfrm>
          <a:prstGeom prst="rect">
            <a:avLst/>
          </a:prstGeom>
          <a:solidFill>
            <a:srgbClr val="FFFFFF"/>
          </a:solidFill>
          <a:ln cap="flat" cmpd="sng" w="9525">
            <a:solidFill>
              <a:srgbClr val="C5E0B4"/>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6" name="Google Shape;406;p64"/>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7842"/>
              </a:buClr>
              <a:buSzPts val="2000"/>
              <a:buFont typeface="Calibri"/>
              <a:buNone/>
              <a:defRPr b="1" sz="2000">
                <a:solidFill>
                  <a:srgbClr val="00784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07" name="Google Shape;407;p64"/>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7842"/>
              </a:buClr>
              <a:buSzPts val="1600"/>
              <a:buFont typeface="Calibri"/>
              <a:buNone/>
              <a:defRPr b="1" sz="1600">
                <a:solidFill>
                  <a:srgbClr val="007842"/>
                </a:solidFill>
              </a:defRPr>
            </a:lvl1pPr>
            <a:lvl2pPr indent="-330200" lvl="1" marL="914400" algn="l">
              <a:lnSpc>
                <a:spcPct val="90000"/>
              </a:lnSpc>
              <a:spcBef>
                <a:spcPts val="1000"/>
              </a:spcBef>
              <a:spcAft>
                <a:spcPts val="0"/>
              </a:spcAft>
              <a:buClr>
                <a:srgbClr val="007842"/>
              </a:buClr>
              <a:buSzPts val="1600"/>
              <a:buFont typeface="Calibri"/>
              <a:buChar char="•"/>
              <a:defRPr b="1" sz="1600">
                <a:solidFill>
                  <a:srgbClr val="007842"/>
                </a:solidFill>
              </a:defRPr>
            </a:lvl2pPr>
            <a:lvl3pPr indent="-330200" lvl="2" marL="1371600" algn="l">
              <a:lnSpc>
                <a:spcPct val="90000"/>
              </a:lnSpc>
              <a:spcBef>
                <a:spcPts val="1000"/>
              </a:spcBef>
              <a:spcAft>
                <a:spcPts val="0"/>
              </a:spcAft>
              <a:buClr>
                <a:srgbClr val="007842"/>
              </a:buClr>
              <a:buSzPts val="1600"/>
              <a:buFont typeface="Calibri"/>
              <a:buChar char="•"/>
              <a:defRPr b="1" sz="1600">
                <a:solidFill>
                  <a:srgbClr val="007842"/>
                </a:solidFill>
              </a:defRPr>
            </a:lvl3pPr>
            <a:lvl4pPr indent="-330200" lvl="3" marL="1828800" algn="l">
              <a:lnSpc>
                <a:spcPct val="90000"/>
              </a:lnSpc>
              <a:spcBef>
                <a:spcPts val="1000"/>
              </a:spcBef>
              <a:spcAft>
                <a:spcPts val="0"/>
              </a:spcAft>
              <a:buClr>
                <a:srgbClr val="007842"/>
              </a:buClr>
              <a:buSzPts val="1600"/>
              <a:buFont typeface="Calibri"/>
              <a:buChar char="•"/>
              <a:defRPr b="1" sz="1600">
                <a:solidFill>
                  <a:srgbClr val="007842"/>
                </a:solidFill>
              </a:defRPr>
            </a:lvl4pPr>
            <a:lvl5pPr indent="-330200" lvl="4" marL="2286000" algn="l">
              <a:lnSpc>
                <a:spcPct val="90000"/>
              </a:lnSpc>
              <a:spcBef>
                <a:spcPts val="1000"/>
              </a:spcBef>
              <a:spcAft>
                <a:spcPts val="0"/>
              </a:spcAft>
              <a:buClr>
                <a:srgbClr val="007842"/>
              </a:buClr>
              <a:buSzPts val="1600"/>
              <a:buFont typeface="Calibri"/>
              <a:buChar char="•"/>
              <a:defRPr b="1" sz="1600">
                <a:solidFill>
                  <a:srgbClr val="007842"/>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408" name="Google Shape;408;p64"/>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7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09" name="Google Shape;409;p64"/>
          <p:cNvGrpSpPr/>
          <p:nvPr/>
        </p:nvGrpSpPr>
        <p:grpSpPr>
          <a:xfrm>
            <a:off x="-2" y="5060160"/>
            <a:ext cx="536789" cy="1080006"/>
            <a:chOff x="0" y="-1"/>
            <a:chExt cx="536787" cy="1080004"/>
          </a:xfrm>
        </p:grpSpPr>
        <p:sp>
          <p:nvSpPr>
            <p:cNvPr id="410" name="Google Shape;410;p64"/>
            <p:cNvSpPr/>
            <p:nvPr/>
          </p:nvSpPr>
          <p:spPr>
            <a:xfrm rot="-5400000">
              <a:off x="-271609" y="271608"/>
              <a:ext cx="1080004" cy="536787"/>
            </a:xfrm>
            <a:prstGeom prst="rect">
              <a:avLst/>
            </a:prstGeom>
            <a:solidFill>
              <a:srgbClr val="007842"/>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411" name="Google Shape;411;p64"/>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grpSp>
      <p:pic>
        <p:nvPicPr>
          <p:cNvPr descr="Picture 6" id="412" name="Google Shape;412;p64"/>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1" id="413" name="Google Shape;413;p64"/>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LIDE CONTENU  PARTIE 1" showMasterSp="0">
  <p:cSld name="8_SLIDE CONTENU  PARTIE 1">
    <p:spTree>
      <p:nvGrpSpPr>
        <p:cNvPr id="414" name="Shape 414"/>
        <p:cNvGrpSpPr/>
        <p:nvPr/>
      </p:nvGrpSpPr>
      <p:grpSpPr>
        <a:xfrm>
          <a:off x="0" y="0"/>
          <a:ext cx="0" cy="0"/>
          <a:chOff x="0" y="0"/>
          <a:chExt cx="0" cy="0"/>
        </a:xfrm>
      </p:grpSpPr>
      <p:pic>
        <p:nvPicPr>
          <p:cNvPr descr="Image 15" id="415" name="Google Shape;415;p65"/>
          <p:cNvPicPr preferRelativeResize="0"/>
          <p:nvPr/>
        </p:nvPicPr>
        <p:blipFill rotWithShape="1">
          <a:blip r:embed="rId2">
            <a:alphaModFix/>
          </a:blip>
          <a:srcRect b="0" l="0" r="0" t="0"/>
          <a:stretch/>
        </p:blipFill>
        <p:spPr>
          <a:xfrm>
            <a:off x="1" y="2794"/>
            <a:ext cx="12192000" cy="6852411"/>
          </a:xfrm>
          <a:prstGeom prst="rect">
            <a:avLst/>
          </a:prstGeom>
          <a:noFill/>
          <a:ln>
            <a:noFill/>
          </a:ln>
        </p:spPr>
      </p:pic>
      <p:sp>
        <p:nvSpPr>
          <p:cNvPr id="416" name="Google Shape;416;p65"/>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17" name="Google Shape;417;p65"/>
          <p:cNvSpPr txBox="1"/>
          <p:nvPr/>
        </p:nvSpPr>
        <p:spPr>
          <a:xfrm>
            <a:off x="4291555" y="6612222"/>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418" name="Google Shape;418;p65"/>
          <p:cNvSpPr/>
          <p:nvPr/>
        </p:nvSpPr>
        <p:spPr>
          <a:xfrm>
            <a:off x="536786" y="1464008"/>
            <a:ext cx="11118426" cy="5152408"/>
          </a:xfrm>
          <a:prstGeom prst="rect">
            <a:avLst/>
          </a:prstGeom>
          <a:solidFill>
            <a:srgbClr val="FFFFFF"/>
          </a:solidFill>
          <a:ln cap="flat" cmpd="sng" w="9525">
            <a:solidFill>
              <a:srgbClr val="C5E0B4"/>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9" name="Google Shape;419;p65"/>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7842"/>
              </a:buClr>
              <a:buSzPts val="2000"/>
              <a:buFont typeface="Calibri"/>
              <a:buNone/>
              <a:defRPr b="1" sz="2000">
                <a:solidFill>
                  <a:srgbClr val="00784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20" name="Google Shape;420;p65"/>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7842"/>
              </a:buClr>
              <a:buSzPts val="1600"/>
              <a:buFont typeface="Calibri"/>
              <a:buNone/>
              <a:defRPr b="1" sz="1600">
                <a:solidFill>
                  <a:srgbClr val="007842"/>
                </a:solidFill>
              </a:defRPr>
            </a:lvl1pPr>
            <a:lvl2pPr indent="-330200" lvl="1" marL="914400" algn="l">
              <a:lnSpc>
                <a:spcPct val="90000"/>
              </a:lnSpc>
              <a:spcBef>
                <a:spcPts val="1000"/>
              </a:spcBef>
              <a:spcAft>
                <a:spcPts val="0"/>
              </a:spcAft>
              <a:buClr>
                <a:srgbClr val="007842"/>
              </a:buClr>
              <a:buSzPts val="1600"/>
              <a:buFont typeface="Calibri"/>
              <a:buChar char="•"/>
              <a:defRPr b="1" sz="1600">
                <a:solidFill>
                  <a:srgbClr val="007842"/>
                </a:solidFill>
              </a:defRPr>
            </a:lvl2pPr>
            <a:lvl3pPr indent="-330200" lvl="2" marL="1371600" algn="l">
              <a:lnSpc>
                <a:spcPct val="90000"/>
              </a:lnSpc>
              <a:spcBef>
                <a:spcPts val="1000"/>
              </a:spcBef>
              <a:spcAft>
                <a:spcPts val="0"/>
              </a:spcAft>
              <a:buClr>
                <a:srgbClr val="007842"/>
              </a:buClr>
              <a:buSzPts val="1600"/>
              <a:buFont typeface="Calibri"/>
              <a:buChar char="•"/>
              <a:defRPr b="1" sz="1600">
                <a:solidFill>
                  <a:srgbClr val="007842"/>
                </a:solidFill>
              </a:defRPr>
            </a:lvl3pPr>
            <a:lvl4pPr indent="-330200" lvl="3" marL="1828800" algn="l">
              <a:lnSpc>
                <a:spcPct val="90000"/>
              </a:lnSpc>
              <a:spcBef>
                <a:spcPts val="1000"/>
              </a:spcBef>
              <a:spcAft>
                <a:spcPts val="0"/>
              </a:spcAft>
              <a:buClr>
                <a:srgbClr val="007842"/>
              </a:buClr>
              <a:buSzPts val="1600"/>
              <a:buFont typeface="Calibri"/>
              <a:buChar char="•"/>
              <a:defRPr b="1" sz="1600">
                <a:solidFill>
                  <a:srgbClr val="007842"/>
                </a:solidFill>
              </a:defRPr>
            </a:lvl4pPr>
            <a:lvl5pPr indent="-330200" lvl="4" marL="2286000" algn="l">
              <a:lnSpc>
                <a:spcPct val="90000"/>
              </a:lnSpc>
              <a:spcBef>
                <a:spcPts val="1000"/>
              </a:spcBef>
              <a:spcAft>
                <a:spcPts val="0"/>
              </a:spcAft>
              <a:buClr>
                <a:srgbClr val="007842"/>
              </a:buClr>
              <a:buSzPts val="1600"/>
              <a:buFont typeface="Calibri"/>
              <a:buChar char="•"/>
              <a:defRPr b="1" sz="1600">
                <a:solidFill>
                  <a:srgbClr val="007842"/>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421" name="Google Shape;421;p65"/>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7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22" name="Google Shape;422;p65"/>
          <p:cNvGrpSpPr/>
          <p:nvPr/>
        </p:nvGrpSpPr>
        <p:grpSpPr>
          <a:xfrm>
            <a:off x="-2" y="5060160"/>
            <a:ext cx="536789" cy="1080006"/>
            <a:chOff x="0" y="-1"/>
            <a:chExt cx="536787" cy="1080004"/>
          </a:xfrm>
        </p:grpSpPr>
        <p:sp>
          <p:nvSpPr>
            <p:cNvPr id="423" name="Google Shape;423;p65"/>
            <p:cNvSpPr/>
            <p:nvPr/>
          </p:nvSpPr>
          <p:spPr>
            <a:xfrm rot="-5400000">
              <a:off x="-271609" y="271608"/>
              <a:ext cx="1080004" cy="536787"/>
            </a:xfrm>
            <a:prstGeom prst="rect">
              <a:avLst/>
            </a:prstGeom>
            <a:solidFill>
              <a:srgbClr val="007842"/>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424" name="Google Shape;424;p65"/>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grpSp>
      <p:pic>
        <p:nvPicPr>
          <p:cNvPr descr="Picture 6" id="425" name="Google Shape;425;p65"/>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1" id="426" name="Google Shape;426;p65"/>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CONTENU  PARTIE 2" showMasterSp="0">
  <p:cSld name="2_SLIDE CONTENU  PARTIE 2">
    <p:spTree>
      <p:nvGrpSpPr>
        <p:cNvPr id="427" name="Shape 427"/>
        <p:cNvGrpSpPr/>
        <p:nvPr/>
      </p:nvGrpSpPr>
      <p:grpSpPr>
        <a:xfrm>
          <a:off x="0" y="0"/>
          <a:ext cx="0" cy="0"/>
          <a:chOff x="0" y="0"/>
          <a:chExt cx="0" cy="0"/>
        </a:xfrm>
      </p:grpSpPr>
      <p:pic>
        <p:nvPicPr>
          <p:cNvPr descr="Image 21" id="428" name="Google Shape;428;p66"/>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429" name="Google Shape;429;p66"/>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30" name="Google Shape;430;p66"/>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431" name="Google Shape;431;p66"/>
          <p:cNvSpPr/>
          <p:nvPr/>
        </p:nvSpPr>
        <p:spPr>
          <a:xfrm>
            <a:off x="536786" y="1461023"/>
            <a:ext cx="11118426" cy="5146334"/>
          </a:xfrm>
          <a:prstGeom prst="rect">
            <a:avLst/>
          </a:prstGeom>
          <a:solidFill>
            <a:srgbClr val="FFFFFF"/>
          </a:solidFill>
          <a:ln cap="flat" cmpd="sng" w="9525">
            <a:solidFill>
              <a:srgbClr val="F9CCAD"/>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2" name="Google Shape;432;p66"/>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78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33" name="Google Shape;433;p66"/>
          <p:cNvGrpSpPr/>
          <p:nvPr/>
        </p:nvGrpSpPr>
        <p:grpSpPr>
          <a:xfrm>
            <a:off x="-2" y="5060160"/>
            <a:ext cx="536789" cy="1080006"/>
            <a:chOff x="0" y="-1"/>
            <a:chExt cx="536787" cy="1080004"/>
          </a:xfrm>
        </p:grpSpPr>
        <p:sp>
          <p:nvSpPr>
            <p:cNvPr id="434" name="Google Shape;434;p66"/>
            <p:cNvSpPr/>
            <p:nvPr/>
          </p:nvSpPr>
          <p:spPr>
            <a:xfrm rot="-5400000">
              <a:off x="-271609" y="271608"/>
              <a:ext cx="1080004" cy="536787"/>
            </a:xfrm>
            <a:prstGeom prst="rect">
              <a:avLst/>
            </a:prstGeom>
            <a:solidFill>
              <a:srgbClr val="FF7800"/>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435" name="Google Shape;435;p66"/>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grpSp>
      <p:pic>
        <p:nvPicPr>
          <p:cNvPr descr="Picture 6" id="436" name="Google Shape;436;p66"/>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437" name="Google Shape;437;p66"/>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438" name="Google Shape;438;p66"/>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7800"/>
              </a:buClr>
              <a:buSzPts val="2000"/>
              <a:buFont typeface="Calibri"/>
              <a:buNone/>
              <a:defRPr b="1" sz="2000">
                <a:solidFill>
                  <a:srgbClr val="FF780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39" name="Google Shape;439;p66"/>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7800"/>
              </a:buClr>
              <a:buSzPts val="1600"/>
              <a:buFont typeface="Calibri"/>
              <a:buNone/>
              <a:defRPr b="1" sz="1600">
                <a:solidFill>
                  <a:srgbClr val="FF7800"/>
                </a:solidFill>
              </a:defRPr>
            </a:lvl1pPr>
            <a:lvl2pPr indent="-330200" lvl="1" marL="914400" algn="l">
              <a:lnSpc>
                <a:spcPct val="90000"/>
              </a:lnSpc>
              <a:spcBef>
                <a:spcPts val="1000"/>
              </a:spcBef>
              <a:spcAft>
                <a:spcPts val="0"/>
              </a:spcAft>
              <a:buClr>
                <a:srgbClr val="FF7800"/>
              </a:buClr>
              <a:buSzPts val="1600"/>
              <a:buFont typeface="Calibri"/>
              <a:buChar char="•"/>
              <a:defRPr b="1" sz="1600">
                <a:solidFill>
                  <a:srgbClr val="FF7800"/>
                </a:solidFill>
              </a:defRPr>
            </a:lvl2pPr>
            <a:lvl3pPr indent="-330200" lvl="2" marL="1371600" algn="l">
              <a:lnSpc>
                <a:spcPct val="90000"/>
              </a:lnSpc>
              <a:spcBef>
                <a:spcPts val="1000"/>
              </a:spcBef>
              <a:spcAft>
                <a:spcPts val="0"/>
              </a:spcAft>
              <a:buClr>
                <a:srgbClr val="FF7800"/>
              </a:buClr>
              <a:buSzPts val="1600"/>
              <a:buFont typeface="Calibri"/>
              <a:buChar char="•"/>
              <a:defRPr b="1" sz="1600">
                <a:solidFill>
                  <a:srgbClr val="FF7800"/>
                </a:solidFill>
              </a:defRPr>
            </a:lvl3pPr>
            <a:lvl4pPr indent="-330200" lvl="3" marL="1828800" algn="l">
              <a:lnSpc>
                <a:spcPct val="90000"/>
              </a:lnSpc>
              <a:spcBef>
                <a:spcPts val="1000"/>
              </a:spcBef>
              <a:spcAft>
                <a:spcPts val="0"/>
              </a:spcAft>
              <a:buClr>
                <a:srgbClr val="FF7800"/>
              </a:buClr>
              <a:buSzPts val="1600"/>
              <a:buFont typeface="Calibri"/>
              <a:buChar char="•"/>
              <a:defRPr b="1" sz="1600">
                <a:solidFill>
                  <a:srgbClr val="FF7800"/>
                </a:solidFill>
              </a:defRPr>
            </a:lvl4pPr>
            <a:lvl5pPr indent="-330200" lvl="4" marL="2286000" algn="l">
              <a:lnSpc>
                <a:spcPct val="90000"/>
              </a:lnSpc>
              <a:spcBef>
                <a:spcPts val="1000"/>
              </a:spcBef>
              <a:spcAft>
                <a:spcPts val="0"/>
              </a:spcAft>
              <a:buClr>
                <a:srgbClr val="FF7800"/>
              </a:buClr>
              <a:buSzPts val="1600"/>
              <a:buFont typeface="Calibri"/>
              <a:buChar char="•"/>
              <a:defRPr b="1" sz="1600">
                <a:solidFill>
                  <a:srgbClr val="FF7800"/>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CONTENU  PARTIE 2" showMasterSp="0">
  <p:cSld name="3_SLIDE CONTENU  PARTIE 2">
    <p:spTree>
      <p:nvGrpSpPr>
        <p:cNvPr id="440" name="Shape 440"/>
        <p:cNvGrpSpPr/>
        <p:nvPr/>
      </p:nvGrpSpPr>
      <p:grpSpPr>
        <a:xfrm>
          <a:off x="0" y="0"/>
          <a:ext cx="0" cy="0"/>
          <a:chOff x="0" y="0"/>
          <a:chExt cx="0" cy="0"/>
        </a:xfrm>
      </p:grpSpPr>
      <p:pic>
        <p:nvPicPr>
          <p:cNvPr descr="Image 21" id="441" name="Google Shape;441;p67"/>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442" name="Google Shape;442;p67"/>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43" name="Google Shape;443;p67"/>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444" name="Google Shape;444;p67"/>
          <p:cNvSpPr/>
          <p:nvPr/>
        </p:nvSpPr>
        <p:spPr>
          <a:xfrm>
            <a:off x="536786" y="1461023"/>
            <a:ext cx="11118426" cy="5146334"/>
          </a:xfrm>
          <a:prstGeom prst="rect">
            <a:avLst/>
          </a:prstGeom>
          <a:solidFill>
            <a:srgbClr val="FFFFFF"/>
          </a:solidFill>
          <a:ln cap="flat" cmpd="sng" w="9525">
            <a:solidFill>
              <a:srgbClr val="F9CCAD"/>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5" name="Google Shape;445;p67"/>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78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46" name="Google Shape;446;p67"/>
          <p:cNvGrpSpPr/>
          <p:nvPr/>
        </p:nvGrpSpPr>
        <p:grpSpPr>
          <a:xfrm>
            <a:off x="-2" y="5060160"/>
            <a:ext cx="536789" cy="1080006"/>
            <a:chOff x="0" y="-1"/>
            <a:chExt cx="536787" cy="1080004"/>
          </a:xfrm>
        </p:grpSpPr>
        <p:sp>
          <p:nvSpPr>
            <p:cNvPr id="447" name="Google Shape;447;p67"/>
            <p:cNvSpPr/>
            <p:nvPr/>
          </p:nvSpPr>
          <p:spPr>
            <a:xfrm rot="-5400000">
              <a:off x="-271609" y="271608"/>
              <a:ext cx="1080004" cy="536787"/>
            </a:xfrm>
            <a:prstGeom prst="rect">
              <a:avLst/>
            </a:prstGeom>
            <a:solidFill>
              <a:srgbClr val="FF7800"/>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448" name="Google Shape;448;p67"/>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grpSp>
      <p:pic>
        <p:nvPicPr>
          <p:cNvPr descr="Picture 6" id="449" name="Google Shape;449;p67"/>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450" name="Google Shape;450;p67"/>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451" name="Google Shape;451;p67"/>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7800"/>
              </a:buClr>
              <a:buSzPts val="2000"/>
              <a:buFont typeface="Calibri"/>
              <a:buNone/>
              <a:defRPr b="1" sz="2000">
                <a:solidFill>
                  <a:srgbClr val="FF780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52" name="Google Shape;452;p67"/>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7800"/>
              </a:buClr>
              <a:buSzPts val="1600"/>
              <a:buFont typeface="Calibri"/>
              <a:buNone/>
              <a:defRPr b="1" sz="1600">
                <a:solidFill>
                  <a:srgbClr val="FF7800"/>
                </a:solidFill>
              </a:defRPr>
            </a:lvl1pPr>
            <a:lvl2pPr indent="-330200" lvl="1" marL="914400" algn="l">
              <a:lnSpc>
                <a:spcPct val="90000"/>
              </a:lnSpc>
              <a:spcBef>
                <a:spcPts val="1000"/>
              </a:spcBef>
              <a:spcAft>
                <a:spcPts val="0"/>
              </a:spcAft>
              <a:buClr>
                <a:srgbClr val="FF7800"/>
              </a:buClr>
              <a:buSzPts val="1600"/>
              <a:buFont typeface="Calibri"/>
              <a:buChar char="•"/>
              <a:defRPr b="1" sz="1600">
                <a:solidFill>
                  <a:srgbClr val="FF7800"/>
                </a:solidFill>
              </a:defRPr>
            </a:lvl2pPr>
            <a:lvl3pPr indent="-330200" lvl="2" marL="1371600" algn="l">
              <a:lnSpc>
                <a:spcPct val="90000"/>
              </a:lnSpc>
              <a:spcBef>
                <a:spcPts val="1000"/>
              </a:spcBef>
              <a:spcAft>
                <a:spcPts val="0"/>
              </a:spcAft>
              <a:buClr>
                <a:srgbClr val="FF7800"/>
              </a:buClr>
              <a:buSzPts val="1600"/>
              <a:buFont typeface="Calibri"/>
              <a:buChar char="•"/>
              <a:defRPr b="1" sz="1600">
                <a:solidFill>
                  <a:srgbClr val="FF7800"/>
                </a:solidFill>
              </a:defRPr>
            </a:lvl3pPr>
            <a:lvl4pPr indent="-330200" lvl="3" marL="1828800" algn="l">
              <a:lnSpc>
                <a:spcPct val="90000"/>
              </a:lnSpc>
              <a:spcBef>
                <a:spcPts val="1000"/>
              </a:spcBef>
              <a:spcAft>
                <a:spcPts val="0"/>
              </a:spcAft>
              <a:buClr>
                <a:srgbClr val="FF7800"/>
              </a:buClr>
              <a:buSzPts val="1600"/>
              <a:buFont typeface="Calibri"/>
              <a:buChar char="•"/>
              <a:defRPr b="1" sz="1600">
                <a:solidFill>
                  <a:srgbClr val="FF7800"/>
                </a:solidFill>
              </a:defRPr>
            </a:lvl4pPr>
            <a:lvl5pPr indent="-330200" lvl="4" marL="2286000" algn="l">
              <a:lnSpc>
                <a:spcPct val="90000"/>
              </a:lnSpc>
              <a:spcBef>
                <a:spcPts val="1000"/>
              </a:spcBef>
              <a:spcAft>
                <a:spcPts val="0"/>
              </a:spcAft>
              <a:buClr>
                <a:srgbClr val="FF7800"/>
              </a:buClr>
              <a:buSzPts val="1600"/>
              <a:buFont typeface="Calibri"/>
              <a:buChar char="•"/>
              <a:defRPr b="1" sz="1600">
                <a:solidFill>
                  <a:srgbClr val="FF7800"/>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CONTENU  PARTIE 2" showMasterSp="0">
  <p:cSld name="4_SLIDE CONTENU  PARTIE 2">
    <p:spTree>
      <p:nvGrpSpPr>
        <p:cNvPr id="453" name="Shape 453"/>
        <p:cNvGrpSpPr/>
        <p:nvPr/>
      </p:nvGrpSpPr>
      <p:grpSpPr>
        <a:xfrm>
          <a:off x="0" y="0"/>
          <a:ext cx="0" cy="0"/>
          <a:chOff x="0" y="0"/>
          <a:chExt cx="0" cy="0"/>
        </a:xfrm>
      </p:grpSpPr>
      <p:pic>
        <p:nvPicPr>
          <p:cNvPr descr="Image 21" id="454" name="Google Shape;454;p68"/>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455" name="Google Shape;455;p68"/>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56" name="Google Shape;456;p68"/>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457" name="Google Shape;457;p68"/>
          <p:cNvSpPr/>
          <p:nvPr/>
        </p:nvSpPr>
        <p:spPr>
          <a:xfrm>
            <a:off x="536786" y="1461023"/>
            <a:ext cx="11118426" cy="5146334"/>
          </a:xfrm>
          <a:prstGeom prst="rect">
            <a:avLst/>
          </a:prstGeom>
          <a:solidFill>
            <a:srgbClr val="FFFFFF"/>
          </a:solidFill>
          <a:ln cap="flat" cmpd="sng" w="9525">
            <a:solidFill>
              <a:srgbClr val="F9CCAD"/>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8" name="Google Shape;458;p68"/>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78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59" name="Google Shape;459;p68"/>
          <p:cNvGrpSpPr/>
          <p:nvPr/>
        </p:nvGrpSpPr>
        <p:grpSpPr>
          <a:xfrm>
            <a:off x="-2" y="5060160"/>
            <a:ext cx="536789" cy="1080006"/>
            <a:chOff x="0" y="-1"/>
            <a:chExt cx="536787" cy="1080004"/>
          </a:xfrm>
        </p:grpSpPr>
        <p:sp>
          <p:nvSpPr>
            <p:cNvPr id="460" name="Google Shape;460;p68"/>
            <p:cNvSpPr/>
            <p:nvPr/>
          </p:nvSpPr>
          <p:spPr>
            <a:xfrm rot="-5400000">
              <a:off x="-271609" y="271608"/>
              <a:ext cx="1080004" cy="536787"/>
            </a:xfrm>
            <a:prstGeom prst="rect">
              <a:avLst/>
            </a:prstGeom>
            <a:solidFill>
              <a:srgbClr val="FF7800"/>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461" name="Google Shape;461;p68"/>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grpSp>
      <p:pic>
        <p:nvPicPr>
          <p:cNvPr descr="Picture 6" id="462" name="Google Shape;462;p68"/>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463" name="Google Shape;463;p68"/>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464" name="Google Shape;464;p68"/>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7800"/>
              </a:buClr>
              <a:buSzPts val="2000"/>
              <a:buFont typeface="Calibri"/>
              <a:buNone/>
              <a:defRPr b="1" sz="2000">
                <a:solidFill>
                  <a:srgbClr val="FF780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65" name="Google Shape;465;p68"/>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7800"/>
              </a:buClr>
              <a:buSzPts val="1600"/>
              <a:buFont typeface="Calibri"/>
              <a:buNone/>
              <a:defRPr b="1" sz="1600">
                <a:solidFill>
                  <a:srgbClr val="FF7800"/>
                </a:solidFill>
              </a:defRPr>
            </a:lvl1pPr>
            <a:lvl2pPr indent="-330200" lvl="1" marL="914400" algn="l">
              <a:lnSpc>
                <a:spcPct val="90000"/>
              </a:lnSpc>
              <a:spcBef>
                <a:spcPts val="1000"/>
              </a:spcBef>
              <a:spcAft>
                <a:spcPts val="0"/>
              </a:spcAft>
              <a:buClr>
                <a:srgbClr val="FF7800"/>
              </a:buClr>
              <a:buSzPts val="1600"/>
              <a:buFont typeface="Calibri"/>
              <a:buChar char="•"/>
              <a:defRPr b="1" sz="1600">
                <a:solidFill>
                  <a:srgbClr val="FF7800"/>
                </a:solidFill>
              </a:defRPr>
            </a:lvl2pPr>
            <a:lvl3pPr indent="-330200" lvl="2" marL="1371600" algn="l">
              <a:lnSpc>
                <a:spcPct val="90000"/>
              </a:lnSpc>
              <a:spcBef>
                <a:spcPts val="1000"/>
              </a:spcBef>
              <a:spcAft>
                <a:spcPts val="0"/>
              </a:spcAft>
              <a:buClr>
                <a:srgbClr val="FF7800"/>
              </a:buClr>
              <a:buSzPts val="1600"/>
              <a:buFont typeface="Calibri"/>
              <a:buChar char="•"/>
              <a:defRPr b="1" sz="1600">
                <a:solidFill>
                  <a:srgbClr val="FF7800"/>
                </a:solidFill>
              </a:defRPr>
            </a:lvl3pPr>
            <a:lvl4pPr indent="-330200" lvl="3" marL="1828800" algn="l">
              <a:lnSpc>
                <a:spcPct val="90000"/>
              </a:lnSpc>
              <a:spcBef>
                <a:spcPts val="1000"/>
              </a:spcBef>
              <a:spcAft>
                <a:spcPts val="0"/>
              </a:spcAft>
              <a:buClr>
                <a:srgbClr val="FF7800"/>
              </a:buClr>
              <a:buSzPts val="1600"/>
              <a:buFont typeface="Calibri"/>
              <a:buChar char="•"/>
              <a:defRPr b="1" sz="1600">
                <a:solidFill>
                  <a:srgbClr val="FF7800"/>
                </a:solidFill>
              </a:defRPr>
            </a:lvl4pPr>
            <a:lvl5pPr indent="-330200" lvl="4" marL="2286000" algn="l">
              <a:lnSpc>
                <a:spcPct val="90000"/>
              </a:lnSpc>
              <a:spcBef>
                <a:spcPts val="1000"/>
              </a:spcBef>
              <a:spcAft>
                <a:spcPts val="0"/>
              </a:spcAft>
              <a:buClr>
                <a:srgbClr val="FF7800"/>
              </a:buClr>
              <a:buSzPts val="1600"/>
              <a:buFont typeface="Calibri"/>
              <a:buChar char="•"/>
              <a:defRPr b="1" sz="1600">
                <a:solidFill>
                  <a:srgbClr val="FF7800"/>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CONTENU  PARTIE 2" showMasterSp="0">
  <p:cSld name="5_SLIDE CONTENU  PARTIE 2">
    <p:spTree>
      <p:nvGrpSpPr>
        <p:cNvPr id="466" name="Shape 466"/>
        <p:cNvGrpSpPr/>
        <p:nvPr/>
      </p:nvGrpSpPr>
      <p:grpSpPr>
        <a:xfrm>
          <a:off x="0" y="0"/>
          <a:ext cx="0" cy="0"/>
          <a:chOff x="0" y="0"/>
          <a:chExt cx="0" cy="0"/>
        </a:xfrm>
      </p:grpSpPr>
      <p:pic>
        <p:nvPicPr>
          <p:cNvPr descr="Image 21" id="467" name="Google Shape;467;p69"/>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468" name="Google Shape;468;p69"/>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69" name="Google Shape;469;p69"/>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470" name="Google Shape;470;p69"/>
          <p:cNvSpPr/>
          <p:nvPr/>
        </p:nvSpPr>
        <p:spPr>
          <a:xfrm>
            <a:off x="536786" y="1461023"/>
            <a:ext cx="11118426" cy="5146334"/>
          </a:xfrm>
          <a:prstGeom prst="rect">
            <a:avLst/>
          </a:prstGeom>
          <a:solidFill>
            <a:srgbClr val="FFFFFF"/>
          </a:solidFill>
          <a:ln cap="flat" cmpd="sng" w="9525">
            <a:solidFill>
              <a:srgbClr val="F9CCAD"/>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1" name="Google Shape;471;p69"/>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78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72" name="Google Shape;472;p69"/>
          <p:cNvGrpSpPr/>
          <p:nvPr/>
        </p:nvGrpSpPr>
        <p:grpSpPr>
          <a:xfrm>
            <a:off x="-2" y="5060160"/>
            <a:ext cx="536789" cy="1080006"/>
            <a:chOff x="0" y="-1"/>
            <a:chExt cx="536787" cy="1080004"/>
          </a:xfrm>
        </p:grpSpPr>
        <p:sp>
          <p:nvSpPr>
            <p:cNvPr id="473" name="Google Shape;473;p69"/>
            <p:cNvSpPr/>
            <p:nvPr/>
          </p:nvSpPr>
          <p:spPr>
            <a:xfrm rot="-5400000">
              <a:off x="-271609" y="271608"/>
              <a:ext cx="1080004" cy="536787"/>
            </a:xfrm>
            <a:prstGeom prst="rect">
              <a:avLst/>
            </a:prstGeom>
            <a:solidFill>
              <a:srgbClr val="FF7800"/>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474" name="Google Shape;474;p69"/>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grpSp>
      <p:pic>
        <p:nvPicPr>
          <p:cNvPr descr="Picture 6" id="475" name="Google Shape;475;p69"/>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476" name="Google Shape;476;p69"/>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477" name="Google Shape;477;p69"/>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7800"/>
              </a:buClr>
              <a:buSzPts val="2000"/>
              <a:buFont typeface="Calibri"/>
              <a:buNone/>
              <a:defRPr b="1" sz="2000">
                <a:solidFill>
                  <a:srgbClr val="FF780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78" name="Google Shape;478;p69"/>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7800"/>
              </a:buClr>
              <a:buSzPts val="1600"/>
              <a:buFont typeface="Calibri"/>
              <a:buNone/>
              <a:defRPr b="1" sz="1600">
                <a:solidFill>
                  <a:srgbClr val="FF7800"/>
                </a:solidFill>
              </a:defRPr>
            </a:lvl1pPr>
            <a:lvl2pPr indent="-330200" lvl="1" marL="914400" algn="l">
              <a:lnSpc>
                <a:spcPct val="90000"/>
              </a:lnSpc>
              <a:spcBef>
                <a:spcPts val="1000"/>
              </a:spcBef>
              <a:spcAft>
                <a:spcPts val="0"/>
              </a:spcAft>
              <a:buClr>
                <a:srgbClr val="FF7800"/>
              </a:buClr>
              <a:buSzPts val="1600"/>
              <a:buFont typeface="Calibri"/>
              <a:buChar char="•"/>
              <a:defRPr b="1" sz="1600">
                <a:solidFill>
                  <a:srgbClr val="FF7800"/>
                </a:solidFill>
              </a:defRPr>
            </a:lvl2pPr>
            <a:lvl3pPr indent="-330200" lvl="2" marL="1371600" algn="l">
              <a:lnSpc>
                <a:spcPct val="90000"/>
              </a:lnSpc>
              <a:spcBef>
                <a:spcPts val="1000"/>
              </a:spcBef>
              <a:spcAft>
                <a:spcPts val="0"/>
              </a:spcAft>
              <a:buClr>
                <a:srgbClr val="FF7800"/>
              </a:buClr>
              <a:buSzPts val="1600"/>
              <a:buFont typeface="Calibri"/>
              <a:buChar char="•"/>
              <a:defRPr b="1" sz="1600">
                <a:solidFill>
                  <a:srgbClr val="FF7800"/>
                </a:solidFill>
              </a:defRPr>
            </a:lvl3pPr>
            <a:lvl4pPr indent="-330200" lvl="3" marL="1828800" algn="l">
              <a:lnSpc>
                <a:spcPct val="90000"/>
              </a:lnSpc>
              <a:spcBef>
                <a:spcPts val="1000"/>
              </a:spcBef>
              <a:spcAft>
                <a:spcPts val="0"/>
              </a:spcAft>
              <a:buClr>
                <a:srgbClr val="FF7800"/>
              </a:buClr>
              <a:buSzPts val="1600"/>
              <a:buFont typeface="Calibri"/>
              <a:buChar char="•"/>
              <a:defRPr b="1" sz="1600">
                <a:solidFill>
                  <a:srgbClr val="FF7800"/>
                </a:solidFill>
              </a:defRPr>
            </a:lvl4pPr>
            <a:lvl5pPr indent="-330200" lvl="4" marL="2286000" algn="l">
              <a:lnSpc>
                <a:spcPct val="90000"/>
              </a:lnSpc>
              <a:spcBef>
                <a:spcPts val="1000"/>
              </a:spcBef>
              <a:spcAft>
                <a:spcPts val="0"/>
              </a:spcAft>
              <a:buClr>
                <a:srgbClr val="FF7800"/>
              </a:buClr>
              <a:buSzPts val="1600"/>
              <a:buFont typeface="Calibri"/>
              <a:buChar char="•"/>
              <a:defRPr b="1" sz="1600">
                <a:solidFill>
                  <a:srgbClr val="FF7800"/>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LIDE CONTENU  PARTIE 2" showMasterSp="0">
  <p:cSld name="7_SLIDE CONTENU  PARTIE 2">
    <p:spTree>
      <p:nvGrpSpPr>
        <p:cNvPr id="479" name="Shape 479"/>
        <p:cNvGrpSpPr/>
        <p:nvPr/>
      </p:nvGrpSpPr>
      <p:grpSpPr>
        <a:xfrm>
          <a:off x="0" y="0"/>
          <a:ext cx="0" cy="0"/>
          <a:chOff x="0" y="0"/>
          <a:chExt cx="0" cy="0"/>
        </a:xfrm>
      </p:grpSpPr>
      <p:pic>
        <p:nvPicPr>
          <p:cNvPr descr="Image 21" id="480" name="Google Shape;480;p70"/>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481" name="Google Shape;481;p70"/>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82" name="Google Shape;482;p70"/>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483" name="Google Shape;483;p70"/>
          <p:cNvSpPr/>
          <p:nvPr/>
        </p:nvSpPr>
        <p:spPr>
          <a:xfrm>
            <a:off x="536786" y="1461023"/>
            <a:ext cx="11118426" cy="5146334"/>
          </a:xfrm>
          <a:prstGeom prst="rect">
            <a:avLst/>
          </a:prstGeom>
          <a:solidFill>
            <a:srgbClr val="FFFFFF"/>
          </a:solidFill>
          <a:ln cap="flat" cmpd="sng" w="9525">
            <a:solidFill>
              <a:srgbClr val="F9CCAD"/>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4" name="Google Shape;484;p70"/>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78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85" name="Google Shape;485;p70"/>
          <p:cNvGrpSpPr/>
          <p:nvPr/>
        </p:nvGrpSpPr>
        <p:grpSpPr>
          <a:xfrm>
            <a:off x="-2" y="5060160"/>
            <a:ext cx="536789" cy="1080006"/>
            <a:chOff x="0" y="-1"/>
            <a:chExt cx="536787" cy="1080004"/>
          </a:xfrm>
        </p:grpSpPr>
        <p:sp>
          <p:nvSpPr>
            <p:cNvPr id="486" name="Google Shape;486;p70"/>
            <p:cNvSpPr/>
            <p:nvPr/>
          </p:nvSpPr>
          <p:spPr>
            <a:xfrm rot="-5400000">
              <a:off x="-271609" y="271608"/>
              <a:ext cx="1080004" cy="536787"/>
            </a:xfrm>
            <a:prstGeom prst="rect">
              <a:avLst/>
            </a:prstGeom>
            <a:solidFill>
              <a:srgbClr val="FF7800"/>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487" name="Google Shape;487;p70"/>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grpSp>
      <p:pic>
        <p:nvPicPr>
          <p:cNvPr descr="Picture 6" id="488" name="Google Shape;488;p70"/>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489" name="Google Shape;489;p70"/>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490" name="Google Shape;490;p70"/>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7800"/>
              </a:buClr>
              <a:buSzPts val="2000"/>
              <a:buFont typeface="Calibri"/>
              <a:buNone/>
              <a:defRPr b="1" sz="2000">
                <a:solidFill>
                  <a:srgbClr val="FF780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91" name="Google Shape;491;p70"/>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7800"/>
              </a:buClr>
              <a:buSzPts val="1600"/>
              <a:buFont typeface="Calibri"/>
              <a:buNone/>
              <a:defRPr b="1" sz="1600">
                <a:solidFill>
                  <a:srgbClr val="FF7800"/>
                </a:solidFill>
              </a:defRPr>
            </a:lvl1pPr>
            <a:lvl2pPr indent="-330200" lvl="1" marL="914400" algn="l">
              <a:lnSpc>
                <a:spcPct val="90000"/>
              </a:lnSpc>
              <a:spcBef>
                <a:spcPts val="1000"/>
              </a:spcBef>
              <a:spcAft>
                <a:spcPts val="0"/>
              </a:spcAft>
              <a:buClr>
                <a:srgbClr val="FF7800"/>
              </a:buClr>
              <a:buSzPts val="1600"/>
              <a:buFont typeface="Calibri"/>
              <a:buChar char="•"/>
              <a:defRPr b="1" sz="1600">
                <a:solidFill>
                  <a:srgbClr val="FF7800"/>
                </a:solidFill>
              </a:defRPr>
            </a:lvl2pPr>
            <a:lvl3pPr indent="-330200" lvl="2" marL="1371600" algn="l">
              <a:lnSpc>
                <a:spcPct val="90000"/>
              </a:lnSpc>
              <a:spcBef>
                <a:spcPts val="1000"/>
              </a:spcBef>
              <a:spcAft>
                <a:spcPts val="0"/>
              </a:spcAft>
              <a:buClr>
                <a:srgbClr val="FF7800"/>
              </a:buClr>
              <a:buSzPts val="1600"/>
              <a:buFont typeface="Calibri"/>
              <a:buChar char="•"/>
              <a:defRPr b="1" sz="1600">
                <a:solidFill>
                  <a:srgbClr val="FF7800"/>
                </a:solidFill>
              </a:defRPr>
            </a:lvl3pPr>
            <a:lvl4pPr indent="-330200" lvl="3" marL="1828800" algn="l">
              <a:lnSpc>
                <a:spcPct val="90000"/>
              </a:lnSpc>
              <a:spcBef>
                <a:spcPts val="1000"/>
              </a:spcBef>
              <a:spcAft>
                <a:spcPts val="0"/>
              </a:spcAft>
              <a:buClr>
                <a:srgbClr val="FF7800"/>
              </a:buClr>
              <a:buSzPts val="1600"/>
              <a:buFont typeface="Calibri"/>
              <a:buChar char="•"/>
              <a:defRPr b="1" sz="1600">
                <a:solidFill>
                  <a:srgbClr val="FF7800"/>
                </a:solidFill>
              </a:defRPr>
            </a:lvl4pPr>
            <a:lvl5pPr indent="-330200" lvl="4" marL="2286000" algn="l">
              <a:lnSpc>
                <a:spcPct val="90000"/>
              </a:lnSpc>
              <a:spcBef>
                <a:spcPts val="1000"/>
              </a:spcBef>
              <a:spcAft>
                <a:spcPts val="0"/>
              </a:spcAft>
              <a:buClr>
                <a:srgbClr val="FF7800"/>
              </a:buClr>
              <a:buSzPts val="1600"/>
              <a:buFont typeface="Calibri"/>
              <a:buChar char="•"/>
              <a:defRPr b="1" sz="1600">
                <a:solidFill>
                  <a:srgbClr val="FF7800"/>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LIDE CONTENU  PARTIE 2" showMasterSp="0">
  <p:cSld name="6_SLIDE CONTENU  PARTIE 2">
    <p:spTree>
      <p:nvGrpSpPr>
        <p:cNvPr id="492" name="Shape 492"/>
        <p:cNvGrpSpPr/>
        <p:nvPr/>
      </p:nvGrpSpPr>
      <p:grpSpPr>
        <a:xfrm>
          <a:off x="0" y="0"/>
          <a:ext cx="0" cy="0"/>
          <a:chOff x="0" y="0"/>
          <a:chExt cx="0" cy="0"/>
        </a:xfrm>
      </p:grpSpPr>
      <p:pic>
        <p:nvPicPr>
          <p:cNvPr descr="Image 21" id="493" name="Google Shape;493;p71"/>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494" name="Google Shape;494;p71"/>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95" name="Google Shape;495;p71"/>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496" name="Google Shape;496;p71"/>
          <p:cNvSpPr/>
          <p:nvPr/>
        </p:nvSpPr>
        <p:spPr>
          <a:xfrm>
            <a:off x="536786" y="1461023"/>
            <a:ext cx="11118426" cy="5146334"/>
          </a:xfrm>
          <a:prstGeom prst="rect">
            <a:avLst/>
          </a:prstGeom>
          <a:solidFill>
            <a:srgbClr val="FFFFFF"/>
          </a:solidFill>
          <a:ln cap="flat" cmpd="sng" w="9525">
            <a:solidFill>
              <a:srgbClr val="F9CCAD"/>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7" name="Google Shape;497;p71"/>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78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98" name="Google Shape;498;p71"/>
          <p:cNvGrpSpPr/>
          <p:nvPr/>
        </p:nvGrpSpPr>
        <p:grpSpPr>
          <a:xfrm>
            <a:off x="-2" y="5060160"/>
            <a:ext cx="536789" cy="1080006"/>
            <a:chOff x="0" y="-1"/>
            <a:chExt cx="536787" cy="1080004"/>
          </a:xfrm>
        </p:grpSpPr>
        <p:sp>
          <p:nvSpPr>
            <p:cNvPr id="499" name="Google Shape;499;p71"/>
            <p:cNvSpPr/>
            <p:nvPr/>
          </p:nvSpPr>
          <p:spPr>
            <a:xfrm rot="-5400000">
              <a:off x="-271609" y="271608"/>
              <a:ext cx="1080004" cy="536787"/>
            </a:xfrm>
            <a:prstGeom prst="rect">
              <a:avLst/>
            </a:prstGeom>
            <a:solidFill>
              <a:srgbClr val="FF7800"/>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500" name="Google Shape;500;p71"/>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grpSp>
      <p:pic>
        <p:nvPicPr>
          <p:cNvPr descr="Picture 6" id="501" name="Google Shape;501;p71"/>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502" name="Google Shape;502;p71"/>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503" name="Google Shape;503;p71"/>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FF7800"/>
              </a:buClr>
              <a:buSzPts val="2000"/>
              <a:buFont typeface="Calibri"/>
              <a:buNone/>
              <a:defRPr b="1" sz="2000">
                <a:solidFill>
                  <a:srgbClr val="FF780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04" name="Google Shape;504;p71"/>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7800"/>
              </a:buClr>
              <a:buSzPts val="1600"/>
              <a:buFont typeface="Calibri"/>
              <a:buNone/>
              <a:defRPr b="1" sz="1600">
                <a:solidFill>
                  <a:srgbClr val="FF7800"/>
                </a:solidFill>
              </a:defRPr>
            </a:lvl1pPr>
            <a:lvl2pPr indent="-330200" lvl="1" marL="914400" algn="l">
              <a:lnSpc>
                <a:spcPct val="90000"/>
              </a:lnSpc>
              <a:spcBef>
                <a:spcPts val="1000"/>
              </a:spcBef>
              <a:spcAft>
                <a:spcPts val="0"/>
              </a:spcAft>
              <a:buClr>
                <a:srgbClr val="FF7800"/>
              </a:buClr>
              <a:buSzPts val="1600"/>
              <a:buFont typeface="Calibri"/>
              <a:buChar char="•"/>
              <a:defRPr b="1" sz="1600">
                <a:solidFill>
                  <a:srgbClr val="FF7800"/>
                </a:solidFill>
              </a:defRPr>
            </a:lvl2pPr>
            <a:lvl3pPr indent="-330200" lvl="2" marL="1371600" algn="l">
              <a:lnSpc>
                <a:spcPct val="90000"/>
              </a:lnSpc>
              <a:spcBef>
                <a:spcPts val="1000"/>
              </a:spcBef>
              <a:spcAft>
                <a:spcPts val="0"/>
              </a:spcAft>
              <a:buClr>
                <a:srgbClr val="FF7800"/>
              </a:buClr>
              <a:buSzPts val="1600"/>
              <a:buFont typeface="Calibri"/>
              <a:buChar char="•"/>
              <a:defRPr b="1" sz="1600">
                <a:solidFill>
                  <a:srgbClr val="FF7800"/>
                </a:solidFill>
              </a:defRPr>
            </a:lvl3pPr>
            <a:lvl4pPr indent="-330200" lvl="3" marL="1828800" algn="l">
              <a:lnSpc>
                <a:spcPct val="90000"/>
              </a:lnSpc>
              <a:spcBef>
                <a:spcPts val="1000"/>
              </a:spcBef>
              <a:spcAft>
                <a:spcPts val="0"/>
              </a:spcAft>
              <a:buClr>
                <a:srgbClr val="FF7800"/>
              </a:buClr>
              <a:buSzPts val="1600"/>
              <a:buFont typeface="Calibri"/>
              <a:buChar char="•"/>
              <a:defRPr b="1" sz="1600">
                <a:solidFill>
                  <a:srgbClr val="FF7800"/>
                </a:solidFill>
              </a:defRPr>
            </a:lvl4pPr>
            <a:lvl5pPr indent="-330200" lvl="4" marL="2286000" algn="l">
              <a:lnSpc>
                <a:spcPct val="90000"/>
              </a:lnSpc>
              <a:spcBef>
                <a:spcPts val="1000"/>
              </a:spcBef>
              <a:spcAft>
                <a:spcPts val="0"/>
              </a:spcAft>
              <a:buClr>
                <a:srgbClr val="FF7800"/>
              </a:buClr>
              <a:buSzPts val="1600"/>
              <a:buFont typeface="Calibri"/>
              <a:buChar char="•"/>
              <a:defRPr b="1" sz="1600">
                <a:solidFill>
                  <a:srgbClr val="FF7800"/>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CONTENU PARTIE 3" showMasterSp="0">
  <p:cSld name="1_SLIDE CONTENU PARTIE 3">
    <p:spTree>
      <p:nvGrpSpPr>
        <p:cNvPr id="505" name="Shape 505"/>
        <p:cNvGrpSpPr/>
        <p:nvPr/>
      </p:nvGrpSpPr>
      <p:grpSpPr>
        <a:xfrm>
          <a:off x="0" y="0"/>
          <a:ext cx="0" cy="0"/>
          <a:chOff x="0" y="0"/>
          <a:chExt cx="0" cy="0"/>
        </a:xfrm>
      </p:grpSpPr>
      <p:pic>
        <p:nvPicPr>
          <p:cNvPr descr="Image 20" id="506" name="Google Shape;506;p72"/>
          <p:cNvPicPr preferRelativeResize="0"/>
          <p:nvPr/>
        </p:nvPicPr>
        <p:blipFill rotWithShape="1">
          <a:blip r:embed="rId2">
            <a:alphaModFix/>
          </a:blip>
          <a:srcRect b="0" l="0" r="0" t="0"/>
          <a:stretch/>
        </p:blipFill>
        <p:spPr>
          <a:xfrm>
            <a:off x="-246" y="0"/>
            <a:ext cx="12187068" cy="6858000"/>
          </a:xfrm>
          <a:prstGeom prst="rect">
            <a:avLst/>
          </a:prstGeom>
          <a:noFill/>
          <a:ln>
            <a:noFill/>
          </a:ln>
        </p:spPr>
      </p:pic>
      <p:sp>
        <p:nvSpPr>
          <p:cNvPr id="507" name="Google Shape;507;p72"/>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08" name="Google Shape;508;p72"/>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509" name="Google Shape;509;p72"/>
          <p:cNvSpPr/>
          <p:nvPr/>
        </p:nvSpPr>
        <p:spPr>
          <a:xfrm>
            <a:off x="536786" y="1465445"/>
            <a:ext cx="11118426" cy="5146334"/>
          </a:xfrm>
          <a:prstGeom prst="rect">
            <a:avLst/>
          </a:prstGeom>
          <a:solidFill>
            <a:srgbClr val="FFFFFF"/>
          </a:solidFill>
          <a:ln cap="flat" cmpd="sng" w="9525">
            <a:solidFill>
              <a:srgbClr val="9EC3E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59A1"/>
              </a:buClr>
              <a:buSzPts val="1800"/>
              <a:buFont typeface="Calibri"/>
              <a:buNone/>
            </a:pPr>
            <a:r>
              <a:t/>
            </a:r>
            <a:endParaRPr b="0" i="0" sz="1800" u="none" cap="none" strike="noStrike">
              <a:solidFill>
                <a:srgbClr val="0059A1"/>
              </a:solidFill>
              <a:latin typeface="Calibri"/>
              <a:ea typeface="Calibri"/>
              <a:cs typeface="Calibri"/>
              <a:sym typeface="Calibri"/>
            </a:endParaRPr>
          </a:p>
        </p:txBody>
      </p:sp>
      <p:sp>
        <p:nvSpPr>
          <p:cNvPr id="510" name="Google Shape;510;p72"/>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59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511" name="Google Shape;511;p72"/>
          <p:cNvGrpSpPr/>
          <p:nvPr/>
        </p:nvGrpSpPr>
        <p:grpSpPr>
          <a:xfrm>
            <a:off x="-2" y="5060160"/>
            <a:ext cx="536789" cy="1080006"/>
            <a:chOff x="0" y="-1"/>
            <a:chExt cx="536787" cy="1080004"/>
          </a:xfrm>
        </p:grpSpPr>
        <p:sp>
          <p:nvSpPr>
            <p:cNvPr id="512" name="Google Shape;512;p72"/>
            <p:cNvSpPr/>
            <p:nvPr/>
          </p:nvSpPr>
          <p:spPr>
            <a:xfrm rot="-5400000">
              <a:off x="-271609" y="271608"/>
              <a:ext cx="1080004" cy="536787"/>
            </a:xfrm>
            <a:prstGeom prst="rect">
              <a:avLst/>
            </a:prstGeom>
            <a:solidFill>
              <a:srgbClr val="0059A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513" name="Google Shape;513;p72"/>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grpSp>
      <p:pic>
        <p:nvPicPr>
          <p:cNvPr descr="Picture 6" id="514" name="Google Shape;514;p72"/>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3" id="515" name="Google Shape;515;p72"/>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516" name="Google Shape;516;p72"/>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59A1"/>
              </a:buClr>
              <a:buSzPts val="2000"/>
              <a:buFont typeface="Calibri"/>
              <a:buNone/>
              <a:defRPr b="1" sz="2000">
                <a:solidFill>
                  <a:srgbClr val="0059A1"/>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17" name="Google Shape;517;p72"/>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59A1"/>
              </a:buClr>
              <a:buSzPts val="1600"/>
              <a:buFont typeface="Calibri"/>
              <a:buNone/>
              <a:defRPr b="1" sz="1600">
                <a:solidFill>
                  <a:srgbClr val="0059A1"/>
                </a:solidFill>
              </a:defRPr>
            </a:lvl1pPr>
            <a:lvl2pPr indent="-330200" lvl="1" marL="914400" algn="l">
              <a:lnSpc>
                <a:spcPct val="90000"/>
              </a:lnSpc>
              <a:spcBef>
                <a:spcPts val="1000"/>
              </a:spcBef>
              <a:spcAft>
                <a:spcPts val="0"/>
              </a:spcAft>
              <a:buClr>
                <a:srgbClr val="0059A1"/>
              </a:buClr>
              <a:buSzPts val="1600"/>
              <a:buFont typeface="Calibri"/>
              <a:buChar char="•"/>
              <a:defRPr b="1" sz="1600">
                <a:solidFill>
                  <a:srgbClr val="0059A1"/>
                </a:solidFill>
              </a:defRPr>
            </a:lvl2pPr>
            <a:lvl3pPr indent="-330200" lvl="2" marL="1371600" algn="l">
              <a:lnSpc>
                <a:spcPct val="90000"/>
              </a:lnSpc>
              <a:spcBef>
                <a:spcPts val="1000"/>
              </a:spcBef>
              <a:spcAft>
                <a:spcPts val="0"/>
              </a:spcAft>
              <a:buClr>
                <a:srgbClr val="0059A1"/>
              </a:buClr>
              <a:buSzPts val="1600"/>
              <a:buFont typeface="Calibri"/>
              <a:buChar char="•"/>
              <a:defRPr b="1" sz="1600">
                <a:solidFill>
                  <a:srgbClr val="0059A1"/>
                </a:solidFill>
              </a:defRPr>
            </a:lvl3pPr>
            <a:lvl4pPr indent="-330200" lvl="3" marL="1828800" algn="l">
              <a:lnSpc>
                <a:spcPct val="90000"/>
              </a:lnSpc>
              <a:spcBef>
                <a:spcPts val="1000"/>
              </a:spcBef>
              <a:spcAft>
                <a:spcPts val="0"/>
              </a:spcAft>
              <a:buClr>
                <a:srgbClr val="0059A1"/>
              </a:buClr>
              <a:buSzPts val="1600"/>
              <a:buFont typeface="Calibri"/>
              <a:buChar char="•"/>
              <a:defRPr b="1" sz="1600">
                <a:solidFill>
                  <a:srgbClr val="0059A1"/>
                </a:solidFill>
              </a:defRPr>
            </a:lvl4pPr>
            <a:lvl5pPr indent="-330200" lvl="4" marL="2286000" algn="l">
              <a:lnSpc>
                <a:spcPct val="90000"/>
              </a:lnSpc>
              <a:spcBef>
                <a:spcPts val="1000"/>
              </a:spcBef>
              <a:spcAft>
                <a:spcPts val="0"/>
              </a:spcAft>
              <a:buClr>
                <a:srgbClr val="0059A1"/>
              </a:buClr>
              <a:buSzPts val="1600"/>
              <a:buFont typeface="Calibri"/>
              <a:buChar char="•"/>
              <a:defRPr b="1" sz="1600">
                <a:solidFill>
                  <a:srgbClr val="0059A1"/>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CONTENU PARTIE 3" showMasterSp="0">
  <p:cSld name="2_SLIDE CONTENU PARTIE 3">
    <p:spTree>
      <p:nvGrpSpPr>
        <p:cNvPr id="518" name="Shape 518"/>
        <p:cNvGrpSpPr/>
        <p:nvPr/>
      </p:nvGrpSpPr>
      <p:grpSpPr>
        <a:xfrm>
          <a:off x="0" y="0"/>
          <a:ext cx="0" cy="0"/>
          <a:chOff x="0" y="0"/>
          <a:chExt cx="0" cy="0"/>
        </a:xfrm>
      </p:grpSpPr>
      <p:pic>
        <p:nvPicPr>
          <p:cNvPr descr="Image 20" id="519" name="Google Shape;519;p73"/>
          <p:cNvPicPr preferRelativeResize="0"/>
          <p:nvPr/>
        </p:nvPicPr>
        <p:blipFill rotWithShape="1">
          <a:blip r:embed="rId2">
            <a:alphaModFix/>
          </a:blip>
          <a:srcRect b="0" l="0" r="0" t="0"/>
          <a:stretch/>
        </p:blipFill>
        <p:spPr>
          <a:xfrm>
            <a:off x="-246" y="0"/>
            <a:ext cx="12187068" cy="6858000"/>
          </a:xfrm>
          <a:prstGeom prst="rect">
            <a:avLst/>
          </a:prstGeom>
          <a:noFill/>
          <a:ln>
            <a:noFill/>
          </a:ln>
        </p:spPr>
      </p:pic>
      <p:sp>
        <p:nvSpPr>
          <p:cNvPr id="520" name="Google Shape;520;p73"/>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21" name="Google Shape;521;p73"/>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522" name="Google Shape;522;p73"/>
          <p:cNvSpPr/>
          <p:nvPr/>
        </p:nvSpPr>
        <p:spPr>
          <a:xfrm>
            <a:off x="536786" y="1465445"/>
            <a:ext cx="11118426" cy="5146334"/>
          </a:xfrm>
          <a:prstGeom prst="rect">
            <a:avLst/>
          </a:prstGeom>
          <a:solidFill>
            <a:srgbClr val="FFFFFF"/>
          </a:solidFill>
          <a:ln cap="flat" cmpd="sng" w="9525">
            <a:solidFill>
              <a:srgbClr val="9EC3E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3" name="Google Shape;523;p73"/>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59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524" name="Google Shape;524;p73"/>
          <p:cNvGrpSpPr/>
          <p:nvPr/>
        </p:nvGrpSpPr>
        <p:grpSpPr>
          <a:xfrm>
            <a:off x="-2" y="5060160"/>
            <a:ext cx="536789" cy="1080006"/>
            <a:chOff x="0" y="-1"/>
            <a:chExt cx="536787" cy="1080004"/>
          </a:xfrm>
        </p:grpSpPr>
        <p:sp>
          <p:nvSpPr>
            <p:cNvPr id="525" name="Google Shape;525;p73"/>
            <p:cNvSpPr/>
            <p:nvPr/>
          </p:nvSpPr>
          <p:spPr>
            <a:xfrm rot="-5400000">
              <a:off x="-271609" y="271608"/>
              <a:ext cx="1080004" cy="536787"/>
            </a:xfrm>
            <a:prstGeom prst="rect">
              <a:avLst/>
            </a:prstGeom>
            <a:solidFill>
              <a:srgbClr val="0059A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526" name="Google Shape;526;p73"/>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grpSp>
      <p:pic>
        <p:nvPicPr>
          <p:cNvPr descr="Picture 6" id="527" name="Google Shape;527;p73"/>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3" id="528" name="Google Shape;528;p73"/>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529" name="Google Shape;529;p73"/>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59A1"/>
              </a:buClr>
              <a:buSzPts val="2000"/>
              <a:buFont typeface="Calibri"/>
              <a:buNone/>
              <a:defRPr b="1" sz="2000">
                <a:solidFill>
                  <a:srgbClr val="0059A1"/>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30" name="Google Shape;530;p73"/>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59A1"/>
              </a:buClr>
              <a:buSzPts val="1600"/>
              <a:buFont typeface="Calibri"/>
              <a:buNone/>
              <a:defRPr b="1" sz="1600">
                <a:solidFill>
                  <a:srgbClr val="0059A1"/>
                </a:solidFill>
              </a:defRPr>
            </a:lvl1pPr>
            <a:lvl2pPr indent="-330200" lvl="1" marL="914400" algn="l">
              <a:lnSpc>
                <a:spcPct val="90000"/>
              </a:lnSpc>
              <a:spcBef>
                <a:spcPts val="1000"/>
              </a:spcBef>
              <a:spcAft>
                <a:spcPts val="0"/>
              </a:spcAft>
              <a:buClr>
                <a:srgbClr val="0059A1"/>
              </a:buClr>
              <a:buSzPts val="1600"/>
              <a:buFont typeface="Calibri"/>
              <a:buChar char="•"/>
              <a:defRPr b="1" sz="1600">
                <a:solidFill>
                  <a:srgbClr val="0059A1"/>
                </a:solidFill>
              </a:defRPr>
            </a:lvl2pPr>
            <a:lvl3pPr indent="-330200" lvl="2" marL="1371600" algn="l">
              <a:lnSpc>
                <a:spcPct val="90000"/>
              </a:lnSpc>
              <a:spcBef>
                <a:spcPts val="1000"/>
              </a:spcBef>
              <a:spcAft>
                <a:spcPts val="0"/>
              </a:spcAft>
              <a:buClr>
                <a:srgbClr val="0059A1"/>
              </a:buClr>
              <a:buSzPts val="1600"/>
              <a:buFont typeface="Calibri"/>
              <a:buChar char="•"/>
              <a:defRPr b="1" sz="1600">
                <a:solidFill>
                  <a:srgbClr val="0059A1"/>
                </a:solidFill>
              </a:defRPr>
            </a:lvl3pPr>
            <a:lvl4pPr indent="-330200" lvl="3" marL="1828800" algn="l">
              <a:lnSpc>
                <a:spcPct val="90000"/>
              </a:lnSpc>
              <a:spcBef>
                <a:spcPts val="1000"/>
              </a:spcBef>
              <a:spcAft>
                <a:spcPts val="0"/>
              </a:spcAft>
              <a:buClr>
                <a:srgbClr val="0059A1"/>
              </a:buClr>
              <a:buSzPts val="1600"/>
              <a:buFont typeface="Calibri"/>
              <a:buChar char="•"/>
              <a:defRPr b="1" sz="1600">
                <a:solidFill>
                  <a:srgbClr val="0059A1"/>
                </a:solidFill>
              </a:defRPr>
            </a:lvl4pPr>
            <a:lvl5pPr indent="-330200" lvl="4" marL="2286000" algn="l">
              <a:lnSpc>
                <a:spcPct val="90000"/>
              </a:lnSpc>
              <a:spcBef>
                <a:spcPts val="1000"/>
              </a:spcBef>
              <a:spcAft>
                <a:spcPts val="0"/>
              </a:spcAft>
              <a:buClr>
                <a:srgbClr val="0059A1"/>
              </a:buClr>
              <a:buSzPts val="1600"/>
              <a:buFont typeface="Calibri"/>
              <a:buChar char="•"/>
              <a:defRPr b="1" sz="1600">
                <a:solidFill>
                  <a:srgbClr val="0059A1"/>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PARTIE" showMasterSp="0">
  <p:cSld name="1_SLIDE PARTIE">
    <p:spTree>
      <p:nvGrpSpPr>
        <p:cNvPr id="92" name="Shape 92"/>
        <p:cNvGrpSpPr/>
        <p:nvPr/>
      </p:nvGrpSpPr>
      <p:grpSpPr>
        <a:xfrm>
          <a:off x="0" y="0"/>
          <a:ext cx="0" cy="0"/>
          <a:chOff x="0" y="0"/>
          <a:chExt cx="0" cy="0"/>
        </a:xfrm>
      </p:grpSpPr>
      <p:pic>
        <p:nvPicPr>
          <p:cNvPr descr="Image 13" id="93" name="Google Shape;93;p38"/>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94" name="Google Shape;94;p38"/>
          <p:cNvSpPr/>
          <p:nvPr/>
        </p:nvSpPr>
        <p:spPr>
          <a:xfrm>
            <a:off x="8010000" y="6132986"/>
            <a:ext cx="2160001" cy="720001"/>
          </a:xfrm>
          <a:custGeom>
            <a:rect b="b" l="l" r="r" t="t"/>
            <a:pathLst>
              <a:path extrusionOk="0" h="21600" w="2160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007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5" name="Google Shape;95;p38"/>
          <p:cNvSpPr txBox="1"/>
          <p:nvPr>
            <p:ph idx="1"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007842"/>
              </a:buClr>
              <a:buSzPts val="2400"/>
              <a:buFont typeface="Calibri"/>
              <a:buNone/>
              <a:defRPr b="1" sz="2400">
                <a:solidFill>
                  <a:srgbClr val="007842"/>
                </a:solidFill>
              </a:defRPr>
            </a:lvl1pPr>
            <a:lvl2pPr indent="-381000" lvl="1" marL="914400" algn="ctr">
              <a:lnSpc>
                <a:spcPct val="100000"/>
              </a:lnSpc>
              <a:spcBef>
                <a:spcPts val="0"/>
              </a:spcBef>
              <a:spcAft>
                <a:spcPts val="0"/>
              </a:spcAft>
              <a:buClr>
                <a:srgbClr val="007842"/>
              </a:buClr>
              <a:buSzPts val="2400"/>
              <a:buFont typeface="Calibri"/>
              <a:buChar char="•"/>
              <a:defRPr b="1" sz="2400">
                <a:solidFill>
                  <a:srgbClr val="007842"/>
                </a:solidFill>
              </a:defRPr>
            </a:lvl2pPr>
            <a:lvl3pPr indent="-381000" lvl="2" marL="1371600" algn="ctr">
              <a:lnSpc>
                <a:spcPct val="100000"/>
              </a:lnSpc>
              <a:spcBef>
                <a:spcPts val="0"/>
              </a:spcBef>
              <a:spcAft>
                <a:spcPts val="0"/>
              </a:spcAft>
              <a:buClr>
                <a:srgbClr val="007842"/>
              </a:buClr>
              <a:buSzPts val="2400"/>
              <a:buFont typeface="Calibri"/>
              <a:buChar char="•"/>
              <a:defRPr b="1" sz="2400">
                <a:solidFill>
                  <a:srgbClr val="007842"/>
                </a:solidFill>
              </a:defRPr>
            </a:lvl3pPr>
            <a:lvl4pPr indent="-381000" lvl="3" marL="1828800" algn="ctr">
              <a:lnSpc>
                <a:spcPct val="100000"/>
              </a:lnSpc>
              <a:spcBef>
                <a:spcPts val="0"/>
              </a:spcBef>
              <a:spcAft>
                <a:spcPts val="0"/>
              </a:spcAft>
              <a:buClr>
                <a:srgbClr val="007842"/>
              </a:buClr>
              <a:buSzPts val="2400"/>
              <a:buFont typeface="Calibri"/>
              <a:buChar char="•"/>
              <a:defRPr b="1" sz="2400">
                <a:solidFill>
                  <a:srgbClr val="007842"/>
                </a:solidFill>
              </a:defRPr>
            </a:lvl4pPr>
            <a:lvl5pPr indent="-381000" lvl="4" marL="2286000" algn="ctr">
              <a:lnSpc>
                <a:spcPct val="100000"/>
              </a:lnSpc>
              <a:spcBef>
                <a:spcPts val="0"/>
              </a:spcBef>
              <a:spcAft>
                <a:spcPts val="0"/>
              </a:spcAft>
              <a:buClr>
                <a:srgbClr val="007842"/>
              </a:buClr>
              <a:buSzPts val="2400"/>
              <a:buFont typeface="Calibri"/>
              <a:buChar char="•"/>
              <a:defRPr b="1" sz="2400">
                <a:solidFill>
                  <a:srgbClr val="007842"/>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96" name="Google Shape;96;p38"/>
          <p:cNvSpPr txBox="1"/>
          <p:nvPr/>
        </p:nvSpPr>
        <p:spPr>
          <a:xfrm>
            <a:off x="6345720" y="2339999"/>
            <a:ext cx="5488560" cy="33308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7842"/>
              </a:buClr>
              <a:buSzPts val="1800"/>
              <a:buFont typeface="Calibri"/>
              <a:buNone/>
            </a:pPr>
            <a:r>
              <a:rPr b="1" i="0" lang="en-US" sz="1800" u="none" cap="none" strike="noStrike">
                <a:solidFill>
                  <a:srgbClr val="007842"/>
                </a:solidFill>
                <a:latin typeface="Calibri"/>
                <a:ea typeface="Calibri"/>
                <a:cs typeface="Calibri"/>
                <a:sym typeface="Calibri"/>
              </a:rPr>
              <a:t>Dans ce module, vous allez :</a:t>
            </a:r>
            <a:endParaRPr b="0" i="0" sz="1400" u="none" cap="none" strike="noStrike">
              <a:solidFill>
                <a:srgbClr val="000000"/>
              </a:solidFill>
              <a:latin typeface="Arial"/>
              <a:ea typeface="Arial"/>
              <a:cs typeface="Arial"/>
              <a:sym typeface="Arial"/>
            </a:endParaRPr>
          </a:p>
        </p:txBody>
      </p:sp>
      <p:sp>
        <p:nvSpPr>
          <p:cNvPr id="97" name="Google Shape;97;p38"/>
          <p:cNvSpPr txBox="1"/>
          <p:nvPr>
            <p:ph idx="2" type="body"/>
          </p:nvPr>
        </p:nvSpPr>
        <p:spPr>
          <a:xfrm>
            <a:off x="6299999" y="2879999"/>
            <a:ext cx="5580002" cy="1440001"/>
          </a:xfrm>
          <a:prstGeom prst="rect">
            <a:avLst/>
          </a:prstGeom>
          <a:noFill/>
          <a:ln>
            <a:noFill/>
          </a:ln>
        </p:spPr>
        <p:txBody>
          <a:bodyPr anchorCtr="0" anchor="t" bIns="45700" lIns="45700" spcFirstLastPara="1" rIns="45700" wrap="square" tIns="45700">
            <a:normAutofit/>
          </a:bodyPr>
          <a:lstStyle>
            <a:lvl1pPr indent="-330200" lvl="0" marL="457200" algn="l">
              <a:lnSpc>
                <a:spcPct val="100000"/>
              </a:lnSpc>
              <a:spcBef>
                <a:spcPts val="600"/>
              </a:spcBef>
              <a:spcAft>
                <a:spcPts val="0"/>
              </a:spcAft>
              <a:buClr>
                <a:srgbClr val="565656"/>
              </a:buClr>
              <a:buSzPts val="1600"/>
              <a:buChar char="•"/>
              <a:defRPr sz="1600">
                <a:solidFill>
                  <a:srgbClr val="565656"/>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98" name="Google Shape;98;p38"/>
          <p:cNvSpPr txBox="1"/>
          <p:nvPr>
            <p:ph idx="3"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2400"/>
              <a:buFont typeface="Calibri"/>
              <a:buNone/>
              <a:defRPr b="1" sz="2400">
                <a:solidFill>
                  <a:srgbClr val="FFFFFF"/>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Image 24" id="99" name="Google Shape;99;p38"/>
          <p:cNvPicPr preferRelativeResize="0"/>
          <p:nvPr/>
        </p:nvPicPr>
        <p:blipFill rotWithShape="1">
          <a:blip r:embed="rId3">
            <a:alphaModFix/>
          </a:blip>
          <a:srcRect b="0" l="0" r="0" t="0"/>
          <a:stretch/>
        </p:blipFill>
        <p:spPr>
          <a:xfrm>
            <a:off x="8186397" y="6268946"/>
            <a:ext cx="401661" cy="396001"/>
          </a:xfrm>
          <a:prstGeom prst="rect">
            <a:avLst/>
          </a:prstGeom>
          <a:noFill/>
          <a:ln>
            <a:noFill/>
          </a:ln>
        </p:spPr>
      </p:pic>
      <p:pic>
        <p:nvPicPr>
          <p:cNvPr descr="Picture 6" id="100" name="Google Shape;100;p38"/>
          <p:cNvPicPr preferRelativeResize="0"/>
          <p:nvPr/>
        </p:nvPicPr>
        <p:blipFill rotWithShape="1">
          <a:blip r:embed="rId4">
            <a:alphaModFix/>
          </a:blip>
          <a:srcRect b="0" l="0" r="0" t="0"/>
          <a:stretch/>
        </p:blipFill>
        <p:spPr>
          <a:xfrm>
            <a:off x="438444" y="195752"/>
            <a:ext cx="1027198" cy="1014822"/>
          </a:xfrm>
          <a:prstGeom prst="rect">
            <a:avLst/>
          </a:prstGeom>
          <a:noFill/>
          <a:ln>
            <a:noFill/>
          </a:ln>
        </p:spPr>
      </p:pic>
      <p:pic>
        <p:nvPicPr>
          <p:cNvPr descr="Image 26" id="101" name="Google Shape;101;p38"/>
          <p:cNvPicPr preferRelativeResize="0"/>
          <p:nvPr/>
        </p:nvPicPr>
        <p:blipFill rotWithShape="1">
          <a:blip r:embed="rId5">
            <a:alphaModFix/>
          </a:blip>
          <a:srcRect b="0" l="0" r="0" t="0"/>
          <a:stretch/>
        </p:blipFill>
        <p:spPr>
          <a:xfrm>
            <a:off x="1680261" y="380582"/>
            <a:ext cx="2002222" cy="645161"/>
          </a:xfrm>
          <a:prstGeom prst="rect">
            <a:avLst/>
          </a:prstGeom>
          <a:noFill/>
          <a:ln>
            <a:noFill/>
          </a:ln>
        </p:spPr>
      </p:pic>
      <p:pic>
        <p:nvPicPr>
          <p:cNvPr descr="Image 27" id="102" name="Google Shape;102;p38"/>
          <p:cNvPicPr preferRelativeResize="0"/>
          <p:nvPr/>
        </p:nvPicPr>
        <p:blipFill rotWithShape="1">
          <a:blip r:embed="rId6">
            <a:alphaModFix/>
          </a:blip>
          <a:srcRect b="0" l="0" r="0" t="0"/>
          <a:stretch/>
        </p:blipFill>
        <p:spPr>
          <a:xfrm>
            <a:off x="8657463" y="4542289"/>
            <a:ext cx="865075" cy="865075"/>
          </a:xfrm>
          <a:prstGeom prst="rect">
            <a:avLst/>
          </a:prstGeom>
          <a:noFill/>
          <a:ln>
            <a:noFill/>
          </a:ln>
        </p:spPr>
      </p:pic>
      <p:sp>
        <p:nvSpPr>
          <p:cNvPr id="103" name="Google Shape;103;p38"/>
          <p:cNvSpPr txBox="1"/>
          <p:nvPr/>
        </p:nvSpPr>
        <p:spPr>
          <a:xfrm>
            <a:off x="6345720" y="561658"/>
            <a:ext cx="5488560" cy="44475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7842"/>
              </a:buClr>
              <a:buSzPts val="2800"/>
              <a:buFont typeface="Calibri"/>
              <a:buNone/>
            </a:pPr>
            <a:r>
              <a:rPr b="1" i="0" lang="en-US" sz="2800" u="none" cap="none" strike="noStrike">
                <a:solidFill>
                  <a:srgbClr val="007842"/>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sp>
        <p:nvSpPr>
          <p:cNvPr id="104" name="Google Shape;104;p3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CONTENU PARTIE 3" showMasterSp="0">
  <p:cSld name="3_SLIDE CONTENU PARTIE 3">
    <p:spTree>
      <p:nvGrpSpPr>
        <p:cNvPr id="531" name="Shape 531"/>
        <p:cNvGrpSpPr/>
        <p:nvPr/>
      </p:nvGrpSpPr>
      <p:grpSpPr>
        <a:xfrm>
          <a:off x="0" y="0"/>
          <a:ext cx="0" cy="0"/>
          <a:chOff x="0" y="0"/>
          <a:chExt cx="0" cy="0"/>
        </a:xfrm>
      </p:grpSpPr>
      <p:pic>
        <p:nvPicPr>
          <p:cNvPr descr="Image 20" id="532" name="Google Shape;532;p74"/>
          <p:cNvPicPr preferRelativeResize="0"/>
          <p:nvPr/>
        </p:nvPicPr>
        <p:blipFill rotWithShape="1">
          <a:blip r:embed="rId2">
            <a:alphaModFix/>
          </a:blip>
          <a:srcRect b="0" l="0" r="0" t="0"/>
          <a:stretch/>
        </p:blipFill>
        <p:spPr>
          <a:xfrm>
            <a:off x="-246" y="0"/>
            <a:ext cx="12187068" cy="6858000"/>
          </a:xfrm>
          <a:prstGeom prst="rect">
            <a:avLst/>
          </a:prstGeom>
          <a:noFill/>
          <a:ln>
            <a:noFill/>
          </a:ln>
        </p:spPr>
      </p:pic>
      <p:sp>
        <p:nvSpPr>
          <p:cNvPr id="533" name="Google Shape;533;p74"/>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34" name="Google Shape;534;p74"/>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535" name="Google Shape;535;p74"/>
          <p:cNvSpPr/>
          <p:nvPr/>
        </p:nvSpPr>
        <p:spPr>
          <a:xfrm>
            <a:off x="536786" y="1465445"/>
            <a:ext cx="11118426" cy="5146334"/>
          </a:xfrm>
          <a:prstGeom prst="rect">
            <a:avLst/>
          </a:prstGeom>
          <a:solidFill>
            <a:srgbClr val="FFFFFF"/>
          </a:solidFill>
          <a:ln cap="flat" cmpd="sng" w="9525">
            <a:solidFill>
              <a:srgbClr val="9EC3E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36" name="Google Shape;536;p74"/>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59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537" name="Google Shape;537;p74"/>
          <p:cNvGrpSpPr/>
          <p:nvPr/>
        </p:nvGrpSpPr>
        <p:grpSpPr>
          <a:xfrm>
            <a:off x="-2" y="5060160"/>
            <a:ext cx="536789" cy="1080006"/>
            <a:chOff x="0" y="-1"/>
            <a:chExt cx="536787" cy="1080004"/>
          </a:xfrm>
        </p:grpSpPr>
        <p:sp>
          <p:nvSpPr>
            <p:cNvPr id="538" name="Google Shape;538;p74"/>
            <p:cNvSpPr/>
            <p:nvPr/>
          </p:nvSpPr>
          <p:spPr>
            <a:xfrm rot="-5400000">
              <a:off x="-271609" y="271608"/>
              <a:ext cx="1080004" cy="536787"/>
            </a:xfrm>
            <a:prstGeom prst="rect">
              <a:avLst/>
            </a:prstGeom>
            <a:solidFill>
              <a:srgbClr val="0059A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539" name="Google Shape;539;p74"/>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grpSp>
      <p:pic>
        <p:nvPicPr>
          <p:cNvPr descr="Picture 6" id="540" name="Google Shape;540;p74"/>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3" id="541" name="Google Shape;541;p74"/>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542" name="Google Shape;542;p74"/>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59A1"/>
              </a:buClr>
              <a:buSzPts val="2000"/>
              <a:buFont typeface="Calibri"/>
              <a:buNone/>
              <a:defRPr b="1" sz="2000">
                <a:solidFill>
                  <a:srgbClr val="0059A1"/>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43" name="Google Shape;543;p74"/>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59A1"/>
              </a:buClr>
              <a:buSzPts val="1600"/>
              <a:buFont typeface="Calibri"/>
              <a:buNone/>
              <a:defRPr b="1" sz="1600">
                <a:solidFill>
                  <a:srgbClr val="0059A1"/>
                </a:solidFill>
              </a:defRPr>
            </a:lvl1pPr>
            <a:lvl2pPr indent="-330200" lvl="1" marL="914400" algn="l">
              <a:lnSpc>
                <a:spcPct val="90000"/>
              </a:lnSpc>
              <a:spcBef>
                <a:spcPts val="1000"/>
              </a:spcBef>
              <a:spcAft>
                <a:spcPts val="0"/>
              </a:spcAft>
              <a:buClr>
                <a:srgbClr val="0059A1"/>
              </a:buClr>
              <a:buSzPts val="1600"/>
              <a:buFont typeface="Calibri"/>
              <a:buChar char="•"/>
              <a:defRPr b="1" sz="1600">
                <a:solidFill>
                  <a:srgbClr val="0059A1"/>
                </a:solidFill>
              </a:defRPr>
            </a:lvl2pPr>
            <a:lvl3pPr indent="-330200" lvl="2" marL="1371600" algn="l">
              <a:lnSpc>
                <a:spcPct val="90000"/>
              </a:lnSpc>
              <a:spcBef>
                <a:spcPts val="1000"/>
              </a:spcBef>
              <a:spcAft>
                <a:spcPts val="0"/>
              </a:spcAft>
              <a:buClr>
                <a:srgbClr val="0059A1"/>
              </a:buClr>
              <a:buSzPts val="1600"/>
              <a:buFont typeface="Calibri"/>
              <a:buChar char="•"/>
              <a:defRPr b="1" sz="1600">
                <a:solidFill>
                  <a:srgbClr val="0059A1"/>
                </a:solidFill>
              </a:defRPr>
            </a:lvl3pPr>
            <a:lvl4pPr indent="-330200" lvl="3" marL="1828800" algn="l">
              <a:lnSpc>
                <a:spcPct val="90000"/>
              </a:lnSpc>
              <a:spcBef>
                <a:spcPts val="1000"/>
              </a:spcBef>
              <a:spcAft>
                <a:spcPts val="0"/>
              </a:spcAft>
              <a:buClr>
                <a:srgbClr val="0059A1"/>
              </a:buClr>
              <a:buSzPts val="1600"/>
              <a:buFont typeface="Calibri"/>
              <a:buChar char="•"/>
              <a:defRPr b="1" sz="1600">
                <a:solidFill>
                  <a:srgbClr val="0059A1"/>
                </a:solidFill>
              </a:defRPr>
            </a:lvl4pPr>
            <a:lvl5pPr indent="-330200" lvl="4" marL="2286000" algn="l">
              <a:lnSpc>
                <a:spcPct val="90000"/>
              </a:lnSpc>
              <a:spcBef>
                <a:spcPts val="1000"/>
              </a:spcBef>
              <a:spcAft>
                <a:spcPts val="0"/>
              </a:spcAft>
              <a:buClr>
                <a:srgbClr val="0059A1"/>
              </a:buClr>
              <a:buSzPts val="1600"/>
              <a:buFont typeface="Calibri"/>
              <a:buChar char="•"/>
              <a:defRPr b="1" sz="1600">
                <a:solidFill>
                  <a:srgbClr val="0059A1"/>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CONTENU PARTIE 3" showMasterSp="0">
  <p:cSld name="4_SLIDE CONTENU PARTIE 3">
    <p:spTree>
      <p:nvGrpSpPr>
        <p:cNvPr id="544" name="Shape 544"/>
        <p:cNvGrpSpPr/>
        <p:nvPr/>
      </p:nvGrpSpPr>
      <p:grpSpPr>
        <a:xfrm>
          <a:off x="0" y="0"/>
          <a:ext cx="0" cy="0"/>
          <a:chOff x="0" y="0"/>
          <a:chExt cx="0" cy="0"/>
        </a:xfrm>
      </p:grpSpPr>
      <p:pic>
        <p:nvPicPr>
          <p:cNvPr descr="Image 20" id="545" name="Google Shape;545;p75"/>
          <p:cNvPicPr preferRelativeResize="0"/>
          <p:nvPr/>
        </p:nvPicPr>
        <p:blipFill rotWithShape="1">
          <a:blip r:embed="rId2">
            <a:alphaModFix/>
          </a:blip>
          <a:srcRect b="0" l="0" r="0" t="0"/>
          <a:stretch/>
        </p:blipFill>
        <p:spPr>
          <a:xfrm>
            <a:off x="-246" y="0"/>
            <a:ext cx="12187068" cy="6858000"/>
          </a:xfrm>
          <a:prstGeom prst="rect">
            <a:avLst/>
          </a:prstGeom>
          <a:noFill/>
          <a:ln>
            <a:noFill/>
          </a:ln>
        </p:spPr>
      </p:pic>
      <p:sp>
        <p:nvSpPr>
          <p:cNvPr id="546" name="Google Shape;546;p75"/>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47" name="Google Shape;547;p75"/>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548" name="Google Shape;548;p75"/>
          <p:cNvSpPr/>
          <p:nvPr/>
        </p:nvSpPr>
        <p:spPr>
          <a:xfrm>
            <a:off x="536786" y="1465445"/>
            <a:ext cx="11118426" cy="5146334"/>
          </a:xfrm>
          <a:prstGeom prst="rect">
            <a:avLst/>
          </a:prstGeom>
          <a:solidFill>
            <a:srgbClr val="FFFFFF"/>
          </a:solidFill>
          <a:ln cap="flat" cmpd="sng" w="9525">
            <a:solidFill>
              <a:srgbClr val="9EC3E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49" name="Google Shape;549;p75"/>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59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550" name="Google Shape;550;p75"/>
          <p:cNvGrpSpPr/>
          <p:nvPr/>
        </p:nvGrpSpPr>
        <p:grpSpPr>
          <a:xfrm>
            <a:off x="-2" y="5060160"/>
            <a:ext cx="536789" cy="1080006"/>
            <a:chOff x="0" y="-1"/>
            <a:chExt cx="536787" cy="1080004"/>
          </a:xfrm>
        </p:grpSpPr>
        <p:sp>
          <p:nvSpPr>
            <p:cNvPr id="551" name="Google Shape;551;p75"/>
            <p:cNvSpPr/>
            <p:nvPr/>
          </p:nvSpPr>
          <p:spPr>
            <a:xfrm rot="-5400000">
              <a:off x="-271609" y="271608"/>
              <a:ext cx="1080004" cy="536787"/>
            </a:xfrm>
            <a:prstGeom prst="rect">
              <a:avLst/>
            </a:prstGeom>
            <a:solidFill>
              <a:srgbClr val="0059A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552" name="Google Shape;552;p75"/>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grpSp>
      <p:pic>
        <p:nvPicPr>
          <p:cNvPr descr="Picture 6" id="553" name="Google Shape;553;p75"/>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3" id="554" name="Google Shape;554;p75"/>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555" name="Google Shape;555;p75"/>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59A1"/>
              </a:buClr>
              <a:buSzPts val="2000"/>
              <a:buFont typeface="Calibri"/>
              <a:buNone/>
              <a:defRPr b="1" sz="2000">
                <a:solidFill>
                  <a:srgbClr val="0059A1"/>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56" name="Google Shape;556;p75"/>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59A1"/>
              </a:buClr>
              <a:buSzPts val="1600"/>
              <a:buFont typeface="Calibri"/>
              <a:buNone/>
              <a:defRPr b="1" sz="1600">
                <a:solidFill>
                  <a:srgbClr val="0059A1"/>
                </a:solidFill>
              </a:defRPr>
            </a:lvl1pPr>
            <a:lvl2pPr indent="-330200" lvl="1" marL="914400" algn="l">
              <a:lnSpc>
                <a:spcPct val="90000"/>
              </a:lnSpc>
              <a:spcBef>
                <a:spcPts val="1000"/>
              </a:spcBef>
              <a:spcAft>
                <a:spcPts val="0"/>
              </a:spcAft>
              <a:buClr>
                <a:srgbClr val="0059A1"/>
              </a:buClr>
              <a:buSzPts val="1600"/>
              <a:buFont typeface="Calibri"/>
              <a:buChar char="•"/>
              <a:defRPr b="1" sz="1600">
                <a:solidFill>
                  <a:srgbClr val="0059A1"/>
                </a:solidFill>
              </a:defRPr>
            </a:lvl2pPr>
            <a:lvl3pPr indent="-330200" lvl="2" marL="1371600" algn="l">
              <a:lnSpc>
                <a:spcPct val="90000"/>
              </a:lnSpc>
              <a:spcBef>
                <a:spcPts val="1000"/>
              </a:spcBef>
              <a:spcAft>
                <a:spcPts val="0"/>
              </a:spcAft>
              <a:buClr>
                <a:srgbClr val="0059A1"/>
              </a:buClr>
              <a:buSzPts val="1600"/>
              <a:buFont typeface="Calibri"/>
              <a:buChar char="•"/>
              <a:defRPr b="1" sz="1600">
                <a:solidFill>
                  <a:srgbClr val="0059A1"/>
                </a:solidFill>
              </a:defRPr>
            </a:lvl3pPr>
            <a:lvl4pPr indent="-330200" lvl="3" marL="1828800" algn="l">
              <a:lnSpc>
                <a:spcPct val="90000"/>
              </a:lnSpc>
              <a:spcBef>
                <a:spcPts val="1000"/>
              </a:spcBef>
              <a:spcAft>
                <a:spcPts val="0"/>
              </a:spcAft>
              <a:buClr>
                <a:srgbClr val="0059A1"/>
              </a:buClr>
              <a:buSzPts val="1600"/>
              <a:buFont typeface="Calibri"/>
              <a:buChar char="•"/>
              <a:defRPr b="1" sz="1600">
                <a:solidFill>
                  <a:srgbClr val="0059A1"/>
                </a:solidFill>
              </a:defRPr>
            </a:lvl4pPr>
            <a:lvl5pPr indent="-330200" lvl="4" marL="2286000" algn="l">
              <a:lnSpc>
                <a:spcPct val="90000"/>
              </a:lnSpc>
              <a:spcBef>
                <a:spcPts val="1000"/>
              </a:spcBef>
              <a:spcAft>
                <a:spcPts val="0"/>
              </a:spcAft>
              <a:buClr>
                <a:srgbClr val="0059A1"/>
              </a:buClr>
              <a:buSzPts val="1600"/>
              <a:buFont typeface="Calibri"/>
              <a:buChar char="•"/>
              <a:defRPr b="1" sz="1600">
                <a:solidFill>
                  <a:srgbClr val="0059A1"/>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CONTENU PARTIE 3" showMasterSp="0">
  <p:cSld name="5_SLIDE CONTENU PARTIE 3">
    <p:spTree>
      <p:nvGrpSpPr>
        <p:cNvPr id="557" name="Shape 557"/>
        <p:cNvGrpSpPr/>
        <p:nvPr/>
      </p:nvGrpSpPr>
      <p:grpSpPr>
        <a:xfrm>
          <a:off x="0" y="0"/>
          <a:ext cx="0" cy="0"/>
          <a:chOff x="0" y="0"/>
          <a:chExt cx="0" cy="0"/>
        </a:xfrm>
      </p:grpSpPr>
      <p:pic>
        <p:nvPicPr>
          <p:cNvPr descr="Image 20" id="558" name="Google Shape;558;p76"/>
          <p:cNvPicPr preferRelativeResize="0"/>
          <p:nvPr/>
        </p:nvPicPr>
        <p:blipFill rotWithShape="1">
          <a:blip r:embed="rId2">
            <a:alphaModFix/>
          </a:blip>
          <a:srcRect b="0" l="0" r="0" t="0"/>
          <a:stretch/>
        </p:blipFill>
        <p:spPr>
          <a:xfrm>
            <a:off x="-246" y="0"/>
            <a:ext cx="12187068" cy="6858000"/>
          </a:xfrm>
          <a:prstGeom prst="rect">
            <a:avLst/>
          </a:prstGeom>
          <a:noFill/>
          <a:ln>
            <a:noFill/>
          </a:ln>
        </p:spPr>
      </p:pic>
      <p:sp>
        <p:nvSpPr>
          <p:cNvPr id="559" name="Google Shape;559;p76"/>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60" name="Google Shape;560;p76"/>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561" name="Google Shape;561;p76"/>
          <p:cNvSpPr/>
          <p:nvPr/>
        </p:nvSpPr>
        <p:spPr>
          <a:xfrm>
            <a:off x="536786" y="1465445"/>
            <a:ext cx="11118426" cy="5146334"/>
          </a:xfrm>
          <a:prstGeom prst="rect">
            <a:avLst/>
          </a:prstGeom>
          <a:solidFill>
            <a:srgbClr val="FFFFFF"/>
          </a:solidFill>
          <a:ln cap="flat" cmpd="sng" w="9525">
            <a:solidFill>
              <a:srgbClr val="9EC3E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2" name="Google Shape;562;p76"/>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59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563" name="Google Shape;563;p76"/>
          <p:cNvGrpSpPr/>
          <p:nvPr/>
        </p:nvGrpSpPr>
        <p:grpSpPr>
          <a:xfrm>
            <a:off x="-2" y="5060160"/>
            <a:ext cx="536789" cy="1080006"/>
            <a:chOff x="0" y="-1"/>
            <a:chExt cx="536787" cy="1080004"/>
          </a:xfrm>
        </p:grpSpPr>
        <p:sp>
          <p:nvSpPr>
            <p:cNvPr id="564" name="Google Shape;564;p76"/>
            <p:cNvSpPr/>
            <p:nvPr/>
          </p:nvSpPr>
          <p:spPr>
            <a:xfrm rot="-5400000">
              <a:off x="-271609" y="271608"/>
              <a:ext cx="1080004" cy="536787"/>
            </a:xfrm>
            <a:prstGeom prst="rect">
              <a:avLst/>
            </a:prstGeom>
            <a:solidFill>
              <a:srgbClr val="0059A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565" name="Google Shape;565;p76"/>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grpSp>
      <p:pic>
        <p:nvPicPr>
          <p:cNvPr descr="Picture 6" id="566" name="Google Shape;566;p76"/>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3" id="567" name="Google Shape;567;p76"/>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568" name="Google Shape;568;p76"/>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59A1"/>
              </a:buClr>
              <a:buSzPts val="2000"/>
              <a:buFont typeface="Calibri"/>
              <a:buNone/>
              <a:defRPr b="1" sz="2000">
                <a:solidFill>
                  <a:srgbClr val="0059A1"/>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69" name="Google Shape;569;p76"/>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59A1"/>
              </a:buClr>
              <a:buSzPts val="1600"/>
              <a:buFont typeface="Calibri"/>
              <a:buNone/>
              <a:defRPr b="1" sz="1600">
                <a:solidFill>
                  <a:srgbClr val="0059A1"/>
                </a:solidFill>
              </a:defRPr>
            </a:lvl1pPr>
            <a:lvl2pPr indent="-330200" lvl="1" marL="914400" algn="l">
              <a:lnSpc>
                <a:spcPct val="90000"/>
              </a:lnSpc>
              <a:spcBef>
                <a:spcPts val="1000"/>
              </a:spcBef>
              <a:spcAft>
                <a:spcPts val="0"/>
              </a:spcAft>
              <a:buClr>
                <a:srgbClr val="0059A1"/>
              </a:buClr>
              <a:buSzPts val="1600"/>
              <a:buFont typeface="Calibri"/>
              <a:buChar char="•"/>
              <a:defRPr b="1" sz="1600">
                <a:solidFill>
                  <a:srgbClr val="0059A1"/>
                </a:solidFill>
              </a:defRPr>
            </a:lvl2pPr>
            <a:lvl3pPr indent="-330200" lvl="2" marL="1371600" algn="l">
              <a:lnSpc>
                <a:spcPct val="90000"/>
              </a:lnSpc>
              <a:spcBef>
                <a:spcPts val="1000"/>
              </a:spcBef>
              <a:spcAft>
                <a:spcPts val="0"/>
              </a:spcAft>
              <a:buClr>
                <a:srgbClr val="0059A1"/>
              </a:buClr>
              <a:buSzPts val="1600"/>
              <a:buFont typeface="Calibri"/>
              <a:buChar char="•"/>
              <a:defRPr b="1" sz="1600">
                <a:solidFill>
                  <a:srgbClr val="0059A1"/>
                </a:solidFill>
              </a:defRPr>
            </a:lvl3pPr>
            <a:lvl4pPr indent="-330200" lvl="3" marL="1828800" algn="l">
              <a:lnSpc>
                <a:spcPct val="90000"/>
              </a:lnSpc>
              <a:spcBef>
                <a:spcPts val="1000"/>
              </a:spcBef>
              <a:spcAft>
                <a:spcPts val="0"/>
              </a:spcAft>
              <a:buClr>
                <a:srgbClr val="0059A1"/>
              </a:buClr>
              <a:buSzPts val="1600"/>
              <a:buFont typeface="Calibri"/>
              <a:buChar char="•"/>
              <a:defRPr b="1" sz="1600">
                <a:solidFill>
                  <a:srgbClr val="0059A1"/>
                </a:solidFill>
              </a:defRPr>
            </a:lvl4pPr>
            <a:lvl5pPr indent="-330200" lvl="4" marL="2286000" algn="l">
              <a:lnSpc>
                <a:spcPct val="90000"/>
              </a:lnSpc>
              <a:spcBef>
                <a:spcPts val="1000"/>
              </a:spcBef>
              <a:spcAft>
                <a:spcPts val="0"/>
              </a:spcAft>
              <a:buClr>
                <a:srgbClr val="0059A1"/>
              </a:buClr>
              <a:buSzPts val="1600"/>
              <a:buFont typeface="Calibri"/>
              <a:buChar char="•"/>
              <a:defRPr b="1" sz="1600">
                <a:solidFill>
                  <a:srgbClr val="0059A1"/>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LIDE CONTENU PARTIE 3" showMasterSp="0">
  <p:cSld name="6_SLIDE CONTENU PARTIE 3">
    <p:spTree>
      <p:nvGrpSpPr>
        <p:cNvPr id="570" name="Shape 570"/>
        <p:cNvGrpSpPr/>
        <p:nvPr/>
      </p:nvGrpSpPr>
      <p:grpSpPr>
        <a:xfrm>
          <a:off x="0" y="0"/>
          <a:ext cx="0" cy="0"/>
          <a:chOff x="0" y="0"/>
          <a:chExt cx="0" cy="0"/>
        </a:xfrm>
      </p:grpSpPr>
      <p:pic>
        <p:nvPicPr>
          <p:cNvPr descr="Image 20" id="571" name="Google Shape;571;p77"/>
          <p:cNvPicPr preferRelativeResize="0"/>
          <p:nvPr/>
        </p:nvPicPr>
        <p:blipFill rotWithShape="1">
          <a:blip r:embed="rId2">
            <a:alphaModFix/>
          </a:blip>
          <a:srcRect b="0" l="0" r="0" t="0"/>
          <a:stretch/>
        </p:blipFill>
        <p:spPr>
          <a:xfrm>
            <a:off x="-246" y="0"/>
            <a:ext cx="12187068" cy="6858000"/>
          </a:xfrm>
          <a:prstGeom prst="rect">
            <a:avLst/>
          </a:prstGeom>
          <a:noFill/>
          <a:ln>
            <a:noFill/>
          </a:ln>
        </p:spPr>
      </p:pic>
      <p:sp>
        <p:nvSpPr>
          <p:cNvPr id="572" name="Google Shape;572;p77"/>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73" name="Google Shape;573;p77"/>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574" name="Google Shape;574;p77"/>
          <p:cNvSpPr/>
          <p:nvPr/>
        </p:nvSpPr>
        <p:spPr>
          <a:xfrm>
            <a:off x="536786" y="1465445"/>
            <a:ext cx="11118426" cy="5146334"/>
          </a:xfrm>
          <a:prstGeom prst="rect">
            <a:avLst/>
          </a:prstGeom>
          <a:solidFill>
            <a:srgbClr val="FFFFFF"/>
          </a:solidFill>
          <a:ln cap="flat" cmpd="sng" w="9525">
            <a:solidFill>
              <a:srgbClr val="9EC3E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75" name="Google Shape;575;p77"/>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59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576" name="Google Shape;576;p77"/>
          <p:cNvGrpSpPr/>
          <p:nvPr/>
        </p:nvGrpSpPr>
        <p:grpSpPr>
          <a:xfrm>
            <a:off x="-2" y="5060160"/>
            <a:ext cx="536789" cy="1080006"/>
            <a:chOff x="0" y="-1"/>
            <a:chExt cx="536787" cy="1080004"/>
          </a:xfrm>
        </p:grpSpPr>
        <p:sp>
          <p:nvSpPr>
            <p:cNvPr id="577" name="Google Shape;577;p77"/>
            <p:cNvSpPr/>
            <p:nvPr/>
          </p:nvSpPr>
          <p:spPr>
            <a:xfrm rot="-5400000">
              <a:off x="-271609" y="271608"/>
              <a:ext cx="1080004" cy="536787"/>
            </a:xfrm>
            <a:prstGeom prst="rect">
              <a:avLst/>
            </a:prstGeom>
            <a:solidFill>
              <a:srgbClr val="0059A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578" name="Google Shape;578;p77"/>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grpSp>
      <p:pic>
        <p:nvPicPr>
          <p:cNvPr descr="Picture 6" id="579" name="Google Shape;579;p77"/>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3" id="580" name="Google Shape;580;p77"/>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581" name="Google Shape;581;p77"/>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59A1"/>
              </a:buClr>
              <a:buSzPts val="2000"/>
              <a:buFont typeface="Calibri"/>
              <a:buNone/>
              <a:defRPr b="1" sz="2000">
                <a:solidFill>
                  <a:srgbClr val="0059A1"/>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82" name="Google Shape;582;p77"/>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59A1"/>
              </a:buClr>
              <a:buSzPts val="1600"/>
              <a:buFont typeface="Calibri"/>
              <a:buNone/>
              <a:defRPr b="1" sz="1600">
                <a:solidFill>
                  <a:srgbClr val="0059A1"/>
                </a:solidFill>
              </a:defRPr>
            </a:lvl1pPr>
            <a:lvl2pPr indent="-330200" lvl="1" marL="914400" algn="l">
              <a:lnSpc>
                <a:spcPct val="90000"/>
              </a:lnSpc>
              <a:spcBef>
                <a:spcPts val="1000"/>
              </a:spcBef>
              <a:spcAft>
                <a:spcPts val="0"/>
              </a:spcAft>
              <a:buClr>
                <a:srgbClr val="0059A1"/>
              </a:buClr>
              <a:buSzPts val="1600"/>
              <a:buFont typeface="Calibri"/>
              <a:buChar char="•"/>
              <a:defRPr b="1" sz="1600">
                <a:solidFill>
                  <a:srgbClr val="0059A1"/>
                </a:solidFill>
              </a:defRPr>
            </a:lvl2pPr>
            <a:lvl3pPr indent="-330200" lvl="2" marL="1371600" algn="l">
              <a:lnSpc>
                <a:spcPct val="90000"/>
              </a:lnSpc>
              <a:spcBef>
                <a:spcPts val="1000"/>
              </a:spcBef>
              <a:spcAft>
                <a:spcPts val="0"/>
              </a:spcAft>
              <a:buClr>
                <a:srgbClr val="0059A1"/>
              </a:buClr>
              <a:buSzPts val="1600"/>
              <a:buFont typeface="Calibri"/>
              <a:buChar char="•"/>
              <a:defRPr b="1" sz="1600">
                <a:solidFill>
                  <a:srgbClr val="0059A1"/>
                </a:solidFill>
              </a:defRPr>
            </a:lvl3pPr>
            <a:lvl4pPr indent="-330200" lvl="3" marL="1828800" algn="l">
              <a:lnSpc>
                <a:spcPct val="90000"/>
              </a:lnSpc>
              <a:spcBef>
                <a:spcPts val="1000"/>
              </a:spcBef>
              <a:spcAft>
                <a:spcPts val="0"/>
              </a:spcAft>
              <a:buClr>
                <a:srgbClr val="0059A1"/>
              </a:buClr>
              <a:buSzPts val="1600"/>
              <a:buFont typeface="Calibri"/>
              <a:buChar char="•"/>
              <a:defRPr b="1" sz="1600">
                <a:solidFill>
                  <a:srgbClr val="0059A1"/>
                </a:solidFill>
              </a:defRPr>
            </a:lvl4pPr>
            <a:lvl5pPr indent="-330200" lvl="4" marL="2286000" algn="l">
              <a:lnSpc>
                <a:spcPct val="90000"/>
              </a:lnSpc>
              <a:spcBef>
                <a:spcPts val="1000"/>
              </a:spcBef>
              <a:spcAft>
                <a:spcPts val="0"/>
              </a:spcAft>
              <a:buClr>
                <a:srgbClr val="0059A1"/>
              </a:buClr>
              <a:buSzPts val="1600"/>
              <a:buFont typeface="Calibri"/>
              <a:buChar char="•"/>
              <a:defRPr b="1" sz="1600">
                <a:solidFill>
                  <a:srgbClr val="0059A1"/>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CONTENU PARTIE 4" showMasterSp="0">
  <p:cSld name="1_SLIDE CONTENU PARTIE 4">
    <p:spTree>
      <p:nvGrpSpPr>
        <p:cNvPr id="583" name="Shape 583"/>
        <p:cNvGrpSpPr/>
        <p:nvPr/>
      </p:nvGrpSpPr>
      <p:grpSpPr>
        <a:xfrm>
          <a:off x="0" y="0"/>
          <a:ext cx="0" cy="0"/>
          <a:chOff x="0" y="0"/>
          <a:chExt cx="0" cy="0"/>
        </a:xfrm>
      </p:grpSpPr>
      <p:pic>
        <p:nvPicPr>
          <p:cNvPr descr="Image 20" id="584" name="Google Shape;584;p78"/>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585" name="Google Shape;585;p78"/>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86" name="Google Shape;586;p78"/>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587" name="Google Shape;587;p78"/>
          <p:cNvSpPr/>
          <p:nvPr/>
        </p:nvSpPr>
        <p:spPr>
          <a:xfrm>
            <a:off x="536786" y="1465445"/>
            <a:ext cx="11118426" cy="5146334"/>
          </a:xfrm>
          <a:prstGeom prst="rect">
            <a:avLst/>
          </a:prstGeom>
          <a:solidFill>
            <a:srgbClr val="FFFFFF"/>
          </a:solidFill>
          <a:ln cap="flat" cmpd="sng" w="9525">
            <a:solidFill>
              <a:srgbClr val="D0D0D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8" name="Google Shape;588;p78"/>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6565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589" name="Google Shape;589;p78"/>
          <p:cNvGrpSpPr/>
          <p:nvPr/>
        </p:nvGrpSpPr>
        <p:grpSpPr>
          <a:xfrm>
            <a:off x="-2" y="5060160"/>
            <a:ext cx="536789" cy="1080006"/>
            <a:chOff x="0" y="-1"/>
            <a:chExt cx="536787" cy="1080004"/>
          </a:xfrm>
        </p:grpSpPr>
        <p:sp>
          <p:nvSpPr>
            <p:cNvPr id="590" name="Google Shape;590;p78"/>
            <p:cNvSpPr/>
            <p:nvPr/>
          </p:nvSpPr>
          <p:spPr>
            <a:xfrm rot="-5400000">
              <a:off x="-271609" y="271608"/>
              <a:ext cx="1080004" cy="536787"/>
            </a:xfrm>
            <a:prstGeom prst="rect">
              <a:avLst/>
            </a:prstGeom>
            <a:solidFill>
              <a:srgbClr val="565656"/>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591" name="Google Shape;591;p78"/>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grpSp>
      <p:pic>
        <p:nvPicPr>
          <p:cNvPr descr="Picture 6" id="592" name="Google Shape;592;p78"/>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593" name="Google Shape;593;p78"/>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594" name="Google Shape;594;p78"/>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565656"/>
              </a:buClr>
              <a:buSzPts val="2000"/>
              <a:buFont typeface="Calibri"/>
              <a:buNone/>
              <a:defRPr b="1" sz="2000">
                <a:solidFill>
                  <a:srgbClr val="565656"/>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95" name="Google Shape;595;p78"/>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565656"/>
              </a:buClr>
              <a:buSzPts val="1600"/>
              <a:buFont typeface="Calibri"/>
              <a:buNone/>
              <a:defRPr b="1" sz="1600">
                <a:solidFill>
                  <a:srgbClr val="565656"/>
                </a:solidFill>
              </a:defRPr>
            </a:lvl1pPr>
            <a:lvl2pPr indent="-330200" lvl="1" marL="914400" algn="l">
              <a:lnSpc>
                <a:spcPct val="90000"/>
              </a:lnSpc>
              <a:spcBef>
                <a:spcPts val="1000"/>
              </a:spcBef>
              <a:spcAft>
                <a:spcPts val="0"/>
              </a:spcAft>
              <a:buClr>
                <a:srgbClr val="565656"/>
              </a:buClr>
              <a:buSzPts val="1600"/>
              <a:buFont typeface="Calibri"/>
              <a:buChar char="•"/>
              <a:defRPr b="1" sz="1600">
                <a:solidFill>
                  <a:srgbClr val="565656"/>
                </a:solidFill>
              </a:defRPr>
            </a:lvl2pPr>
            <a:lvl3pPr indent="-330200" lvl="2" marL="1371600" algn="l">
              <a:lnSpc>
                <a:spcPct val="90000"/>
              </a:lnSpc>
              <a:spcBef>
                <a:spcPts val="1000"/>
              </a:spcBef>
              <a:spcAft>
                <a:spcPts val="0"/>
              </a:spcAft>
              <a:buClr>
                <a:srgbClr val="565656"/>
              </a:buClr>
              <a:buSzPts val="1600"/>
              <a:buFont typeface="Calibri"/>
              <a:buChar char="•"/>
              <a:defRPr b="1" sz="1600">
                <a:solidFill>
                  <a:srgbClr val="565656"/>
                </a:solidFill>
              </a:defRPr>
            </a:lvl3pPr>
            <a:lvl4pPr indent="-330200" lvl="3" marL="1828800" algn="l">
              <a:lnSpc>
                <a:spcPct val="90000"/>
              </a:lnSpc>
              <a:spcBef>
                <a:spcPts val="1000"/>
              </a:spcBef>
              <a:spcAft>
                <a:spcPts val="0"/>
              </a:spcAft>
              <a:buClr>
                <a:srgbClr val="565656"/>
              </a:buClr>
              <a:buSzPts val="1600"/>
              <a:buFont typeface="Calibri"/>
              <a:buChar char="•"/>
              <a:defRPr b="1" sz="1600">
                <a:solidFill>
                  <a:srgbClr val="565656"/>
                </a:solidFill>
              </a:defRPr>
            </a:lvl4pPr>
            <a:lvl5pPr indent="-330200" lvl="4" marL="2286000" algn="l">
              <a:lnSpc>
                <a:spcPct val="90000"/>
              </a:lnSpc>
              <a:spcBef>
                <a:spcPts val="1000"/>
              </a:spcBef>
              <a:spcAft>
                <a:spcPts val="0"/>
              </a:spcAft>
              <a:buClr>
                <a:srgbClr val="565656"/>
              </a:buClr>
              <a:buSzPts val="1600"/>
              <a:buFont typeface="Calibri"/>
              <a:buChar char="•"/>
              <a:defRPr b="1" sz="1600">
                <a:solidFill>
                  <a:srgbClr val="565656"/>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CONTENU PARTIE 4" showMasterSp="0">
  <p:cSld name="2_SLIDE CONTENU PARTIE 4">
    <p:spTree>
      <p:nvGrpSpPr>
        <p:cNvPr id="596" name="Shape 596"/>
        <p:cNvGrpSpPr/>
        <p:nvPr/>
      </p:nvGrpSpPr>
      <p:grpSpPr>
        <a:xfrm>
          <a:off x="0" y="0"/>
          <a:ext cx="0" cy="0"/>
          <a:chOff x="0" y="0"/>
          <a:chExt cx="0" cy="0"/>
        </a:xfrm>
      </p:grpSpPr>
      <p:pic>
        <p:nvPicPr>
          <p:cNvPr descr="Image 19" id="597" name="Google Shape;597;p79"/>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598" name="Google Shape;598;p79"/>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99" name="Google Shape;599;p79"/>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600" name="Google Shape;600;p79"/>
          <p:cNvSpPr/>
          <p:nvPr/>
        </p:nvSpPr>
        <p:spPr>
          <a:xfrm>
            <a:off x="536786" y="1465445"/>
            <a:ext cx="11118426" cy="5146334"/>
          </a:xfrm>
          <a:prstGeom prst="rect">
            <a:avLst/>
          </a:prstGeom>
          <a:solidFill>
            <a:srgbClr val="FFFFFF"/>
          </a:solidFill>
          <a:ln cap="flat" cmpd="sng" w="9525">
            <a:solidFill>
              <a:srgbClr val="D0D0D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B3BB03"/>
              </a:buClr>
              <a:buSzPts val="1800"/>
              <a:buFont typeface="Calibri"/>
              <a:buNone/>
            </a:pPr>
            <a:r>
              <a:t/>
            </a:r>
            <a:endParaRPr b="0" i="0" sz="1800" u="none" cap="none" strike="noStrike">
              <a:solidFill>
                <a:srgbClr val="B3BB03"/>
              </a:solidFill>
              <a:latin typeface="Calibri"/>
              <a:ea typeface="Calibri"/>
              <a:cs typeface="Calibri"/>
              <a:sym typeface="Calibri"/>
            </a:endParaRPr>
          </a:p>
        </p:txBody>
      </p:sp>
      <p:sp>
        <p:nvSpPr>
          <p:cNvPr id="601" name="Google Shape;601;p79"/>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6565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602" name="Google Shape;602;p79"/>
          <p:cNvGrpSpPr/>
          <p:nvPr/>
        </p:nvGrpSpPr>
        <p:grpSpPr>
          <a:xfrm>
            <a:off x="-2" y="5060160"/>
            <a:ext cx="536789" cy="1080006"/>
            <a:chOff x="0" y="-1"/>
            <a:chExt cx="536787" cy="1080004"/>
          </a:xfrm>
        </p:grpSpPr>
        <p:sp>
          <p:nvSpPr>
            <p:cNvPr id="603" name="Google Shape;603;p79"/>
            <p:cNvSpPr/>
            <p:nvPr/>
          </p:nvSpPr>
          <p:spPr>
            <a:xfrm rot="-5400000">
              <a:off x="-271609" y="271608"/>
              <a:ext cx="1080004" cy="536787"/>
            </a:xfrm>
            <a:prstGeom prst="rect">
              <a:avLst/>
            </a:prstGeom>
            <a:solidFill>
              <a:srgbClr val="565656"/>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604" name="Google Shape;604;p79"/>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grpSp>
      <p:pic>
        <p:nvPicPr>
          <p:cNvPr descr="Picture 6" id="605" name="Google Shape;605;p79"/>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606" name="Google Shape;606;p79"/>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607" name="Google Shape;607;p79"/>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565656"/>
              </a:buClr>
              <a:buSzPts val="2000"/>
              <a:buFont typeface="Calibri"/>
              <a:buNone/>
              <a:defRPr b="1" sz="2000">
                <a:solidFill>
                  <a:srgbClr val="565656"/>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608" name="Google Shape;608;p79"/>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565656"/>
              </a:buClr>
              <a:buSzPts val="1600"/>
              <a:buFont typeface="Calibri"/>
              <a:buNone/>
              <a:defRPr b="1" sz="1600">
                <a:solidFill>
                  <a:srgbClr val="565656"/>
                </a:solidFill>
              </a:defRPr>
            </a:lvl1pPr>
            <a:lvl2pPr indent="-330200" lvl="1" marL="914400" algn="l">
              <a:lnSpc>
                <a:spcPct val="90000"/>
              </a:lnSpc>
              <a:spcBef>
                <a:spcPts val="1000"/>
              </a:spcBef>
              <a:spcAft>
                <a:spcPts val="0"/>
              </a:spcAft>
              <a:buClr>
                <a:srgbClr val="565656"/>
              </a:buClr>
              <a:buSzPts val="1600"/>
              <a:buFont typeface="Calibri"/>
              <a:buChar char="•"/>
              <a:defRPr b="1" sz="1600">
                <a:solidFill>
                  <a:srgbClr val="565656"/>
                </a:solidFill>
              </a:defRPr>
            </a:lvl2pPr>
            <a:lvl3pPr indent="-330200" lvl="2" marL="1371600" algn="l">
              <a:lnSpc>
                <a:spcPct val="90000"/>
              </a:lnSpc>
              <a:spcBef>
                <a:spcPts val="1000"/>
              </a:spcBef>
              <a:spcAft>
                <a:spcPts val="0"/>
              </a:spcAft>
              <a:buClr>
                <a:srgbClr val="565656"/>
              </a:buClr>
              <a:buSzPts val="1600"/>
              <a:buFont typeface="Calibri"/>
              <a:buChar char="•"/>
              <a:defRPr b="1" sz="1600">
                <a:solidFill>
                  <a:srgbClr val="565656"/>
                </a:solidFill>
              </a:defRPr>
            </a:lvl3pPr>
            <a:lvl4pPr indent="-330200" lvl="3" marL="1828800" algn="l">
              <a:lnSpc>
                <a:spcPct val="90000"/>
              </a:lnSpc>
              <a:spcBef>
                <a:spcPts val="1000"/>
              </a:spcBef>
              <a:spcAft>
                <a:spcPts val="0"/>
              </a:spcAft>
              <a:buClr>
                <a:srgbClr val="565656"/>
              </a:buClr>
              <a:buSzPts val="1600"/>
              <a:buFont typeface="Calibri"/>
              <a:buChar char="•"/>
              <a:defRPr b="1" sz="1600">
                <a:solidFill>
                  <a:srgbClr val="565656"/>
                </a:solidFill>
              </a:defRPr>
            </a:lvl4pPr>
            <a:lvl5pPr indent="-330200" lvl="4" marL="2286000" algn="l">
              <a:lnSpc>
                <a:spcPct val="90000"/>
              </a:lnSpc>
              <a:spcBef>
                <a:spcPts val="1000"/>
              </a:spcBef>
              <a:spcAft>
                <a:spcPts val="0"/>
              </a:spcAft>
              <a:buClr>
                <a:srgbClr val="565656"/>
              </a:buClr>
              <a:buSzPts val="1600"/>
              <a:buFont typeface="Calibri"/>
              <a:buChar char="•"/>
              <a:defRPr b="1" sz="1600">
                <a:solidFill>
                  <a:srgbClr val="565656"/>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CONTENU PARTIE 4" showMasterSp="0">
  <p:cSld name="3_SLIDE CONTENU PARTIE 4">
    <p:spTree>
      <p:nvGrpSpPr>
        <p:cNvPr id="609" name="Shape 609"/>
        <p:cNvGrpSpPr/>
        <p:nvPr/>
      </p:nvGrpSpPr>
      <p:grpSpPr>
        <a:xfrm>
          <a:off x="0" y="0"/>
          <a:ext cx="0" cy="0"/>
          <a:chOff x="0" y="0"/>
          <a:chExt cx="0" cy="0"/>
        </a:xfrm>
      </p:grpSpPr>
      <p:pic>
        <p:nvPicPr>
          <p:cNvPr descr="Image 17" id="610" name="Google Shape;610;p80"/>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611" name="Google Shape;611;p80"/>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612" name="Google Shape;612;p80"/>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613" name="Google Shape;613;p80"/>
          <p:cNvSpPr/>
          <p:nvPr/>
        </p:nvSpPr>
        <p:spPr>
          <a:xfrm>
            <a:off x="536786" y="1465445"/>
            <a:ext cx="11118426" cy="5146334"/>
          </a:xfrm>
          <a:prstGeom prst="rect">
            <a:avLst/>
          </a:prstGeom>
          <a:solidFill>
            <a:srgbClr val="FFFFFF"/>
          </a:solidFill>
          <a:ln cap="flat" cmpd="sng" w="9525">
            <a:solidFill>
              <a:srgbClr val="D0D0D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14" name="Google Shape;614;p80"/>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6565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615" name="Google Shape;615;p80"/>
          <p:cNvGrpSpPr/>
          <p:nvPr/>
        </p:nvGrpSpPr>
        <p:grpSpPr>
          <a:xfrm>
            <a:off x="-2" y="5060160"/>
            <a:ext cx="536789" cy="1080006"/>
            <a:chOff x="0" y="-1"/>
            <a:chExt cx="536787" cy="1080004"/>
          </a:xfrm>
        </p:grpSpPr>
        <p:sp>
          <p:nvSpPr>
            <p:cNvPr id="616" name="Google Shape;616;p80"/>
            <p:cNvSpPr/>
            <p:nvPr/>
          </p:nvSpPr>
          <p:spPr>
            <a:xfrm rot="-5400000">
              <a:off x="-271609" y="271608"/>
              <a:ext cx="1080004" cy="536787"/>
            </a:xfrm>
            <a:prstGeom prst="rect">
              <a:avLst/>
            </a:prstGeom>
            <a:solidFill>
              <a:srgbClr val="565656"/>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617" name="Google Shape;617;p80"/>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grpSp>
      <p:pic>
        <p:nvPicPr>
          <p:cNvPr descr="Picture 6" id="618" name="Google Shape;618;p80"/>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619" name="Google Shape;619;p80"/>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620" name="Google Shape;620;p80"/>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565656"/>
              </a:buClr>
              <a:buSzPts val="2000"/>
              <a:buFont typeface="Calibri"/>
              <a:buNone/>
              <a:defRPr b="1" sz="2000">
                <a:solidFill>
                  <a:srgbClr val="565656"/>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621" name="Google Shape;621;p80"/>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565656"/>
              </a:buClr>
              <a:buSzPts val="1600"/>
              <a:buFont typeface="Calibri"/>
              <a:buNone/>
              <a:defRPr b="1" sz="1600">
                <a:solidFill>
                  <a:srgbClr val="565656"/>
                </a:solidFill>
              </a:defRPr>
            </a:lvl1pPr>
            <a:lvl2pPr indent="-330200" lvl="1" marL="914400" algn="l">
              <a:lnSpc>
                <a:spcPct val="90000"/>
              </a:lnSpc>
              <a:spcBef>
                <a:spcPts val="1000"/>
              </a:spcBef>
              <a:spcAft>
                <a:spcPts val="0"/>
              </a:spcAft>
              <a:buClr>
                <a:srgbClr val="565656"/>
              </a:buClr>
              <a:buSzPts val="1600"/>
              <a:buFont typeface="Calibri"/>
              <a:buChar char="•"/>
              <a:defRPr b="1" sz="1600">
                <a:solidFill>
                  <a:srgbClr val="565656"/>
                </a:solidFill>
              </a:defRPr>
            </a:lvl2pPr>
            <a:lvl3pPr indent="-330200" lvl="2" marL="1371600" algn="l">
              <a:lnSpc>
                <a:spcPct val="90000"/>
              </a:lnSpc>
              <a:spcBef>
                <a:spcPts val="1000"/>
              </a:spcBef>
              <a:spcAft>
                <a:spcPts val="0"/>
              </a:spcAft>
              <a:buClr>
                <a:srgbClr val="565656"/>
              </a:buClr>
              <a:buSzPts val="1600"/>
              <a:buFont typeface="Calibri"/>
              <a:buChar char="•"/>
              <a:defRPr b="1" sz="1600">
                <a:solidFill>
                  <a:srgbClr val="565656"/>
                </a:solidFill>
              </a:defRPr>
            </a:lvl3pPr>
            <a:lvl4pPr indent="-330200" lvl="3" marL="1828800" algn="l">
              <a:lnSpc>
                <a:spcPct val="90000"/>
              </a:lnSpc>
              <a:spcBef>
                <a:spcPts val="1000"/>
              </a:spcBef>
              <a:spcAft>
                <a:spcPts val="0"/>
              </a:spcAft>
              <a:buClr>
                <a:srgbClr val="565656"/>
              </a:buClr>
              <a:buSzPts val="1600"/>
              <a:buFont typeface="Calibri"/>
              <a:buChar char="•"/>
              <a:defRPr b="1" sz="1600">
                <a:solidFill>
                  <a:srgbClr val="565656"/>
                </a:solidFill>
              </a:defRPr>
            </a:lvl4pPr>
            <a:lvl5pPr indent="-330200" lvl="4" marL="2286000" algn="l">
              <a:lnSpc>
                <a:spcPct val="90000"/>
              </a:lnSpc>
              <a:spcBef>
                <a:spcPts val="1000"/>
              </a:spcBef>
              <a:spcAft>
                <a:spcPts val="0"/>
              </a:spcAft>
              <a:buClr>
                <a:srgbClr val="565656"/>
              </a:buClr>
              <a:buSzPts val="1600"/>
              <a:buFont typeface="Calibri"/>
              <a:buChar char="•"/>
              <a:defRPr b="1" sz="1600">
                <a:solidFill>
                  <a:srgbClr val="565656"/>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CONTENU PARTIE 4" showMasterSp="0">
  <p:cSld name="4_SLIDE CONTENU PARTIE 4">
    <p:spTree>
      <p:nvGrpSpPr>
        <p:cNvPr id="622" name="Shape 622"/>
        <p:cNvGrpSpPr/>
        <p:nvPr/>
      </p:nvGrpSpPr>
      <p:grpSpPr>
        <a:xfrm>
          <a:off x="0" y="0"/>
          <a:ext cx="0" cy="0"/>
          <a:chOff x="0" y="0"/>
          <a:chExt cx="0" cy="0"/>
        </a:xfrm>
      </p:grpSpPr>
      <p:pic>
        <p:nvPicPr>
          <p:cNvPr descr="Image 18" id="623" name="Google Shape;623;p81"/>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624" name="Google Shape;624;p81"/>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625" name="Google Shape;625;p81"/>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626" name="Google Shape;626;p81"/>
          <p:cNvSpPr/>
          <p:nvPr/>
        </p:nvSpPr>
        <p:spPr>
          <a:xfrm>
            <a:off x="536786" y="1465445"/>
            <a:ext cx="11118426" cy="5146334"/>
          </a:xfrm>
          <a:prstGeom prst="rect">
            <a:avLst/>
          </a:prstGeom>
          <a:solidFill>
            <a:srgbClr val="FFFFFF"/>
          </a:solidFill>
          <a:ln cap="flat" cmpd="sng" w="9525">
            <a:solidFill>
              <a:srgbClr val="D0D0D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7" name="Google Shape;627;p81"/>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6565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628" name="Google Shape;628;p81"/>
          <p:cNvGrpSpPr/>
          <p:nvPr/>
        </p:nvGrpSpPr>
        <p:grpSpPr>
          <a:xfrm>
            <a:off x="-2" y="5060160"/>
            <a:ext cx="536789" cy="1080006"/>
            <a:chOff x="0" y="-1"/>
            <a:chExt cx="536787" cy="1080004"/>
          </a:xfrm>
        </p:grpSpPr>
        <p:sp>
          <p:nvSpPr>
            <p:cNvPr id="629" name="Google Shape;629;p81"/>
            <p:cNvSpPr/>
            <p:nvPr/>
          </p:nvSpPr>
          <p:spPr>
            <a:xfrm rot="-5400000">
              <a:off x="-271609" y="271608"/>
              <a:ext cx="1080004" cy="536787"/>
            </a:xfrm>
            <a:prstGeom prst="rect">
              <a:avLst/>
            </a:prstGeom>
            <a:solidFill>
              <a:srgbClr val="565656"/>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630" name="Google Shape;630;p81"/>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grpSp>
      <p:pic>
        <p:nvPicPr>
          <p:cNvPr descr="Picture 6" id="631" name="Google Shape;631;p81"/>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632" name="Google Shape;632;p81"/>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633" name="Google Shape;633;p81"/>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565656"/>
              </a:buClr>
              <a:buSzPts val="2000"/>
              <a:buFont typeface="Calibri"/>
              <a:buNone/>
              <a:defRPr b="1" sz="2000">
                <a:solidFill>
                  <a:srgbClr val="565656"/>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634" name="Google Shape;634;p81"/>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565656"/>
              </a:buClr>
              <a:buSzPts val="1600"/>
              <a:buFont typeface="Calibri"/>
              <a:buNone/>
              <a:defRPr b="1" sz="1600">
                <a:solidFill>
                  <a:srgbClr val="565656"/>
                </a:solidFill>
              </a:defRPr>
            </a:lvl1pPr>
            <a:lvl2pPr indent="-330200" lvl="1" marL="914400" algn="l">
              <a:lnSpc>
                <a:spcPct val="90000"/>
              </a:lnSpc>
              <a:spcBef>
                <a:spcPts val="1000"/>
              </a:spcBef>
              <a:spcAft>
                <a:spcPts val="0"/>
              </a:spcAft>
              <a:buClr>
                <a:srgbClr val="565656"/>
              </a:buClr>
              <a:buSzPts val="1600"/>
              <a:buFont typeface="Calibri"/>
              <a:buChar char="•"/>
              <a:defRPr b="1" sz="1600">
                <a:solidFill>
                  <a:srgbClr val="565656"/>
                </a:solidFill>
              </a:defRPr>
            </a:lvl2pPr>
            <a:lvl3pPr indent="-330200" lvl="2" marL="1371600" algn="l">
              <a:lnSpc>
                <a:spcPct val="90000"/>
              </a:lnSpc>
              <a:spcBef>
                <a:spcPts val="1000"/>
              </a:spcBef>
              <a:spcAft>
                <a:spcPts val="0"/>
              </a:spcAft>
              <a:buClr>
                <a:srgbClr val="565656"/>
              </a:buClr>
              <a:buSzPts val="1600"/>
              <a:buFont typeface="Calibri"/>
              <a:buChar char="•"/>
              <a:defRPr b="1" sz="1600">
                <a:solidFill>
                  <a:srgbClr val="565656"/>
                </a:solidFill>
              </a:defRPr>
            </a:lvl3pPr>
            <a:lvl4pPr indent="-330200" lvl="3" marL="1828800" algn="l">
              <a:lnSpc>
                <a:spcPct val="90000"/>
              </a:lnSpc>
              <a:spcBef>
                <a:spcPts val="1000"/>
              </a:spcBef>
              <a:spcAft>
                <a:spcPts val="0"/>
              </a:spcAft>
              <a:buClr>
                <a:srgbClr val="565656"/>
              </a:buClr>
              <a:buSzPts val="1600"/>
              <a:buFont typeface="Calibri"/>
              <a:buChar char="•"/>
              <a:defRPr b="1" sz="1600">
                <a:solidFill>
                  <a:srgbClr val="565656"/>
                </a:solidFill>
              </a:defRPr>
            </a:lvl4pPr>
            <a:lvl5pPr indent="-330200" lvl="4" marL="2286000" algn="l">
              <a:lnSpc>
                <a:spcPct val="90000"/>
              </a:lnSpc>
              <a:spcBef>
                <a:spcPts val="1000"/>
              </a:spcBef>
              <a:spcAft>
                <a:spcPts val="0"/>
              </a:spcAft>
              <a:buClr>
                <a:srgbClr val="565656"/>
              </a:buClr>
              <a:buSzPts val="1600"/>
              <a:buFont typeface="Calibri"/>
              <a:buChar char="•"/>
              <a:defRPr b="1" sz="1600">
                <a:solidFill>
                  <a:srgbClr val="565656"/>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CONTENU PARTIE 4" showMasterSp="0">
  <p:cSld name="5_SLIDE CONTENU PARTIE 4">
    <p:spTree>
      <p:nvGrpSpPr>
        <p:cNvPr id="635" name="Shape 635"/>
        <p:cNvGrpSpPr/>
        <p:nvPr/>
      </p:nvGrpSpPr>
      <p:grpSpPr>
        <a:xfrm>
          <a:off x="0" y="0"/>
          <a:ext cx="0" cy="0"/>
          <a:chOff x="0" y="0"/>
          <a:chExt cx="0" cy="0"/>
        </a:xfrm>
      </p:grpSpPr>
      <p:pic>
        <p:nvPicPr>
          <p:cNvPr descr="Image 19" id="636" name="Google Shape;636;p82"/>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637" name="Google Shape;637;p82"/>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638" name="Google Shape;638;p82"/>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639" name="Google Shape;639;p82"/>
          <p:cNvSpPr/>
          <p:nvPr/>
        </p:nvSpPr>
        <p:spPr>
          <a:xfrm>
            <a:off x="536786" y="1465445"/>
            <a:ext cx="11118426" cy="5146334"/>
          </a:xfrm>
          <a:prstGeom prst="rect">
            <a:avLst/>
          </a:prstGeom>
          <a:solidFill>
            <a:srgbClr val="FFFFFF"/>
          </a:solidFill>
          <a:ln cap="flat" cmpd="sng" w="9525">
            <a:solidFill>
              <a:srgbClr val="D0D0D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40" name="Google Shape;640;p82"/>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6565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641" name="Google Shape;641;p82"/>
          <p:cNvGrpSpPr/>
          <p:nvPr/>
        </p:nvGrpSpPr>
        <p:grpSpPr>
          <a:xfrm>
            <a:off x="-2" y="5060160"/>
            <a:ext cx="536789" cy="1080006"/>
            <a:chOff x="0" y="-1"/>
            <a:chExt cx="536787" cy="1080004"/>
          </a:xfrm>
        </p:grpSpPr>
        <p:sp>
          <p:nvSpPr>
            <p:cNvPr id="642" name="Google Shape;642;p82"/>
            <p:cNvSpPr/>
            <p:nvPr/>
          </p:nvSpPr>
          <p:spPr>
            <a:xfrm rot="-5400000">
              <a:off x="-271609" y="271608"/>
              <a:ext cx="1080004" cy="536787"/>
            </a:xfrm>
            <a:prstGeom prst="rect">
              <a:avLst/>
            </a:prstGeom>
            <a:solidFill>
              <a:srgbClr val="565656"/>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643" name="Google Shape;643;p82"/>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grpSp>
      <p:pic>
        <p:nvPicPr>
          <p:cNvPr descr="Picture 6" id="644" name="Google Shape;644;p82"/>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645" name="Google Shape;645;p82"/>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646" name="Google Shape;646;p82"/>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565656"/>
              </a:buClr>
              <a:buSzPts val="2000"/>
              <a:buFont typeface="Calibri"/>
              <a:buNone/>
              <a:defRPr b="1" sz="2000">
                <a:solidFill>
                  <a:srgbClr val="565656"/>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647" name="Google Shape;647;p82"/>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565656"/>
              </a:buClr>
              <a:buSzPts val="1600"/>
              <a:buFont typeface="Calibri"/>
              <a:buNone/>
              <a:defRPr b="1" sz="1600">
                <a:solidFill>
                  <a:srgbClr val="565656"/>
                </a:solidFill>
              </a:defRPr>
            </a:lvl1pPr>
            <a:lvl2pPr indent="-330200" lvl="1" marL="914400" algn="l">
              <a:lnSpc>
                <a:spcPct val="90000"/>
              </a:lnSpc>
              <a:spcBef>
                <a:spcPts val="1000"/>
              </a:spcBef>
              <a:spcAft>
                <a:spcPts val="0"/>
              </a:spcAft>
              <a:buClr>
                <a:srgbClr val="565656"/>
              </a:buClr>
              <a:buSzPts val="1600"/>
              <a:buFont typeface="Calibri"/>
              <a:buChar char="•"/>
              <a:defRPr b="1" sz="1600">
                <a:solidFill>
                  <a:srgbClr val="565656"/>
                </a:solidFill>
              </a:defRPr>
            </a:lvl2pPr>
            <a:lvl3pPr indent="-330200" lvl="2" marL="1371600" algn="l">
              <a:lnSpc>
                <a:spcPct val="90000"/>
              </a:lnSpc>
              <a:spcBef>
                <a:spcPts val="1000"/>
              </a:spcBef>
              <a:spcAft>
                <a:spcPts val="0"/>
              </a:spcAft>
              <a:buClr>
                <a:srgbClr val="565656"/>
              </a:buClr>
              <a:buSzPts val="1600"/>
              <a:buFont typeface="Calibri"/>
              <a:buChar char="•"/>
              <a:defRPr b="1" sz="1600">
                <a:solidFill>
                  <a:srgbClr val="565656"/>
                </a:solidFill>
              </a:defRPr>
            </a:lvl3pPr>
            <a:lvl4pPr indent="-330200" lvl="3" marL="1828800" algn="l">
              <a:lnSpc>
                <a:spcPct val="90000"/>
              </a:lnSpc>
              <a:spcBef>
                <a:spcPts val="1000"/>
              </a:spcBef>
              <a:spcAft>
                <a:spcPts val="0"/>
              </a:spcAft>
              <a:buClr>
                <a:srgbClr val="565656"/>
              </a:buClr>
              <a:buSzPts val="1600"/>
              <a:buFont typeface="Calibri"/>
              <a:buChar char="•"/>
              <a:defRPr b="1" sz="1600">
                <a:solidFill>
                  <a:srgbClr val="565656"/>
                </a:solidFill>
              </a:defRPr>
            </a:lvl4pPr>
            <a:lvl5pPr indent="-330200" lvl="4" marL="2286000" algn="l">
              <a:lnSpc>
                <a:spcPct val="90000"/>
              </a:lnSpc>
              <a:spcBef>
                <a:spcPts val="1000"/>
              </a:spcBef>
              <a:spcAft>
                <a:spcPts val="0"/>
              </a:spcAft>
              <a:buClr>
                <a:srgbClr val="565656"/>
              </a:buClr>
              <a:buSzPts val="1600"/>
              <a:buFont typeface="Calibri"/>
              <a:buChar char="•"/>
              <a:defRPr b="1" sz="1600">
                <a:solidFill>
                  <a:srgbClr val="565656"/>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LIDE CONTENU PARTIE 4" showMasterSp="0">
  <p:cSld name="7_SLIDE CONTENU PARTIE 4">
    <p:spTree>
      <p:nvGrpSpPr>
        <p:cNvPr id="648" name="Shape 648"/>
        <p:cNvGrpSpPr/>
        <p:nvPr/>
      </p:nvGrpSpPr>
      <p:grpSpPr>
        <a:xfrm>
          <a:off x="0" y="0"/>
          <a:ext cx="0" cy="0"/>
          <a:chOff x="0" y="0"/>
          <a:chExt cx="0" cy="0"/>
        </a:xfrm>
      </p:grpSpPr>
      <p:pic>
        <p:nvPicPr>
          <p:cNvPr descr="Image 18" id="649" name="Google Shape;649;p83"/>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650" name="Google Shape;650;p83"/>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651" name="Google Shape;651;p83"/>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652" name="Google Shape;652;p83"/>
          <p:cNvSpPr/>
          <p:nvPr/>
        </p:nvSpPr>
        <p:spPr>
          <a:xfrm>
            <a:off x="536786" y="1465445"/>
            <a:ext cx="11118426" cy="5146334"/>
          </a:xfrm>
          <a:prstGeom prst="rect">
            <a:avLst/>
          </a:prstGeom>
          <a:solidFill>
            <a:srgbClr val="FFFFFF"/>
          </a:solidFill>
          <a:ln cap="flat" cmpd="sng" w="9525">
            <a:solidFill>
              <a:srgbClr val="D0D0D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3" name="Google Shape;653;p83"/>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6565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654" name="Google Shape;654;p83"/>
          <p:cNvGrpSpPr/>
          <p:nvPr/>
        </p:nvGrpSpPr>
        <p:grpSpPr>
          <a:xfrm>
            <a:off x="-2" y="5060160"/>
            <a:ext cx="536789" cy="1080006"/>
            <a:chOff x="0" y="-1"/>
            <a:chExt cx="536787" cy="1080004"/>
          </a:xfrm>
        </p:grpSpPr>
        <p:sp>
          <p:nvSpPr>
            <p:cNvPr id="655" name="Google Shape;655;p83"/>
            <p:cNvSpPr/>
            <p:nvPr/>
          </p:nvSpPr>
          <p:spPr>
            <a:xfrm rot="-5400000">
              <a:off x="-271609" y="271608"/>
              <a:ext cx="1080004" cy="536787"/>
            </a:xfrm>
            <a:prstGeom prst="rect">
              <a:avLst/>
            </a:prstGeom>
            <a:solidFill>
              <a:srgbClr val="565656"/>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656" name="Google Shape;656;p83"/>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grpSp>
      <p:pic>
        <p:nvPicPr>
          <p:cNvPr descr="Picture 6" id="657" name="Google Shape;657;p83"/>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658" name="Google Shape;658;p83"/>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659" name="Google Shape;659;p83"/>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565656"/>
              </a:buClr>
              <a:buSzPts val="2000"/>
              <a:buFont typeface="Calibri"/>
              <a:buNone/>
              <a:defRPr b="1" sz="2000">
                <a:solidFill>
                  <a:srgbClr val="565656"/>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660" name="Google Shape;660;p83"/>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565656"/>
              </a:buClr>
              <a:buSzPts val="1600"/>
              <a:buFont typeface="Calibri"/>
              <a:buNone/>
              <a:defRPr b="1" sz="1600">
                <a:solidFill>
                  <a:srgbClr val="565656"/>
                </a:solidFill>
              </a:defRPr>
            </a:lvl1pPr>
            <a:lvl2pPr indent="-330200" lvl="1" marL="914400" algn="l">
              <a:lnSpc>
                <a:spcPct val="90000"/>
              </a:lnSpc>
              <a:spcBef>
                <a:spcPts val="1000"/>
              </a:spcBef>
              <a:spcAft>
                <a:spcPts val="0"/>
              </a:spcAft>
              <a:buClr>
                <a:srgbClr val="565656"/>
              </a:buClr>
              <a:buSzPts val="1600"/>
              <a:buFont typeface="Calibri"/>
              <a:buChar char="•"/>
              <a:defRPr b="1" sz="1600">
                <a:solidFill>
                  <a:srgbClr val="565656"/>
                </a:solidFill>
              </a:defRPr>
            </a:lvl2pPr>
            <a:lvl3pPr indent="-330200" lvl="2" marL="1371600" algn="l">
              <a:lnSpc>
                <a:spcPct val="90000"/>
              </a:lnSpc>
              <a:spcBef>
                <a:spcPts val="1000"/>
              </a:spcBef>
              <a:spcAft>
                <a:spcPts val="0"/>
              </a:spcAft>
              <a:buClr>
                <a:srgbClr val="565656"/>
              </a:buClr>
              <a:buSzPts val="1600"/>
              <a:buFont typeface="Calibri"/>
              <a:buChar char="•"/>
              <a:defRPr b="1" sz="1600">
                <a:solidFill>
                  <a:srgbClr val="565656"/>
                </a:solidFill>
              </a:defRPr>
            </a:lvl3pPr>
            <a:lvl4pPr indent="-330200" lvl="3" marL="1828800" algn="l">
              <a:lnSpc>
                <a:spcPct val="90000"/>
              </a:lnSpc>
              <a:spcBef>
                <a:spcPts val="1000"/>
              </a:spcBef>
              <a:spcAft>
                <a:spcPts val="0"/>
              </a:spcAft>
              <a:buClr>
                <a:srgbClr val="565656"/>
              </a:buClr>
              <a:buSzPts val="1600"/>
              <a:buFont typeface="Calibri"/>
              <a:buChar char="•"/>
              <a:defRPr b="1" sz="1600">
                <a:solidFill>
                  <a:srgbClr val="565656"/>
                </a:solidFill>
              </a:defRPr>
            </a:lvl4pPr>
            <a:lvl5pPr indent="-330200" lvl="4" marL="2286000" algn="l">
              <a:lnSpc>
                <a:spcPct val="90000"/>
              </a:lnSpc>
              <a:spcBef>
                <a:spcPts val="1000"/>
              </a:spcBef>
              <a:spcAft>
                <a:spcPts val="0"/>
              </a:spcAft>
              <a:buClr>
                <a:srgbClr val="565656"/>
              </a:buClr>
              <a:buSzPts val="1600"/>
              <a:buFont typeface="Calibri"/>
              <a:buChar char="•"/>
              <a:defRPr b="1" sz="1600">
                <a:solidFill>
                  <a:srgbClr val="565656"/>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OBJECTIFS" showMasterSp="0">
  <p:cSld name="1_SLIDE OBJECTIFS">
    <p:spTree>
      <p:nvGrpSpPr>
        <p:cNvPr id="105" name="Shape 105"/>
        <p:cNvGrpSpPr/>
        <p:nvPr/>
      </p:nvGrpSpPr>
      <p:grpSpPr>
        <a:xfrm>
          <a:off x="0" y="0"/>
          <a:ext cx="0" cy="0"/>
          <a:chOff x="0" y="0"/>
          <a:chExt cx="0" cy="0"/>
        </a:xfrm>
      </p:grpSpPr>
      <p:pic>
        <p:nvPicPr>
          <p:cNvPr descr="Image 10" id="106" name="Google Shape;106;p39"/>
          <p:cNvPicPr preferRelativeResize="0"/>
          <p:nvPr/>
        </p:nvPicPr>
        <p:blipFill rotWithShape="1">
          <a:blip r:embed="rId2">
            <a:alphaModFix/>
          </a:blip>
          <a:srcRect b="0" l="0" r="0" t="0"/>
          <a:stretch/>
        </p:blipFill>
        <p:spPr>
          <a:xfrm>
            <a:off x="4934" y="0"/>
            <a:ext cx="12187067" cy="6858000"/>
          </a:xfrm>
          <a:prstGeom prst="rect">
            <a:avLst/>
          </a:prstGeom>
          <a:noFill/>
          <a:ln>
            <a:noFill/>
          </a:ln>
        </p:spPr>
      </p:pic>
      <p:sp>
        <p:nvSpPr>
          <p:cNvPr id="107" name="Google Shape;107;p39"/>
          <p:cNvSpPr txBox="1"/>
          <p:nvPr/>
        </p:nvSpPr>
        <p:spPr>
          <a:xfrm>
            <a:off x="6345720" y="2339999"/>
            <a:ext cx="5488560" cy="33308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7842"/>
              </a:buClr>
              <a:buSzPts val="1800"/>
              <a:buFont typeface="Calibri"/>
              <a:buNone/>
            </a:pPr>
            <a:r>
              <a:rPr b="1" i="0" lang="en-US" sz="1800" u="none" cap="none" strike="noStrike">
                <a:solidFill>
                  <a:srgbClr val="007842"/>
                </a:solidFill>
                <a:latin typeface="Calibri"/>
                <a:ea typeface="Calibri"/>
                <a:cs typeface="Calibri"/>
                <a:sym typeface="Calibri"/>
              </a:rPr>
              <a:t>Ce que vous allez apprendre dans ce chapitre :</a:t>
            </a:r>
            <a:endParaRPr b="0" i="0" sz="1400" u="none" cap="none" strike="noStrike">
              <a:solidFill>
                <a:srgbClr val="000000"/>
              </a:solidFill>
              <a:latin typeface="Arial"/>
              <a:ea typeface="Arial"/>
              <a:cs typeface="Arial"/>
              <a:sym typeface="Arial"/>
            </a:endParaRPr>
          </a:p>
        </p:txBody>
      </p:sp>
      <p:sp>
        <p:nvSpPr>
          <p:cNvPr id="108" name="Google Shape;108;p39"/>
          <p:cNvSpPr txBox="1"/>
          <p:nvPr>
            <p:ph idx="1"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lvl1pPr indent="-330200" lvl="0" marL="457200" algn="l">
              <a:lnSpc>
                <a:spcPct val="100000"/>
              </a:lnSpc>
              <a:spcBef>
                <a:spcPts val="600"/>
              </a:spcBef>
              <a:spcAft>
                <a:spcPts val="0"/>
              </a:spcAft>
              <a:buClr>
                <a:srgbClr val="565656"/>
              </a:buClr>
              <a:buSzPts val="1600"/>
              <a:buChar char="•"/>
              <a:defRPr sz="1600">
                <a:solidFill>
                  <a:srgbClr val="565656"/>
                </a:solidFill>
              </a:defRPr>
            </a:lvl1pPr>
            <a:lvl2pPr indent="-330200" lvl="1" marL="914400" algn="l">
              <a:lnSpc>
                <a:spcPct val="100000"/>
              </a:lnSpc>
              <a:spcBef>
                <a:spcPts val="600"/>
              </a:spcBef>
              <a:spcAft>
                <a:spcPts val="0"/>
              </a:spcAft>
              <a:buClr>
                <a:srgbClr val="565656"/>
              </a:buClr>
              <a:buSzPts val="1600"/>
              <a:buChar char="•"/>
              <a:defRPr sz="1600">
                <a:solidFill>
                  <a:srgbClr val="565656"/>
                </a:solidFill>
              </a:defRPr>
            </a:lvl2pPr>
            <a:lvl3pPr indent="-330200" lvl="2" marL="1371600" algn="l">
              <a:lnSpc>
                <a:spcPct val="100000"/>
              </a:lnSpc>
              <a:spcBef>
                <a:spcPts val="600"/>
              </a:spcBef>
              <a:spcAft>
                <a:spcPts val="0"/>
              </a:spcAft>
              <a:buClr>
                <a:srgbClr val="565656"/>
              </a:buClr>
              <a:buSzPts val="1600"/>
              <a:buChar char="•"/>
              <a:defRPr sz="1600">
                <a:solidFill>
                  <a:srgbClr val="565656"/>
                </a:solidFill>
              </a:defRPr>
            </a:lvl3pPr>
            <a:lvl4pPr indent="-330200" lvl="3" marL="1828800" algn="l">
              <a:lnSpc>
                <a:spcPct val="100000"/>
              </a:lnSpc>
              <a:spcBef>
                <a:spcPts val="600"/>
              </a:spcBef>
              <a:spcAft>
                <a:spcPts val="0"/>
              </a:spcAft>
              <a:buClr>
                <a:srgbClr val="565656"/>
              </a:buClr>
              <a:buSzPts val="1600"/>
              <a:buChar char="•"/>
              <a:defRPr sz="1600">
                <a:solidFill>
                  <a:srgbClr val="565656"/>
                </a:solidFill>
              </a:defRPr>
            </a:lvl4pPr>
            <a:lvl5pPr indent="-330200" lvl="4" marL="2286000" algn="l">
              <a:lnSpc>
                <a:spcPct val="100000"/>
              </a:lnSpc>
              <a:spcBef>
                <a:spcPts val="600"/>
              </a:spcBef>
              <a:spcAft>
                <a:spcPts val="0"/>
              </a:spcAft>
              <a:buClr>
                <a:srgbClr val="565656"/>
              </a:buClr>
              <a:buSzPts val="1600"/>
              <a:buChar char="•"/>
              <a:defRPr sz="1600">
                <a:solidFill>
                  <a:srgbClr val="565656"/>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09" name="Google Shape;109;p39"/>
          <p:cNvSpPr/>
          <p:nvPr/>
        </p:nvSpPr>
        <p:spPr>
          <a:xfrm>
            <a:off x="8010000" y="6132986"/>
            <a:ext cx="2160001" cy="720001"/>
          </a:xfrm>
          <a:custGeom>
            <a:rect b="b" l="l" r="r" t="t"/>
            <a:pathLst>
              <a:path extrusionOk="0" h="21600" w="2160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007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 name="Google Shape;110;p39"/>
          <p:cNvSpPr txBox="1"/>
          <p:nvPr>
            <p:ph idx="2"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2400"/>
              <a:buFont typeface="Calibri"/>
              <a:buNone/>
              <a:defRPr b="1" sz="2400">
                <a:solidFill>
                  <a:srgbClr val="FFFFFF"/>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Image 21" id="111" name="Google Shape;111;p39"/>
          <p:cNvPicPr preferRelativeResize="0"/>
          <p:nvPr/>
        </p:nvPicPr>
        <p:blipFill rotWithShape="1">
          <a:blip r:embed="rId3">
            <a:alphaModFix/>
          </a:blip>
          <a:srcRect b="0" l="0" r="0" t="0"/>
          <a:stretch/>
        </p:blipFill>
        <p:spPr>
          <a:xfrm>
            <a:off x="8186397" y="6268946"/>
            <a:ext cx="401661" cy="396001"/>
          </a:xfrm>
          <a:prstGeom prst="rect">
            <a:avLst/>
          </a:prstGeom>
          <a:noFill/>
          <a:ln>
            <a:noFill/>
          </a:ln>
        </p:spPr>
      </p:pic>
      <p:pic>
        <p:nvPicPr>
          <p:cNvPr descr="Picture 6" id="112" name="Google Shape;112;p39"/>
          <p:cNvPicPr preferRelativeResize="0"/>
          <p:nvPr/>
        </p:nvPicPr>
        <p:blipFill rotWithShape="1">
          <a:blip r:embed="rId4">
            <a:alphaModFix/>
          </a:blip>
          <a:srcRect b="0" l="0" r="0" t="0"/>
          <a:stretch/>
        </p:blipFill>
        <p:spPr>
          <a:xfrm>
            <a:off x="438444" y="195752"/>
            <a:ext cx="1027198" cy="1014822"/>
          </a:xfrm>
          <a:prstGeom prst="rect">
            <a:avLst/>
          </a:prstGeom>
          <a:noFill/>
          <a:ln>
            <a:noFill/>
          </a:ln>
        </p:spPr>
      </p:pic>
      <p:pic>
        <p:nvPicPr>
          <p:cNvPr descr="Image 26" id="113" name="Google Shape;113;p39"/>
          <p:cNvPicPr preferRelativeResize="0"/>
          <p:nvPr/>
        </p:nvPicPr>
        <p:blipFill rotWithShape="1">
          <a:blip r:embed="rId5">
            <a:alphaModFix/>
          </a:blip>
          <a:srcRect b="0" l="0" r="0" t="0"/>
          <a:stretch/>
        </p:blipFill>
        <p:spPr>
          <a:xfrm>
            <a:off x="1680261" y="380582"/>
            <a:ext cx="2002222" cy="645161"/>
          </a:xfrm>
          <a:prstGeom prst="rect">
            <a:avLst/>
          </a:prstGeom>
          <a:noFill/>
          <a:ln>
            <a:noFill/>
          </a:ln>
        </p:spPr>
      </p:pic>
      <p:sp>
        <p:nvSpPr>
          <p:cNvPr id="114" name="Google Shape;114;p39"/>
          <p:cNvSpPr txBox="1"/>
          <p:nvPr>
            <p:ph idx="3"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lvl1pPr indent="-228600" lvl="0" marL="457200" algn="ctr">
              <a:lnSpc>
                <a:spcPct val="100000"/>
              </a:lnSpc>
              <a:spcBef>
                <a:spcPts val="0"/>
              </a:spcBef>
              <a:spcAft>
                <a:spcPts val="0"/>
              </a:spcAft>
              <a:buClr>
                <a:srgbClr val="007842"/>
              </a:buClr>
              <a:buSzPts val="2800"/>
              <a:buFont typeface="Calibri"/>
              <a:buNone/>
              <a:defRPr b="1">
                <a:solidFill>
                  <a:srgbClr val="007842"/>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15" name="Google Shape;115;p39"/>
          <p:cNvSpPr txBox="1"/>
          <p:nvPr>
            <p:ph idx="4"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007842"/>
              </a:buClr>
              <a:buSzPts val="2400"/>
              <a:buFont typeface="Calibri"/>
              <a:buNone/>
              <a:defRPr b="1" sz="2400">
                <a:solidFill>
                  <a:srgbClr val="007842"/>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16" name="Google Shape;116;p3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CONTENU PARTIE 5" showMasterSp="0">
  <p:cSld name="3_SLIDE CONTENU PARTIE 5">
    <p:spTree>
      <p:nvGrpSpPr>
        <p:cNvPr id="661" name="Shape 661"/>
        <p:cNvGrpSpPr/>
        <p:nvPr/>
      </p:nvGrpSpPr>
      <p:grpSpPr>
        <a:xfrm>
          <a:off x="0" y="0"/>
          <a:ext cx="0" cy="0"/>
          <a:chOff x="0" y="0"/>
          <a:chExt cx="0" cy="0"/>
        </a:xfrm>
      </p:grpSpPr>
      <p:pic>
        <p:nvPicPr>
          <p:cNvPr descr="Image 21" id="662" name="Google Shape;662;p84"/>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663" name="Google Shape;663;p84"/>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664" name="Google Shape;664;p84"/>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665" name="Google Shape;665;p84"/>
          <p:cNvSpPr/>
          <p:nvPr/>
        </p:nvSpPr>
        <p:spPr>
          <a:xfrm>
            <a:off x="536786" y="1465445"/>
            <a:ext cx="11118426" cy="5146334"/>
          </a:xfrm>
          <a:prstGeom prst="rect">
            <a:avLst/>
          </a:prstGeom>
          <a:solidFill>
            <a:srgbClr val="FFFFFF"/>
          </a:solidFill>
          <a:ln cap="flat" cmpd="sng" w="9525">
            <a:solidFill>
              <a:srgbClr val="BFBFB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66" name="Google Shape;666;p84"/>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B3BB0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667" name="Google Shape;667;p84"/>
          <p:cNvGrpSpPr/>
          <p:nvPr/>
        </p:nvGrpSpPr>
        <p:grpSpPr>
          <a:xfrm>
            <a:off x="-2" y="5060160"/>
            <a:ext cx="536789" cy="1080006"/>
            <a:chOff x="0" y="-1"/>
            <a:chExt cx="536787" cy="1080004"/>
          </a:xfrm>
        </p:grpSpPr>
        <p:sp>
          <p:nvSpPr>
            <p:cNvPr id="668" name="Google Shape;668;p84"/>
            <p:cNvSpPr/>
            <p:nvPr/>
          </p:nvSpPr>
          <p:spPr>
            <a:xfrm rot="-5400000">
              <a:off x="-271609" y="271608"/>
              <a:ext cx="1080004" cy="536787"/>
            </a:xfrm>
            <a:prstGeom prst="rect">
              <a:avLst/>
            </a:prstGeom>
            <a:solidFill>
              <a:srgbClr val="B3BB03"/>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669" name="Google Shape;669;p84"/>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5</a:t>
              </a:r>
              <a:endParaRPr b="0" i="0" sz="1400" u="none" cap="none" strike="noStrike">
                <a:solidFill>
                  <a:srgbClr val="000000"/>
                </a:solidFill>
                <a:latin typeface="Arial"/>
                <a:ea typeface="Arial"/>
                <a:cs typeface="Arial"/>
                <a:sym typeface="Arial"/>
              </a:endParaRPr>
            </a:p>
          </p:txBody>
        </p:sp>
      </p:grpSp>
      <p:pic>
        <p:nvPicPr>
          <p:cNvPr descr="Picture 6" id="670" name="Google Shape;670;p84"/>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671" name="Google Shape;671;p84"/>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672" name="Google Shape;672;p84"/>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B3BB03"/>
              </a:buClr>
              <a:buSzPts val="2000"/>
              <a:buFont typeface="Calibri"/>
              <a:buNone/>
              <a:defRPr b="1" sz="2000">
                <a:solidFill>
                  <a:srgbClr val="B3BB03"/>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673" name="Google Shape;673;p84"/>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B3BB03"/>
              </a:buClr>
              <a:buSzPts val="1600"/>
              <a:buFont typeface="Calibri"/>
              <a:buNone/>
              <a:defRPr b="1" sz="1600">
                <a:solidFill>
                  <a:srgbClr val="B3BB03"/>
                </a:solidFill>
              </a:defRPr>
            </a:lvl1pPr>
            <a:lvl2pPr indent="-330200" lvl="1" marL="914400" algn="l">
              <a:lnSpc>
                <a:spcPct val="90000"/>
              </a:lnSpc>
              <a:spcBef>
                <a:spcPts val="1000"/>
              </a:spcBef>
              <a:spcAft>
                <a:spcPts val="0"/>
              </a:spcAft>
              <a:buClr>
                <a:srgbClr val="B3BB03"/>
              </a:buClr>
              <a:buSzPts val="1600"/>
              <a:buFont typeface="Calibri"/>
              <a:buChar char="•"/>
              <a:defRPr b="1" sz="1600">
                <a:solidFill>
                  <a:srgbClr val="B3BB03"/>
                </a:solidFill>
              </a:defRPr>
            </a:lvl2pPr>
            <a:lvl3pPr indent="-330200" lvl="2" marL="1371600" algn="l">
              <a:lnSpc>
                <a:spcPct val="90000"/>
              </a:lnSpc>
              <a:spcBef>
                <a:spcPts val="1000"/>
              </a:spcBef>
              <a:spcAft>
                <a:spcPts val="0"/>
              </a:spcAft>
              <a:buClr>
                <a:srgbClr val="B3BB03"/>
              </a:buClr>
              <a:buSzPts val="1600"/>
              <a:buFont typeface="Calibri"/>
              <a:buChar char="•"/>
              <a:defRPr b="1" sz="1600">
                <a:solidFill>
                  <a:srgbClr val="B3BB03"/>
                </a:solidFill>
              </a:defRPr>
            </a:lvl3pPr>
            <a:lvl4pPr indent="-330200" lvl="3" marL="1828800" algn="l">
              <a:lnSpc>
                <a:spcPct val="90000"/>
              </a:lnSpc>
              <a:spcBef>
                <a:spcPts val="1000"/>
              </a:spcBef>
              <a:spcAft>
                <a:spcPts val="0"/>
              </a:spcAft>
              <a:buClr>
                <a:srgbClr val="B3BB03"/>
              </a:buClr>
              <a:buSzPts val="1600"/>
              <a:buFont typeface="Calibri"/>
              <a:buChar char="•"/>
              <a:defRPr b="1" sz="1600">
                <a:solidFill>
                  <a:srgbClr val="B3BB03"/>
                </a:solidFill>
              </a:defRPr>
            </a:lvl4pPr>
            <a:lvl5pPr indent="-330200" lvl="4" marL="2286000" algn="l">
              <a:lnSpc>
                <a:spcPct val="90000"/>
              </a:lnSpc>
              <a:spcBef>
                <a:spcPts val="1000"/>
              </a:spcBef>
              <a:spcAft>
                <a:spcPts val="0"/>
              </a:spcAft>
              <a:buClr>
                <a:srgbClr val="B3BB03"/>
              </a:buClr>
              <a:buSzPts val="1600"/>
              <a:buFont typeface="Calibri"/>
              <a:buChar char="•"/>
              <a:defRPr b="1" sz="1600">
                <a:solidFill>
                  <a:srgbClr val="B3BB03"/>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LIDE CONTENU PARTIE 5" showMasterSp="0">
  <p:cSld name="8_SLIDE CONTENU PARTIE 5">
    <p:spTree>
      <p:nvGrpSpPr>
        <p:cNvPr id="674" name="Shape 674"/>
        <p:cNvGrpSpPr/>
        <p:nvPr/>
      </p:nvGrpSpPr>
      <p:grpSpPr>
        <a:xfrm>
          <a:off x="0" y="0"/>
          <a:ext cx="0" cy="0"/>
          <a:chOff x="0" y="0"/>
          <a:chExt cx="0" cy="0"/>
        </a:xfrm>
      </p:grpSpPr>
      <p:pic>
        <p:nvPicPr>
          <p:cNvPr descr="Image 21" id="675" name="Google Shape;675;p85"/>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676" name="Google Shape;676;p85"/>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677" name="Google Shape;677;p85"/>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678" name="Google Shape;678;p85"/>
          <p:cNvSpPr/>
          <p:nvPr/>
        </p:nvSpPr>
        <p:spPr>
          <a:xfrm>
            <a:off x="536786" y="1465445"/>
            <a:ext cx="11118426" cy="5146334"/>
          </a:xfrm>
          <a:prstGeom prst="rect">
            <a:avLst/>
          </a:prstGeom>
          <a:solidFill>
            <a:srgbClr val="FFFFFF"/>
          </a:solidFill>
          <a:ln cap="flat" cmpd="sng" w="9525">
            <a:solidFill>
              <a:srgbClr val="BFBFB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79" name="Google Shape;679;p85"/>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B3BB0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680" name="Google Shape;680;p85"/>
          <p:cNvGrpSpPr/>
          <p:nvPr/>
        </p:nvGrpSpPr>
        <p:grpSpPr>
          <a:xfrm>
            <a:off x="-2" y="5060160"/>
            <a:ext cx="536789" cy="1080006"/>
            <a:chOff x="0" y="-1"/>
            <a:chExt cx="536787" cy="1080004"/>
          </a:xfrm>
        </p:grpSpPr>
        <p:sp>
          <p:nvSpPr>
            <p:cNvPr id="681" name="Google Shape;681;p85"/>
            <p:cNvSpPr/>
            <p:nvPr/>
          </p:nvSpPr>
          <p:spPr>
            <a:xfrm rot="-5400000">
              <a:off x="-271609" y="271608"/>
              <a:ext cx="1080004" cy="536787"/>
            </a:xfrm>
            <a:prstGeom prst="rect">
              <a:avLst/>
            </a:prstGeom>
            <a:solidFill>
              <a:srgbClr val="B3BB03"/>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682" name="Google Shape;682;p85"/>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5</a:t>
              </a:r>
              <a:endParaRPr b="0" i="0" sz="1400" u="none" cap="none" strike="noStrike">
                <a:solidFill>
                  <a:srgbClr val="000000"/>
                </a:solidFill>
                <a:latin typeface="Arial"/>
                <a:ea typeface="Arial"/>
                <a:cs typeface="Arial"/>
                <a:sym typeface="Arial"/>
              </a:endParaRPr>
            </a:p>
          </p:txBody>
        </p:sp>
      </p:grpSp>
      <p:pic>
        <p:nvPicPr>
          <p:cNvPr descr="Picture 6" id="683" name="Google Shape;683;p85"/>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684" name="Google Shape;684;p85"/>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685" name="Google Shape;685;p85"/>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B3BB03"/>
              </a:buClr>
              <a:buSzPts val="2000"/>
              <a:buFont typeface="Calibri"/>
              <a:buNone/>
              <a:defRPr b="1" sz="2000">
                <a:solidFill>
                  <a:srgbClr val="B3BB03"/>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686" name="Google Shape;686;p85"/>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B3BB03"/>
              </a:buClr>
              <a:buSzPts val="1600"/>
              <a:buFont typeface="Calibri"/>
              <a:buNone/>
              <a:defRPr b="1" sz="1600">
                <a:solidFill>
                  <a:srgbClr val="B3BB03"/>
                </a:solidFill>
              </a:defRPr>
            </a:lvl1pPr>
            <a:lvl2pPr indent="-330200" lvl="1" marL="914400" algn="l">
              <a:lnSpc>
                <a:spcPct val="90000"/>
              </a:lnSpc>
              <a:spcBef>
                <a:spcPts val="1000"/>
              </a:spcBef>
              <a:spcAft>
                <a:spcPts val="0"/>
              </a:spcAft>
              <a:buClr>
                <a:srgbClr val="B3BB03"/>
              </a:buClr>
              <a:buSzPts val="1600"/>
              <a:buFont typeface="Calibri"/>
              <a:buChar char="•"/>
              <a:defRPr b="1" sz="1600">
                <a:solidFill>
                  <a:srgbClr val="B3BB03"/>
                </a:solidFill>
              </a:defRPr>
            </a:lvl2pPr>
            <a:lvl3pPr indent="-330200" lvl="2" marL="1371600" algn="l">
              <a:lnSpc>
                <a:spcPct val="90000"/>
              </a:lnSpc>
              <a:spcBef>
                <a:spcPts val="1000"/>
              </a:spcBef>
              <a:spcAft>
                <a:spcPts val="0"/>
              </a:spcAft>
              <a:buClr>
                <a:srgbClr val="B3BB03"/>
              </a:buClr>
              <a:buSzPts val="1600"/>
              <a:buFont typeface="Calibri"/>
              <a:buChar char="•"/>
              <a:defRPr b="1" sz="1600">
                <a:solidFill>
                  <a:srgbClr val="B3BB03"/>
                </a:solidFill>
              </a:defRPr>
            </a:lvl3pPr>
            <a:lvl4pPr indent="-330200" lvl="3" marL="1828800" algn="l">
              <a:lnSpc>
                <a:spcPct val="90000"/>
              </a:lnSpc>
              <a:spcBef>
                <a:spcPts val="1000"/>
              </a:spcBef>
              <a:spcAft>
                <a:spcPts val="0"/>
              </a:spcAft>
              <a:buClr>
                <a:srgbClr val="B3BB03"/>
              </a:buClr>
              <a:buSzPts val="1600"/>
              <a:buFont typeface="Calibri"/>
              <a:buChar char="•"/>
              <a:defRPr b="1" sz="1600">
                <a:solidFill>
                  <a:srgbClr val="B3BB03"/>
                </a:solidFill>
              </a:defRPr>
            </a:lvl4pPr>
            <a:lvl5pPr indent="-330200" lvl="4" marL="2286000" algn="l">
              <a:lnSpc>
                <a:spcPct val="90000"/>
              </a:lnSpc>
              <a:spcBef>
                <a:spcPts val="1000"/>
              </a:spcBef>
              <a:spcAft>
                <a:spcPts val="0"/>
              </a:spcAft>
              <a:buClr>
                <a:srgbClr val="B3BB03"/>
              </a:buClr>
              <a:buSzPts val="1600"/>
              <a:buFont typeface="Calibri"/>
              <a:buChar char="•"/>
              <a:defRPr b="1" sz="1600">
                <a:solidFill>
                  <a:srgbClr val="B3BB03"/>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LIDE CONTENU PARTIE 5" showMasterSp="0">
  <p:cSld name="7_SLIDE CONTENU PARTIE 5">
    <p:spTree>
      <p:nvGrpSpPr>
        <p:cNvPr id="687" name="Shape 687"/>
        <p:cNvGrpSpPr/>
        <p:nvPr/>
      </p:nvGrpSpPr>
      <p:grpSpPr>
        <a:xfrm>
          <a:off x="0" y="0"/>
          <a:ext cx="0" cy="0"/>
          <a:chOff x="0" y="0"/>
          <a:chExt cx="0" cy="0"/>
        </a:xfrm>
      </p:grpSpPr>
      <p:pic>
        <p:nvPicPr>
          <p:cNvPr descr="Image 21" id="688" name="Google Shape;688;p86"/>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689" name="Google Shape;689;p86"/>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690" name="Google Shape;690;p86"/>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691" name="Google Shape;691;p86"/>
          <p:cNvSpPr/>
          <p:nvPr/>
        </p:nvSpPr>
        <p:spPr>
          <a:xfrm>
            <a:off x="536786" y="1465445"/>
            <a:ext cx="11118426" cy="5146334"/>
          </a:xfrm>
          <a:prstGeom prst="rect">
            <a:avLst/>
          </a:prstGeom>
          <a:solidFill>
            <a:srgbClr val="FFFFFF"/>
          </a:solidFill>
          <a:ln cap="flat" cmpd="sng" w="9525">
            <a:solidFill>
              <a:srgbClr val="BFBFB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2" name="Google Shape;692;p86"/>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B3BB0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693" name="Google Shape;693;p86"/>
          <p:cNvGrpSpPr/>
          <p:nvPr/>
        </p:nvGrpSpPr>
        <p:grpSpPr>
          <a:xfrm>
            <a:off x="-2" y="5060160"/>
            <a:ext cx="536789" cy="1080006"/>
            <a:chOff x="0" y="-1"/>
            <a:chExt cx="536787" cy="1080004"/>
          </a:xfrm>
        </p:grpSpPr>
        <p:sp>
          <p:nvSpPr>
            <p:cNvPr id="694" name="Google Shape;694;p86"/>
            <p:cNvSpPr/>
            <p:nvPr/>
          </p:nvSpPr>
          <p:spPr>
            <a:xfrm rot="-5400000">
              <a:off x="-271609" y="271608"/>
              <a:ext cx="1080004" cy="536787"/>
            </a:xfrm>
            <a:prstGeom prst="rect">
              <a:avLst/>
            </a:prstGeom>
            <a:solidFill>
              <a:srgbClr val="B3BB03"/>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695" name="Google Shape;695;p86"/>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5</a:t>
              </a:r>
              <a:endParaRPr b="0" i="0" sz="1400" u="none" cap="none" strike="noStrike">
                <a:solidFill>
                  <a:srgbClr val="000000"/>
                </a:solidFill>
                <a:latin typeface="Arial"/>
                <a:ea typeface="Arial"/>
                <a:cs typeface="Arial"/>
                <a:sym typeface="Arial"/>
              </a:endParaRPr>
            </a:p>
          </p:txBody>
        </p:sp>
      </p:grpSp>
      <p:pic>
        <p:nvPicPr>
          <p:cNvPr descr="Picture 6" id="696" name="Google Shape;696;p86"/>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697" name="Google Shape;697;p86"/>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698" name="Google Shape;698;p86"/>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B3BB03"/>
              </a:buClr>
              <a:buSzPts val="2000"/>
              <a:buFont typeface="Calibri"/>
              <a:buNone/>
              <a:defRPr b="1" sz="2000">
                <a:solidFill>
                  <a:srgbClr val="B3BB03"/>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699" name="Google Shape;699;p86"/>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B3BB03"/>
              </a:buClr>
              <a:buSzPts val="1600"/>
              <a:buFont typeface="Calibri"/>
              <a:buNone/>
              <a:defRPr b="1" sz="1600">
                <a:solidFill>
                  <a:srgbClr val="B3BB03"/>
                </a:solidFill>
              </a:defRPr>
            </a:lvl1pPr>
            <a:lvl2pPr indent="-330200" lvl="1" marL="914400" algn="l">
              <a:lnSpc>
                <a:spcPct val="90000"/>
              </a:lnSpc>
              <a:spcBef>
                <a:spcPts val="1000"/>
              </a:spcBef>
              <a:spcAft>
                <a:spcPts val="0"/>
              </a:spcAft>
              <a:buClr>
                <a:srgbClr val="B3BB03"/>
              </a:buClr>
              <a:buSzPts val="1600"/>
              <a:buFont typeface="Calibri"/>
              <a:buChar char="•"/>
              <a:defRPr b="1" sz="1600">
                <a:solidFill>
                  <a:srgbClr val="B3BB03"/>
                </a:solidFill>
              </a:defRPr>
            </a:lvl2pPr>
            <a:lvl3pPr indent="-330200" lvl="2" marL="1371600" algn="l">
              <a:lnSpc>
                <a:spcPct val="90000"/>
              </a:lnSpc>
              <a:spcBef>
                <a:spcPts val="1000"/>
              </a:spcBef>
              <a:spcAft>
                <a:spcPts val="0"/>
              </a:spcAft>
              <a:buClr>
                <a:srgbClr val="B3BB03"/>
              </a:buClr>
              <a:buSzPts val="1600"/>
              <a:buFont typeface="Calibri"/>
              <a:buChar char="•"/>
              <a:defRPr b="1" sz="1600">
                <a:solidFill>
                  <a:srgbClr val="B3BB03"/>
                </a:solidFill>
              </a:defRPr>
            </a:lvl3pPr>
            <a:lvl4pPr indent="-330200" lvl="3" marL="1828800" algn="l">
              <a:lnSpc>
                <a:spcPct val="90000"/>
              </a:lnSpc>
              <a:spcBef>
                <a:spcPts val="1000"/>
              </a:spcBef>
              <a:spcAft>
                <a:spcPts val="0"/>
              </a:spcAft>
              <a:buClr>
                <a:srgbClr val="B3BB03"/>
              </a:buClr>
              <a:buSzPts val="1600"/>
              <a:buFont typeface="Calibri"/>
              <a:buChar char="•"/>
              <a:defRPr b="1" sz="1600">
                <a:solidFill>
                  <a:srgbClr val="B3BB03"/>
                </a:solidFill>
              </a:defRPr>
            </a:lvl4pPr>
            <a:lvl5pPr indent="-330200" lvl="4" marL="2286000" algn="l">
              <a:lnSpc>
                <a:spcPct val="90000"/>
              </a:lnSpc>
              <a:spcBef>
                <a:spcPts val="1000"/>
              </a:spcBef>
              <a:spcAft>
                <a:spcPts val="0"/>
              </a:spcAft>
              <a:buClr>
                <a:srgbClr val="B3BB03"/>
              </a:buClr>
              <a:buSzPts val="1600"/>
              <a:buFont typeface="Calibri"/>
              <a:buChar char="•"/>
              <a:defRPr b="1" sz="1600">
                <a:solidFill>
                  <a:srgbClr val="B3BB03"/>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LIDE CONTENU PARTIE 5" showMasterSp="0">
  <p:cSld name="6_SLIDE CONTENU PARTIE 5">
    <p:spTree>
      <p:nvGrpSpPr>
        <p:cNvPr id="700" name="Shape 700"/>
        <p:cNvGrpSpPr/>
        <p:nvPr/>
      </p:nvGrpSpPr>
      <p:grpSpPr>
        <a:xfrm>
          <a:off x="0" y="0"/>
          <a:ext cx="0" cy="0"/>
          <a:chOff x="0" y="0"/>
          <a:chExt cx="0" cy="0"/>
        </a:xfrm>
      </p:grpSpPr>
      <p:pic>
        <p:nvPicPr>
          <p:cNvPr descr="Image 21" id="701" name="Google Shape;701;p87"/>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702" name="Google Shape;702;p87"/>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703" name="Google Shape;703;p87"/>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704" name="Google Shape;704;p87"/>
          <p:cNvSpPr/>
          <p:nvPr/>
        </p:nvSpPr>
        <p:spPr>
          <a:xfrm>
            <a:off x="536786" y="1465445"/>
            <a:ext cx="11118426" cy="5146334"/>
          </a:xfrm>
          <a:prstGeom prst="rect">
            <a:avLst/>
          </a:prstGeom>
          <a:solidFill>
            <a:srgbClr val="FFFFFF"/>
          </a:solidFill>
          <a:ln cap="flat" cmpd="sng" w="9525">
            <a:solidFill>
              <a:srgbClr val="BFBFB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05" name="Google Shape;705;p87"/>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B3BB0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706" name="Google Shape;706;p87"/>
          <p:cNvGrpSpPr/>
          <p:nvPr/>
        </p:nvGrpSpPr>
        <p:grpSpPr>
          <a:xfrm>
            <a:off x="-2" y="5060160"/>
            <a:ext cx="536789" cy="1080006"/>
            <a:chOff x="0" y="-1"/>
            <a:chExt cx="536787" cy="1080004"/>
          </a:xfrm>
        </p:grpSpPr>
        <p:sp>
          <p:nvSpPr>
            <p:cNvPr id="707" name="Google Shape;707;p87"/>
            <p:cNvSpPr/>
            <p:nvPr/>
          </p:nvSpPr>
          <p:spPr>
            <a:xfrm rot="-5400000">
              <a:off x="-271609" y="271608"/>
              <a:ext cx="1080004" cy="536787"/>
            </a:xfrm>
            <a:prstGeom prst="rect">
              <a:avLst/>
            </a:prstGeom>
            <a:solidFill>
              <a:srgbClr val="B3BB03"/>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708" name="Google Shape;708;p87"/>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5</a:t>
              </a:r>
              <a:endParaRPr b="0" i="0" sz="1400" u="none" cap="none" strike="noStrike">
                <a:solidFill>
                  <a:srgbClr val="000000"/>
                </a:solidFill>
                <a:latin typeface="Arial"/>
                <a:ea typeface="Arial"/>
                <a:cs typeface="Arial"/>
                <a:sym typeface="Arial"/>
              </a:endParaRPr>
            </a:p>
          </p:txBody>
        </p:sp>
      </p:grpSp>
      <p:pic>
        <p:nvPicPr>
          <p:cNvPr descr="Picture 6" id="709" name="Google Shape;709;p87"/>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710" name="Google Shape;710;p87"/>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711" name="Google Shape;711;p87"/>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B3BB03"/>
              </a:buClr>
              <a:buSzPts val="2000"/>
              <a:buFont typeface="Calibri"/>
              <a:buNone/>
              <a:defRPr b="1" sz="2000">
                <a:solidFill>
                  <a:srgbClr val="B3BB03"/>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712" name="Google Shape;712;p87"/>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B3BB03"/>
              </a:buClr>
              <a:buSzPts val="1600"/>
              <a:buFont typeface="Calibri"/>
              <a:buNone/>
              <a:defRPr b="1" sz="1600">
                <a:solidFill>
                  <a:srgbClr val="B3BB03"/>
                </a:solidFill>
              </a:defRPr>
            </a:lvl1pPr>
            <a:lvl2pPr indent="-330200" lvl="1" marL="914400" algn="l">
              <a:lnSpc>
                <a:spcPct val="90000"/>
              </a:lnSpc>
              <a:spcBef>
                <a:spcPts val="1000"/>
              </a:spcBef>
              <a:spcAft>
                <a:spcPts val="0"/>
              </a:spcAft>
              <a:buClr>
                <a:srgbClr val="B3BB03"/>
              </a:buClr>
              <a:buSzPts val="1600"/>
              <a:buFont typeface="Calibri"/>
              <a:buChar char="•"/>
              <a:defRPr b="1" sz="1600">
                <a:solidFill>
                  <a:srgbClr val="B3BB03"/>
                </a:solidFill>
              </a:defRPr>
            </a:lvl2pPr>
            <a:lvl3pPr indent="-330200" lvl="2" marL="1371600" algn="l">
              <a:lnSpc>
                <a:spcPct val="90000"/>
              </a:lnSpc>
              <a:spcBef>
                <a:spcPts val="1000"/>
              </a:spcBef>
              <a:spcAft>
                <a:spcPts val="0"/>
              </a:spcAft>
              <a:buClr>
                <a:srgbClr val="B3BB03"/>
              </a:buClr>
              <a:buSzPts val="1600"/>
              <a:buFont typeface="Calibri"/>
              <a:buChar char="•"/>
              <a:defRPr b="1" sz="1600">
                <a:solidFill>
                  <a:srgbClr val="B3BB03"/>
                </a:solidFill>
              </a:defRPr>
            </a:lvl3pPr>
            <a:lvl4pPr indent="-330200" lvl="3" marL="1828800" algn="l">
              <a:lnSpc>
                <a:spcPct val="90000"/>
              </a:lnSpc>
              <a:spcBef>
                <a:spcPts val="1000"/>
              </a:spcBef>
              <a:spcAft>
                <a:spcPts val="0"/>
              </a:spcAft>
              <a:buClr>
                <a:srgbClr val="B3BB03"/>
              </a:buClr>
              <a:buSzPts val="1600"/>
              <a:buFont typeface="Calibri"/>
              <a:buChar char="•"/>
              <a:defRPr b="1" sz="1600">
                <a:solidFill>
                  <a:srgbClr val="B3BB03"/>
                </a:solidFill>
              </a:defRPr>
            </a:lvl4pPr>
            <a:lvl5pPr indent="-330200" lvl="4" marL="2286000" algn="l">
              <a:lnSpc>
                <a:spcPct val="90000"/>
              </a:lnSpc>
              <a:spcBef>
                <a:spcPts val="1000"/>
              </a:spcBef>
              <a:spcAft>
                <a:spcPts val="0"/>
              </a:spcAft>
              <a:buClr>
                <a:srgbClr val="B3BB03"/>
              </a:buClr>
              <a:buSzPts val="1600"/>
              <a:buFont typeface="Calibri"/>
              <a:buChar char="•"/>
              <a:defRPr b="1" sz="1600">
                <a:solidFill>
                  <a:srgbClr val="B3BB03"/>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CONTENU PARTIE 5" showMasterSp="0">
  <p:cSld name="5_SLIDE CONTENU PARTIE 5">
    <p:spTree>
      <p:nvGrpSpPr>
        <p:cNvPr id="713" name="Shape 713"/>
        <p:cNvGrpSpPr/>
        <p:nvPr/>
      </p:nvGrpSpPr>
      <p:grpSpPr>
        <a:xfrm>
          <a:off x="0" y="0"/>
          <a:ext cx="0" cy="0"/>
          <a:chOff x="0" y="0"/>
          <a:chExt cx="0" cy="0"/>
        </a:xfrm>
      </p:grpSpPr>
      <p:pic>
        <p:nvPicPr>
          <p:cNvPr descr="Image 21" id="714" name="Google Shape;714;p88"/>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715" name="Google Shape;715;p88"/>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716" name="Google Shape;716;p88"/>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717" name="Google Shape;717;p88"/>
          <p:cNvSpPr/>
          <p:nvPr/>
        </p:nvSpPr>
        <p:spPr>
          <a:xfrm>
            <a:off x="536786" y="1465445"/>
            <a:ext cx="11118426" cy="5146334"/>
          </a:xfrm>
          <a:prstGeom prst="rect">
            <a:avLst/>
          </a:prstGeom>
          <a:solidFill>
            <a:srgbClr val="FFFFFF"/>
          </a:solidFill>
          <a:ln cap="flat" cmpd="sng" w="9525">
            <a:solidFill>
              <a:srgbClr val="BFBFB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18" name="Google Shape;718;p88"/>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B3BB0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719" name="Google Shape;719;p88"/>
          <p:cNvGrpSpPr/>
          <p:nvPr/>
        </p:nvGrpSpPr>
        <p:grpSpPr>
          <a:xfrm>
            <a:off x="-2" y="5060160"/>
            <a:ext cx="536789" cy="1080006"/>
            <a:chOff x="0" y="-1"/>
            <a:chExt cx="536787" cy="1080004"/>
          </a:xfrm>
        </p:grpSpPr>
        <p:sp>
          <p:nvSpPr>
            <p:cNvPr id="720" name="Google Shape;720;p88"/>
            <p:cNvSpPr/>
            <p:nvPr/>
          </p:nvSpPr>
          <p:spPr>
            <a:xfrm rot="-5400000">
              <a:off x="-271609" y="271608"/>
              <a:ext cx="1080004" cy="536787"/>
            </a:xfrm>
            <a:prstGeom prst="rect">
              <a:avLst/>
            </a:prstGeom>
            <a:solidFill>
              <a:srgbClr val="B3BB03"/>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721" name="Google Shape;721;p88"/>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5</a:t>
              </a:r>
              <a:endParaRPr b="0" i="0" sz="1400" u="none" cap="none" strike="noStrike">
                <a:solidFill>
                  <a:srgbClr val="000000"/>
                </a:solidFill>
                <a:latin typeface="Arial"/>
                <a:ea typeface="Arial"/>
                <a:cs typeface="Arial"/>
                <a:sym typeface="Arial"/>
              </a:endParaRPr>
            </a:p>
          </p:txBody>
        </p:sp>
      </p:grpSp>
      <p:pic>
        <p:nvPicPr>
          <p:cNvPr descr="Picture 6" id="722" name="Google Shape;722;p88"/>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723" name="Google Shape;723;p88"/>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724" name="Google Shape;724;p88"/>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B3BB03"/>
              </a:buClr>
              <a:buSzPts val="2000"/>
              <a:buFont typeface="Calibri"/>
              <a:buNone/>
              <a:defRPr b="1" sz="2000">
                <a:solidFill>
                  <a:srgbClr val="B3BB03"/>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725" name="Google Shape;725;p88"/>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B3BB03"/>
              </a:buClr>
              <a:buSzPts val="1600"/>
              <a:buFont typeface="Calibri"/>
              <a:buNone/>
              <a:defRPr b="1" sz="1600">
                <a:solidFill>
                  <a:srgbClr val="B3BB03"/>
                </a:solidFill>
              </a:defRPr>
            </a:lvl1pPr>
            <a:lvl2pPr indent="-330200" lvl="1" marL="914400" algn="l">
              <a:lnSpc>
                <a:spcPct val="90000"/>
              </a:lnSpc>
              <a:spcBef>
                <a:spcPts val="1000"/>
              </a:spcBef>
              <a:spcAft>
                <a:spcPts val="0"/>
              </a:spcAft>
              <a:buClr>
                <a:srgbClr val="B3BB03"/>
              </a:buClr>
              <a:buSzPts val="1600"/>
              <a:buFont typeface="Calibri"/>
              <a:buChar char="•"/>
              <a:defRPr b="1" sz="1600">
                <a:solidFill>
                  <a:srgbClr val="B3BB03"/>
                </a:solidFill>
              </a:defRPr>
            </a:lvl2pPr>
            <a:lvl3pPr indent="-330200" lvl="2" marL="1371600" algn="l">
              <a:lnSpc>
                <a:spcPct val="90000"/>
              </a:lnSpc>
              <a:spcBef>
                <a:spcPts val="1000"/>
              </a:spcBef>
              <a:spcAft>
                <a:spcPts val="0"/>
              </a:spcAft>
              <a:buClr>
                <a:srgbClr val="B3BB03"/>
              </a:buClr>
              <a:buSzPts val="1600"/>
              <a:buFont typeface="Calibri"/>
              <a:buChar char="•"/>
              <a:defRPr b="1" sz="1600">
                <a:solidFill>
                  <a:srgbClr val="B3BB03"/>
                </a:solidFill>
              </a:defRPr>
            </a:lvl3pPr>
            <a:lvl4pPr indent="-330200" lvl="3" marL="1828800" algn="l">
              <a:lnSpc>
                <a:spcPct val="90000"/>
              </a:lnSpc>
              <a:spcBef>
                <a:spcPts val="1000"/>
              </a:spcBef>
              <a:spcAft>
                <a:spcPts val="0"/>
              </a:spcAft>
              <a:buClr>
                <a:srgbClr val="B3BB03"/>
              </a:buClr>
              <a:buSzPts val="1600"/>
              <a:buFont typeface="Calibri"/>
              <a:buChar char="•"/>
              <a:defRPr b="1" sz="1600">
                <a:solidFill>
                  <a:srgbClr val="B3BB03"/>
                </a:solidFill>
              </a:defRPr>
            </a:lvl4pPr>
            <a:lvl5pPr indent="-330200" lvl="4" marL="2286000" algn="l">
              <a:lnSpc>
                <a:spcPct val="90000"/>
              </a:lnSpc>
              <a:spcBef>
                <a:spcPts val="1000"/>
              </a:spcBef>
              <a:spcAft>
                <a:spcPts val="0"/>
              </a:spcAft>
              <a:buClr>
                <a:srgbClr val="B3BB03"/>
              </a:buClr>
              <a:buSzPts val="1600"/>
              <a:buFont typeface="Calibri"/>
              <a:buChar char="•"/>
              <a:defRPr b="1" sz="1600">
                <a:solidFill>
                  <a:srgbClr val="B3BB03"/>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CONTENU PARTIE 5" showMasterSp="0">
  <p:cSld name="4_SLIDE CONTENU PARTIE 5">
    <p:spTree>
      <p:nvGrpSpPr>
        <p:cNvPr id="726" name="Shape 726"/>
        <p:cNvGrpSpPr/>
        <p:nvPr/>
      </p:nvGrpSpPr>
      <p:grpSpPr>
        <a:xfrm>
          <a:off x="0" y="0"/>
          <a:ext cx="0" cy="0"/>
          <a:chOff x="0" y="0"/>
          <a:chExt cx="0" cy="0"/>
        </a:xfrm>
      </p:grpSpPr>
      <p:pic>
        <p:nvPicPr>
          <p:cNvPr descr="Image 21" id="727" name="Google Shape;727;p89"/>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728" name="Google Shape;728;p89"/>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729" name="Google Shape;729;p89"/>
          <p:cNvSpPr txBox="1"/>
          <p:nvPr/>
        </p:nvSpPr>
        <p:spPr>
          <a:xfrm>
            <a:off x="4291555" y="6613767"/>
            <a:ext cx="3608890" cy="2285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730" name="Google Shape;730;p89"/>
          <p:cNvSpPr/>
          <p:nvPr/>
        </p:nvSpPr>
        <p:spPr>
          <a:xfrm>
            <a:off x="536786" y="1465445"/>
            <a:ext cx="11118426" cy="5146334"/>
          </a:xfrm>
          <a:prstGeom prst="rect">
            <a:avLst/>
          </a:prstGeom>
          <a:solidFill>
            <a:srgbClr val="FFFFFF"/>
          </a:solidFill>
          <a:ln cap="flat" cmpd="sng" w="9525">
            <a:solidFill>
              <a:srgbClr val="BFBFB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31" name="Google Shape;731;p89"/>
          <p:cNvSpPr/>
          <p:nvPr/>
        </p:nvSpPr>
        <p:spPr>
          <a:xfrm rot="5400000">
            <a:off x="-2" y="5868981"/>
            <a:ext cx="536790" cy="536789"/>
          </a:xfrm>
          <a:custGeom>
            <a:rect b="b" l="l" r="r" t="t"/>
            <a:pathLst>
              <a:path extrusionOk="0" h="21600" w="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B3BB0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732" name="Google Shape;732;p89"/>
          <p:cNvGrpSpPr/>
          <p:nvPr/>
        </p:nvGrpSpPr>
        <p:grpSpPr>
          <a:xfrm>
            <a:off x="-2" y="5060160"/>
            <a:ext cx="536789" cy="1080006"/>
            <a:chOff x="0" y="-1"/>
            <a:chExt cx="536787" cy="1080004"/>
          </a:xfrm>
        </p:grpSpPr>
        <p:sp>
          <p:nvSpPr>
            <p:cNvPr id="733" name="Google Shape;733;p89"/>
            <p:cNvSpPr/>
            <p:nvPr/>
          </p:nvSpPr>
          <p:spPr>
            <a:xfrm rot="-5400000">
              <a:off x="-271609" y="271608"/>
              <a:ext cx="1080004" cy="536787"/>
            </a:xfrm>
            <a:prstGeom prst="rect">
              <a:avLst/>
            </a:prstGeom>
            <a:solidFill>
              <a:srgbClr val="B3BB03"/>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7842"/>
                </a:buClr>
                <a:buSzPts val="2000"/>
                <a:buFont typeface="Calibri"/>
                <a:buNone/>
              </a:pPr>
              <a:r>
                <a:t/>
              </a:r>
              <a:endParaRPr b="1" i="0" sz="2000" u="none" cap="none" strike="noStrike">
                <a:solidFill>
                  <a:srgbClr val="007842"/>
                </a:solidFill>
                <a:latin typeface="Calibri"/>
                <a:ea typeface="Calibri"/>
                <a:cs typeface="Calibri"/>
                <a:sym typeface="Calibri"/>
              </a:endParaRPr>
            </a:p>
          </p:txBody>
        </p:sp>
        <p:sp>
          <p:nvSpPr>
            <p:cNvPr id="734" name="Google Shape;734;p89"/>
            <p:cNvSpPr txBox="1"/>
            <p:nvPr/>
          </p:nvSpPr>
          <p:spPr>
            <a:xfrm rot="-5400000">
              <a:off x="-225889" y="374859"/>
              <a:ext cx="988564" cy="330285"/>
            </a:xfrm>
            <a:prstGeom prst="rect">
              <a:avLst/>
            </a:prstGeom>
            <a:noFill/>
            <a:ln>
              <a:noFill/>
            </a:ln>
          </p:spPr>
          <p:txBody>
            <a:bodyPr anchorCtr="0" anchor="ctr" bIns="45700" lIns="45700" spcFirstLastPara="1" rIns="45700" wrap="square" tIns="45700">
              <a:spAutoFit/>
            </a:bodyPr>
            <a:lstStyle/>
            <a:p>
              <a:pPr indent="0" lvl="0" marL="0" marR="0" rtl="0" algn="l">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PARTIE 5</a:t>
              </a:r>
              <a:endParaRPr b="0" i="0" sz="1400" u="none" cap="none" strike="noStrike">
                <a:solidFill>
                  <a:srgbClr val="000000"/>
                </a:solidFill>
                <a:latin typeface="Arial"/>
                <a:ea typeface="Arial"/>
                <a:cs typeface="Arial"/>
                <a:sym typeface="Arial"/>
              </a:endParaRPr>
            </a:p>
          </p:txBody>
        </p:sp>
      </p:grpSp>
      <p:pic>
        <p:nvPicPr>
          <p:cNvPr descr="Picture 6" id="735" name="Google Shape;735;p89"/>
          <p:cNvPicPr preferRelativeResize="0"/>
          <p:nvPr/>
        </p:nvPicPr>
        <p:blipFill rotWithShape="1">
          <a:blip r:embed="rId3">
            <a:alphaModFix/>
          </a:blip>
          <a:srcRect b="0" l="0" r="0" t="0"/>
          <a:stretch/>
        </p:blipFill>
        <p:spPr>
          <a:xfrm>
            <a:off x="9963970" y="345688"/>
            <a:ext cx="659081" cy="651139"/>
          </a:xfrm>
          <a:prstGeom prst="rect">
            <a:avLst/>
          </a:prstGeom>
          <a:noFill/>
          <a:ln>
            <a:noFill/>
          </a:ln>
        </p:spPr>
      </p:pic>
      <p:pic>
        <p:nvPicPr>
          <p:cNvPr descr="Image 34" id="736" name="Google Shape;736;p89"/>
          <p:cNvPicPr preferRelativeResize="0"/>
          <p:nvPr/>
        </p:nvPicPr>
        <p:blipFill rotWithShape="1">
          <a:blip r:embed="rId4">
            <a:alphaModFix/>
          </a:blip>
          <a:srcRect b="0" l="0" r="0" t="0"/>
          <a:stretch/>
        </p:blipFill>
        <p:spPr>
          <a:xfrm>
            <a:off x="10693496" y="462676"/>
            <a:ext cx="1294636" cy="417161"/>
          </a:xfrm>
          <a:prstGeom prst="rect">
            <a:avLst/>
          </a:prstGeom>
          <a:noFill/>
          <a:ln>
            <a:noFill/>
          </a:ln>
        </p:spPr>
      </p:pic>
      <p:sp>
        <p:nvSpPr>
          <p:cNvPr id="737" name="Google Shape;737;p89"/>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B3BB03"/>
              </a:buClr>
              <a:buSzPts val="2000"/>
              <a:buFont typeface="Calibri"/>
              <a:buNone/>
              <a:defRPr b="1" sz="2000">
                <a:solidFill>
                  <a:srgbClr val="B3BB03"/>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738" name="Google Shape;738;p89"/>
          <p:cNvSpPr txBox="1"/>
          <p:nvPr>
            <p:ph idx="1"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B3BB03"/>
              </a:buClr>
              <a:buSzPts val="1600"/>
              <a:buFont typeface="Calibri"/>
              <a:buNone/>
              <a:defRPr b="1" sz="1600">
                <a:solidFill>
                  <a:srgbClr val="B3BB03"/>
                </a:solidFill>
              </a:defRPr>
            </a:lvl1pPr>
            <a:lvl2pPr indent="-330200" lvl="1" marL="914400" algn="l">
              <a:lnSpc>
                <a:spcPct val="90000"/>
              </a:lnSpc>
              <a:spcBef>
                <a:spcPts val="1000"/>
              </a:spcBef>
              <a:spcAft>
                <a:spcPts val="0"/>
              </a:spcAft>
              <a:buClr>
                <a:srgbClr val="B3BB03"/>
              </a:buClr>
              <a:buSzPts val="1600"/>
              <a:buFont typeface="Calibri"/>
              <a:buChar char="•"/>
              <a:defRPr b="1" sz="1600">
                <a:solidFill>
                  <a:srgbClr val="B3BB03"/>
                </a:solidFill>
              </a:defRPr>
            </a:lvl2pPr>
            <a:lvl3pPr indent="-330200" lvl="2" marL="1371600" algn="l">
              <a:lnSpc>
                <a:spcPct val="90000"/>
              </a:lnSpc>
              <a:spcBef>
                <a:spcPts val="1000"/>
              </a:spcBef>
              <a:spcAft>
                <a:spcPts val="0"/>
              </a:spcAft>
              <a:buClr>
                <a:srgbClr val="B3BB03"/>
              </a:buClr>
              <a:buSzPts val="1600"/>
              <a:buFont typeface="Calibri"/>
              <a:buChar char="•"/>
              <a:defRPr b="1" sz="1600">
                <a:solidFill>
                  <a:srgbClr val="B3BB03"/>
                </a:solidFill>
              </a:defRPr>
            </a:lvl3pPr>
            <a:lvl4pPr indent="-330200" lvl="3" marL="1828800" algn="l">
              <a:lnSpc>
                <a:spcPct val="90000"/>
              </a:lnSpc>
              <a:spcBef>
                <a:spcPts val="1000"/>
              </a:spcBef>
              <a:spcAft>
                <a:spcPts val="0"/>
              </a:spcAft>
              <a:buClr>
                <a:srgbClr val="B3BB03"/>
              </a:buClr>
              <a:buSzPts val="1600"/>
              <a:buFont typeface="Calibri"/>
              <a:buChar char="•"/>
              <a:defRPr b="1" sz="1600">
                <a:solidFill>
                  <a:srgbClr val="B3BB03"/>
                </a:solidFill>
              </a:defRPr>
            </a:lvl4pPr>
            <a:lvl5pPr indent="-330200" lvl="4" marL="2286000" algn="l">
              <a:lnSpc>
                <a:spcPct val="90000"/>
              </a:lnSpc>
              <a:spcBef>
                <a:spcPts val="1000"/>
              </a:spcBef>
              <a:spcAft>
                <a:spcPts val="0"/>
              </a:spcAft>
              <a:buClr>
                <a:srgbClr val="B3BB03"/>
              </a:buClr>
              <a:buSzPts val="1600"/>
              <a:buFont typeface="Calibri"/>
              <a:buChar char="•"/>
              <a:defRPr b="1" sz="1600">
                <a:solidFill>
                  <a:srgbClr val="B3BB03"/>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CONTENU  PARTIE 1">
  <p:cSld name="1_SLIDE CONTENU  PARTIE 1">
    <p:spTree>
      <p:nvGrpSpPr>
        <p:cNvPr id="740" name="Shape 740"/>
        <p:cNvGrpSpPr/>
        <p:nvPr/>
      </p:nvGrpSpPr>
      <p:grpSpPr>
        <a:xfrm>
          <a:off x="0" y="0"/>
          <a:ext cx="0" cy="0"/>
          <a:chOff x="0" y="0"/>
          <a:chExt cx="0" cy="0"/>
        </a:xfrm>
      </p:grpSpPr>
      <p:pic>
        <p:nvPicPr>
          <p:cNvPr id="741" name="Google Shape;741;g20504be5587_0_1675"/>
          <p:cNvPicPr preferRelativeResize="0"/>
          <p:nvPr/>
        </p:nvPicPr>
        <p:blipFill rotWithShape="1">
          <a:blip r:embed="rId2">
            <a:alphaModFix/>
          </a:blip>
          <a:srcRect b="0" l="0" r="0" t="0"/>
          <a:stretch/>
        </p:blipFill>
        <p:spPr>
          <a:xfrm>
            <a:off x="1" y="2795"/>
            <a:ext cx="12192001" cy="6852410"/>
          </a:xfrm>
          <a:prstGeom prst="rect">
            <a:avLst/>
          </a:prstGeom>
          <a:noFill/>
          <a:ln>
            <a:noFill/>
          </a:ln>
        </p:spPr>
      </p:pic>
      <p:sp>
        <p:nvSpPr>
          <p:cNvPr id="742" name="Google Shape;742;g20504be5587_0_1675"/>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743" name="Google Shape;743;g20504be5587_0_1675"/>
          <p:cNvSpPr txBox="1"/>
          <p:nvPr/>
        </p:nvSpPr>
        <p:spPr>
          <a:xfrm>
            <a:off x="4245835" y="6612223"/>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744" name="Google Shape;744;g20504be5587_0_1675"/>
          <p:cNvSpPr/>
          <p:nvPr/>
        </p:nvSpPr>
        <p:spPr>
          <a:xfrm>
            <a:off x="536787" y="1464009"/>
            <a:ext cx="11118300" cy="5152500"/>
          </a:xfrm>
          <a:prstGeom prst="rect">
            <a:avLst/>
          </a:prstGeom>
          <a:solidFill>
            <a:srgbClr val="FFFFFF"/>
          </a:solidFill>
          <a:ln cap="flat" cmpd="sng" w="9525">
            <a:solidFill>
              <a:srgbClr val="C4E0B2"/>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5" name="Google Shape;745;g20504be5587_0_1675"/>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7842"/>
              </a:buClr>
              <a:buSzPts val="2000"/>
              <a:buFont typeface="Calibri"/>
              <a:buNone/>
              <a:defRPr b="1" i="0" sz="2000" u="none" cap="none" strike="noStrike">
                <a:solidFill>
                  <a:srgbClr val="00784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6" name="Google Shape;746;g20504be5587_0_1675"/>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7" name="Google Shape;747;g20504be5587_0_1675"/>
          <p:cNvSpPr/>
          <p:nvPr/>
        </p:nvSpPr>
        <p:spPr>
          <a:xfrm rot="5400000">
            <a:off x="87" y="5868983"/>
            <a:ext cx="536700" cy="536700"/>
          </a:xfrm>
          <a:prstGeom prst="teardrop">
            <a:avLst>
              <a:gd fmla="val 100000" name="adj"/>
            </a:avLst>
          </a:prstGeom>
          <a:solidFill>
            <a:srgbClr val="0078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8" name="Google Shape;748;g20504be5587_0_1675"/>
          <p:cNvSpPr txBox="1"/>
          <p:nvPr/>
        </p:nvSpPr>
        <p:spPr>
          <a:xfrm rot="-5400000">
            <a:off x="-271649" y="5331814"/>
            <a:ext cx="1080000" cy="536700"/>
          </a:xfrm>
          <a:prstGeom prst="rect">
            <a:avLst/>
          </a:prstGeom>
          <a:solidFill>
            <a:srgbClr val="00784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pic>
        <p:nvPicPr>
          <p:cNvPr id="749" name="Google Shape;749;g20504be5587_0_1675"/>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750" name="Google Shape;750;g20504be5587_0_1675"/>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751" name="Google Shape;751;g20504be5587_0_1675"/>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2" name="Google Shape;752;g20504be5587_0_1675"/>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UVERTURE">
  <p:cSld name="1_COUVERTURE">
    <p:spTree>
      <p:nvGrpSpPr>
        <p:cNvPr id="753" name="Shape 753"/>
        <p:cNvGrpSpPr/>
        <p:nvPr/>
      </p:nvGrpSpPr>
      <p:grpSpPr>
        <a:xfrm>
          <a:off x="0" y="0"/>
          <a:ext cx="0" cy="0"/>
          <a:chOff x="0" y="0"/>
          <a:chExt cx="0" cy="0"/>
        </a:xfrm>
      </p:grpSpPr>
      <p:pic>
        <p:nvPicPr>
          <p:cNvPr id="754" name="Google Shape;754;g20504be5587_0_1574"/>
          <p:cNvPicPr preferRelativeResize="0"/>
          <p:nvPr/>
        </p:nvPicPr>
        <p:blipFill rotWithShape="1">
          <a:blip r:embed="rId2">
            <a:alphaModFix/>
          </a:blip>
          <a:srcRect b="1446" l="1026" r="3806" t="3386"/>
          <a:stretch/>
        </p:blipFill>
        <p:spPr>
          <a:xfrm>
            <a:off x="0" y="0"/>
            <a:ext cx="12192000" cy="6858000"/>
          </a:xfrm>
          <a:prstGeom prst="rect">
            <a:avLst/>
          </a:prstGeom>
          <a:noFill/>
          <a:ln>
            <a:noFill/>
          </a:ln>
        </p:spPr>
      </p:pic>
      <p:pic>
        <p:nvPicPr>
          <p:cNvPr id="755" name="Google Shape;755;g20504be5587_0_1574"/>
          <p:cNvPicPr preferRelativeResize="0"/>
          <p:nvPr/>
        </p:nvPicPr>
        <p:blipFill rotWithShape="1">
          <a:blip r:embed="rId3">
            <a:alphaModFix/>
          </a:blip>
          <a:srcRect b="0" l="0" r="0" t="0"/>
          <a:stretch/>
        </p:blipFill>
        <p:spPr>
          <a:xfrm>
            <a:off x="10819525" y="5558518"/>
            <a:ext cx="865074" cy="865074"/>
          </a:xfrm>
          <a:prstGeom prst="rect">
            <a:avLst/>
          </a:prstGeom>
          <a:noFill/>
          <a:ln>
            <a:noFill/>
          </a:ln>
        </p:spPr>
      </p:pic>
      <p:sp>
        <p:nvSpPr>
          <p:cNvPr id="756" name="Google Shape;756;g20504be5587_0_1574"/>
          <p:cNvSpPr/>
          <p:nvPr/>
        </p:nvSpPr>
        <p:spPr>
          <a:xfrm>
            <a:off x="5016000" y="6132986"/>
            <a:ext cx="2160000" cy="720000"/>
          </a:xfrm>
          <a:prstGeom prst="round2SameRect">
            <a:avLst>
              <a:gd fmla="val 16667" name="adj1"/>
              <a:gd fmla="val 0" name="adj2"/>
            </a:avLst>
          </a:pr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7" name="Google Shape;757;g20504be5587_0_1574"/>
          <p:cNvSpPr txBox="1"/>
          <p:nvPr>
            <p:ph idx="1" type="body"/>
          </p:nvPr>
        </p:nvSpPr>
        <p:spPr>
          <a:xfrm>
            <a:off x="5486684" y="6132986"/>
            <a:ext cx="1689300"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58" name="Google Shape;758;g20504be5587_0_1574"/>
          <p:cNvPicPr preferRelativeResize="0"/>
          <p:nvPr/>
        </p:nvPicPr>
        <p:blipFill rotWithShape="1">
          <a:blip r:embed="rId4">
            <a:alphaModFix/>
          </a:blip>
          <a:srcRect b="0" l="0" r="0" t="0"/>
          <a:stretch/>
        </p:blipFill>
        <p:spPr>
          <a:xfrm>
            <a:off x="5192397" y="6268947"/>
            <a:ext cx="401660" cy="396000"/>
          </a:xfrm>
          <a:prstGeom prst="rect">
            <a:avLst/>
          </a:prstGeom>
          <a:noFill/>
          <a:ln>
            <a:noFill/>
          </a:ln>
        </p:spPr>
      </p:pic>
      <p:pic>
        <p:nvPicPr>
          <p:cNvPr id="759" name="Google Shape;759;g20504be5587_0_1574"/>
          <p:cNvPicPr preferRelativeResize="0"/>
          <p:nvPr/>
        </p:nvPicPr>
        <p:blipFill rotWithShape="1">
          <a:blip r:embed="rId4">
            <a:alphaModFix/>
          </a:blip>
          <a:srcRect b="0" l="0" r="0" t="0"/>
          <a:stretch/>
        </p:blipFill>
        <p:spPr>
          <a:xfrm>
            <a:off x="5192397" y="6268947"/>
            <a:ext cx="401660" cy="396000"/>
          </a:xfrm>
          <a:prstGeom prst="rect">
            <a:avLst/>
          </a:prstGeom>
          <a:noFill/>
          <a:ln>
            <a:noFill/>
          </a:ln>
        </p:spPr>
      </p:pic>
      <p:pic>
        <p:nvPicPr>
          <p:cNvPr id="760" name="Google Shape;760;g20504be5587_0_1574"/>
          <p:cNvPicPr preferRelativeResize="0"/>
          <p:nvPr/>
        </p:nvPicPr>
        <p:blipFill rotWithShape="1">
          <a:blip r:embed="rId5">
            <a:alphaModFix/>
          </a:blip>
          <a:srcRect b="0" l="0" r="0" t="0"/>
          <a:stretch/>
        </p:blipFill>
        <p:spPr>
          <a:xfrm>
            <a:off x="4775292" y="229196"/>
            <a:ext cx="1181846" cy="1167606"/>
          </a:xfrm>
          <a:prstGeom prst="rect">
            <a:avLst/>
          </a:prstGeom>
          <a:noFill/>
          <a:ln>
            <a:noFill/>
          </a:ln>
        </p:spPr>
      </p:pic>
      <p:pic>
        <p:nvPicPr>
          <p:cNvPr id="761" name="Google Shape;761;g20504be5587_0_1574"/>
          <p:cNvPicPr preferRelativeResize="0"/>
          <p:nvPr/>
        </p:nvPicPr>
        <p:blipFill rotWithShape="1">
          <a:blip r:embed="rId6">
            <a:alphaModFix/>
          </a:blip>
          <a:srcRect b="0" l="0" r="0" t="0"/>
          <a:stretch/>
        </p:blipFill>
        <p:spPr>
          <a:xfrm>
            <a:off x="6281742" y="474891"/>
            <a:ext cx="2002221" cy="645160"/>
          </a:xfrm>
          <a:prstGeom prst="rect">
            <a:avLst/>
          </a:prstGeom>
          <a:noFill/>
          <a:ln>
            <a:noFill/>
          </a:ln>
        </p:spPr>
      </p:pic>
      <p:sp>
        <p:nvSpPr>
          <p:cNvPr id="762" name="Google Shape;762;g20504be5587_0_1574"/>
          <p:cNvSpPr txBox="1"/>
          <p:nvPr>
            <p:ph idx="2" type="body"/>
          </p:nvPr>
        </p:nvSpPr>
        <p:spPr>
          <a:xfrm>
            <a:off x="1199838" y="5011742"/>
            <a:ext cx="9514500" cy="86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59A1"/>
              </a:buClr>
              <a:buSzPts val="2400"/>
              <a:buFont typeface="Arial"/>
              <a:buNone/>
              <a:defRPr b="1" i="0" sz="24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OMMAIRE">
  <p:cSld name="SLIDE SOMMAIRE">
    <p:spTree>
      <p:nvGrpSpPr>
        <p:cNvPr id="763" name="Shape 763"/>
        <p:cNvGrpSpPr/>
        <p:nvPr/>
      </p:nvGrpSpPr>
      <p:grpSpPr>
        <a:xfrm>
          <a:off x="0" y="0"/>
          <a:ext cx="0" cy="0"/>
          <a:chOff x="0" y="0"/>
          <a:chExt cx="0" cy="0"/>
        </a:xfrm>
      </p:grpSpPr>
      <p:pic>
        <p:nvPicPr>
          <p:cNvPr id="764" name="Google Shape;764;g20504be5587_0_1584"/>
          <p:cNvPicPr preferRelativeResize="0"/>
          <p:nvPr/>
        </p:nvPicPr>
        <p:blipFill rotWithShape="1">
          <a:blip r:embed="rId2">
            <a:alphaModFix/>
          </a:blip>
          <a:srcRect b="0" l="0" r="0" t="0"/>
          <a:stretch/>
        </p:blipFill>
        <p:spPr>
          <a:xfrm>
            <a:off x="0" y="1783"/>
            <a:ext cx="12191996" cy="6854433"/>
          </a:xfrm>
          <a:prstGeom prst="rect">
            <a:avLst/>
          </a:prstGeom>
          <a:noFill/>
          <a:ln>
            <a:noFill/>
          </a:ln>
        </p:spPr>
      </p:pic>
      <p:sp>
        <p:nvSpPr>
          <p:cNvPr id="765" name="Google Shape;765;g20504be5587_0_1584"/>
          <p:cNvSpPr txBox="1"/>
          <p:nvPr/>
        </p:nvSpPr>
        <p:spPr>
          <a:xfrm>
            <a:off x="2738276" y="1124878"/>
            <a:ext cx="2787600" cy="6465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0059A1"/>
              </a:buClr>
              <a:buSzPts val="3600"/>
              <a:buFont typeface="Calibri"/>
              <a:buNone/>
            </a:pPr>
            <a:r>
              <a:rPr b="1" i="0" lang="en-US" sz="3600" u="none" cap="none" strike="noStrike">
                <a:solidFill>
                  <a:srgbClr val="0059A1"/>
                </a:solidFill>
                <a:latin typeface="Calibri"/>
                <a:ea typeface="Calibri"/>
                <a:cs typeface="Calibri"/>
                <a:sym typeface="Calibri"/>
              </a:rPr>
              <a:t>SOMMAIRE</a:t>
            </a:r>
            <a:endParaRPr b="0" i="0" sz="3000" u="none" cap="none" strike="noStrike">
              <a:solidFill>
                <a:srgbClr val="0059A1"/>
              </a:solidFill>
              <a:latin typeface="Calibri"/>
              <a:ea typeface="Calibri"/>
              <a:cs typeface="Calibri"/>
              <a:sym typeface="Calibri"/>
            </a:endParaRPr>
          </a:p>
        </p:txBody>
      </p:sp>
      <p:sp>
        <p:nvSpPr>
          <p:cNvPr id="766" name="Google Shape;766;g20504be5587_0_1584"/>
          <p:cNvSpPr txBox="1"/>
          <p:nvPr>
            <p:ph idx="1" type="body"/>
          </p:nvPr>
        </p:nvSpPr>
        <p:spPr>
          <a:xfrm>
            <a:off x="7265988" y="631825"/>
            <a:ext cx="4364100" cy="5211900"/>
          </a:xfrm>
          <a:prstGeom prst="rect">
            <a:avLst/>
          </a:prstGeom>
          <a:noFill/>
          <a:ln>
            <a:noFill/>
          </a:ln>
        </p:spPr>
        <p:txBody>
          <a:bodyPr anchorCtr="0" anchor="t" bIns="72000" lIns="91425" spcFirstLastPara="1" rIns="91425" wrap="square" tIns="144000">
            <a:noAutofit/>
          </a:bodyPr>
          <a:lstStyle>
            <a:lvl1pPr indent="-355600" lvl="0" marL="457200" marR="0" rtl="0" algn="ctr">
              <a:lnSpc>
                <a:spcPct val="80000"/>
              </a:lnSpc>
              <a:spcBef>
                <a:spcPts val="600"/>
              </a:spcBef>
              <a:spcAft>
                <a:spcPts val="0"/>
              </a:spcAft>
              <a:buClr>
                <a:srgbClr val="FF7800"/>
              </a:buClr>
              <a:buSzPts val="2000"/>
              <a:buFont typeface="Calibri"/>
              <a:buAutoNum type="arabicPeriod"/>
              <a:defRPr b="1" i="0" sz="2000" u="none" cap="none" strike="noStrike">
                <a:solidFill>
                  <a:srgbClr val="0059A1"/>
                </a:solidFill>
                <a:latin typeface="Calibri"/>
                <a:ea typeface="Calibri"/>
                <a:cs typeface="Calibri"/>
                <a:sym typeface="Calibri"/>
              </a:defRPr>
            </a:lvl1pPr>
            <a:lvl2pPr indent="-228600" lvl="1" marL="914400" marR="0" rtl="0" algn="ctr">
              <a:lnSpc>
                <a:spcPct val="114285"/>
              </a:lnSpc>
              <a:spcBef>
                <a:spcPts val="600"/>
              </a:spcBef>
              <a:spcAft>
                <a:spcPts val="0"/>
              </a:spcAft>
              <a:buClr>
                <a:srgbClr val="FF7800"/>
              </a:buClr>
              <a:buSzPts val="1400"/>
              <a:buFont typeface="Calibri"/>
              <a:buNone/>
              <a:defRPr b="0" i="0" sz="1400" u="none" cap="none" strike="noStrike">
                <a:solidFill>
                  <a:srgbClr val="565656"/>
                </a:solidFill>
                <a:latin typeface="Calibri"/>
                <a:ea typeface="Calibri"/>
                <a:cs typeface="Calibri"/>
                <a:sym typeface="Calibri"/>
              </a:defRPr>
            </a:lvl2pPr>
            <a:lvl3pPr indent="-228600" lvl="2" marL="1371600" marR="0" rtl="0" algn="ctr">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59A1"/>
              </a:buClr>
              <a:buSzPts val="1800"/>
              <a:buFont typeface="Arial"/>
              <a:buChar char="•"/>
              <a:defRPr b="1" i="0" sz="1800" u="none" cap="none" strike="noStrike">
                <a:solidFill>
                  <a:srgbClr val="0059A1"/>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59A1"/>
              </a:buClr>
              <a:buSzPts val="1800"/>
              <a:buFont typeface="Arial"/>
              <a:buChar char="•"/>
              <a:defRPr b="1" i="0" sz="1800" u="none" cap="none" strike="noStrike">
                <a:solidFill>
                  <a:srgbClr val="0059A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7" name="Google Shape;767;g20504be5587_0_1584"/>
          <p:cNvPicPr preferRelativeResize="0"/>
          <p:nvPr/>
        </p:nvPicPr>
        <p:blipFill rotWithShape="1">
          <a:blip r:embed="rId3">
            <a:alphaModFix/>
          </a:blip>
          <a:srcRect b="0" l="0" r="0" t="0"/>
          <a:stretch/>
        </p:blipFill>
        <p:spPr>
          <a:xfrm>
            <a:off x="269715" y="242587"/>
            <a:ext cx="728497" cy="719719"/>
          </a:xfrm>
          <a:prstGeom prst="rect">
            <a:avLst/>
          </a:prstGeom>
          <a:noFill/>
          <a:ln>
            <a:noFill/>
          </a:ln>
        </p:spPr>
      </p:pic>
      <p:pic>
        <p:nvPicPr>
          <p:cNvPr id="768" name="Google Shape;768;g20504be5587_0_1584"/>
          <p:cNvPicPr preferRelativeResize="0"/>
          <p:nvPr/>
        </p:nvPicPr>
        <p:blipFill rotWithShape="1">
          <a:blip r:embed="rId4">
            <a:alphaModFix/>
          </a:blip>
          <a:srcRect b="0" l="0" r="0" t="0"/>
          <a:stretch/>
        </p:blipFill>
        <p:spPr>
          <a:xfrm>
            <a:off x="1110869" y="327669"/>
            <a:ext cx="1469045" cy="47335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ODALITES PEDAGOGIQUES">
  <p:cSld name="1_MODALITES PEDAGOGIQUES">
    <p:spTree>
      <p:nvGrpSpPr>
        <p:cNvPr id="769" name="Shape 769"/>
        <p:cNvGrpSpPr/>
        <p:nvPr/>
      </p:nvGrpSpPr>
      <p:grpSpPr>
        <a:xfrm>
          <a:off x="0" y="0"/>
          <a:ext cx="0" cy="0"/>
          <a:chOff x="0" y="0"/>
          <a:chExt cx="0" cy="0"/>
        </a:xfrm>
      </p:grpSpPr>
      <p:pic>
        <p:nvPicPr>
          <p:cNvPr id="770" name="Google Shape;770;g20504be5587_0_1590"/>
          <p:cNvPicPr preferRelativeResize="0"/>
          <p:nvPr/>
        </p:nvPicPr>
        <p:blipFill rotWithShape="1">
          <a:blip r:embed="rId2">
            <a:alphaModFix/>
          </a:blip>
          <a:srcRect b="0" l="0" r="0" t="0"/>
          <a:stretch/>
        </p:blipFill>
        <p:spPr>
          <a:xfrm>
            <a:off x="0" y="0"/>
            <a:ext cx="12196592" cy="6857999"/>
          </a:xfrm>
          <a:prstGeom prst="rect">
            <a:avLst/>
          </a:prstGeom>
          <a:noFill/>
          <a:ln>
            <a:noFill/>
          </a:ln>
        </p:spPr>
      </p:pic>
      <p:sp>
        <p:nvSpPr>
          <p:cNvPr id="771" name="Google Shape;771;g20504be5587_0_1590"/>
          <p:cNvSpPr txBox="1"/>
          <p:nvPr/>
        </p:nvSpPr>
        <p:spPr>
          <a:xfrm>
            <a:off x="11789199" y="6603277"/>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772" name="Google Shape;772;g20504be5587_0_1590"/>
          <p:cNvSpPr txBox="1"/>
          <p:nvPr/>
        </p:nvSpPr>
        <p:spPr>
          <a:xfrm>
            <a:off x="4245835" y="6608701"/>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773" name="Google Shape;773;g20504be5587_0_1590"/>
          <p:cNvSpPr/>
          <p:nvPr/>
        </p:nvSpPr>
        <p:spPr>
          <a:xfrm>
            <a:off x="1754550" y="1618530"/>
            <a:ext cx="8682900" cy="4463400"/>
          </a:xfrm>
          <a:prstGeom prst="rect">
            <a:avLst/>
          </a:prstGeom>
          <a:solidFill>
            <a:srgbClr val="FFFFFF"/>
          </a:solidFill>
          <a:ln cap="flat" cmpd="sng" w="9525">
            <a:solidFill>
              <a:srgbClr val="A5A5A5"/>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74" name="Google Shape;774;g20504be5587_0_1590"/>
          <p:cNvSpPr txBox="1"/>
          <p:nvPr/>
        </p:nvSpPr>
        <p:spPr>
          <a:xfrm>
            <a:off x="0" y="536034"/>
            <a:ext cx="5260200" cy="5232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008245"/>
              </a:buClr>
              <a:buSzPts val="2800"/>
              <a:buFont typeface="Calibri"/>
              <a:buNone/>
            </a:pPr>
            <a:r>
              <a:rPr b="1" i="0" lang="en-US" sz="2800" u="none" cap="none" strike="noStrike">
                <a:solidFill>
                  <a:srgbClr val="008245"/>
                </a:solidFill>
                <a:latin typeface="Calibri"/>
                <a:ea typeface="Calibri"/>
                <a:cs typeface="Calibri"/>
                <a:sym typeface="Calibri"/>
              </a:rPr>
              <a:t>MODALITÉS PÉDAGOGIQUES</a:t>
            </a:r>
            <a:endParaRPr b="1" i="0" sz="2800" u="none" cap="none" strike="noStrike">
              <a:solidFill>
                <a:srgbClr val="008245"/>
              </a:solidFill>
              <a:latin typeface="Calibri"/>
              <a:ea typeface="Calibri"/>
              <a:cs typeface="Calibri"/>
              <a:sym typeface="Calibri"/>
            </a:endParaRPr>
          </a:p>
        </p:txBody>
      </p:sp>
      <p:grpSp>
        <p:nvGrpSpPr>
          <p:cNvPr id="775" name="Google Shape;775;g20504be5587_0_1590"/>
          <p:cNvGrpSpPr/>
          <p:nvPr/>
        </p:nvGrpSpPr>
        <p:grpSpPr>
          <a:xfrm>
            <a:off x="1927160" y="1910683"/>
            <a:ext cx="8337681" cy="3879095"/>
            <a:chOff x="1985405" y="1978789"/>
            <a:chExt cx="8337681" cy="3879095"/>
          </a:xfrm>
        </p:grpSpPr>
        <p:grpSp>
          <p:nvGrpSpPr>
            <p:cNvPr id="776" name="Google Shape;776;g20504be5587_0_1590"/>
            <p:cNvGrpSpPr/>
            <p:nvPr/>
          </p:nvGrpSpPr>
          <p:grpSpPr>
            <a:xfrm>
              <a:off x="1985405" y="2096568"/>
              <a:ext cx="1584000" cy="3761316"/>
              <a:chOff x="2149789" y="2096568"/>
              <a:chExt cx="1584000" cy="3761316"/>
            </a:xfrm>
          </p:grpSpPr>
          <p:grpSp>
            <p:nvGrpSpPr>
              <p:cNvPr id="777" name="Google Shape;777;g20504be5587_0_1590"/>
              <p:cNvGrpSpPr/>
              <p:nvPr/>
            </p:nvGrpSpPr>
            <p:grpSpPr>
              <a:xfrm>
                <a:off x="2149789" y="2096568"/>
                <a:ext cx="1584000" cy="3761316"/>
                <a:chOff x="2149789" y="2096568"/>
                <a:chExt cx="1584000" cy="3761316"/>
              </a:xfrm>
            </p:grpSpPr>
            <p:sp>
              <p:nvSpPr>
                <p:cNvPr id="778" name="Google Shape;778;g20504be5587_0_1590"/>
                <p:cNvSpPr/>
                <p:nvPr/>
              </p:nvSpPr>
              <p:spPr>
                <a:xfrm>
                  <a:off x="2621839" y="2096568"/>
                  <a:ext cx="639900" cy="599002"/>
                </a:xfrm>
                <a:custGeom>
                  <a:rect b="b" l="l" r="r" t="t"/>
                  <a:pathLst>
                    <a:path extrusionOk="0" h="3032924" w="3239999">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779" name="Google Shape;779;g20504be5587_0_1590"/>
                <p:cNvSpPr txBox="1"/>
                <p:nvPr/>
              </p:nvSpPr>
              <p:spPr>
                <a:xfrm>
                  <a:off x="2149789" y="3799884"/>
                  <a:ext cx="1584000" cy="2058000"/>
                </a:xfrm>
                <a:prstGeom prst="rect">
                  <a:avLst/>
                </a:prstGeom>
                <a:noFill/>
                <a:ln cap="flat" cmpd="sng" w="28575">
                  <a:solidFill>
                    <a:srgbClr val="FF78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59A1"/>
                    </a:buClr>
                    <a:buSzPts val="1400"/>
                    <a:buFont typeface="Calibri"/>
                    <a:buNone/>
                  </a:pPr>
                  <a:r>
                    <a:rPr b="1" i="0" lang="en-US" sz="1400" u="none" cap="none" strike="noStrike">
                      <a:solidFill>
                        <a:srgbClr val="0059A1"/>
                      </a:solidFill>
                      <a:latin typeface="Calibri"/>
                      <a:ea typeface="Calibri"/>
                      <a:cs typeface="Calibri"/>
                      <a:sym typeface="Calibri"/>
                    </a:rPr>
                    <a:t>LE GUIDE DE SOUTIEN</a:t>
                  </a:r>
                  <a:endParaRPr b="0" i="0" sz="1400" u="none" cap="none" strike="noStrike">
                    <a:solidFill>
                      <a:srgbClr val="0059A1"/>
                    </a:solidFill>
                    <a:latin typeface="Calibri"/>
                    <a:ea typeface="Calibri"/>
                    <a:cs typeface="Calibri"/>
                    <a:sym typeface="Calibri"/>
                  </a:endParaRPr>
                </a:p>
                <a:p>
                  <a:pPr indent="0" lvl="0" marL="0" marR="0" rtl="0" algn="ctr">
                    <a:lnSpc>
                      <a:spcPct val="100000"/>
                    </a:lnSpc>
                    <a:spcBef>
                      <a:spcPts val="0"/>
                    </a:spcBef>
                    <a:spcAft>
                      <a:spcPts val="0"/>
                    </a:spcAft>
                    <a:buClr>
                      <a:srgbClr val="3F3F3F"/>
                    </a:buClr>
                    <a:buSzPts val="1400"/>
                    <a:buFont typeface="Calibri"/>
                    <a:buNone/>
                  </a:pPr>
                  <a:r>
                    <a:rPr b="0" i="0" lang="en-US" sz="1400" u="none" cap="none" strike="noStrike">
                      <a:solidFill>
                        <a:srgbClr val="3F3F3F"/>
                      </a:solidFill>
                      <a:latin typeface="Calibri"/>
                      <a:ea typeface="Calibri"/>
                      <a:cs typeface="Calibri"/>
                      <a:sym typeface="Calibri"/>
                    </a:rPr>
                    <a:t>Il contient le résumé théorique et le manuel des travaux pratiques</a:t>
                  </a:r>
                  <a:endParaRPr b="0" i="0" sz="1400" u="none" cap="none" strike="noStrike">
                    <a:solidFill>
                      <a:schemeClr val="dk1"/>
                    </a:solidFill>
                    <a:latin typeface="Calibri"/>
                    <a:ea typeface="Calibri"/>
                    <a:cs typeface="Calibri"/>
                    <a:sym typeface="Calibri"/>
                  </a:endParaRPr>
                </a:p>
              </p:txBody>
            </p:sp>
          </p:grpSp>
          <p:grpSp>
            <p:nvGrpSpPr>
              <p:cNvPr id="780" name="Google Shape;780;g20504be5587_0_1590"/>
              <p:cNvGrpSpPr/>
              <p:nvPr/>
            </p:nvGrpSpPr>
            <p:grpSpPr>
              <a:xfrm>
                <a:off x="2587039" y="3022198"/>
                <a:ext cx="637500" cy="596700"/>
                <a:chOff x="2587039" y="3022198"/>
                <a:chExt cx="637500" cy="596700"/>
              </a:xfrm>
            </p:grpSpPr>
            <p:sp>
              <p:nvSpPr>
                <p:cNvPr id="781" name="Google Shape;781;g20504be5587_0_1590"/>
                <p:cNvSpPr/>
                <p:nvPr/>
              </p:nvSpPr>
              <p:spPr>
                <a:xfrm>
                  <a:off x="2587039" y="3022198"/>
                  <a:ext cx="637500" cy="596700"/>
                </a:xfrm>
                <a:prstGeom prst="ellipse">
                  <a:avLst/>
                </a:prstGeom>
                <a:noFill/>
                <a:ln cap="flat" cmpd="sng" w="28575">
                  <a:solidFill>
                    <a:srgbClr val="FF78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1" i="0" sz="1800" u="none" cap="none" strike="noStrike">
                    <a:solidFill>
                      <a:schemeClr val="lt1"/>
                    </a:solidFill>
                    <a:latin typeface="Calibri"/>
                    <a:ea typeface="Calibri"/>
                    <a:cs typeface="Calibri"/>
                    <a:sym typeface="Calibri"/>
                  </a:endParaRPr>
                </a:p>
              </p:txBody>
            </p:sp>
            <p:sp>
              <p:nvSpPr>
                <p:cNvPr id="782" name="Google Shape;782;g20504be5587_0_1590"/>
                <p:cNvSpPr/>
                <p:nvPr/>
              </p:nvSpPr>
              <p:spPr>
                <a:xfrm>
                  <a:off x="2735710" y="3089715"/>
                  <a:ext cx="340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59A1"/>
                      </a:solidFill>
                      <a:latin typeface="Calibri"/>
                      <a:ea typeface="Calibri"/>
                      <a:cs typeface="Calibri"/>
                      <a:sym typeface="Calibri"/>
                    </a:rPr>
                    <a:t>1</a:t>
                  </a:r>
                  <a:endParaRPr b="1" i="0" sz="2400" u="none" cap="none" strike="noStrike">
                    <a:solidFill>
                      <a:srgbClr val="0059A1"/>
                    </a:solidFill>
                    <a:latin typeface="Calibri"/>
                    <a:ea typeface="Calibri"/>
                    <a:cs typeface="Calibri"/>
                    <a:sym typeface="Calibri"/>
                  </a:endParaRPr>
                </a:p>
              </p:txBody>
            </p:sp>
          </p:grpSp>
        </p:grpSp>
        <p:grpSp>
          <p:nvGrpSpPr>
            <p:cNvPr id="783" name="Google Shape;783;g20504be5587_0_1590"/>
            <p:cNvGrpSpPr/>
            <p:nvPr/>
          </p:nvGrpSpPr>
          <p:grpSpPr>
            <a:xfrm>
              <a:off x="3683025" y="2056878"/>
              <a:ext cx="1584000" cy="3801006"/>
              <a:chOff x="3765217" y="2056878"/>
              <a:chExt cx="1584000" cy="3801006"/>
            </a:xfrm>
          </p:grpSpPr>
          <p:grpSp>
            <p:nvGrpSpPr>
              <p:cNvPr id="784" name="Google Shape;784;g20504be5587_0_1590"/>
              <p:cNvGrpSpPr/>
              <p:nvPr/>
            </p:nvGrpSpPr>
            <p:grpSpPr>
              <a:xfrm>
                <a:off x="4140067" y="2056878"/>
                <a:ext cx="834300" cy="662869"/>
                <a:chOff x="4002843" y="1987306"/>
                <a:chExt cx="834300" cy="662869"/>
              </a:xfrm>
            </p:grpSpPr>
            <p:sp>
              <p:nvSpPr>
                <p:cNvPr id="785" name="Google Shape;785;g20504be5587_0_1590"/>
                <p:cNvSpPr/>
                <p:nvPr/>
              </p:nvSpPr>
              <p:spPr>
                <a:xfrm>
                  <a:off x="4002843" y="1987306"/>
                  <a:ext cx="834300" cy="662869"/>
                </a:xfrm>
                <a:custGeom>
                  <a:rect b="b" l="l" r="r" t="t"/>
                  <a:pathLst>
                    <a:path extrusionOk="0" h="2574247" w="324000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786" name="Google Shape;786;g20504be5587_0_1590"/>
                <p:cNvSpPr/>
                <p:nvPr/>
              </p:nvSpPr>
              <p:spPr>
                <a:xfrm>
                  <a:off x="4116776" y="2182747"/>
                  <a:ext cx="589749" cy="110877"/>
                </a:xfrm>
                <a:custGeom>
                  <a:rect b="b" l="l" r="r" t="t"/>
                  <a:pathLst>
                    <a:path extrusionOk="0" h="110877" w="589749">
                      <a:moveTo>
                        <a:pt x="553417" y="44276"/>
                      </a:moveTo>
                      <a:cubicBezTo>
                        <a:pt x="548853" y="44276"/>
                        <a:pt x="545083" y="45938"/>
                        <a:pt x="542106" y="49262"/>
                      </a:cubicBezTo>
                      <a:cubicBezTo>
                        <a:pt x="539130" y="52586"/>
                        <a:pt x="537666" y="57101"/>
                        <a:pt x="537716" y="62806"/>
                      </a:cubicBezTo>
                      <a:lnTo>
                        <a:pt x="568970" y="62806"/>
                      </a:lnTo>
                      <a:cubicBezTo>
                        <a:pt x="568821" y="56753"/>
                        <a:pt x="567258" y="52152"/>
                        <a:pt x="564282" y="49002"/>
                      </a:cubicBezTo>
                      <a:cubicBezTo>
                        <a:pt x="561305" y="45852"/>
                        <a:pt x="557684" y="44276"/>
                        <a:pt x="553417" y="44276"/>
                      </a:cubicBezTo>
                      <a:close/>
                      <a:moveTo>
                        <a:pt x="124792" y="44276"/>
                      </a:moveTo>
                      <a:cubicBezTo>
                        <a:pt x="120228" y="44276"/>
                        <a:pt x="116458" y="45938"/>
                        <a:pt x="113481" y="49262"/>
                      </a:cubicBezTo>
                      <a:cubicBezTo>
                        <a:pt x="110505" y="52586"/>
                        <a:pt x="109041" y="57101"/>
                        <a:pt x="109091" y="62806"/>
                      </a:cubicBezTo>
                      <a:lnTo>
                        <a:pt x="140345" y="62806"/>
                      </a:lnTo>
                      <a:cubicBezTo>
                        <a:pt x="140196" y="56753"/>
                        <a:pt x="138633" y="52152"/>
                        <a:pt x="135657" y="49002"/>
                      </a:cubicBezTo>
                      <a:cubicBezTo>
                        <a:pt x="132680" y="45852"/>
                        <a:pt x="129059" y="44276"/>
                        <a:pt x="124792" y="44276"/>
                      </a:cubicBezTo>
                      <a:close/>
                      <a:moveTo>
                        <a:pt x="445815" y="30063"/>
                      </a:moveTo>
                      <a:lnTo>
                        <a:pt x="466725" y="30063"/>
                      </a:lnTo>
                      <a:lnTo>
                        <a:pt x="466725" y="109091"/>
                      </a:lnTo>
                      <a:lnTo>
                        <a:pt x="445815" y="109091"/>
                      </a:lnTo>
                      <a:close/>
                      <a:moveTo>
                        <a:pt x="170259" y="30063"/>
                      </a:moveTo>
                      <a:lnTo>
                        <a:pt x="195783" y="30063"/>
                      </a:lnTo>
                      <a:lnTo>
                        <a:pt x="209773" y="51792"/>
                      </a:lnTo>
                      <a:lnTo>
                        <a:pt x="224507" y="30063"/>
                      </a:lnTo>
                      <a:lnTo>
                        <a:pt x="249064" y="30063"/>
                      </a:lnTo>
                      <a:lnTo>
                        <a:pt x="222275" y="67494"/>
                      </a:lnTo>
                      <a:lnTo>
                        <a:pt x="251519" y="109091"/>
                      </a:lnTo>
                      <a:lnTo>
                        <a:pt x="225847" y="109091"/>
                      </a:lnTo>
                      <a:lnTo>
                        <a:pt x="209773" y="84609"/>
                      </a:lnTo>
                      <a:lnTo>
                        <a:pt x="193551" y="109091"/>
                      </a:lnTo>
                      <a:lnTo>
                        <a:pt x="169069" y="109091"/>
                      </a:lnTo>
                      <a:lnTo>
                        <a:pt x="197569" y="68387"/>
                      </a:lnTo>
                      <a:close/>
                      <a:moveTo>
                        <a:pt x="552152" y="28277"/>
                      </a:moveTo>
                      <a:cubicBezTo>
                        <a:pt x="563910" y="28277"/>
                        <a:pt x="573187" y="32159"/>
                        <a:pt x="579983" y="39923"/>
                      </a:cubicBezTo>
                      <a:cubicBezTo>
                        <a:pt x="586780" y="47687"/>
                        <a:pt x="590029" y="59581"/>
                        <a:pt x="589731" y="75605"/>
                      </a:cubicBezTo>
                      <a:lnTo>
                        <a:pt x="537344" y="75605"/>
                      </a:lnTo>
                      <a:cubicBezTo>
                        <a:pt x="537493" y="81806"/>
                        <a:pt x="539179" y="86630"/>
                        <a:pt x="542404" y="90078"/>
                      </a:cubicBezTo>
                      <a:cubicBezTo>
                        <a:pt x="545629" y="93526"/>
                        <a:pt x="549647" y="95250"/>
                        <a:pt x="554459" y="95250"/>
                      </a:cubicBezTo>
                      <a:cubicBezTo>
                        <a:pt x="557733" y="95250"/>
                        <a:pt x="560487" y="94357"/>
                        <a:pt x="562719" y="92571"/>
                      </a:cubicBezTo>
                      <a:cubicBezTo>
                        <a:pt x="564952" y="90785"/>
                        <a:pt x="566638" y="87908"/>
                        <a:pt x="567779" y="83939"/>
                      </a:cubicBezTo>
                      <a:lnTo>
                        <a:pt x="588615" y="87437"/>
                      </a:lnTo>
                      <a:cubicBezTo>
                        <a:pt x="585936" y="95076"/>
                        <a:pt x="581707" y="100893"/>
                        <a:pt x="575928" y="104887"/>
                      </a:cubicBezTo>
                      <a:cubicBezTo>
                        <a:pt x="570148" y="108880"/>
                        <a:pt x="562917" y="110877"/>
                        <a:pt x="554236" y="110877"/>
                      </a:cubicBezTo>
                      <a:cubicBezTo>
                        <a:pt x="540494" y="110877"/>
                        <a:pt x="530324" y="106387"/>
                        <a:pt x="523726" y="97408"/>
                      </a:cubicBezTo>
                      <a:cubicBezTo>
                        <a:pt x="518517" y="90215"/>
                        <a:pt x="515913" y="81136"/>
                        <a:pt x="515913" y="70173"/>
                      </a:cubicBezTo>
                      <a:cubicBezTo>
                        <a:pt x="515913" y="57076"/>
                        <a:pt x="519336" y="46819"/>
                        <a:pt x="526182" y="39402"/>
                      </a:cubicBezTo>
                      <a:cubicBezTo>
                        <a:pt x="533028" y="31986"/>
                        <a:pt x="541685" y="28277"/>
                        <a:pt x="552152" y="28277"/>
                      </a:cubicBezTo>
                      <a:close/>
                      <a:moveTo>
                        <a:pt x="123527" y="28277"/>
                      </a:moveTo>
                      <a:cubicBezTo>
                        <a:pt x="135285" y="28277"/>
                        <a:pt x="144562" y="32159"/>
                        <a:pt x="151358" y="39923"/>
                      </a:cubicBezTo>
                      <a:cubicBezTo>
                        <a:pt x="158155" y="47687"/>
                        <a:pt x="161404" y="59581"/>
                        <a:pt x="161106" y="75605"/>
                      </a:cubicBezTo>
                      <a:lnTo>
                        <a:pt x="108719" y="75605"/>
                      </a:lnTo>
                      <a:cubicBezTo>
                        <a:pt x="108868" y="81806"/>
                        <a:pt x="110554" y="86630"/>
                        <a:pt x="113779" y="90078"/>
                      </a:cubicBezTo>
                      <a:cubicBezTo>
                        <a:pt x="117004" y="93526"/>
                        <a:pt x="121022" y="95250"/>
                        <a:pt x="125834" y="95250"/>
                      </a:cubicBezTo>
                      <a:cubicBezTo>
                        <a:pt x="129108" y="95250"/>
                        <a:pt x="131862" y="94357"/>
                        <a:pt x="134094" y="92571"/>
                      </a:cubicBezTo>
                      <a:cubicBezTo>
                        <a:pt x="136327" y="90785"/>
                        <a:pt x="138013" y="87908"/>
                        <a:pt x="139154" y="83939"/>
                      </a:cubicBezTo>
                      <a:lnTo>
                        <a:pt x="159990" y="87437"/>
                      </a:lnTo>
                      <a:cubicBezTo>
                        <a:pt x="157311" y="95076"/>
                        <a:pt x="153082" y="100893"/>
                        <a:pt x="147303" y="104887"/>
                      </a:cubicBezTo>
                      <a:cubicBezTo>
                        <a:pt x="141523" y="108880"/>
                        <a:pt x="134293" y="110877"/>
                        <a:pt x="125611" y="110877"/>
                      </a:cubicBezTo>
                      <a:cubicBezTo>
                        <a:pt x="111869" y="110877"/>
                        <a:pt x="101699" y="106387"/>
                        <a:pt x="95101" y="97408"/>
                      </a:cubicBezTo>
                      <a:cubicBezTo>
                        <a:pt x="89892" y="90215"/>
                        <a:pt x="87288" y="81136"/>
                        <a:pt x="87288" y="70173"/>
                      </a:cubicBezTo>
                      <a:cubicBezTo>
                        <a:pt x="87288" y="57076"/>
                        <a:pt x="90711" y="46819"/>
                        <a:pt x="97557" y="39402"/>
                      </a:cubicBezTo>
                      <a:cubicBezTo>
                        <a:pt x="104403" y="31986"/>
                        <a:pt x="113060" y="28277"/>
                        <a:pt x="123527" y="28277"/>
                      </a:cubicBezTo>
                      <a:close/>
                      <a:moveTo>
                        <a:pt x="286792" y="2158"/>
                      </a:moveTo>
                      <a:lnTo>
                        <a:pt x="286792" y="30063"/>
                      </a:lnTo>
                      <a:lnTo>
                        <a:pt x="301079" y="30063"/>
                      </a:lnTo>
                      <a:lnTo>
                        <a:pt x="301079" y="46732"/>
                      </a:lnTo>
                      <a:lnTo>
                        <a:pt x="286792" y="46732"/>
                      </a:lnTo>
                      <a:lnTo>
                        <a:pt x="286792" y="78581"/>
                      </a:lnTo>
                      <a:cubicBezTo>
                        <a:pt x="286792" y="85031"/>
                        <a:pt x="286928" y="88788"/>
                        <a:pt x="287201" y="89855"/>
                      </a:cubicBezTo>
                      <a:cubicBezTo>
                        <a:pt x="287474" y="90922"/>
                        <a:pt x="288094" y="91802"/>
                        <a:pt x="289061" y="92497"/>
                      </a:cubicBezTo>
                      <a:cubicBezTo>
                        <a:pt x="290029" y="93191"/>
                        <a:pt x="291207" y="93539"/>
                        <a:pt x="292596" y="93539"/>
                      </a:cubicBezTo>
                      <a:cubicBezTo>
                        <a:pt x="294531" y="93539"/>
                        <a:pt x="297334" y="92869"/>
                        <a:pt x="301005" y="91529"/>
                      </a:cubicBezTo>
                      <a:lnTo>
                        <a:pt x="302791" y="107752"/>
                      </a:lnTo>
                      <a:cubicBezTo>
                        <a:pt x="297929" y="109835"/>
                        <a:pt x="292422" y="110877"/>
                        <a:pt x="286271" y="110877"/>
                      </a:cubicBezTo>
                      <a:cubicBezTo>
                        <a:pt x="282501" y="110877"/>
                        <a:pt x="279102" y="110245"/>
                        <a:pt x="276076" y="108980"/>
                      </a:cubicBezTo>
                      <a:cubicBezTo>
                        <a:pt x="273050" y="107714"/>
                        <a:pt x="270830" y="106077"/>
                        <a:pt x="269416" y="104068"/>
                      </a:cubicBezTo>
                      <a:cubicBezTo>
                        <a:pt x="268002" y="102059"/>
                        <a:pt x="267022" y="99343"/>
                        <a:pt x="266477" y="95920"/>
                      </a:cubicBezTo>
                      <a:cubicBezTo>
                        <a:pt x="266030" y="93489"/>
                        <a:pt x="265807" y="88578"/>
                        <a:pt x="265807" y="81186"/>
                      </a:cubicBezTo>
                      <a:lnTo>
                        <a:pt x="265807" y="46732"/>
                      </a:lnTo>
                      <a:lnTo>
                        <a:pt x="256208" y="46732"/>
                      </a:lnTo>
                      <a:lnTo>
                        <a:pt x="256208" y="30063"/>
                      </a:lnTo>
                      <a:lnTo>
                        <a:pt x="265807" y="30063"/>
                      </a:lnTo>
                      <a:lnTo>
                        <a:pt x="265807" y="14362"/>
                      </a:lnTo>
                      <a:close/>
                      <a:moveTo>
                        <a:pt x="483915" y="0"/>
                      </a:moveTo>
                      <a:lnTo>
                        <a:pt x="504825" y="0"/>
                      </a:lnTo>
                      <a:lnTo>
                        <a:pt x="504825" y="109091"/>
                      </a:lnTo>
                      <a:lnTo>
                        <a:pt x="483915" y="109091"/>
                      </a:lnTo>
                      <a:close/>
                      <a:moveTo>
                        <a:pt x="445815" y="0"/>
                      </a:moveTo>
                      <a:lnTo>
                        <a:pt x="466725" y="0"/>
                      </a:lnTo>
                      <a:lnTo>
                        <a:pt x="466725" y="19348"/>
                      </a:lnTo>
                      <a:lnTo>
                        <a:pt x="445815" y="19348"/>
                      </a:lnTo>
                      <a:close/>
                      <a:moveTo>
                        <a:pt x="350862" y="0"/>
                      </a:moveTo>
                      <a:lnTo>
                        <a:pt x="425648" y="0"/>
                      </a:lnTo>
                      <a:lnTo>
                        <a:pt x="425648" y="18455"/>
                      </a:lnTo>
                      <a:lnTo>
                        <a:pt x="372889" y="18455"/>
                      </a:lnTo>
                      <a:lnTo>
                        <a:pt x="372889" y="44276"/>
                      </a:lnTo>
                      <a:lnTo>
                        <a:pt x="418430" y="44276"/>
                      </a:lnTo>
                      <a:lnTo>
                        <a:pt x="418430" y="62731"/>
                      </a:lnTo>
                      <a:lnTo>
                        <a:pt x="372889" y="62731"/>
                      </a:lnTo>
                      <a:lnTo>
                        <a:pt x="372889" y="109091"/>
                      </a:lnTo>
                      <a:lnTo>
                        <a:pt x="350862" y="109091"/>
                      </a:lnTo>
                      <a:close/>
                      <a:moveTo>
                        <a:pt x="0" y="0"/>
                      </a:moveTo>
                      <a:lnTo>
                        <a:pt x="86692" y="0"/>
                      </a:lnTo>
                      <a:lnTo>
                        <a:pt x="86692" y="18455"/>
                      </a:lnTo>
                      <a:lnTo>
                        <a:pt x="54397" y="18455"/>
                      </a:lnTo>
                      <a:lnTo>
                        <a:pt x="54397" y="109091"/>
                      </a:lnTo>
                      <a:lnTo>
                        <a:pt x="32370" y="109091"/>
                      </a:lnTo>
                      <a:lnTo>
                        <a:pt x="32370" y="18455"/>
                      </a:lnTo>
                      <a:lnTo>
                        <a:pt x="0" y="18455"/>
                      </a:lnTo>
                      <a:close/>
                    </a:path>
                  </a:pathLst>
                </a:custGeom>
                <a:solidFill>
                  <a:srgbClr val="0059A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8CBABE"/>
                    </a:solidFill>
                    <a:latin typeface="Calibri"/>
                    <a:ea typeface="Calibri"/>
                    <a:cs typeface="Calibri"/>
                    <a:sym typeface="Calibri"/>
                  </a:endParaRPr>
                </a:p>
              </p:txBody>
            </p:sp>
          </p:grpSp>
          <p:sp>
            <p:nvSpPr>
              <p:cNvPr id="787" name="Google Shape;787;g20504be5587_0_1590"/>
              <p:cNvSpPr txBox="1"/>
              <p:nvPr/>
            </p:nvSpPr>
            <p:spPr>
              <a:xfrm>
                <a:off x="3765217" y="3799884"/>
                <a:ext cx="1584000" cy="2058000"/>
              </a:xfrm>
              <a:prstGeom prst="rect">
                <a:avLst/>
              </a:prstGeom>
              <a:noFill/>
              <a:ln cap="flat" cmpd="sng" w="28575">
                <a:solidFill>
                  <a:srgbClr val="FF78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59A1"/>
                  </a:buClr>
                  <a:buSzPts val="1400"/>
                  <a:buFont typeface="Calibri"/>
                  <a:buNone/>
                </a:pPr>
                <a:r>
                  <a:rPr b="1" i="0" lang="en-US" sz="1400" u="none" cap="none" strike="noStrike">
                    <a:solidFill>
                      <a:srgbClr val="0059A1"/>
                    </a:solidFill>
                    <a:latin typeface="Calibri"/>
                    <a:ea typeface="Calibri"/>
                    <a:cs typeface="Calibri"/>
                    <a:sym typeface="Calibri"/>
                  </a:rPr>
                  <a:t>LA VERSION PDF</a:t>
                </a:r>
                <a:endParaRPr b="0" i="0" sz="1400" u="none" cap="none" strike="noStrike">
                  <a:solidFill>
                    <a:srgbClr val="0059A1"/>
                  </a:solidFill>
                  <a:latin typeface="Calibri"/>
                  <a:ea typeface="Calibri"/>
                  <a:cs typeface="Calibri"/>
                  <a:sym typeface="Calibri"/>
                </a:endParaRPr>
              </a:p>
              <a:p>
                <a:pPr indent="0" lvl="0" marL="0" marR="0" rtl="0" algn="ctr">
                  <a:lnSpc>
                    <a:spcPct val="100000"/>
                  </a:lnSpc>
                  <a:spcBef>
                    <a:spcPts val="0"/>
                  </a:spcBef>
                  <a:spcAft>
                    <a:spcPts val="0"/>
                  </a:spcAft>
                  <a:buClr>
                    <a:srgbClr val="3F3F3F"/>
                  </a:buClr>
                  <a:buSzPts val="1400"/>
                  <a:buFont typeface="Calibri"/>
                  <a:buNone/>
                </a:pPr>
                <a:r>
                  <a:rPr b="0" i="0" lang="en-US" sz="1400" u="none" cap="none" strike="noStrike">
                    <a:solidFill>
                      <a:srgbClr val="3F3F3F"/>
                    </a:solidFill>
                    <a:latin typeface="Calibri"/>
                    <a:ea typeface="Calibri"/>
                    <a:cs typeface="Calibri"/>
                    <a:sym typeface="Calibri"/>
                  </a:rPr>
                  <a:t>Une version PDF est mise en ligne sur l’espace apprenant et formateur de la plateforme WebForce Life</a:t>
                </a:r>
                <a:endParaRPr b="0" i="0" sz="1400" u="none" cap="none" strike="noStrike">
                  <a:solidFill>
                    <a:schemeClr val="dk1"/>
                  </a:solidFill>
                  <a:latin typeface="Calibri"/>
                  <a:ea typeface="Calibri"/>
                  <a:cs typeface="Calibri"/>
                  <a:sym typeface="Calibri"/>
                </a:endParaRPr>
              </a:p>
            </p:txBody>
          </p:sp>
          <p:grpSp>
            <p:nvGrpSpPr>
              <p:cNvPr id="788" name="Google Shape;788;g20504be5587_0_1590"/>
              <p:cNvGrpSpPr/>
              <p:nvPr/>
            </p:nvGrpSpPr>
            <p:grpSpPr>
              <a:xfrm>
                <a:off x="4238467" y="3022198"/>
                <a:ext cx="637500" cy="596700"/>
                <a:chOff x="4120713" y="3022198"/>
                <a:chExt cx="637500" cy="596700"/>
              </a:xfrm>
            </p:grpSpPr>
            <p:sp>
              <p:nvSpPr>
                <p:cNvPr id="789" name="Google Shape;789;g20504be5587_0_1590"/>
                <p:cNvSpPr/>
                <p:nvPr/>
              </p:nvSpPr>
              <p:spPr>
                <a:xfrm>
                  <a:off x="4120713" y="3022198"/>
                  <a:ext cx="637500" cy="596700"/>
                </a:xfrm>
                <a:prstGeom prst="ellipse">
                  <a:avLst/>
                </a:prstGeom>
                <a:noFill/>
                <a:ln cap="flat" cmpd="sng" w="28575">
                  <a:solidFill>
                    <a:srgbClr val="FF78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790" name="Google Shape;790;g20504be5587_0_1590"/>
                <p:cNvSpPr/>
                <p:nvPr/>
              </p:nvSpPr>
              <p:spPr>
                <a:xfrm>
                  <a:off x="4269384" y="3089716"/>
                  <a:ext cx="340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59A1"/>
                      </a:solidFill>
                      <a:latin typeface="Calibri"/>
                      <a:ea typeface="Calibri"/>
                      <a:cs typeface="Calibri"/>
                      <a:sym typeface="Calibri"/>
                    </a:rPr>
                    <a:t>2</a:t>
                  </a:r>
                  <a:endParaRPr b="0" i="0" sz="2400" u="none" cap="none" strike="noStrike">
                    <a:solidFill>
                      <a:srgbClr val="0059A1"/>
                    </a:solidFill>
                    <a:latin typeface="Calibri"/>
                    <a:ea typeface="Calibri"/>
                    <a:cs typeface="Calibri"/>
                    <a:sym typeface="Calibri"/>
                  </a:endParaRPr>
                </a:p>
              </p:txBody>
            </p:sp>
          </p:grpSp>
        </p:grpSp>
        <p:grpSp>
          <p:nvGrpSpPr>
            <p:cNvPr id="791" name="Google Shape;791;g20504be5587_0_1590"/>
            <p:cNvGrpSpPr/>
            <p:nvPr/>
          </p:nvGrpSpPr>
          <p:grpSpPr>
            <a:xfrm>
              <a:off x="5368360" y="1987059"/>
              <a:ext cx="1584000" cy="3870825"/>
              <a:chOff x="5399182" y="1987059"/>
              <a:chExt cx="1584000" cy="3870825"/>
            </a:xfrm>
          </p:grpSpPr>
          <p:grpSp>
            <p:nvGrpSpPr>
              <p:cNvPr id="792" name="Google Shape;792;g20504be5587_0_1590"/>
              <p:cNvGrpSpPr/>
              <p:nvPr/>
            </p:nvGrpSpPr>
            <p:grpSpPr>
              <a:xfrm>
                <a:off x="5893069" y="1987059"/>
                <a:ext cx="596226" cy="710511"/>
                <a:chOff x="5683857" y="1993534"/>
                <a:chExt cx="596226" cy="710511"/>
              </a:xfrm>
            </p:grpSpPr>
            <p:sp>
              <p:nvSpPr>
                <p:cNvPr id="793" name="Google Shape;793;g20504be5587_0_1590"/>
                <p:cNvSpPr/>
                <p:nvPr/>
              </p:nvSpPr>
              <p:spPr>
                <a:xfrm>
                  <a:off x="5683857" y="1993534"/>
                  <a:ext cx="596226" cy="710511"/>
                </a:xfrm>
                <a:custGeom>
                  <a:rect b="b" l="l" r="r" t="t"/>
                  <a:pathLst>
                    <a:path extrusionOk="0" h="3947283" w="3312367">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1"/>
                    <a:buFont typeface="Calibri"/>
                    <a:buNone/>
                  </a:pPr>
                  <a:r>
                    <a:t/>
                  </a:r>
                  <a:endParaRPr b="0" i="0" sz="2701" u="none" cap="none" strike="noStrike">
                    <a:solidFill>
                      <a:srgbClr val="FFFFFF"/>
                    </a:solidFill>
                    <a:latin typeface="Calibri"/>
                    <a:ea typeface="Calibri"/>
                    <a:cs typeface="Calibri"/>
                    <a:sym typeface="Calibri"/>
                  </a:endParaRPr>
                </a:p>
              </p:txBody>
            </p:sp>
            <p:sp>
              <p:nvSpPr>
                <p:cNvPr id="794" name="Google Shape;794;g20504be5587_0_1590"/>
                <p:cNvSpPr/>
                <p:nvPr/>
              </p:nvSpPr>
              <p:spPr>
                <a:xfrm>
                  <a:off x="5820945" y="2188975"/>
                  <a:ext cx="297000" cy="297000"/>
                </a:xfrm>
                <a:custGeom>
                  <a:rect b="b" l="l" r="r" t="t"/>
                  <a:pathLst>
                    <a:path extrusionOk="0" h="3960000" w="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795" name="Google Shape;795;g20504be5587_0_1590"/>
              <p:cNvSpPr txBox="1"/>
              <p:nvPr/>
            </p:nvSpPr>
            <p:spPr>
              <a:xfrm>
                <a:off x="5399182" y="3799884"/>
                <a:ext cx="1584000" cy="2058000"/>
              </a:xfrm>
              <a:prstGeom prst="rect">
                <a:avLst/>
              </a:prstGeom>
              <a:noFill/>
              <a:ln cap="flat" cmpd="sng" w="28575">
                <a:solidFill>
                  <a:srgbClr val="FF78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59A1"/>
                  </a:buClr>
                  <a:buSzPts val="1400"/>
                  <a:buFont typeface="Calibri"/>
                  <a:buNone/>
                </a:pPr>
                <a:r>
                  <a:rPr b="1" i="0" lang="en-US" sz="1400" u="none" cap="none" strike="noStrike">
                    <a:solidFill>
                      <a:srgbClr val="0059A1"/>
                    </a:solidFill>
                    <a:latin typeface="Calibri"/>
                    <a:ea typeface="Calibri"/>
                    <a:cs typeface="Calibri"/>
                    <a:sym typeface="Calibri"/>
                  </a:rPr>
                  <a:t>DES CONTENUS</a:t>
                </a:r>
                <a:endParaRPr b="0" i="0" sz="1400" u="none" cap="none" strike="noStrike">
                  <a:solidFill>
                    <a:srgbClr val="0059A1"/>
                  </a:solidFill>
                  <a:latin typeface="Calibri"/>
                  <a:ea typeface="Calibri"/>
                  <a:cs typeface="Calibri"/>
                  <a:sym typeface="Calibri"/>
                </a:endParaRPr>
              </a:p>
              <a:p>
                <a:pPr indent="0" lvl="0" marL="0" marR="0" rtl="0" algn="ctr">
                  <a:lnSpc>
                    <a:spcPct val="100000"/>
                  </a:lnSpc>
                  <a:spcBef>
                    <a:spcPts val="0"/>
                  </a:spcBef>
                  <a:spcAft>
                    <a:spcPts val="0"/>
                  </a:spcAft>
                  <a:buClr>
                    <a:srgbClr val="0059A1"/>
                  </a:buClr>
                  <a:buSzPts val="1400"/>
                  <a:buFont typeface="Calibri"/>
                  <a:buNone/>
                </a:pPr>
                <a:r>
                  <a:rPr b="1" i="0" lang="en-US" sz="1400" u="none" cap="none" strike="noStrike">
                    <a:solidFill>
                      <a:srgbClr val="0059A1"/>
                    </a:solidFill>
                    <a:latin typeface="Calibri"/>
                    <a:ea typeface="Calibri"/>
                    <a:cs typeface="Calibri"/>
                    <a:sym typeface="Calibri"/>
                  </a:rPr>
                  <a:t>TÉLÉCHARGEABLES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3F3F3F"/>
                  </a:buClr>
                  <a:buSzPts val="1200"/>
                  <a:buFont typeface="Arial"/>
                  <a:buNone/>
                </a:pPr>
                <a:r>
                  <a:rPr b="0" i="0" lang="en-US" sz="1400" u="none" cap="none" strike="noStrike">
                    <a:solidFill>
                      <a:srgbClr val="3F3F3F"/>
                    </a:solidFill>
                    <a:latin typeface="Calibri"/>
                    <a:ea typeface="Calibri"/>
                    <a:cs typeface="Calibri"/>
                    <a:sym typeface="Calibri"/>
                  </a:rPr>
                  <a:t>Les fiches de résumés ou des exercices sont téléchargeables sur WebForce Life</a:t>
                </a:r>
                <a:endParaRPr b="0" i="0" sz="1400" u="none" cap="none" strike="noStrike">
                  <a:solidFill>
                    <a:schemeClr val="dk1"/>
                  </a:solidFill>
                  <a:latin typeface="Calibri"/>
                  <a:ea typeface="Calibri"/>
                  <a:cs typeface="Calibri"/>
                  <a:sym typeface="Calibri"/>
                </a:endParaRPr>
              </a:p>
            </p:txBody>
          </p:sp>
          <p:grpSp>
            <p:nvGrpSpPr>
              <p:cNvPr id="796" name="Google Shape;796;g20504be5587_0_1590"/>
              <p:cNvGrpSpPr/>
              <p:nvPr/>
            </p:nvGrpSpPr>
            <p:grpSpPr>
              <a:xfrm>
                <a:off x="5872432" y="3022198"/>
                <a:ext cx="637500" cy="596700"/>
                <a:chOff x="5682736" y="3022198"/>
                <a:chExt cx="637500" cy="596700"/>
              </a:xfrm>
            </p:grpSpPr>
            <p:sp>
              <p:nvSpPr>
                <p:cNvPr id="797" name="Google Shape;797;g20504be5587_0_1590"/>
                <p:cNvSpPr/>
                <p:nvPr/>
              </p:nvSpPr>
              <p:spPr>
                <a:xfrm>
                  <a:off x="5682736" y="3022198"/>
                  <a:ext cx="637500" cy="596700"/>
                </a:xfrm>
                <a:prstGeom prst="ellipse">
                  <a:avLst/>
                </a:prstGeom>
                <a:noFill/>
                <a:ln cap="flat" cmpd="sng" w="28575">
                  <a:solidFill>
                    <a:srgbClr val="FF78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798" name="Google Shape;798;g20504be5587_0_1590"/>
                <p:cNvSpPr/>
                <p:nvPr/>
              </p:nvSpPr>
              <p:spPr>
                <a:xfrm>
                  <a:off x="5831407" y="3089716"/>
                  <a:ext cx="340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59A1"/>
                      </a:solidFill>
                      <a:latin typeface="Calibri"/>
                      <a:ea typeface="Calibri"/>
                      <a:cs typeface="Calibri"/>
                      <a:sym typeface="Calibri"/>
                    </a:rPr>
                    <a:t>3</a:t>
                  </a:r>
                  <a:endParaRPr b="0" i="0" sz="2400" u="none" cap="none" strike="noStrike">
                    <a:solidFill>
                      <a:srgbClr val="0059A1"/>
                    </a:solidFill>
                    <a:latin typeface="Calibri"/>
                    <a:ea typeface="Calibri"/>
                    <a:cs typeface="Calibri"/>
                    <a:sym typeface="Calibri"/>
                  </a:endParaRPr>
                </a:p>
              </p:txBody>
            </p:sp>
          </p:grpSp>
        </p:grpSp>
        <p:grpSp>
          <p:nvGrpSpPr>
            <p:cNvPr id="799" name="Google Shape;799;g20504be5587_0_1590"/>
            <p:cNvGrpSpPr/>
            <p:nvPr/>
          </p:nvGrpSpPr>
          <p:grpSpPr>
            <a:xfrm>
              <a:off x="7055034" y="2000757"/>
              <a:ext cx="1584000" cy="3857127"/>
              <a:chOff x="6993390" y="2000757"/>
              <a:chExt cx="1584000" cy="3857127"/>
            </a:xfrm>
          </p:grpSpPr>
          <p:sp>
            <p:nvSpPr>
              <p:cNvPr id="800" name="Google Shape;800;g20504be5587_0_1590"/>
              <p:cNvSpPr/>
              <p:nvPr/>
            </p:nvSpPr>
            <p:spPr>
              <a:xfrm flipH="1" rot="10800000">
                <a:off x="7488218" y="2000757"/>
                <a:ext cx="594345" cy="667447"/>
              </a:xfrm>
              <a:custGeom>
                <a:rect b="b" l="l" r="r" t="t"/>
                <a:pathLst>
                  <a:path extrusionOk="0" h="3926159" w="3496146">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01" name="Google Shape;801;g20504be5587_0_1590"/>
              <p:cNvSpPr txBox="1"/>
              <p:nvPr/>
            </p:nvSpPr>
            <p:spPr>
              <a:xfrm>
                <a:off x="6993390" y="3799884"/>
                <a:ext cx="1584000" cy="2058000"/>
              </a:xfrm>
              <a:prstGeom prst="rect">
                <a:avLst/>
              </a:prstGeom>
              <a:noFill/>
              <a:ln cap="flat" cmpd="sng" w="28575">
                <a:solidFill>
                  <a:srgbClr val="FF78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F5496"/>
                    </a:solidFill>
                    <a:latin typeface="Calibri"/>
                    <a:ea typeface="Calibri"/>
                    <a:cs typeface="Calibri"/>
                    <a:sym typeface="Calibri"/>
                  </a:rPr>
                  <a:t>DU CONTENU INTERACTIF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3F3F3F"/>
                    </a:solidFill>
                    <a:latin typeface="Calibri"/>
                    <a:ea typeface="Calibri"/>
                    <a:cs typeface="Calibri"/>
                    <a:sym typeface="Calibri"/>
                  </a:rPr>
                  <a:t>Vous disposez de contenus interactifs sous forme d’exercices et de cours à utiliser sur WebForce Life</a:t>
                </a:r>
                <a:endParaRPr b="0" i="0" sz="1400" u="none" cap="none" strike="noStrike">
                  <a:solidFill>
                    <a:srgbClr val="000000"/>
                  </a:solidFill>
                  <a:latin typeface="Arial"/>
                  <a:ea typeface="Arial"/>
                  <a:cs typeface="Arial"/>
                  <a:sym typeface="Arial"/>
                </a:endParaRPr>
              </a:p>
            </p:txBody>
          </p:sp>
          <p:grpSp>
            <p:nvGrpSpPr>
              <p:cNvPr id="802" name="Google Shape;802;g20504be5587_0_1590"/>
              <p:cNvGrpSpPr/>
              <p:nvPr/>
            </p:nvGrpSpPr>
            <p:grpSpPr>
              <a:xfrm>
                <a:off x="7466640" y="3022198"/>
                <a:ext cx="637500" cy="596700"/>
                <a:chOff x="7317740" y="3022198"/>
                <a:chExt cx="637500" cy="596700"/>
              </a:xfrm>
            </p:grpSpPr>
            <p:sp>
              <p:nvSpPr>
                <p:cNvPr id="803" name="Google Shape;803;g20504be5587_0_1590"/>
                <p:cNvSpPr/>
                <p:nvPr/>
              </p:nvSpPr>
              <p:spPr>
                <a:xfrm>
                  <a:off x="7317740" y="3022198"/>
                  <a:ext cx="637500" cy="596700"/>
                </a:xfrm>
                <a:prstGeom prst="ellipse">
                  <a:avLst/>
                </a:prstGeom>
                <a:noFill/>
                <a:ln cap="flat" cmpd="sng" w="28575">
                  <a:solidFill>
                    <a:srgbClr val="FF78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04" name="Google Shape;804;g20504be5587_0_1590"/>
                <p:cNvSpPr/>
                <p:nvPr/>
              </p:nvSpPr>
              <p:spPr>
                <a:xfrm>
                  <a:off x="7466411" y="3089716"/>
                  <a:ext cx="340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59A1"/>
                      </a:solidFill>
                      <a:latin typeface="Calibri"/>
                      <a:ea typeface="Calibri"/>
                      <a:cs typeface="Calibri"/>
                      <a:sym typeface="Calibri"/>
                    </a:rPr>
                    <a:t>4</a:t>
                  </a:r>
                  <a:endParaRPr b="0" i="0" sz="2400" u="none" cap="none" strike="noStrike">
                    <a:solidFill>
                      <a:srgbClr val="0059A1"/>
                    </a:solidFill>
                    <a:latin typeface="Calibri"/>
                    <a:ea typeface="Calibri"/>
                    <a:cs typeface="Calibri"/>
                    <a:sym typeface="Calibri"/>
                  </a:endParaRPr>
                </a:p>
              </p:txBody>
            </p:sp>
          </p:grpSp>
        </p:grpSp>
        <p:grpSp>
          <p:nvGrpSpPr>
            <p:cNvPr id="805" name="Google Shape;805;g20504be5587_0_1590"/>
            <p:cNvGrpSpPr/>
            <p:nvPr/>
          </p:nvGrpSpPr>
          <p:grpSpPr>
            <a:xfrm>
              <a:off x="8739086" y="1978789"/>
              <a:ext cx="1584000" cy="3879093"/>
              <a:chOff x="8584976" y="1958241"/>
              <a:chExt cx="1584000" cy="3879093"/>
            </a:xfrm>
          </p:grpSpPr>
          <p:grpSp>
            <p:nvGrpSpPr>
              <p:cNvPr id="806" name="Google Shape;806;g20504be5587_0_1590"/>
              <p:cNvGrpSpPr/>
              <p:nvPr/>
            </p:nvGrpSpPr>
            <p:grpSpPr>
              <a:xfrm>
                <a:off x="8998066" y="1958241"/>
                <a:ext cx="757823" cy="716613"/>
                <a:chOff x="8688205" y="1938094"/>
                <a:chExt cx="757823" cy="716613"/>
              </a:xfrm>
            </p:grpSpPr>
            <p:grpSp>
              <p:nvGrpSpPr>
                <p:cNvPr id="807" name="Google Shape;807;g20504be5587_0_1590"/>
                <p:cNvGrpSpPr/>
                <p:nvPr/>
              </p:nvGrpSpPr>
              <p:grpSpPr>
                <a:xfrm>
                  <a:off x="8688205" y="1938094"/>
                  <a:ext cx="757823" cy="716613"/>
                  <a:chOff x="7051340" y="4835372"/>
                  <a:chExt cx="1381125" cy="1306019"/>
                </a:xfrm>
              </p:grpSpPr>
              <p:sp>
                <p:nvSpPr>
                  <p:cNvPr id="808" name="Google Shape;808;g20504be5587_0_1590"/>
                  <p:cNvSpPr/>
                  <p:nvPr/>
                </p:nvSpPr>
                <p:spPr>
                  <a:xfrm>
                    <a:off x="8272236" y="5859034"/>
                    <a:ext cx="142875" cy="180975"/>
                  </a:xfrm>
                  <a:custGeom>
                    <a:rect b="b" l="l" r="r" t="t"/>
                    <a:pathLst>
                      <a:path extrusionOk="0" h="180975" w="142875">
                        <a:moveTo>
                          <a:pt x="101650" y="155057"/>
                        </a:moveTo>
                        <a:lnTo>
                          <a:pt x="134035" y="69332"/>
                        </a:lnTo>
                        <a:cubicBezTo>
                          <a:pt x="137845" y="59807"/>
                          <a:pt x="136893" y="50282"/>
                          <a:pt x="134035" y="41709"/>
                        </a:cubicBezTo>
                        <a:cubicBezTo>
                          <a:pt x="130225" y="32184"/>
                          <a:pt x="125463" y="20754"/>
                          <a:pt x="115938" y="16944"/>
                        </a:cubicBezTo>
                        <a:lnTo>
                          <a:pt x="94983" y="9324"/>
                        </a:lnTo>
                        <a:cubicBezTo>
                          <a:pt x="74980" y="1704"/>
                          <a:pt x="50215" y="15039"/>
                          <a:pt x="42595" y="34089"/>
                        </a:cubicBezTo>
                        <a:lnTo>
                          <a:pt x="10210" y="119814"/>
                        </a:lnTo>
                        <a:cubicBezTo>
                          <a:pt x="2590" y="139817"/>
                          <a:pt x="9258" y="164582"/>
                          <a:pt x="29260" y="172202"/>
                        </a:cubicBezTo>
                        <a:lnTo>
                          <a:pt x="50215" y="179822"/>
                        </a:lnTo>
                        <a:cubicBezTo>
                          <a:pt x="63550" y="184584"/>
                          <a:pt x="81648" y="178869"/>
                          <a:pt x="92125" y="169344"/>
                        </a:cubicBezTo>
                        <a:cubicBezTo>
                          <a:pt x="95935" y="165534"/>
                          <a:pt x="99745" y="160772"/>
                          <a:pt x="101650" y="155057"/>
                        </a:cubicBezTo>
                        <a:close/>
                      </a:path>
                    </a:pathLst>
                  </a:custGeom>
                  <a:solidFill>
                    <a:srgbClr val="0059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09" name="Google Shape;809;g20504be5587_0_1590"/>
                  <p:cNvSpPr/>
                  <p:nvPr/>
                </p:nvSpPr>
                <p:spPr>
                  <a:xfrm>
                    <a:off x="7072640" y="5859034"/>
                    <a:ext cx="142875" cy="180975"/>
                  </a:xfrm>
                  <a:custGeom>
                    <a:rect b="b" l="l" r="r" t="t"/>
                    <a:pathLst>
                      <a:path extrusionOk="0" h="180975" w="142875">
                        <a:moveTo>
                          <a:pt x="42042" y="155057"/>
                        </a:moveTo>
                        <a:lnTo>
                          <a:pt x="9657" y="69332"/>
                        </a:lnTo>
                        <a:cubicBezTo>
                          <a:pt x="5847" y="59807"/>
                          <a:pt x="6799" y="50282"/>
                          <a:pt x="9657" y="41709"/>
                        </a:cubicBezTo>
                        <a:cubicBezTo>
                          <a:pt x="13467" y="32184"/>
                          <a:pt x="18229" y="20754"/>
                          <a:pt x="27754" y="16944"/>
                        </a:cubicBezTo>
                        <a:lnTo>
                          <a:pt x="48709" y="9324"/>
                        </a:lnTo>
                        <a:cubicBezTo>
                          <a:pt x="68712" y="1704"/>
                          <a:pt x="93477" y="15039"/>
                          <a:pt x="101097" y="34089"/>
                        </a:cubicBezTo>
                        <a:lnTo>
                          <a:pt x="133482" y="119814"/>
                        </a:lnTo>
                        <a:cubicBezTo>
                          <a:pt x="141102" y="139817"/>
                          <a:pt x="134434" y="164582"/>
                          <a:pt x="114432" y="172202"/>
                        </a:cubicBezTo>
                        <a:lnTo>
                          <a:pt x="93477" y="179822"/>
                        </a:lnTo>
                        <a:cubicBezTo>
                          <a:pt x="80142" y="184584"/>
                          <a:pt x="62044" y="178869"/>
                          <a:pt x="51567" y="169344"/>
                        </a:cubicBezTo>
                        <a:cubicBezTo>
                          <a:pt x="47757" y="165534"/>
                          <a:pt x="43947" y="160772"/>
                          <a:pt x="42042" y="15505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10" name="Google Shape;810;g20504be5587_0_1590"/>
                  <p:cNvSpPr/>
                  <p:nvPr/>
                </p:nvSpPr>
                <p:spPr>
                  <a:xfrm>
                    <a:off x="7051340" y="4835372"/>
                    <a:ext cx="1381125" cy="962025"/>
                  </a:xfrm>
                  <a:custGeom>
                    <a:rect b="b" l="l" r="r" t="t"/>
                    <a:pathLst>
                      <a:path extrusionOk="0" h="962025" w="1381125">
                        <a:moveTo>
                          <a:pt x="1313021" y="947261"/>
                        </a:moveTo>
                        <a:cubicBezTo>
                          <a:pt x="1316831" y="950119"/>
                          <a:pt x="1320641" y="952976"/>
                          <a:pt x="1323499" y="955834"/>
                        </a:cubicBezTo>
                        <a:cubicBezTo>
                          <a:pt x="1358741" y="872966"/>
                          <a:pt x="1376839" y="782479"/>
                          <a:pt x="1376839" y="691039"/>
                        </a:cubicBezTo>
                        <a:cubicBezTo>
                          <a:pt x="1376839" y="313849"/>
                          <a:pt x="1069181" y="7144"/>
                          <a:pt x="691991" y="7144"/>
                        </a:cubicBezTo>
                        <a:cubicBezTo>
                          <a:pt x="313849" y="7144"/>
                          <a:pt x="7144" y="313849"/>
                          <a:pt x="7144" y="691991"/>
                        </a:cubicBezTo>
                        <a:cubicBezTo>
                          <a:pt x="7144" y="784384"/>
                          <a:pt x="25241" y="873919"/>
                          <a:pt x="59531" y="956786"/>
                        </a:cubicBezTo>
                        <a:cubicBezTo>
                          <a:pt x="63341" y="952976"/>
                          <a:pt x="66199" y="950119"/>
                          <a:pt x="70961" y="947261"/>
                        </a:cubicBezTo>
                        <a:cubicBezTo>
                          <a:pt x="76676" y="924401"/>
                          <a:pt x="90964" y="904399"/>
                          <a:pt x="110966" y="892016"/>
                        </a:cubicBezTo>
                        <a:cubicBezTo>
                          <a:pt x="89059" y="828199"/>
                          <a:pt x="77629" y="760571"/>
                          <a:pt x="77629" y="691991"/>
                        </a:cubicBezTo>
                        <a:cubicBezTo>
                          <a:pt x="77629" y="353854"/>
                          <a:pt x="352901" y="77629"/>
                          <a:pt x="691991" y="77629"/>
                        </a:cubicBezTo>
                        <a:cubicBezTo>
                          <a:pt x="1030129" y="77629"/>
                          <a:pt x="1306354" y="352901"/>
                          <a:pt x="1306354" y="691991"/>
                        </a:cubicBezTo>
                        <a:cubicBezTo>
                          <a:pt x="1306354" y="761524"/>
                          <a:pt x="1294924" y="829151"/>
                          <a:pt x="1273016" y="892969"/>
                        </a:cubicBezTo>
                        <a:cubicBezTo>
                          <a:pt x="1293019" y="905351"/>
                          <a:pt x="1307306" y="925354"/>
                          <a:pt x="1313021" y="947261"/>
                        </a:cubicBezTo>
                        <a:close/>
                      </a:path>
                    </a:pathLst>
                  </a:custGeom>
                  <a:solidFill>
                    <a:srgbClr val="0059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11" name="Google Shape;811;g20504be5587_0_1590"/>
                  <p:cNvSpPr/>
                  <p:nvPr/>
                </p:nvSpPr>
                <p:spPr>
                  <a:xfrm>
                    <a:off x="8239108" y="5775490"/>
                    <a:ext cx="161925" cy="323850"/>
                  </a:xfrm>
                  <a:custGeom>
                    <a:rect b="b" l="l" r="r" t="t"/>
                    <a:pathLst>
                      <a:path extrusionOk="0" h="323850" w="161925">
                        <a:moveTo>
                          <a:pt x="125254" y="7144"/>
                        </a:moveTo>
                        <a:cubicBezTo>
                          <a:pt x="130016" y="25241"/>
                          <a:pt x="129064" y="45244"/>
                          <a:pt x="122396" y="64294"/>
                        </a:cubicBezTo>
                        <a:lnTo>
                          <a:pt x="42386" y="272891"/>
                        </a:lnTo>
                        <a:cubicBezTo>
                          <a:pt x="34766" y="291941"/>
                          <a:pt x="22384" y="306229"/>
                          <a:pt x="7144" y="316706"/>
                        </a:cubicBezTo>
                        <a:cubicBezTo>
                          <a:pt x="39529" y="320516"/>
                          <a:pt x="72866" y="302419"/>
                          <a:pt x="84296" y="270034"/>
                        </a:cubicBezTo>
                        <a:lnTo>
                          <a:pt x="151924" y="93821"/>
                        </a:lnTo>
                        <a:cubicBezTo>
                          <a:pt x="162401" y="66199"/>
                          <a:pt x="154781" y="35719"/>
                          <a:pt x="135731" y="15716"/>
                        </a:cubicBezTo>
                        <a:cubicBezTo>
                          <a:pt x="131921" y="12859"/>
                          <a:pt x="129064" y="10001"/>
                          <a:pt x="125254" y="7144"/>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12" name="Google Shape;812;g20504be5587_0_1590"/>
                  <p:cNvSpPr/>
                  <p:nvPr/>
                </p:nvSpPr>
                <p:spPr>
                  <a:xfrm>
                    <a:off x="8147668" y="5703100"/>
                    <a:ext cx="219075" cy="409575"/>
                  </a:xfrm>
                  <a:custGeom>
                    <a:rect b="b" l="l" r="r" t="t"/>
                    <a:pathLst>
                      <a:path extrusionOk="0" h="409575" w="219075">
                        <a:moveTo>
                          <a:pt x="133826" y="345281"/>
                        </a:moveTo>
                        <a:lnTo>
                          <a:pt x="213836" y="136684"/>
                        </a:lnTo>
                        <a:cubicBezTo>
                          <a:pt x="221456" y="117634"/>
                          <a:pt x="221456" y="97631"/>
                          <a:pt x="216694" y="79534"/>
                        </a:cubicBezTo>
                        <a:cubicBezTo>
                          <a:pt x="210979" y="57626"/>
                          <a:pt x="196691" y="37624"/>
                          <a:pt x="176689" y="24289"/>
                        </a:cubicBezTo>
                        <a:cubicBezTo>
                          <a:pt x="171926" y="21431"/>
                          <a:pt x="166211" y="18574"/>
                          <a:pt x="159544" y="15716"/>
                        </a:cubicBezTo>
                        <a:lnTo>
                          <a:pt x="136684" y="7144"/>
                        </a:lnTo>
                        <a:cubicBezTo>
                          <a:pt x="147161" y="32861"/>
                          <a:pt x="148114" y="63341"/>
                          <a:pt x="137636" y="90964"/>
                        </a:cubicBezTo>
                        <a:lnTo>
                          <a:pt x="38576" y="350996"/>
                        </a:lnTo>
                        <a:cubicBezTo>
                          <a:pt x="31909" y="369094"/>
                          <a:pt x="20479" y="384334"/>
                          <a:pt x="7144" y="395764"/>
                        </a:cubicBezTo>
                        <a:lnTo>
                          <a:pt x="13811" y="398621"/>
                        </a:lnTo>
                        <a:cubicBezTo>
                          <a:pt x="43339" y="410051"/>
                          <a:pt x="74771" y="405289"/>
                          <a:pt x="99536" y="389096"/>
                        </a:cubicBezTo>
                        <a:cubicBezTo>
                          <a:pt x="113824" y="378619"/>
                          <a:pt x="126206" y="363379"/>
                          <a:pt x="133826" y="345281"/>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13" name="Google Shape;813;g20504be5587_0_1590"/>
                  <p:cNvSpPr/>
                  <p:nvPr/>
                </p:nvSpPr>
                <p:spPr>
                  <a:xfrm>
                    <a:off x="7082810" y="5775490"/>
                    <a:ext cx="161925" cy="323850"/>
                  </a:xfrm>
                  <a:custGeom>
                    <a:rect b="b" l="l" r="r" t="t"/>
                    <a:pathLst>
                      <a:path extrusionOk="0" h="323850" w="161925">
                        <a:moveTo>
                          <a:pt x="122359" y="272891"/>
                        </a:moveTo>
                        <a:lnTo>
                          <a:pt x="42349" y="64294"/>
                        </a:lnTo>
                        <a:cubicBezTo>
                          <a:pt x="34729" y="45244"/>
                          <a:pt x="34729" y="25241"/>
                          <a:pt x="39492" y="7144"/>
                        </a:cubicBezTo>
                        <a:cubicBezTo>
                          <a:pt x="35682" y="10001"/>
                          <a:pt x="31872" y="12859"/>
                          <a:pt x="28062" y="16669"/>
                        </a:cubicBezTo>
                        <a:cubicBezTo>
                          <a:pt x="9012" y="36671"/>
                          <a:pt x="1392" y="66199"/>
                          <a:pt x="11869" y="93821"/>
                        </a:cubicBezTo>
                        <a:lnTo>
                          <a:pt x="79497" y="270034"/>
                        </a:lnTo>
                        <a:cubicBezTo>
                          <a:pt x="91879" y="302419"/>
                          <a:pt x="124264" y="320516"/>
                          <a:pt x="156649" y="316706"/>
                        </a:cubicBezTo>
                        <a:cubicBezTo>
                          <a:pt x="141409" y="306229"/>
                          <a:pt x="129027" y="290989"/>
                          <a:pt x="122359" y="272891"/>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14" name="Google Shape;814;g20504be5587_0_1590"/>
                  <p:cNvSpPr/>
                  <p:nvPr/>
                </p:nvSpPr>
                <p:spPr>
                  <a:xfrm>
                    <a:off x="7112181" y="5704052"/>
                    <a:ext cx="219075" cy="409575"/>
                  </a:xfrm>
                  <a:custGeom>
                    <a:rect b="b" l="l" r="r" t="t"/>
                    <a:pathLst>
                      <a:path extrusionOk="0" h="409575" w="219075">
                        <a:moveTo>
                          <a:pt x="10120" y="78581"/>
                        </a:moveTo>
                        <a:cubicBezTo>
                          <a:pt x="5358" y="96679"/>
                          <a:pt x="6310" y="116681"/>
                          <a:pt x="12978" y="135731"/>
                        </a:cubicBezTo>
                        <a:lnTo>
                          <a:pt x="92988" y="344329"/>
                        </a:lnTo>
                        <a:cubicBezTo>
                          <a:pt x="99655" y="363379"/>
                          <a:pt x="112990" y="377666"/>
                          <a:pt x="128230" y="388144"/>
                        </a:cubicBezTo>
                        <a:cubicBezTo>
                          <a:pt x="152995" y="404336"/>
                          <a:pt x="184428" y="409099"/>
                          <a:pt x="213955" y="397669"/>
                        </a:cubicBezTo>
                        <a:lnTo>
                          <a:pt x="220623" y="394811"/>
                        </a:lnTo>
                        <a:cubicBezTo>
                          <a:pt x="207288" y="382429"/>
                          <a:pt x="195858" y="368141"/>
                          <a:pt x="189190" y="350044"/>
                        </a:cubicBezTo>
                        <a:lnTo>
                          <a:pt x="89178" y="90964"/>
                        </a:lnTo>
                        <a:cubicBezTo>
                          <a:pt x="78700" y="62389"/>
                          <a:pt x="79653" y="32861"/>
                          <a:pt x="90130" y="7144"/>
                        </a:cubicBezTo>
                        <a:lnTo>
                          <a:pt x="67270" y="15716"/>
                        </a:lnTo>
                        <a:cubicBezTo>
                          <a:pt x="61555" y="17621"/>
                          <a:pt x="55840" y="20479"/>
                          <a:pt x="50125" y="24289"/>
                        </a:cubicBezTo>
                        <a:cubicBezTo>
                          <a:pt x="30123" y="36671"/>
                          <a:pt x="15835" y="56674"/>
                          <a:pt x="10120" y="78581"/>
                        </a:cubicBezTo>
                        <a:close/>
                      </a:path>
                    </a:pathLst>
                  </a:custGeom>
                  <a:solidFill>
                    <a:srgbClr val="0059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15" name="Google Shape;815;g20504be5587_0_1590"/>
                  <p:cNvSpPr/>
                  <p:nvPr/>
                </p:nvSpPr>
                <p:spPr>
                  <a:xfrm>
                    <a:off x="7186441" y="5598466"/>
                    <a:ext cx="400050" cy="542925"/>
                  </a:xfrm>
                  <a:custGeom>
                    <a:rect b="b" l="l" r="r" t="t"/>
                    <a:pathLst>
                      <a:path extrusionOk="0" h="542925" w="400050">
                        <a:moveTo>
                          <a:pt x="14918" y="196550"/>
                        </a:moveTo>
                        <a:lnTo>
                          <a:pt x="113978" y="456583"/>
                        </a:lnTo>
                        <a:cubicBezTo>
                          <a:pt x="120645" y="474680"/>
                          <a:pt x="132075" y="489920"/>
                          <a:pt x="145410" y="501350"/>
                        </a:cubicBezTo>
                        <a:cubicBezTo>
                          <a:pt x="176843" y="528973"/>
                          <a:pt x="231135" y="548023"/>
                          <a:pt x="273045" y="532783"/>
                        </a:cubicBezTo>
                        <a:lnTo>
                          <a:pt x="335910" y="508970"/>
                        </a:lnTo>
                        <a:cubicBezTo>
                          <a:pt x="394965" y="486110"/>
                          <a:pt x="415920" y="409910"/>
                          <a:pt x="393060" y="350855"/>
                        </a:cubicBezTo>
                        <a:lnTo>
                          <a:pt x="293048" y="89870"/>
                        </a:lnTo>
                        <a:cubicBezTo>
                          <a:pt x="270188" y="30815"/>
                          <a:pt x="193988" y="-9190"/>
                          <a:pt x="134933" y="13670"/>
                        </a:cubicBezTo>
                        <a:lnTo>
                          <a:pt x="72068" y="37483"/>
                        </a:lnTo>
                        <a:cubicBezTo>
                          <a:pt x="40635" y="49865"/>
                          <a:pt x="27300" y="83203"/>
                          <a:pt x="15870" y="111778"/>
                        </a:cubicBezTo>
                        <a:cubicBezTo>
                          <a:pt x="5393" y="138448"/>
                          <a:pt x="3488" y="167975"/>
                          <a:pt x="14918" y="196550"/>
                        </a:cubicBezTo>
                        <a:close/>
                      </a:path>
                    </a:pathLst>
                  </a:custGeom>
                  <a:solidFill>
                    <a:srgbClr val="FF78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16" name="Google Shape;816;g20504be5587_0_1590"/>
                  <p:cNvSpPr/>
                  <p:nvPr/>
                </p:nvSpPr>
                <p:spPr>
                  <a:xfrm>
                    <a:off x="7891770" y="5598377"/>
                    <a:ext cx="400050" cy="542925"/>
                  </a:xfrm>
                  <a:custGeom>
                    <a:rect b="b" l="l" r="r" t="t"/>
                    <a:pathLst>
                      <a:path extrusionOk="0" h="542925" w="400050">
                        <a:moveTo>
                          <a:pt x="294473" y="455719"/>
                        </a:moveTo>
                        <a:lnTo>
                          <a:pt x="393533" y="195686"/>
                        </a:lnTo>
                        <a:cubicBezTo>
                          <a:pt x="404010" y="167111"/>
                          <a:pt x="403058" y="137584"/>
                          <a:pt x="392580" y="111866"/>
                        </a:cubicBezTo>
                        <a:cubicBezTo>
                          <a:pt x="381150" y="83291"/>
                          <a:pt x="367815" y="49001"/>
                          <a:pt x="336383" y="37571"/>
                        </a:cubicBezTo>
                        <a:lnTo>
                          <a:pt x="273518" y="13759"/>
                        </a:lnTo>
                        <a:cubicBezTo>
                          <a:pt x="213510" y="-9101"/>
                          <a:pt x="138263" y="29951"/>
                          <a:pt x="115403" y="89959"/>
                        </a:cubicBezTo>
                        <a:lnTo>
                          <a:pt x="16343" y="349991"/>
                        </a:lnTo>
                        <a:cubicBezTo>
                          <a:pt x="-6517" y="409046"/>
                          <a:pt x="13485" y="485246"/>
                          <a:pt x="73493" y="508106"/>
                        </a:cubicBezTo>
                        <a:lnTo>
                          <a:pt x="136358" y="531919"/>
                        </a:lnTo>
                        <a:cubicBezTo>
                          <a:pt x="178268" y="548111"/>
                          <a:pt x="232560" y="528109"/>
                          <a:pt x="263993" y="500486"/>
                        </a:cubicBezTo>
                        <a:cubicBezTo>
                          <a:pt x="276375" y="489056"/>
                          <a:pt x="286853" y="473816"/>
                          <a:pt x="294473" y="455719"/>
                        </a:cubicBezTo>
                        <a:close/>
                      </a:path>
                    </a:pathLst>
                  </a:custGeom>
                  <a:solidFill>
                    <a:srgbClr val="FF78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817" name="Google Shape;817;g20504be5587_0_1590"/>
                <p:cNvSpPr/>
                <p:nvPr/>
              </p:nvSpPr>
              <p:spPr>
                <a:xfrm>
                  <a:off x="8947491" y="2019659"/>
                  <a:ext cx="243387" cy="421200"/>
                </a:xfrm>
                <a:custGeom>
                  <a:rect b="b" l="l" r="r" t="t"/>
                  <a:pathLst>
                    <a:path extrusionOk="0" h="3240000" w="1872208">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1E4E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grpSp>
          <p:sp>
            <p:nvSpPr>
              <p:cNvPr id="818" name="Google Shape;818;g20504be5587_0_1590"/>
              <p:cNvSpPr txBox="1"/>
              <p:nvPr/>
            </p:nvSpPr>
            <p:spPr>
              <a:xfrm>
                <a:off x="8584976" y="3785334"/>
                <a:ext cx="1584000" cy="2052000"/>
              </a:xfrm>
              <a:prstGeom prst="rect">
                <a:avLst/>
              </a:prstGeom>
              <a:noFill/>
              <a:ln cap="flat" cmpd="sng" w="28575">
                <a:solidFill>
                  <a:srgbClr val="FF78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59A1"/>
                  </a:buClr>
                  <a:buSzPts val="1400"/>
                  <a:buFont typeface="Calibri"/>
                  <a:buNone/>
                </a:pPr>
                <a:r>
                  <a:rPr b="1" i="0" lang="en-US" sz="1400" u="none" cap="none" strike="noStrike">
                    <a:solidFill>
                      <a:srgbClr val="0059A1"/>
                    </a:solidFill>
                    <a:latin typeface="Calibri"/>
                    <a:ea typeface="Calibri"/>
                    <a:cs typeface="Calibri"/>
                    <a:sym typeface="Calibri"/>
                  </a:rPr>
                  <a:t>DES RESSOURCES</a:t>
                </a:r>
                <a:endParaRPr b="0" i="0" sz="1400" u="none" cap="none" strike="noStrike">
                  <a:solidFill>
                    <a:srgbClr val="0059A1"/>
                  </a:solidFill>
                  <a:latin typeface="Calibri"/>
                  <a:ea typeface="Calibri"/>
                  <a:cs typeface="Calibri"/>
                  <a:sym typeface="Calibri"/>
                </a:endParaRPr>
              </a:p>
              <a:p>
                <a:pPr indent="0" lvl="0" marL="0" marR="0" rtl="0" algn="ctr">
                  <a:lnSpc>
                    <a:spcPct val="100000"/>
                  </a:lnSpc>
                  <a:spcBef>
                    <a:spcPts val="0"/>
                  </a:spcBef>
                  <a:spcAft>
                    <a:spcPts val="0"/>
                  </a:spcAft>
                  <a:buClr>
                    <a:srgbClr val="0059A1"/>
                  </a:buClr>
                  <a:buSzPts val="1400"/>
                  <a:buFont typeface="Calibri"/>
                  <a:buNone/>
                </a:pPr>
                <a:r>
                  <a:rPr b="1" i="0" lang="en-US" sz="1400" u="none" cap="none" strike="noStrike">
                    <a:solidFill>
                      <a:srgbClr val="0059A1"/>
                    </a:solidFill>
                    <a:latin typeface="Calibri"/>
                    <a:ea typeface="Calibri"/>
                    <a:cs typeface="Calibri"/>
                    <a:sym typeface="Calibri"/>
                  </a:rPr>
                  <a:t>EN LIGNES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3F3F3F"/>
                  </a:buClr>
                  <a:buSzPts val="1400"/>
                  <a:buFont typeface="Calibri"/>
                  <a:buNone/>
                </a:pPr>
                <a:r>
                  <a:rPr b="0" i="0" lang="en-US" sz="1400" u="none" cap="none" strike="noStrike">
                    <a:solidFill>
                      <a:srgbClr val="3F3F3F"/>
                    </a:solidFill>
                    <a:latin typeface="Calibri"/>
                    <a:ea typeface="Calibri"/>
                    <a:cs typeface="Calibri"/>
                    <a:sym typeface="Calibri"/>
                  </a:rPr>
                  <a:t>Les ressources sont consultables en synchrone et en asynchrone pour s’adapter au rythme de l’apprentissage</a:t>
                </a:r>
                <a:endParaRPr b="0" i="0" sz="1400" u="none" cap="none" strike="noStrike">
                  <a:solidFill>
                    <a:schemeClr val="dk1"/>
                  </a:solidFill>
                  <a:latin typeface="Calibri"/>
                  <a:ea typeface="Calibri"/>
                  <a:cs typeface="Calibri"/>
                  <a:sym typeface="Calibri"/>
                </a:endParaRPr>
              </a:p>
            </p:txBody>
          </p:sp>
          <p:grpSp>
            <p:nvGrpSpPr>
              <p:cNvPr id="819" name="Google Shape;819;g20504be5587_0_1590"/>
              <p:cNvGrpSpPr/>
              <p:nvPr/>
            </p:nvGrpSpPr>
            <p:grpSpPr>
              <a:xfrm>
                <a:off x="9058226" y="3022198"/>
                <a:ext cx="637500" cy="596700"/>
                <a:chOff x="8888631" y="3022198"/>
                <a:chExt cx="637500" cy="596700"/>
              </a:xfrm>
            </p:grpSpPr>
            <p:sp>
              <p:nvSpPr>
                <p:cNvPr id="820" name="Google Shape;820;g20504be5587_0_1590"/>
                <p:cNvSpPr/>
                <p:nvPr/>
              </p:nvSpPr>
              <p:spPr>
                <a:xfrm>
                  <a:off x="8888631" y="3022198"/>
                  <a:ext cx="637500" cy="596700"/>
                </a:xfrm>
                <a:prstGeom prst="ellipse">
                  <a:avLst/>
                </a:prstGeom>
                <a:noFill/>
                <a:ln cap="flat" cmpd="sng" w="28575">
                  <a:solidFill>
                    <a:srgbClr val="FF78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21" name="Google Shape;821;g20504be5587_0_1590"/>
                <p:cNvSpPr/>
                <p:nvPr/>
              </p:nvSpPr>
              <p:spPr>
                <a:xfrm>
                  <a:off x="9037302" y="3089716"/>
                  <a:ext cx="340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59A1"/>
                      </a:solidFill>
                      <a:latin typeface="Calibri"/>
                      <a:ea typeface="Calibri"/>
                      <a:cs typeface="Calibri"/>
                      <a:sym typeface="Calibri"/>
                    </a:rPr>
                    <a:t>5</a:t>
                  </a:r>
                  <a:endParaRPr b="0" i="0" sz="2400" u="none" cap="none" strike="noStrike">
                    <a:solidFill>
                      <a:srgbClr val="0059A1"/>
                    </a:solidFill>
                    <a:latin typeface="Calibri"/>
                    <a:ea typeface="Calibri"/>
                    <a:cs typeface="Calibri"/>
                    <a:sym typeface="Calibri"/>
                  </a:endParaRPr>
                </a:p>
              </p:txBody>
            </p:sp>
          </p:grpSp>
        </p:grpSp>
      </p:grpSp>
      <p:pic>
        <p:nvPicPr>
          <p:cNvPr id="822" name="Google Shape;822;g20504be5587_0_1590"/>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823" name="Google Shape;823;g20504be5587_0_1590"/>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OUS TITRE" showMasterSp="0">
  <p:cSld name="SLIDE SOUS TITRE">
    <p:spTree>
      <p:nvGrpSpPr>
        <p:cNvPr id="117" name="Shape 117"/>
        <p:cNvGrpSpPr/>
        <p:nvPr/>
      </p:nvGrpSpPr>
      <p:grpSpPr>
        <a:xfrm>
          <a:off x="0" y="0"/>
          <a:ext cx="0" cy="0"/>
          <a:chOff x="0" y="0"/>
          <a:chExt cx="0" cy="0"/>
        </a:xfrm>
      </p:grpSpPr>
      <p:pic>
        <p:nvPicPr>
          <p:cNvPr descr="Image 2" id="118" name="Google Shape;118;p40"/>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119" name="Google Shape;119;p40"/>
          <p:cNvSpPr txBox="1"/>
          <p:nvPr>
            <p:ph idx="1"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lvl1pPr indent="-228600" lvl="0" marL="457200" algn="ctr">
              <a:lnSpc>
                <a:spcPct val="100000"/>
              </a:lnSpc>
              <a:spcBef>
                <a:spcPts val="0"/>
              </a:spcBef>
              <a:spcAft>
                <a:spcPts val="0"/>
              </a:spcAft>
              <a:buClr>
                <a:srgbClr val="007842"/>
              </a:buClr>
              <a:buSzPts val="2800"/>
              <a:buFont typeface="Calibri"/>
              <a:buNone/>
              <a:defRPr b="1">
                <a:solidFill>
                  <a:srgbClr val="007842"/>
                </a:solidFill>
              </a:defRPr>
            </a:lvl1pPr>
            <a:lvl2pPr indent="-406400" lvl="1" marL="914400" algn="ctr">
              <a:lnSpc>
                <a:spcPct val="100000"/>
              </a:lnSpc>
              <a:spcBef>
                <a:spcPts val="0"/>
              </a:spcBef>
              <a:spcAft>
                <a:spcPts val="0"/>
              </a:spcAft>
              <a:buClr>
                <a:srgbClr val="007842"/>
              </a:buClr>
              <a:buSzPts val="2800"/>
              <a:buFont typeface="Calibri"/>
              <a:buChar char="•"/>
              <a:defRPr b="1">
                <a:solidFill>
                  <a:srgbClr val="007842"/>
                </a:solidFill>
              </a:defRPr>
            </a:lvl2pPr>
            <a:lvl3pPr indent="-406400" lvl="2" marL="1371600" algn="ctr">
              <a:lnSpc>
                <a:spcPct val="100000"/>
              </a:lnSpc>
              <a:spcBef>
                <a:spcPts val="0"/>
              </a:spcBef>
              <a:spcAft>
                <a:spcPts val="0"/>
              </a:spcAft>
              <a:buClr>
                <a:srgbClr val="007842"/>
              </a:buClr>
              <a:buSzPts val="2800"/>
              <a:buFont typeface="Calibri"/>
              <a:buChar char="•"/>
              <a:defRPr b="1">
                <a:solidFill>
                  <a:srgbClr val="007842"/>
                </a:solidFill>
              </a:defRPr>
            </a:lvl3pPr>
            <a:lvl4pPr indent="-406400" lvl="3" marL="1828800" algn="ctr">
              <a:lnSpc>
                <a:spcPct val="100000"/>
              </a:lnSpc>
              <a:spcBef>
                <a:spcPts val="0"/>
              </a:spcBef>
              <a:spcAft>
                <a:spcPts val="0"/>
              </a:spcAft>
              <a:buClr>
                <a:srgbClr val="007842"/>
              </a:buClr>
              <a:buSzPts val="2800"/>
              <a:buFont typeface="Calibri"/>
              <a:buChar char="•"/>
              <a:defRPr b="1">
                <a:solidFill>
                  <a:srgbClr val="007842"/>
                </a:solidFill>
              </a:defRPr>
            </a:lvl4pPr>
            <a:lvl5pPr indent="-406400" lvl="4" marL="2286000" algn="ctr">
              <a:lnSpc>
                <a:spcPct val="100000"/>
              </a:lnSpc>
              <a:spcBef>
                <a:spcPts val="0"/>
              </a:spcBef>
              <a:spcAft>
                <a:spcPts val="0"/>
              </a:spcAft>
              <a:buClr>
                <a:srgbClr val="007842"/>
              </a:buClr>
              <a:buSzPts val="2800"/>
              <a:buFont typeface="Calibri"/>
              <a:buChar char="•"/>
              <a:defRPr b="1">
                <a:solidFill>
                  <a:srgbClr val="007842"/>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20" name="Google Shape;120;p40"/>
          <p:cNvSpPr txBox="1"/>
          <p:nvPr>
            <p:ph idx="2"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007842"/>
              </a:buClr>
              <a:buSzPts val="2400"/>
              <a:buFont typeface="Calibri"/>
              <a:buNone/>
              <a:defRPr b="1" sz="2400">
                <a:solidFill>
                  <a:srgbClr val="007842"/>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21" name="Google Shape;121;p40"/>
          <p:cNvSpPr txBox="1"/>
          <p:nvPr>
            <p:ph idx="3"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lvl1pPr indent="-330200" lvl="0" marL="457200" algn="l">
              <a:lnSpc>
                <a:spcPct val="100000"/>
              </a:lnSpc>
              <a:spcBef>
                <a:spcPts val="600"/>
              </a:spcBef>
              <a:spcAft>
                <a:spcPts val="0"/>
              </a:spcAft>
              <a:buClr>
                <a:srgbClr val="D0D0D0"/>
              </a:buClr>
              <a:buSzPts val="1600"/>
              <a:buFont typeface="Calibri"/>
              <a:buAutoNum type="arabicPeriod"/>
              <a:defRPr sz="1600">
                <a:solidFill>
                  <a:srgbClr val="D0D0D0"/>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Picture 6" id="122" name="Google Shape;122;p40"/>
          <p:cNvPicPr preferRelativeResize="0"/>
          <p:nvPr/>
        </p:nvPicPr>
        <p:blipFill rotWithShape="1">
          <a:blip r:embed="rId3">
            <a:alphaModFix/>
          </a:blip>
          <a:srcRect b="0" l="0" r="0" t="0"/>
          <a:stretch/>
        </p:blipFill>
        <p:spPr>
          <a:xfrm>
            <a:off x="438444" y="195752"/>
            <a:ext cx="1027198" cy="1014822"/>
          </a:xfrm>
          <a:prstGeom prst="rect">
            <a:avLst/>
          </a:prstGeom>
          <a:noFill/>
          <a:ln>
            <a:noFill/>
          </a:ln>
        </p:spPr>
      </p:pic>
      <p:pic>
        <p:nvPicPr>
          <p:cNvPr descr="Image 8" id="123" name="Google Shape;123;p40"/>
          <p:cNvPicPr preferRelativeResize="0"/>
          <p:nvPr/>
        </p:nvPicPr>
        <p:blipFill rotWithShape="1">
          <a:blip r:embed="rId4">
            <a:alphaModFix/>
          </a:blip>
          <a:srcRect b="0" l="0" r="0" t="0"/>
          <a:stretch/>
        </p:blipFill>
        <p:spPr>
          <a:xfrm>
            <a:off x="1680261" y="380582"/>
            <a:ext cx="2002222" cy="645161"/>
          </a:xfrm>
          <a:prstGeom prst="rect">
            <a:avLst/>
          </a:prstGeom>
          <a:noFill/>
          <a:ln>
            <a:noFill/>
          </a:ln>
        </p:spPr>
      </p:pic>
      <p:sp>
        <p:nvSpPr>
          <p:cNvPr id="124" name="Google Shape;124;p4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PARTIE">
  <p:cSld name="1_SLIDE PARTIE">
    <p:spTree>
      <p:nvGrpSpPr>
        <p:cNvPr id="824" name="Shape 824"/>
        <p:cNvGrpSpPr/>
        <p:nvPr/>
      </p:nvGrpSpPr>
      <p:grpSpPr>
        <a:xfrm>
          <a:off x="0" y="0"/>
          <a:ext cx="0" cy="0"/>
          <a:chOff x="0" y="0"/>
          <a:chExt cx="0" cy="0"/>
        </a:xfrm>
      </p:grpSpPr>
      <p:pic>
        <p:nvPicPr>
          <p:cNvPr id="825" name="Google Shape;825;g20504be5587_0_1645"/>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826" name="Google Shape;826;g20504be5587_0_1645"/>
          <p:cNvSpPr/>
          <p:nvPr/>
        </p:nvSpPr>
        <p:spPr>
          <a:xfrm>
            <a:off x="8010000" y="6132986"/>
            <a:ext cx="2160000" cy="720000"/>
          </a:xfrm>
          <a:prstGeom prst="round2SameRect">
            <a:avLst>
              <a:gd fmla="val 16667" name="adj1"/>
              <a:gd fmla="val 0" name="adj2"/>
            </a:avLst>
          </a:prstGeom>
          <a:solidFill>
            <a:srgbClr val="0078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7" name="Google Shape;827;g20504be5587_0_1645"/>
          <p:cNvSpPr txBox="1"/>
          <p:nvPr>
            <p:ph idx="1"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7842"/>
              </a:buClr>
              <a:buSzPts val="2400"/>
              <a:buFont typeface="Arial"/>
              <a:buNone/>
              <a:defRPr b="1" i="0" sz="24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8" name="Google Shape;828;g20504be5587_0_1645"/>
          <p:cNvSpPr/>
          <p:nvPr/>
        </p:nvSpPr>
        <p:spPr>
          <a:xfrm>
            <a:off x="6300000" y="2340000"/>
            <a:ext cx="558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7842"/>
                </a:solidFill>
                <a:latin typeface="Calibri"/>
                <a:ea typeface="Calibri"/>
                <a:cs typeface="Calibri"/>
                <a:sym typeface="Calibri"/>
              </a:rPr>
              <a:t>Dans ce module, vous allez :</a:t>
            </a:r>
            <a:endParaRPr b="0" i="0" sz="1400" u="none" cap="none" strike="noStrike">
              <a:solidFill>
                <a:srgbClr val="000000"/>
              </a:solidFill>
              <a:latin typeface="Arial"/>
              <a:ea typeface="Arial"/>
              <a:cs typeface="Arial"/>
              <a:sym typeface="Arial"/>
            </a:endParaRPr>
          </a:p>
        </p:txBody>
      </p:sp>
      <p:sp>
        <p:nvSpPr>
          <p:cNvPr id="829" name="Google Shape;829;g20504be5587_0_1645"/>
          <p:cNvSpPr txBox="1"/>
          <p:nvPr>
            <p:ph idx="2" type="body"/>
          </p:nvPr>
        </p:nvSpPr>
        <p:spPr>
          <a:xfrm>
            <a:off x="6300000" y="2880000"/>
            <a:ext cx="5580000" cy="144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0" name="Google Shape;830;g20504be5587_0_1645"/>
          <p:cNvSpPr txBox="1"/>
          <p:nvPr>
            <p:ph idx="3" type="body"/>
          </p:nvPr>
        </p:nvSpPr>
        <p:spPr>
          <a:xfrm>
            <a:off x="8480684" y="6132986"/>
            <a:ext cx="1689300"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31" name="Google Shape;831;g20504be5587_0_1645"/>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pic>
        <p:nvPicPr>
          <p:cNvPr id="832" name="Google Shape;832;g20504be5587_0_1645"/>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833" name="Google Shape;833;g20504be5587_0_1645"/>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pic>
        <p:nvPicPr>
          <p:cNvPr id="834" name="Google Shape;834;g20504be5587_0_1645"/>
          <p:cNvPicPr preferRelativeResize="0"/>
          <p:nvPr/>
        </p:nvPicPr>
        <p:blipFill rotWithShape="1">
          <a:blip r:embed="rId6">
            <a:alphaModFix/>
          </a:blip>
          <a:srcRect b="0" l="0" r="0" t="0"/>
          <a:stretch/>
        </p:blipFill>
        <p:spPr>
          <a:xfrm>
            <a:off x="8657463" y="4542289"/>
            <a:ext cx="865074" cy="865074"/>
          </a:xfrm>
          <a:prstGeom prst="rect">
            <a:avLst/>
          </a:prstGeom>
          <a:noFill/>
          <a:ln>
            <a:noFill/>
          </a:ln>
        </p:spPr>
      </p:pic>
      <p:sp>
        <p:nvSpPr>
          <p:cNvPr id="835" name="Google Shape;835;g20504be5587_0_1645"/>
          <p:cNvSpPr txBox="1"/>
          <p:nvPr/>
        </p:nvSpPr>
        <p:spPr>
          <a:xfrm>
            <a:off x="6300000" y="561659"/>
            <a:ext cx="5580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7842"/>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OBJECTIFS">
  <p:cSld name="1_SLIDE OBJECTIFS">
    <p:spTree>
      <p:nvGrpSpPr>
        <p:cNvPr id="836" name="Shape 836"/>
        <p:cNvGrpSpPr/>
        <p:nvPr/>
      </p:nvGrpSpPr>
      <p:grpSpPr>
        <a:xfrm>
          <a:off x="0" y="0"/>
          <a:ext cx="0" cy="0"/>
          <a:chOff x="0" y="0"/>
          <a:chExt cx="0" cy="0"/>
        </a:xfrm>
      </p:grpSpPr>
      <p:pic>
        <p:nvPicPr>
          <p:cNvPr id="837" name="Google Shape;837;g20504be5587_0_1657"/>
          <p:cNvPicPr preferRelativeResize="0"/>
          <p:nvPr/>
        </p:nvPicPr>
        <p:blipFill rotWithShape="1">
          <a:blip r:embed="rId2">
            <a:alphaModFix/>
          </a:blip>
          <a:srcRect b="0" l="0" r="0" t="0"/>
          <a:stretch/>
        </p:blipFill>
        <p:spPr>
          <a:xfrm>
            <a:off x="4934" y="0"/>
            <a:ext cx="12187064" cy="6857999"/>
          </a:xfrm>
          <a:prstGeom prst="rect">
            <a:avLst/>
          </a:prstGeom>
          <a:noFill/>
          <a:ln>
            <a:noFill/>
          </a:ln>
        </p:spPr>
      </p:pic>
      <p:sp>
        <p:nvSpPr>
          <p:cNvPr id="838" name="Google Shape;838;g20504be5587_0_1657"/>
          <p:cNvSpPr/>
          <p:nvPr/>
        </p:nvSpPr>
        <p:spPr>
          <a:xfrm>
            <a:off x="6300000" y="2340000"/>
            <a:ext cx="558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7842"/>
                </a:solidFill>
                <a:latin typeface="Calibri"/>
                <a:ea typeface="Calibri"/>
                <a:cs typeface="Calibri"/>
                <a:sym typeface="Calibri"/>
              </a:rPr>
              <a:t>Ce que vous allez apprendre dans ce chapitre :</a:t>
            </a:r>
            <a:endParaRPr b="0" i="0" sz="1400" u="none" cap="none" strike="noStrike">
              <a:solidFill>
                <a:srgbClr val="000000"/>
              </a:solidFill>
              <a:latin typeface="Arial"/>
              <a:ea typeface="Arial"/>
              <a:cs typeface="Arial"/>
              <a:sym typeface="Arial"/>
            </a:endParaRPr>
          </a:p>
        </p:txBody>
      </p:sp>
      <p:sp>
        <p:nvSpPr>
          <p:cNvPr id="839" name="Google Shape;839;g20504be5587_0_1657"/>
          <p:cNvSpPr txBox="1"/>
          <p:nvPr>
            <p:ph idx="1" type="body"/>
          </p:nvPr>
        </p:nvSpPr>
        <p:spPr>
          <a:xfrm>
            <a:off x="6300000" y="2880000"/>
            <a:ext cx="5580000" cy="180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0" name="Google Shape;840;g20504be5587_0_1657"/>
          <p:cNvSpPr/>
          <p:nvPr/>
        </p:nvSpPr>
        <p:spPr>
          <a:xfrm>
            <a:off x="8010000" y="6132986"/>
            <a:ext cx="2160000" cy="720000"/>
          </a:xfrm>
          <a:prstGeom prst="round2SameRect">
            <a:avLst>
              <a:gd fmla="val 16667" name="adj1"/>
              <a:gd fmla="val 0" name="adj2"/>
            </a:avLst>
          </a:prstGeom>
          <a:solidFill>
            <a:srgbClr val="0078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1" name="Google Shape;841;g20504be5587_0_1657"/>
          <p:cNvSpPr txBox="1"/>
          <p:nvPr>
            <p:ph idx="2" type="body"/>
          </p:nvPr>
        </p:nvSpPr>
        <p:spPr>
          <a:xfrm>
            <a:off x="8480684" y="6132986"/>
            <a:ext cx="1689300"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42" name="Google Shape;842;g20504be5587_0_1657"/>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pic>
        <p:nvPicPr>
          <p:cNvPr id="843" name="Google Shape;843;g20504be5587_0_1657"/>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844" name="Google Shape;844;g20504be5587_0_1657"/>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sp>
        <p:nvSpPr>
          <p:cNvPr id="845" name="Google Shape;845;g20504be5587_0_1657"/>
          <p:cNvSpPr txBox="1"/>
          <p:nvPr>
            <p:ph idx="3"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7842"/>
              </a:buClr>
              <a:buSzPts val="2800"/>
              <a:buFont typeface="Arial"/>
              <a:buNone/>
              <a:defRPr b="1" i="0" sz="28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6" name="Google Shape;846;g20504be5587_0_1657"/>
          <p:cNvSpPr txBox="1"/>
          <p:nvPr>
            <p:ph idx="4"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7842"/>
              </a:buClr>
              <a:buSzPts val="2400"/>
              <a:buFont typeface="Arial"/>
              <a:buNone/>
              <a:defRPr b="1" i="0" sz="24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SOUS TITRE">
  <p:cSld name="SLIDE SOUS TITRE">
    <p:spTree>
      <p:nvGrpSpPr>
        <p:cNvPr id="847" name="Shape 847"/>
        <p:cNvGrpSpPr/>
        <p:nvPr/>
      </p:nvGrpSpPr>
      <p:grpSpPr>
        <a:xfrm>
          <a:off x="0" y="0"/>
          <a:ext cx="0" cy="0"/>
          <a:chOff x="0" y="0"/>
          <a:chExt cx="0" cy="0"/>
        </a:xfrm>
      </p:grpSpPr>
      <p:pic>
        <p:nvPicPr>
          <p:cNvPr id="848" name="Google Shape;848;g20504be5587_0_1668"/>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849" name="Google Shape;849;g20504be5587_0_1668"/>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7842"/>
              </a:buClr>
              <a:buSzPts val="2800"/>
              <a:buFont typeface="Arial"/>
              <a:buNone/>
              <a:defRPr b="1" i="0" sz="28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0" name="Google Shape;850;g20504be5587_0_1668"/>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7842"/>
              </a:buClr>
              <a:buSzPts val="2400"/>
              <a:buFont typeface="Arial"/>
              <a:buNone/>
              <a:defRPr b="1" i="0" sz="24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1" name="Google Shape;851;g20504be5587_0_1668"/>
          <p:cNvSpPr txBox="1"/>
          <p:nvPr>
            <p:ph idx="3" type="body"/>
          </p:nvPr>
        </p:nvSpPr>
        <p:spPr>
          <a:xfrm>
            <a:off x="6300000" y="2880000"/>
            <a:ext cx="5580000" cy="180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D0D0D0"/>
              </a:buClr>
              <a:buSzPts val="1600"/>
              <a:buFont typeface="Calibri"/>
              <a:buAutoNum type="arabicPeriod"/>
              <a:defRPr b="0" i="0" sz="1600" u="none" cap="none" strike="noStrike">
                <a:solidFill>
                  <a:srgbClr val="D0D0D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2" name="Google Shape;852;g20504be5587_0_1668"/>
          <p:cNvPicPr preferRelativeResize="0"/>
          <p:nvPr/>
        </p:nvPicPr>
        <p:blipFill rotWithShape="1">
          <a:blip r:embed="rId3">
            <a:alphaModFix/>
          </a:blip>
          <a:srcRect b="0" l="0" r="0" t="0"/>
          <a:stretch/>
        </p:blipFill>
        <p:spPr>
          <a:xfrm>
            <a:off x="438444" y="195753"/>
            <a:ext cx="1027197" cy="1014820"/>
          </a:xfrm>
          <a:prstGeom prst="rect">
            <a:avLst/>
          </a:prstGeom>
          <a:noFill/>
          <a:ln>
            <a:noFill/>
          </a:ln>
        </p:spPr>
      </p:pic>
      <p:pic>
        <p:nvPicPr>
          <p:cNvPr id="853" name="Google Shape;853;g20504be5587_0_1668"/>
          <p:cNvPicPr preferRelativeResize="0"/>
          <p:nvPr/>
        </p:nvPicPr>
        <p:blipFill rotWithShape="1">
          <a:blip r:embed="rId4">
            <a:alphaModFix/>
          </a:blip>
          <a:srcRect b="0" l="0" r="0" t="0"/>
          <a:stretch/>
        </p:blipFill>
        <p:spPr>
          <a:xfrm>
            <a:off x="1680261" y="380583"/>
            <a:ext cx="2002221" cy="64516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PARTIE">
  <p:cSld name="2_SLIDE PARTIE">
    <p:spTree>
      <p:nvGrpSpPr>
        <p:cNvPr id="854" name="Shape 854"/>
        <p:cNvGrpSpPr/>
        <p:nvPr/>
      </p:nvGrpSpPr>
      <p:grpSpPr>
        <a:xfrm>
          <a:off x="0" y="0"/>
          <a:ext cx="0" cy="0"/>
          <a:chOff x="0" y="0"/>
          <a:chExt cx="0" cy="0"/>
        </a:xfrm>
      </p:grpSpPr>
      <p:pic>
        <p:nvPicPr>
          <p:cNvPr id="855" name="Google Shape;855;g20504be5587_0_1688"/>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856" name="Google Shape;856;g20504be5587_0_1688"/>
          <p:cNvSpPr/>
          <p:nvPr/>
        </p:nvSpPr>
        <p:spPr>
          <a:xfrm>
            <a:off x="8010000" y="6132986"/>
            <a:ext cx="2160000" cy="720000"/>
          </a:xfrm>
          <a:prstGeom prst="round2SameRect">
            <a:avLst>
              <a:gd fmla="val 16667" name="adj1"/>
              <a:gd fmla="val 0" name="adj2"/>
            </a:avLst>
          </a:prstGeom>
          <a:solidFill>
            <a:srgbClr val="FF7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7" name="Google Shape;857;g20504be5587_0_1688"/>
          <p:cNvSpPr txBox="1"/>
          <p:nvPr>
            <p:ph idx="1"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FF7800"/>
              </a:buClr>
              <a:buSzPts val="2400"/>
              <a:buFont typeface="Arial"/>
              <a:buNone/>
              <a:defRPr b="1" i="0" sz="24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8" name="Google Shape;858;g20504be5587_0_1688"/>
          <p:cNvSpPr/>
          <p:nvPr/>
        </p:nvSpPr>
        <p:spPr>
          <a:xfrm>
            <a:off x="6300000" y="2340000"/>
            <a:ext cx="558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7800"/>
                </a:solidFill>
                <a:latin typeface="Calibri"/>
                <a:ea typeface="Calibri"/>
                <a:cs typeface="Calibri"/>
                <a:sym typeface="Calibri"/>
              </a:rPr>
              <a:t>Dans ce module, vous allez :</a:t>
            </a:r>
            <a:endParaRPr b="0" i="0" sz="1400" u="none" cap="none" strike="noStrike">
              <a:solidFill>
                <a:srgbClr val="000000"/>
              </a:solidFill>
              <a:latin typeface="Arial"/>
              <a:ea typeface="Arial"/>
              <a:cs typeface="Arial"/>
              <a:sym typeface="Arial"/>
            </a:endParaRPr>
          </a:p>
        </p:txBody>
      </p:sp>
      <p:sp>
        <p:nvSpPr>
          <p:cNvPr id="859" name="Google Shape;859;g20504be5587_0_1688"/>
          <p:cNvSpPr txBox="1"/>
          <p:nvPr>
            <p:ph idx="2" type="body"/>
          </p:nvPr>
        </p:nvSpPr>
        <p:spPr>
          <a:xfrm>
            <a:off x="6300000" y="2880000"/>
            <a:ext cx="5580000" cy="144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0" name="Google Shape;860;g20504be5587_0_1688"/>
          <p:cNvSpPr txBox="1"/>
          <p:nvPr>
            <p:ph idx="3" type="body"/>
          </p:nvPr>
        </p:nvSpPr>
        <p:spPr>
          <a:xfrm>
            <a:off x="8480684" y="6132986"/>
            <a:ext cx="1689300"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61" name="Google Shape;861;g20504be5587_0_1688"/>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pic>
        <p:nvPicPr>
          <p:cNvPr id="862" name="Google Shape;862;g20504be5587_0_1688"/>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863" name="Google Shape;863;g20504be5587_0_1688"/>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pic>
        <p:nvPicPr>
          <p:cNvPr id="864" name="Google Shape;864;g20504be5587_0_1688"/>
          <p:cNvPicPr preferRelativeResize="0"/>
          <p:nvPr/>
        </p:nvPicPr>
        <p:blipFill rotWithShape="1">
          <a:blip r:embed="rId6">
            <a:alphaModFix/>
          </a:blip>
          <a:srcRect b="0" l="0" r="0" t="0"/>
          <a:stretch/>
        </p:blipFill>
        <p:spPr>
          <a:xfrm>
            <a:off x="8657463" y="4542289"/>
            <a:ext cx="865074" cy="865074"/>
          </a:xfrm>
          <a:prstGeom prst="rect">
            <a:avLst/>
          </a:prstGeom>
          <a:noFill/>
          <a:ln>
            <a:noFill/>
          </a:ln>
        </p:spPr>
      </p:pic>
      <p:sp>
        <p:nvSpPr>
          <p:cNvPr id="865" name="Google Shape;865;g20504be5587_0_1688"/>
          <p:cNvSpPr txBox="1"/>
          <p:nvPr/>
        </p:nvSpPr>
        <p:spPr>
          <a:xfrm>
            <a:off x="6300000" y="561659"/>
            <a:ext cx="5580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7800"/>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OBJECTIFS">
  <p:cSld name="2_SLIDE OBJECTIFS">
    <p:spTree>
      <p:nvGrpSpPr>
        <p:cNvPr id="866" name="Shape 866"/>
        <p:cNvGrpSpPr/>
        <p:nvPr/>
      </p:nvGrpSpPr>
      <p:grpSpPr>
        <a:xfrm>
          <a:off x="0" y="0"/>
          <a:ext cx="0" cy="0"/>
          <a:chOff x="0" y="0"/>
          <a:chExt cx="0" cy="0"/>
        </a:xfrm>
      </p:grpSpPr>
      <p:pic>
        <p:nvPicPr>
          <p:cNvPr id="867" name="Google Shape;867;g20504be5587_0_1700"/>
          <p:cNvPicPr preferRelativeResize="0"/>
          <p:nvPr/>
        </p:nvPicPr>
        <p:blipFill rotWithShape="1">
          <a:blip r:embed="rId2">
            <a:alphaModFix/>
          </a:blip>
          <a:srcRect b="0" l="0" r="0" t="0"/>
          <a:stretch/>
        </p:blipFill>
        <p:spPr>
          <a:xfrm>
            <a:off x="4934" y="0"/>
            <a:ext cx="12187064" cy="6857999"/>
          </a:xfrm>
          <a:prstGeom prst="rect">
            <a:avLst/>
          </a:prstGeom>
          <a:noFill/>
          <a:ln>
            <a:noFill/>
          </a:ln>
        </p:spPr>
      </p:pic>
      <p:sp>
        <p:nvSpPr>
          <p:cNvPr id="868" name="Google Shape;868;g20504be5587_0_1700"/>
          <p:cNvSpPr/>
          <p:nvPr/>
        </p:nvSpPr>
        <p:spPr>
          <a:xfrm>
            <a:off x="6300000" y="2340000"/>
            <a:ext cx="558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7800"/>
                </a:solidFill>
                <a:latin typeface="Calibri"/>
                <a:ea typeface="Calibri"/>
                <a:cs typeface="Calibri"/>
                <a:sym typeface="Calibri"/>
              </a:rPr>
              <a:t>Ce que vous allez apprendre dans ce chapitre :</a:t>
            </a:r>
            <a:endParaRPr b="0" i="0" sz="1400" u="none" cap="none" strike="noStrike">
              <a:solidFill>
                <a:srgbClr val="000000"/>
              </a:solidFill>
              <a:latin typeface="Arial"/>
              <a:ea typeface="Arial"/>
              <a:cs typeface="Arial"/>
              <a:sym typeface="Arial"/>
            </a:endParaRPr>
          </a:p>
        </p:txBody>
      </p:sp>
      <p:sp>
        <p:nvSpPr>
          <p:cNvPr id="869" name="Google Shape;869;g20504be5587_0_1700"/>
          <p:cNvSpPr txBox="1"/>
          <p:nvPr>
            <p:ph idx="1" type="body"/>
          </p:nvPr>
        </p:nvSpPr>
        <p:spPr>
          <a:xfrm>
            <a:off x="6300000" y="2880000"/>
            <a:ext cx="5580000" cy="180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0" name="Google Shape;870;g20504be5587_0_1700"/>
          <p:cNvSpPr/>
          <p:nvPr/>
        </p:nvSpPr>
        <p:spPr>
          <a:xfrm>
            <a:off x="8010000" y="6132986"/>
            <a:ext cx="2160000" cy="720000"/>
          </a:xfrm>
          <a:prstGeom prst="round2SameRect">
            <a:avLst>
              <a:gd fmla="val 16667" name="adj1"/>
              <a:gd fmla="val 0" name="adj2"/>
            </a:avLst>
          </a:prstGeom>
          <a:solidFill>
            <a:srgbClr val="FF7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1" name="Google Shape;871;g20504be5587_0_1700"/>
          <p:cNvSpPr txBox="1"/>
          <p:nvPr>
            <p:ph idx="2" type="body"/>
          </p:nvPr>
        </p:nvSpPr>
        <p:spPr>
          <a:xfrm>
            <a:off x="8480684" y="6132986"/>
            <a:ext cx="1689300"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2" name="Google Shape;872;g20504be5587_0_1700"/>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pic>
        <p:nvPicPr>
          <p:cNvPr id="873" name="Google Shape;873;g20504be5587_0_1700"/>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874" name="Google Shape;874;g20504be5587_0_1700"/>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sp>
        <p:nvSpPr>
          <p:cNvPr id="875" name="Google Shape;875;g20504be5587_0_1700"/>
          <p:cNvSpPr txBox="1"/>
          <p:nvPr>
            <p:ph idx="3"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FF7800"/>
              </a:buClr>
              <a:buSzPts val="2800"/>
              <a:buFont typeface="Arial"/>
              <a:buNone/>
              <a:defRPr b="1" i="0" sz="28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6" name="Google Shape;876;g20504be5587_0_1700"/>
          <p:cNvSpPr txBox="1"/>
          <p:nvPr>
            <p:ph idx="4"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FF7800"/>
              </a:buClr>
              <a:buSzPts val="2400"/>
              <a:buFont typeface="Arial"/>
              <a:buNone/>
              <a:defRPr b="1" i="0" sz="24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SOUS TITRE">
  <p:cSld name="1_SLIDE SOUS TITRE">
    <p:spTree>
      <p:nvGrpSpPr>
        <p:cNvPr id="877" name="Shape 877"/>
        <p:cNvGrpSpPr/>
        <p:nvPr/>
      </p:nvGrpSpPr>
      <p:grpSpPr>
        <a:xfrm>
          <a:off x="0" y="0"/>
          <a:ext cx="0" cy="0"/>
          <a:chOff x="0" y="0"/>
          <a:chExt cx="0" cy="0"/>
        </a:xfrm>
      </p:grpSpPr>
      <p:pic>
        <p:nvPicPr>
          <p:cNvPr id="878" name="Google Shape;878;g20504be5587_0_1711"/>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879" name="Google Shape;879;g20504be5587_0_1711"/>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FF7800"/>
              </a:buClr>
              <a:buSzPts val="2800"/>
              <a:buFont typeface="Arial"/>
              <a:buNone/>
              <a:defRPr b="1" i="0" sz="28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0" name="Google Shape;880;g20504be5587_0_1711"/>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FF7800"/>
              </a:buClr>
              <a:buSzPts val="2400"/>
              <a:buFont typeface="Arial"/>
              <a:buNone/>
              <a:defRPr b="1" i="0" sz="24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1" name="Google Shape;881;g20504be5587_0_1711"/>
          <p:cNvSpPr txBox="1"/>
          <p:nvPr>
            <p:ph idx="3" type="body"/>
          </p:nvPr>
        </p:nvSpPr>
        <p:spPr>
          <a:xfrm>
            <a:off x="6300000" y="2880000"/>
            <a:ext cx="5580000" cy="180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D0D0D0"/>
              </a:buClr>
              <a:buSzPts val="1600"/>
              <a:buFont typeface="Calibri"/>
              <a:buAutoNum type="arabicPeriod"/>
              <a:defRPr b="0" i="0" sz="1600" u="none" cap="none" strike="noStrike">
                <a:solidFill>
                  <a:srgbClr val="D0D0D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2" name="Google Shape;882;g20504be5587_0_1711"/>
          <p:cNvPicPr preferRelativeResize="0"/>
          <p:nvPr/>
        </p:nvPicPr>
        <p:blipFill rotWithShape="1">
          <a:blip r:embed="rId3">
            <a:alphaModFix/>
          </a:blip>
          <a:srcRect b="0" l="0" r="0" t="0"/>
          <a:stretch/>
        </p:blipFill>
        <p:spPr>
          <a:xfrm>
            <a:off x="438444" y="195753"/>
            <a:ext cx="1027197" cy="1014820"/>
          </a:xfrm>
          <a:prstGeom prst="rect">
            <a:avLst/>
          </a:prstGeom>
          <a:noFill/>
          <a:ln>
            <a:noFill/>
          </a:ln>
        </p:spPr>
      </p:pic>
      <p:pic>
        <p:nvPicPr>
          <p:cNvPr id="883" name="Google Shape;883;g20504be5587_0_1711"/>
          <p:cNvPicPr preferRelativeResize="0"/>
          <p:nvPr/>
        </p:nvPicPr>
        <p:blipFill rotWithShape="1">
          <a:blip r:embed="rId4">
            <a:alphaModFix/>
          </a:blip>
          <a:srcRect b="0" l="0" r="0" t="0"/>
          <a:stretch/>
        </p:blipFill>
        <p:spPr>
          <a:xfrm>
            <a:off x="1680261" y="380583"/>
            <a:ext cx="2002221" cy="64516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CONTENU  PARTIE 2">
  <p:cSld name="1_SLIDE CONTENU  PARTIE 2">
    <p:spTree>
      <p:nvGrpSpPr>
        <p:cNvPr id="884" name="Shape 884"/>
        <p:cNvGrpSpPr/>
        <p:nvPr/>
      </p:nvGrpSpPr>
      <p:grpSpPr>
        <a:xfrm>
          <a:off x="0" y="0"/>
          <a:ext cx="0" cy="0"/>
          <a:chOff x="0" y="0"/>
          <a:chExt cx="0" cy="0"/>
        </a:xfrm>
      </p:grpSpPr>
      <p:pic>
        <p:nvPicPr>
          <p:cNvPr id="885" name="Google Shape;885;g20504be5587_0_1718"/>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886" name="Google Shape;886;g20504be5587_0_1718"/>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887" name="Google Shape;887;g20504be5587_0_1718"/>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888" name="Google Shape;888;g20504be5587_0_1718"/>
          <p:cNvSpPr/>
          <p:nvPr/>
        </p:nvSpPr>
        <p:spPr>
          <a:xfrm>
            <a:off x="536787" y="1461023"/>
            <a:ext cx="11118300" cy="5146200"/>
          </a:xfrm>
          <a:prstGeom prst="rect">
            <a:avLst/>
          </a:prstGeom>
          <a:solidFill>
            <a:srgbClr val="FFFFFF"/>
          </a:solidFill>
          <a:ln cap="flat" cmpd="sng" w="9525">
            <a:solidFill>
              <a:srgbClr val="F9CCAD"/>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89" name="Google Shape;889;g20504be5587_0_1718"/>
          <p:cNvSpPr/>
          <p:nvPr/>
        </p:nvSpPr>
        <p:spPr>
          <a:xfrm rot="5400000">
            <a:off x="87" y="5868983"/>
            <a:ext cx="536700" cy="536700"/>
          </a:xfrm>
          <a:prstGeom prst="teardrop">
            <a:avLst>
              <a:gd fmla="val 100000" name="adj"/>
            </a:avLst>
          </a:prstGeom>
          <a:solidFill>
            <a:srgbClr val="FF7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0" name="Google Shape;890;g20504be5587_0_1718"/>
          <p:cNvSpPr txBox="1"/>
          <p:nvPr/>
        </p:nvSpPr>
        <p:spPr>
          <a:xfrm rot="-5400000">
            <a:off x="-271649" y="5331814"/>
            <a:ext cx="1080000" cy="536700"/>
          </a:xfrm>
          <a:prstGeom prst="rect">
            <a:avLst/>
          </a:prstGeom>
          <a:solidFill>
            <a:srgbClr val="FF7800"/>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pic>
        <p:nvPicPr>
          <p:cNvPr id="891" name="Google Shape;891;g20504be5587_0_1718"/>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892" name="Google Shape;892;g20504be5587_0_1718"/>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893" name="Google Shape;893;g20504be5587_0_1718"/>
          <p:cNvSpPr txBox="1"/>
          <p:nvPr>
            <p:ph idx="1"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4" name="Google Shape;894;g20504be5587_0_1718"/>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FF7800"/>
              </a:buClr>
              <a:buSzPts val="2000"/>
              <a:buFont typeface="Calibri"/>
              <a:buNone/>
              <a:defRPr b="1" i="0" sz="2000" u="none" cap="none" strike="noStrike">
                <a:solidFill>
                  <a:srgbClr val="FF78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5" name="Google Shape;895;g20504be5587_0_1718"/>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6" name="Google Shape;896;g20504be5587_0_1718"/>
          <p:cNvSpPr txBox="1"/>
          <p:nvPr>
            <p:ph idx="3"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PARTIE">
  <p:cSld name="3_SLIDE PARTIE">
    <p:spTree>
      <p:nvGrpSpPr>
        <p:cNvPr id="897" name="Shape 897"/>
        <p:cNvGrpSpPr/>
        <p:nvPr/>
      </p:nvGrpSpPr>
      <p:grpSpPr>
        <a:xfrm>
          <a:off x="0" y="0"/>
          <a:ext cx="0" cy="0"/>
          <a:chOff x="0" y="0"/>
          <a:chExt cx="0" cy="0"/>
        </a:xfrm>
      </p:grpSpPr>
      <p:pic>
        <p:nvPicPr>
          <p:cNvPr id="898" name="Google Shape;898;g20504be5587_0_1731"/>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899" name="Google Shape;899;g20504be5587_0_1731"/>
          <p:cNvSpPr/>
          <p:nvPr/>
        </p:nvSpPr>
        <p:spPr>
          <a:xfrm>
            <a:off x="8010000" y="6132986"/>
            <a:ext cx="2160000" cy="720000"/>
          </a:xfrm>
          <a:prstGeom prst="round2SameRect">
            <a:avLst>
              <a:gd fmla="val 16667" name="adj1"/>
              <a:gd fmla="val 0" name="adj2"/>
            </a:avLst>
          </a:pr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0" name="Google Shape;900;g20504be5587_0_1731"/>
          <p:cNvSpPr txBox="1"/>
          <p:nvPr>
            <p:ph idx="1"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59A1"/>
              </a:buClr>
              <a:buSzPts val="2400"/>
              <a:buFont typeface="Arial"/>
              <a:buNone/>
              <a:defRPr b="1" i="0" sz="24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1" name="Google Shape;901;g20504be5587_0_1731"/>
          <p:cNvSpPr/>
          <p:nvPr/>
        </p:nvSpPr>
        <p:spPr>
          <a:xfrm>
            <a:off x="6300000" y="2340000"/>
            <a:ext cx="558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59A1"/>
                </a:solidFill>
                <a:latin typeface="Calibri"/>
                <a:ea typeface="Calibri"/>
                <a:cs typeface="Calibri"/>
                <a:sym typeface="Calibri"/>
              </a:rPr>
              <a:t>Dans ce module, vous allez :</a:t>
            </a:r>
            <a:endParaRPr b="0" i="0" sz="1400" u="none" cap="none" strike="noStrike">
              <a:solidFill>
                <a:srgbClr val="000000"/>
              </a:solidFill>
              <a:latin typeface="Arial"/>
              <a:ea typeface="Arial"/>
              <a:cs typeface="Arial"/>
              <a:sym typeface="Arial"/>
            </a:endParaRPr>
          </a:p>
        </p:txBody>
      </p:sp>
      <p:sp>
        <p:nvSpPr>
          <p:cNvPr id="902" name="Google Shape;902;g20504be5587_0_1731"/>
          <p:cNvSpPr txBox="1"/>
          <p:nvPr>
            <p:ph idx="2" type="body"/>
          </p:nvPr>
        </p:nvSpPr>
        <p:spPr>
          <a:xfrm>
            <a:off x="6300000" y="2880000"/>
            <a:ext cx="5580000" cy="144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3" name="Google Shape;903;g20504be5587_0_1731"/>
          <p:cNvSpPr txBox="1"/>
          <p:nvPr>
            <p:ph idx="3" type="body"/>
          </p:nvPr>
        </p:nvSpPr>
        <p:spPr>
          <a:xfrm>
            <a:off x="8480684" y="6132986"/>
            <a:ext cx="1689300"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04" name="Google Shape;904;g20504be5587_0_1731"/>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pic>
        <p:nvPicPr>
          <p:cNvPr id="905" name="Google Shape;905;g20504be5587_0_1731"/>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906" name="Google Shape;906;g20504be5587_0_1731"/>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pic>
        <p:nvPicPr>
          <p:cNvPr id="907" name="Google Shape;907;g20504be5587_0_1731"/>
          <p:cNvPicPr preferRelativeResize="0"/>
          <p:nvPr/>
        </p:nvPicPr>
        <p:blipFill rotWithShape="1">
          <a:blip r:embed="rId6">
            <a:alphaModFix/>
          </a:blip>
          <a:srcRect b="0" l="0" r="0" t="0"/>
          <a:stretch/>
        </p:blipFill>
        <p:spPr>
          <a:xfrm>
            <a:off x="8657463" y="4542289"/>
            <a:ext cx="865074" cy="865074"/>
          </a:xfrm>
          <a:prstGeom prst="rect">
            <a:avLst/>
          </a:prstGeom>
          <a:noFill/>
          <a:ln>
            <a:noFill/>
          </a:ln>
        </p:spPr>
      </p:pic>
      <p:sp>
        <p:nvSpPr>
          <p:cNvPr id="908" name="Google Shape;908;g20504be5587_0_1731"/>
          <p:cNvSpPr txBox="1"/>
          <p:nvPr/>
        </p:nvSpPr>
        <p:spPr>
          <a:xfrm>
            <a:off x="6300000" y="561659"/>
            <a:ext cx="5580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59A1"/>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OBJECTIFS">
  <p:cSld name="3_SLIDE OBJECTIFS">
    <p:spTree>
      <p:nvGrpSpPr>
        <p:cNvPr id="909" name="Shape 909"/>
        <p:cNvGrpSpPr/>
        <p:nvPr/>
      </p:nvGrpSpPr>
      <p:grpSpPr>
        <a:xfrm>
          <a:off x="0" y="0"/>
          <a:ext cx="0" cy="0"/>
          <a:chOff x="0" y="0"/>
          <a:chExt cx="0" cy="0"/>
        </a:xfrm>
      </p:grpSpPr>
      <p:pic>
        <p:nvPicPr>
          <p:cNvPr id="910" name="Google Shape;910;g20504be5587_0_1743"/>
          <p:cNvPicPr preferRelativeResize="0"/>
          <p:nvPr/>
        </p:nvPicPr>
        <p:blipFill rotWithShape="1">
          <a:blip r:embed="rId2">
            <a:alphaModFix/>
          </a:blip>
          <a:srcRect b="0" l="0" r="0" t="0"/>
          <a:stretch/>
        </p:blipFill>
        <p:spPr>
          <a:xfrm>
            <a:off x="4934" y="0"/>
            <a:ext cx="12187064" cy="6857999"/>
          </a:xfrm>
          <a:prstGeom prst="rect">
            <a:avLst/>
          </a:prstGeom>
          <a:noFill/>
          <a:ln>
            <a:noFill/>
          </a:ln>
        </p:spPr>
      </p:pic>
      <p:sp>
        <p:nvSpPr>
          <p:cNvPr id="911" name="Google Shape;911;g20504be5587_0_1743"/>
          <p:cNvSpPr/>
          <p:nvPr/>
        </p:nvSpPr>
        <p:spPr>
          <a:xfrm>
            <a:off x="6300000" y="2340000"/>
            <a:ext cx="558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59A1"/>
                </a:solidFill>
                <a:latin typeface="Calibri"/>
                <a:ea typeface="Calibri"/>
                <a:cs typeface="Calibri"/>
                <a:sym typeface="Calibri"/>
              </a:rPr>
              <a:t>Ce que vous allez apprendre dans ce chapitre :</a:t>
            </a:r>
            <a:endParaRPr b="0" i="0" sz="1400" u="none" cap="none" strike="noStrike">
              <a:solidFill>
                <a:srgbClr val="000000"/>
              </a:solidFill>
              <a:latin typeface="Arial"/>
              <a:ea typeface="Arial"/>
              <a:cs typeface="Arial"/>
              <a:sym typeface="Arial"/>
            </a:endParaRPr>
          </a:p>
        </p:txBody>
      </p:sp>
      <p:sp>
        <p:nvSpPr>
          <p:cNvPr id="912" name="Google Shape;912;g20504be5587_0_1743"/>
          <p:cNvSpPr txBox="1"/>
          <p:nvPr>
            <p:ph idx="1" type="body"/>
          </p:nvPr>
        </p:nvSpPr>
        <p:spPr>
          <a:xfrm>
            <a:off x="6300000" y="2880000"/>
            <a:ext cx="5580000" cy="180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3" name="Google Shape;913;g20504be5587_0_1743"/>
          <p:cNvSpPr/>
          <p:nvPr/>
        </p:nvSpPr>
        <p:spPr>
          <a:xfrm>
            <a:off x="8010000" y="6132986"/>
            <a:ext cx="2160000" cy="720000"/>
          </a:xfrm>
          <a:prstGeom prst="round2SameRect">
            <a:avLst>
              <a:gd fmla="val 16667" name="adj1"/>
              <a:gd fmla="val 0" name="adj2"/>
            </a:avLst>
          </a:pr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4" name="Google Shape;914;g20504be5587_0_1743"/>
          <p:cNvSpPr txBox="1"/>
          <p:nvPr>
            <p:ph idx="2" type="body"/>
          </p:nvPr>
        </p:nvSpPr>
        <p:spPr>
          <a:xfrm>
            <a:off x="8480684" y="6132986"/>
            <a:ext cx="1689300"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15" name="Google Shape;915;g20504be5587_0_1743"/>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pic>
        <p:nvPicPr>
          <p:cNvPr id="916" name="Google Shape;916;g20504be5587_0_1743"/>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917" name="Google Shape;917;g20504be5587_0_1743"/>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sp>
        <p:nvSpPr>
          <p:cNvPr id="918" name="Google Shape;918;g20504be5587_0_1743"/>
          <p:cNvSpPr txBox="1"/>
          <p:nvPr>
            <p:ph idx="3"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59A1"/>
              </a:buClr>
              <a:buSzPts val="2800"/>
              <a:buFont typeface="Arial"/>
              <a:buNone/>
              <a:defRPr b="1" i="0" sz="28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9" name="Google Shape;919;g20504be5587_0_1743"/>
          <p:cNvSpPr txBox="1"/>
          <p:nvPr>
            <p:ph idx="4"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59A1"/>
              </a:buClr>
              <a:buSzPts val="2400"/>
              <a:buFont typeface="Arial"/>
              <a:buNone/>
              <a:defRPr b="1" i="0" sz="24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SOUS TITRE">
  <p:cSld name="2_SLIDE SOUS TITRE">
    <p:spTree>
      <p:nvGrpSpPr>
        <p:cNvPr id="920" name="Shape 920"/>
        <p:cNvGrpSpPr/>
        <p:nvPr/>
      </p:nvGrpSpPr>
      <p:grpSpPr>
        <a:xfrm>
          <a:off x="0" y="0"/>
          <a:ext cx="0" cy="0"/>
          <a:chOff x="0" y="0"/>
          <a:chExt cx="0" cy="0"/>
        </a:xfrm>
      </p:grpSpPr>
      <p:pic>
        <p:nvPicPr>
          <p:cNvPr id="921" name="Google Shape;921;g20504be5587_0_1754"/>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922" name="Google Shape;922;g20504be5587_0_1754"/>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59A1"/>
              </a:buClr>
              <a:buSzPts val="2800"/>
              <a:buFont typeface="Arial"/>
              <a:buNone/>
              <a:defRPr b="1" i="0" sz="28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3" name="Google Shape;923;g20504be5587_0_1754"/>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59A1"/>
              </a:buClr>
              <a:buSzPts val="2400"/>
              <a:buFont typeface="Arial"/>
              <a:buNone/>
              <a:defRPr b="1" i="0" sz="24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4" name="Google Shape;924;g20504be5587_0_1754"/>
          <p:cNvSpPr txBox="1"/>
          <p:nvPr>
            <p:ph idx="3" type="body"/>
          </p:nvPr>
        </p:nvSpPr>
        <p:spPr>
          <a:xfrm>
            <a:off x="6300000" y="2880000"/>
            <a:ext cx="5580000" cy="180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D0D0D0"/>
              </a:buClr>
              <a:buSzPts val="1600"/>
              <a:buFont typeface="Calibri"/>
              <a:buAutoNum type="arabicPeriod"/>
              <a:defRPr b="0" i="0" sz="1600" u="none" cap="none" strike="noStrike">
                <a:solidFill>
                  <a:srgbClr val="D0D0D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5" name="Google Shape;925;g20504be5587_0_1754"/>
          <p:cNvPicPr preferRelativeResize="0"/>
          <p:nvPr/>
        </p:nvPicPr>
        <p:blipFill rotWithShape="1">
          <a:blip r:embed="rId3">
            <a:alphaModFix/>
          </a:blip>
          <a:srcRect b="0" l="0" r="0" t="0"/>
          <a:stretch/>
        </p:blipFill>
        <p:spPr>
          <a:xfrm>
            <a:off x="438444" y="195753"/>
            <a:ext cx="1027197" cy="1014820"/>
          </a:xfrm>
          <a:prstGeom prst="rect">
            <a:avLst/>
          </a:prstGeom>
          <a:noFill/>
          <a:ln>
            <a:noFill/>
          </a:ln>
        </p:spPr>
      </p:pic>
      <p:pic>
        <p:nvPicPr>
          <p:cNvPr id="926" name="Google Shape;926;g20504be5587_0_1754"/>
          <p:cNvPicPr preferRelativeResize="0"/>
          <p:nvPr/>
        </p:nvPicPr>
        <p:blipFill rotWithShape="1">
          <a:blip r:embed="rId4">
            <a:alphaModFix/>
          </a:blip>
          <a:srcRect b="0" l="0" r="0" t="0"/>
          <a:stretch/>
        </p:blipFill>
        <p:spPr>
          <a:xfrm>
            <a:off x="1680261" y="380583"/>
            <a:ext cx="2002221" cy="64516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PARTIE" showMasterSp="0">
  <p:cSld name="2_SLIDE PARTIE">
    <p:spTree>
      <p:nvGrpSpPr>
        <p:cNvPr id="125" name="Shape 125"/>
        <p:cNvGrpSpPr/>
        <p:nvPr/>
      </p:nvGrpSpPr>
      <p:grpSpPr>
        <a:xfrm>
          <a:off x="0" y="0"/>
          <a:ext cx="0" cy="0"/>
          <a:chOff x="0" y="0"/>
          <a:chExt cx="0" cy="0"/>
        </a:xfrm>
      </p:grpSpPr>
      <p:pic>
        <p:nvPicPr>
          <p:cNvPr descr="Image 13" id="126" name="Google Shape;126;p42"/>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127" name="Google Shape;127;p42"/>
          <p:cNvSpPr/>
          <p:nvPr/>
        </p:nvSpPr>
        <p:spPr>
          <a:xfrm>
            <a:off x="8010000" y="6132986"/>
            <a:ext cx="2160001" cy="720001"/>
          </a:xfrm>
          <a:custGeom>
            <a:rect b="b" l="l" r="r" t="t"/>
            <a:pathLst>
              <a:path extrusionOk="0" h="21600" w="2160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FF78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 name="Google Shape;128;p42"/>
          <p:cNvSpPr txBox="1"/>
          <p:nvPr>
            <p:ph idx="1"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FF7800"/>
              </a:buClr>
              <a:buSzPts val="2400"/>
              <a:buFont typeface="Calibri"/>
              <a:buNone/>
              <a:defRPr b="1" sz="2400">
                <a:solidFill>
                  <a:srgbClr val="FF7800"/>
                </a:solidFill>
              </a:defRPr>
            </a:lvl1pPr>
            <a:lvl2pPr indent="-381000" lvl="1" marL="914400" algn="ctr">
              <a:lnSpc>
                <a:spcPct val="100000"/>
              </a:lnSpc>
              <a:spcBef>
                <a:spcPts val="0"/>
              </a:spcBef>
              <a:spcAft>
                <a:spcPts val="0"/>
              </a:spcAft>
              <a:buClr>
                <a:srgbClr val="FF7800"/>
              </a:buClr>
              <a:buSzPts val="2400"/>
              <a:buFont typeface="Calibri"/>
              <a:buChar char="•"/>
              <a:defRPr b="1" sz="2400">
                <a:solidFill>
                  <a:srgbClr val="FF7800"/>
                </a:solidFill>
              </a:defRPr>
            </a:lvl2pPr>
            <a:lvl3pPr indent="-381000" lvl="2" marL="1371600" algn="ctr">
              <a:lnSpc>
                <a:spcPct val="100000"/>
              </a:lnSpc>
              <a:spcBef>
                <a:spcPts val="0"/>
              </a:spcBef>
              <a:spcAft>
                <a:spcPts val="0"/>
              </a:spcAft>
              <a:buClr>
                <a:srgbClr val="FF7800"/>
              </a:buClr>
              <a:buSzPts val="2400"/>
              <a:buFont typeface="Calibri"/>
              <a:buChar char="•"/>
              <a:defRPr b="1" sz="2400">
                <a:solidFill>
                  <a:srgbClr val="FF7800"/>
                </a:solidFill>
              </a:defRPr>
            </a:lvl3pPr>
            <a:lvl4pPr indent="-381000" lvl="3" marL="1828800" algn="ctr">
              <a:lnSpc>
                <a:spcPct val="100000"/>
              </a:lnSpc>
              <a:spcBef>
                <a:spcPts val="0"/>
              </a:spcBef>
              <a:spcAft>
                <a:spcPts val="0"/>
              </a:spcAft>
              <a:buClr>
                <a:srgbClr val="FF7800"/>
              </a:buClr>
              <a:buSzPts val="2400"/>
              <a:buFont typeface="Calibri"/>
              <a:buChar char="•"/>
              <a:defRPr b="1" sz="2400">
                <a:solidFill>
                  <a:srgbClr val="FF7800"/>
                </a:solidFill>
              </a:defRPr>
            </a:lvl4pPr>
            <a:lvl5pPr indent="-381000" lvl="4" marL="2286000" algn="ctr">
              <a:lnSpc>
                <a:spcPct val="100000"/>
              </a:lnSpc>
              <a:spcBef>
                <a:spcPts val="0"/>
              </a:spcBef>
              <a:spcAft>
                <a:spcPts val="0"/>
              </a:spcAft>
              <a:buClr>
                <a:srgbClr val="FF7800"/>
              </a:buClr>
              <a:buSzPts val="2400"/>
              <a:buFont typeface="Calibri"/>
              <a:buChar char="•"/>
              <a:defRPr b="1" sz="2400">
                <a:solidFill>
                  <a:srgbClr val="FF7800"/>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29" name="Google Shape;129;p42"/>
          <p:cNvSpPr txBox="1"/>
          <p:nvPr/>
        </p:nvSpPr>
        <p:spPr>
          <a:xfrm>
            <a:off x="6345720" y="2339999"/>
            <a:ext cx="5488560" cy="33308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7800"/>
              </a:buClr>
              <a:buSzPts val="1800"/>
              <a:buFont typeface="Calibri"/>
              <a:buNone/>
            </a:pPr>
            <a:r>
              <a:rPr b="1" i="0" lang="en-US" sz="1800" u="none" cap="none" strike="noStrike">
                <a:solidFill>
                  <a:srgbClr val="FF7800"/>
                </a:solidFill>
                <a:latin typeface="Calibri"/>
                <a:ea typeface="Calibri"/>
                <a:cs typeface="Calibri"/>
                <a:sym typeface="Calibri"/>
              </a:rPr>
              <a:t>Dans ce module, vous allez :</a:t>
            </a:r>
            <a:endParaRPr b="0" i="0" sz="1400" u="none" cap="none" strike="noStrike">
              <a:solidFill>
                <a:srgbClr val="000000"/>
              </a:solidFill>
              <a:latin typeface="Arial"/>
              <a:ea typeface="Arial"/>
              <a:cs typeface="Arial"/>
              <a:sym typeface="Arial"/>
            </a:endParaRPr>
          </a:p>
        </p:txBody>
      </p:sp>
      <p:sp>
        <p:nvSpPr>
          <p:cNvPr id="130" name="Google Shape;130;p42"/>
          <p:cNvSpPr txBox="1"/>
          <p:nvPr>
            <p:ph idx="2" type="body"/>
          </p:nvPr>
        </p:nvSpPr>
        <p:spPr>
          <a:xfrm>
            <a:off x="6299999" y="2879999"/>
            <a:ext cx="5580002" cy="1440001"/>
          </a:xfrm>
          <a:prstGeom prst="rect">
            <a:avLst/>
          </a:prstGeom>
          <a:noFill/>
          <a:ln>
            <a:noFill/>
          </a:ln>
        </p:spPr>
        <p:txBody>
          <a:bodyPr anchorCtr="0" anchor="t" bIns="45700" lIns="45700" spcFirstLastPara="1" rIns="45700" wrap="square" tIns="45700">
            <a:normAutofit/>
          </a:bodyPr>
          <a:lstStyle>
            <a:lvl1pPr indent="-330200" lvl="0" marL="457200" algn="l">
              <a:lnSpc>
                <a:spcPct val="100000"/>
              </a:lnSpc>
              <a:spcBef>
                <a:spcPts val="600"/>
              </a:spcBef>
              <a:spcAft>
                <a:spcPts val="0"/>
              </a:spcAft>
              <a:buClr>
                <a:srgbClr val="565656"/>
              </a:buClr>
              <a:buSzPts val="1600"/>
              <a:buChar char="•"/>
              <a:defRPr sz="1600">
                <a:solidFill>
                  <a:srgbClr val="565656"/>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31" name="Google Shape;131;p42"/>
          <p:cNvSpPr txBox="1"/>
          <p:nvPr>
            <p:ph idx="3"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2400"/>
              <a:buFont typeface="Calibri"/>
              <a:buNone/>
              <a:defRPr b="1" sz="2400">
                <a:solidFill>
                  <a:srgbClr val="FFFFFF"/>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Image 24" id="132" name="Google Shape;132;p42"/>
          <p:cNvPicPr preferRelativeResize="0"/>
          <p:nvPr/>
        </p:nvPicPr>
        <p:blipFill rotWithShape="1">
          <a:blip r:embed="rId3">
            <a:alphaModFix/>
          </a:blip>
          <a:srcRect b="0" l="0" r="0" t="0"/>
          <a:stretch/>
        </p:blipFill>
        <p:spPr>
          <a:xfrm>
            <a:off x="8186397" y="6268946"/>
            <a:ext cx="401661" cy="396001"/>
          </a:xfrm>
          <a:prstGeom prst="rect">
            <a:avLst/>
          </a:prstGeom>
          <a:noFill/>
          <a:ln>
            <a:noFill/>
          </a:ln>
        </p:spPr>
      </p:pic>
      <p:pic>
        <p:nvPicPr>
          <p:cNvPr descr="Picture 6" id="133" name="Google Shape;133;p42"/>
          <p:cNvPicPr preferRelativeResize="0"/>
          <p:nvPr/>
        </p:nvPicPr>
        <p:blipFill rotWithShape="1">
          <a:blip r:embed="rId4">
            <a:alphaModFix/>
          </a:blip>
          <a:srcRect b="0" l="0" r="0" t="0"/>
          <a:stretch/>
        </p:blipFill>
        <p:spPr>
          <a:xfrm>
            <a:off x="438444" y="195752"/>
            <a:ext cx="1027198" cy="1014822"/>
          </a:xfrm>
          <a:prstGeom prst="rect">
            <a:avLst/>
          </a:prstGeom>
          <a:noFill/>
          <a:ln>
            <a:noFill/>
          </a:ln>
        </p:spPr>
      </p:pic>
      <p:pic>
        <p:nvPicPr>
          <p:cNvPr descr="Image 26" id="134" name="Google Shape;134;p42"/>
          <p:cNvPicPr preferRelativeResize="0"/>
          <p:nvPr/>
        </p:nvPicPr>
        <p:blipFill rotWithShape="1">
          <a:blip r:embed="rId5">
            <a:alphaModFix/>
          </a:blip>
          <a:srcRect b="0" l="0" r="0" t="0"/>
          <a:stretch/>
        </p:blipFill>
        <p:spPr>
          <a:xfrm>
            <a:off x="1680261" y="380582"/>
            <a:ext cx="2002222" cy="645161"/>
          </a:xfrm>
          <a:prstGeom prst="rect">
            <a:avLst/>
          </a:prstGeom>
          <a:noFill/>
          <a:ln>
            <a:noFill/>
          </a:ln>
        </p:spPr>
      </p:pic>
      <p:pic>
        <p:nvPicPr>
          <p:cNvPr descr="Image 27" id="135" name="Google Shape;135;p42"/>
          <p:cNvPicPr preferRelativeResize="0"/>
          <p:nvPr/>
        </p:nvPicPr>
        <p:blipFill rotWithShape="1">
          <a:blip r:embed="rId6">
            <a:alphaModFix/>
          </a:blip>
          <a:srcRect b="0" l="0" r="0" t="0"/>
          <a:stretch/>
        </p:blipFill>
        <p:spPr>
          <a:xfrm>
            <a:off x="8657463" y="4542289"/>
            <a:ext cx="865075" cy="865075"/>
          </a:xfrm>
          <a:prstGeom prst="rect">
            <a:avLst/>
          </a:prstGeom>
          <a:noFill/>
          <a:ln>
            <a:noFill/>
          </a:ln>
        </p:spPr>
      </p:pic>
      <p:sp>
        <p:nvSpPr>
          <p:cNvPr id="136" name="Google Shape;136;p42"/>
          <p:cNvSpPr txBox="1"/>
          <p:nvPr/>
        </p:nvSpPr>
        <p:spPr>
          <a:xfrm>
            <a:off x="6345720" y="561658"/>
            <a:ext cx="5488560" cy="44475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7800"/>
              </a:buClr>
              <a:buSzPts val="2800"/>
              <a:buFont typeface="Calibri"/>
              <a:buNone/>
            </a:pPr>
            <a:r>
              <a:rPr b="1" i="0" lang="en-US" sz="2800" u="none" cap="none" strike="noStrike">
                <a:solidFill>
                  <a:srgbClr val="FF7800"/>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sp>
        <p:nvSpPr>
          <p:cNvPr id="137" name="Google Shape;137;p4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CONTENU PARTIE 3">
  <p:cSld name="SLIDE CONTENU PARTIE 3">
    <p:spTree>
      <p:nvGrpSpPr>
        <p:cNvPr id="927" name="Shape 927"/>
        <p:cNvGrpSpPr/>
        <p:nvPr/>
      </p:nvGrpSpPr>
      <p:grpSpPr>
        <a:xfrm>
          <a:off x="0" y="0"/>
          <a:ext cx="0" cy="0"/>
          <a:chOff x="0" y="0"/>
          <a:chExt cx="0" cy="0"/>
        </a:xfrm>
      </p:grpSpPr>
      <p:pic>
        <p:nvPicPr>
          <p:cNvPr id="928" name="Google Shape;928;g20504be5587_0_1761"/>
          <p:cNvPicPr preferRelativeResize="0"/>
          <p:nvPr/>
        </p:nvPicPr>
        <p:blipFill rotWithShape="1">
          <a:blip r:embed="rId2">
            <a:alphaModFix/>
          </a:blip>
          <a:srcRect b="0" l="0" r="0" t="0"/>
          <a:stretch/>
        </p:blipFill>
        <p:spPr>
          <a:xfrm>
            <a:off x="-245" y="0"/>
            <a:ext cx="12187064" cy="6857999"/>
          </a:xfrm>
          <a:prstGeom prst="rect">
            <a:avLst/>
          </a:prstGeom>
          <a:noFill/>
          <a:ln>
            <a:noFill/>
          </a:ln>
        </p:spPr>
      </p:pic>
      <p:sp>
        <p:nvSpPr>
          <p:cNvPr id="929" name="Google Shape;929;g20504be5587_0_1761"/>
          <p:cNvSpPr txBox="1"/>
          <p:nvPr/>
        </p:nvSpPr>
        <p:spPr>
          <a:xfrm>
            <a:off x="11789199" y="6610393"/>
            <a:ext cx="40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930" name="Google Shape;930;g20504be5587_0_1761"/>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931" name="Google Shape;931;g20504be5587_0_1761"/>
          <p:cNvSpPr/>
          <p:nvPr/>
        </p:nvSpPr>
        <p:spPr>
          <a:xfrm>
            <a:off x="536787" y="1465445"/>
            <a:ext cx="11118300" cy="5146200"/>
          </a:xfrm>
          <a:prstGeom prst="rect">
            <a:avLst/>
          </a:prstGeom>
          <a:solidFill>
            <a:srgbClr val="FFFFFF"/>
          </a:solidFill>
          <a:ln cap="flat" cmpd="sng" w="9525">
            <a:solidFill>
              <a:srgbClr val="9EC3E7"/>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32" name="Google Shape;932;g20504be5587_0_1761"/>
          <p:cNvSpPr/>
          <p:nvPr/>
        </p:nvSpPr>
        <p:spPr>
          <a:xfrm rot="5400000">
            <a:off x="87" y="5868983"/>
            <a:ext cx="536700" cy="536700"/>
          </a:xfrm>
          <a:prstGeom prst="teardrop">
            <a:avLst>
              <a:gd fmla="val 100000" name="adj"/>
            </a:avLst>
          </a:pr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3" name="Google Shape;933;g20504be5587_0_1761"/>
          <p:cNvSpPr txBox="1"/>
          <p:nvPr/>
        </p:nvSpPr>
        <p:spPr>
          <a:xfrm rot="-5400000">
            <a:off x="-271649" y="5331814"/>
            <a:ext cx="1080000" cy="536700"/>
          </a:xfrm>
          <a:prstGeom prst="rect">
            <a:avLst/>
          </a:prstGeom>
          <a:solidFill>
            <a:srgbClr val="0059A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pic>
        <p:nvPicPr>
          <p:cNvPr id="934" name="Google Shape;934;g20504be5587_0_1761"/>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935" name="Google Shape;935;g20504be5587_0_1761"/>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936" name="Google Shape;936;g20504be5587_0_1761"/>
          <p:cNvSpPr txBox="1"/>
          <p:nvPr>
            <p:ph idx="1"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7" name="Google Shape;937;g20504be5587_0_1761"/>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59A1"/>
              </a:buClr>
              <a:buSzPts val="2000"/>
              <a:buFont typeface="Calibri"/>
              <a:buNone/>
              <a:defRPr b="1" i="0" sz="2000" u="none" cap="none" strike="noStrike">
                <a:solidFill>
                  <a:srgbClr val="0059A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8" name="Google Shape;938;g20504be5587_0_1761"/>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9" name="Google Shape;939;g20504be5587_0_1761"/>
          <p:cNvSpPr txBox="1"/>
          <p:nvPr>
            <p:ph idx="3"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PARTIE">
  <p:cSld name="4_SLIDE PARTIE">
    <p:spTree>
      <p:nvGrpSpPr>
        <p:cNvPr id="940" name="Shape 940"/>
        <p:cNvGrpSpPr/>
        <p:nvPr/>
      </p:nvGrpSpPr>
      <p:grpSpPr>
        <a:xfrm>
          <a:off x="0" y="0"/>
          <a:ext cx="0" cy="0"/>
          <a:chOff x="0" y="0"/>
          <a:chExt cx="0" cy="0"/>
        </a:xfrm>
      </p:grpSpPr>
      <p:pic>
        <p:nvPicPr>
          <p:cNvPr id="941" name="Google Shape;941;g20504be5587_0_1774"/>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942" name="Google Shape;942;g20504be5587_0_1774"/>
          <p:cNvSpPr/>
          <p:nvPr/>
        </p:nvSpPr>
        <p:spPr>
          <a:xfrm>
            <a:off x="8010000" y="6132986"/>
            <a:ext cx="2160000" cy="720000"/>
          </a:xfrm>
          <a:prstGeom prst="round2SameRect">
            <a:avLst>
              <a:gd fmla="val 16667" name="adj1"/>
              <a:gd fmla="val 0" name="adj2"/>
            </a:avLst>
          </a:prstGeom>
          <a:solidFill>
            <a:srgbClr val="56565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3" name="Google Shape;943;g20504be5587_0_1774"/>
          <p:cNvSpPr txBox="1"/>
          <p:nvPr>
            <p:ph idx="1"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565656"/>
              </a:buClr>
              <a:buSzPts val="2400"/>
              <a:buFont typeface="Arial"/>
              <a:buNone/>
              <a:defRPr b="1" i="0" sz="24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4" name="Google Shape;944;g20504be5587_0_1774"/>
          <p:cNvSpPr/>
          <p:nvPr/>
        </p:nvSpPr>
        <p:spPr>
          <a:xfrm>
            <a:off x="6300000" y="2340000"/>
            <a:ext cx="558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5656"/>
                </a:solidFill>
                <a:latin typeface="Calibri"/>
                <a:ea typeface="Calibri"/>
                <a:cs typeface="Calibri"/>
                <a:sym typeface="Calibri"/>
              </a:rPr>
              <a:t>Dans ce module, vous allez :</a:t>
            </a:r>
            <a:endParaRPr b="0" i="0" sz="1400" u="none" cap="none" strike="noStrike">
              <a:solidFill>
                <a:srgbClr val="000000"/>
              </a:solidFill>
              <a:latin typeface="Arial"/>
              <a:ea typeface="Arial"/>
              <a:cs typeface="Arial"/>
              <a:sym typeface="Arial"/>
            </a:endParaRPr>
          </a:p>
        </p:txBody>
      </p:sp>
      <p:sp>
        <p:nvSpPr>
          <p:cNvPr id="945" name="Google Shape;945;g20504be5587_0_1774"/>
          <p:cNvSpPr txBox="1"/>
          <p:nvPr>
            <p:ph idx="2" type="body"/>
          </p:nvPr>
        </p:nvSpPr>
        <p:spPr>
          <a:xfrm>
            <a:off x="6300000" y="2880000"/>
            <a:ext cx="5580000" cy="144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6" name="Google Shape;946;g20504be5587_0_1774"/>
          <p:cNvSpPr txBox="1"/>
          <p:nvPr>
            <p:ph idx="3" type="body"/>
          </p:nvPr>
        </p:nvSpPr>
        <p:spPr>
          <a:xfrm>
            <a:off x="8480684" y="6132986"/>
            <a:ext cx="1689300"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47" name="Google Shape;947;g20504be5587_0_1774"/>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pic>
        <p:nvPicPr>
          <p:cNvPr id="948" name="Google Shape;948;g20504be5587_0_1774"/>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949" name="Google Shape;949;g20504be5587_0_1774"/>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pic>
        <p:nvPicPr>
          <p:cNvPr id="950" name="Google Shape;950;g20504be5587_0_1774"/>
          <p:cNvPicPr preferRelativeResize="0"/>
          <p:nvPr/>
        </p:nvPicPr>
        <p:blipFill rotWithShape="1">
          <a:blip r:embed="rId6">
            <a:alphaModFix/>
          </a:blip>
          <a:srcRect b="0" l="0" r="0" t="0"/>
          <a:stretch/>
        </p:blipFill>
        <p:spPr>
          <a:xfrm>
            <a:off x="8657463" y="4542289"/>
            <a:ext cx="865074" cy="865074"/>
          </a:xfrm>
          <a:prstGeom prst="rect">
            <a:avLst/>
          </a:prstGeom>
          <a:noFill/>
          <a:ln>
            <a:noFill/>
          </a:ln>
        </p:spPr>
      </p:pic>
      <p:sp>
        <p:nvSpPr>
          <p:cNvPr id="951" name="Google Shape;951;g20504be5587_0_1774"/>
          <p:cNvSpPr txBox="1"/>
          <p:nvPr/>
        </p:nvSpPr>
        <p:spPr>
          <a:xfrm>
            <a:off x="6300000" y="561659"/>
            <a:ext cx="5580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565656"/>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OBJECTIFS">
  <p:cSld name="4_SLIDE OBJECTIFS">
    <p:spTree>
      <p:nvGrpSpPr>
        <p:cNvPr id="952" name="Shape 952"/>
        <p:cNvGrpSpPr/>
        <p:nvPr/>
      </p:nvGrpSpPr>
      <p:grpSpPr>
        <a:xfrm>
          <a:off x="0" y="0"/>
          <a:ext cx="0" cy="0"/>
          <a:chOff x="0" y="0"/>
          <a:chExt cx="0" cy="0"/>
        </a:xfrm>
      </p:grpSpPr>
      <p:pic>
        <p:nvPicPr>
          <p:cNvPr id="953" name="Google Shape;953;g20504be5587_0_1786"/>
          <p:cNvPicPr preferRelativeResize="0"/>
          <p:nvPr/>
        </p:nvPicPr>
        <p:blipFill rotWithShape="1">
          <a:blip r:embed="rId2">
            <a:alphaModFix/>
          </a:blip>
          <a:srcRect b="0" l="0" r="0" t="0"/>
          <a:stretch/>
        </p:blipFill>
        <p:spPr>
          <a:xfrm>
            <a:off x="4934" y="0"/>
            <a:ext cx="12187064" cy="6857999"/>
          </a:xfrm>
          <a:prstGeom prst="rect">
            <a:avLst/>
          </a:prstGeom>
          <a:noFill/>
          <a:ln>
            <a:noFill/>
          </a:ln>
        </p:spPr>
      </p:pic>
      <p:sp>
        <p:nvSpPr>
          <p:cNvPr id="954" name="Google Shape;954;g20504be5587_0_1786"/>
          <p:cNvSpPr/>
          <p:nvPr/>
        </p:nvSpPr>
        <p:spPr>
          <a:xfrm>
            <a:off x="6300000" y="2340000"/>
            <a:ext cx="558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65656"/>
                </a:solidFill>
                <a:latin typeface="Calibri"/>
                <a:ea typeface="Calibri"/>
                <a:cs typeface="Calibri"/>
                <a:sym typeface="Calibri"/>
              </a:rPr>
              <a:t>Ce que vous allez apprendre dans ce chapitre :</a:t>
            </a:r>
            <a:endParaRPr b="0" i="0" sz="1400" u="none" cap="none" strike="noStrike">
              <a:solidFill>
                <a:srgbClr val="000000"/>
              </a:solidFill>
              <a:latin typeface="Arial"/>
              <a:ea typeface="Arial"/>
              <a:cs typeface="Arial"/>
              <a:sym typeface="Arial"/>
            </a:endParaRPr>
          </a:p>
        </p:txBody>
      </p:sp>
      <p:sp>
        <p:nvSpPr>
          <p:cNvPr id="955" name="Google Shape;955;g20504be5587_0_1786"/>
          <p:cNvSpPr txBox="1"/>
          <p:nvPr>
            <p:ph idx="1" type="body"/>
          </p:nvPr>
        </p:nvSpPr>
        <p:spPr>
          <a:xfrm>
            <a:off x="6300000" y="2880000"/>
            <a:ext cx="5580000" cy="180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6" name="Google Shape;956;g20504be5587_0_1786"/>
          <p:cNvSpPr/>
          <p:nvPr/>
        </p:nvSpPr>
        <p:spPr>
          <a:xfrm>
            <a:off x="8010000" y="6132986"/>
            <a:ext cx="2160000" cy="720000"/>
          </a:xfrm>
          <a:prstGeom prst="round2SameRect">
            <a:avLst>
              <a:gd fmla="val 16667" name="adj1"/>
              <a:gd fmla="val 0" name="adj2"/>
            </a:avLst>
          </a:prstGeom>
          <a:solidFill>
            <a:srgbClr val="56565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7" name="Google Shape;957;g20504be5587_0_1786"/>
          <p:cNvSpPr txBox="1"/>
          <p:nvPr>
            <p:ph idx="2" type="body"/>
          </p:nvPr>
        </p:nvSpPr>
        <p:spPr>
          <a:xfrm>
            <a:off x="8480684" y="6132986"/>
            <a:ext cx="1689300"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58" name="Google Shape;958;g20504be5587_0_1786"/>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pic>
        <p:nvPicPr>
          <p:cNvPr id="959" name="Google Shape;959;g20504be5587_0_1786"/>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960" name="Google Shape;960;g20504be5587_0_1786"/>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sp>
        <p:nvSpPr>
          <p:cNvPr id="961" name="Google Shape;961;g20504be5587_0_1786"/>
          <p:cNvSpPr txBox="1"/>
          <p:nvPr>
            <p:ph idx="3"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565656"/>
              </a:buClr>
              <a:buSzPts val="2800"/>
              <a:buFont typeface="Arial"/>
              <a:buNone/>
              <a:defRPr b="1" i="0" sz="28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2" name="Google Shape;962;g20504be5587_0_1786"/>
          <p:cNvSpPr txBox="1"/>
          <p:nvPr>
            <p:ph idx="4"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565656"/>
              </a:buClr>
              <a:buSzPts val="2400"/>
              <a:buFont typeface="Arial"/>
              <a:buNone/>
              <a:defRPr b="1" i="0" sz="24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SOUS TITRE">
  <p:cSld name="3_SLIDE SOUS TITRE">
    <p:spTree>
      <p:nvGrpSpPr>
        <p:cNvPr id="963" name="Shape 963"/>
        <p:cNvGrpSpPr/>
        <p:nvPr/>
      </p:nvGrpSpPr>
      <p:grpSpPr>
        <a:xfrm>
          <a:off x="0" y="0"/>
          <a:ext cx="0" cy="0"/>
          <a:chOff x="0" y="0"/>
          <a:chExt cx="0" cy="0"/>
        </a:xfrm>
      </p:grpSpPr>
      <p:pic>
        <p:nvPicPr>
          <p:cNvPr id="964" name="Google Shape;964;g20504be5587_0_1797"/>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965" name="Google Shape;965;g20504be5587_0_1797"/>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565656"/>
              </a:buClr>
              <a:buSzPts val="2800"/>
              <a:buFont typeface="Arial"/>
              <a:buNone/>
              <a:defRPr b="1" i="0" sz="28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6" name="Google Shape;966;g20504be5587_0_1797"/>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565656"/>
              </a:buClr>
              <a:buSzPts val="2400"/>
              <a:buFont typeface="Arial"/>
              <a:buNone/>
              <a:defRPr b="1" i="0" sz="24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7" name="Google Shape;967;g20504be5587_0_1797"/>
          <p:cNvSpPr txBox="1"/>
          <p:nvPr>
            <p:ph idx="3" type="body"/>
          </p:nvPr>
        </p:nvSpPr>
        <p:spPr>
          <a:xfrm>
            <a:off x="6300000" y="2880000"/>
            <a:ext cx="5580000" cy="180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D0D0D0"/>
              </a:buClr>
              <a:buSzPts val="1600"/>
              <a:buFont typeface="Calibri"/>
              <a:buAutoNum type="arabicPeriod"/>
              <a:defRPr b="0" i="0" sz="1600" u="none" cap="none" strike="noStrike">
                <a:solidFill>
                  <a:srgbClr val="D0D0D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68" name="Google Shape;968;g20504be5587_0_1797"/>
          <p:cNvPicPr preferRelativeResize="0"/>
          <p:nvPr/>
        </p:nvPicPr>
        <p:blipFill rotWithShape="1">
          <a:blip r:embed="rId3">
            <a:alphaModFix/>
          </a:blip>
          <a:srcRect b="0" l="0" r="0" t="0"/>
          <a:stretch/>
        </p:blipFill>
        <p:spPr>
          <a:xfrm>
            <a:off x="438444" y="195753"/>
            <a:ext cx="1027197" cy="1014820"/>
          </a:xfrm>
          <a:prstGeom prst="rect">
            <a:avLst/>
          </a:prstGeom>
          <a:noFill/>
          <a:ln>
            <a:noFill/>
          </a:ln>
        </p:spPr>
      </p:pic>
      <p:pic>
        <p:nvPicPr>
          <p:cNvPr id="969" name="Google Shape;969;g20504be5587_0_1797"/>
          <p:cNvPicPr preferRelativeResize="0"/>
          <p:nvPr/>
        </p:nvPicPr>
        <p:blipFill rotWithShape="1">
          <a:blip r:embed="rId4">
            <a:alphaModFix/>
          </a:blip>
          <a:srcRect b="0" l="0" r="0" t="0"/>
          <a:stretch/>
        </p:blipFill>
        <p:spPr>
          <a:xfrm>
            <a:off x="1680261" y="380583"/>
            <a:ext cx="2002221" cy="64516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CONTENU PARTIE 4">
  <p:cSld name="SLIDE CONTENU PARTIE 4">
    <p:spTree>
      <p:nvGrpSpPr>
        <p:cNvPr id="970" name="Shape 970"/>
        <p:cNvGrpSpPr/>
        <p:nvPr/>
      </p:nvGrpSpPr>
      <p:grpSpPr>
        <a:xfrm>
          <a:off x="0" y="0"/>
          <a:ext cx="0" cy="0"/>
          <a:chOff x="0" y="0"/>
          <a:chExt cx="0" cy="0"/>
        </a:xfrm>
      </p:grpSpPr>
      <p:pic>
        <p:nvPicPr>
          <p:cNvPr id="971" name="Google Shape;971;g20504be5587_0_1804"/>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972" name="Google Shape;972;g20504be5587_0_1804"/>
          <p:cNvSpPr txBox="1"/>
          <p:nvPr/>
        </p:nvSpPr>
        <p:spPr>
          <a:xfrm>
            <a:off x="11789199" y="6610393"/>
            <a:ext cx="40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973" name="Google Shape;973;g20504be5587_0_1804"/>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974" name="Google Shape;974;g20504be5587_0_1804"/>
          <p:cNvSpPr/>
          <p:nvPr/>
        </p:nvSpPr>
        <p:spPr>
          <a:xfrm>
            <a:off x="536787" y="1465445"/>
            <a:ext cx="11118300" cy="5146200"/>
          </a:xfrm>
          <a:prstGeom prst="rect">
            <a:avLst/>
          </a:prstGeom>
          <a:solidFill>
            <a:srgbClr val="FFFFFF"/>
          </a:solidFill>
          <a:ln cap="flat" cmpd="sng" w="9525">
            <a:solidFill>
              <a:srgbClr val="D0D0D0"/>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5" name="Google Shape;975;g20504be5587_0_1804"/>
          <p:cNvSpPr/>
          <p:nvPr/>
        </p:nvSpPr>
        <p:spPr>
          <a:xfrm rot="5400000">
            <a:off x="87" y="5868983"/>
            <a:ext cx="536700" cy="536700"/>
          </a:xfrm>
          <a:prstGeom prst="teardrop">
            <a:avLst>
              <a:gd fmla="val 100000" name="adj"/>
            </a:avLst>
          </a:prstGeom>
          <a:solidFill>
            <a:srgbClr val="56565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6" name="Google Shape;976;g20504be5587_0_1804"/>
          <p:cNvSpPr txBox="1"/>
          <p:nvPr/>
        </p:nvSpPr>
        <p:spPr>
          <a:xfrm rot="-5400000">
            <a:off x="-271649" y="5331814"/>
            <a:ext cx="1080000" cy="536700"/>
          </a:xfrm>
          <a:prstGeom prst="rect">
            <a:avLst/>
          </a:prstGeom>
          <a:solidFill>
            <a:srgbClr val="56565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pic>
        <p:nvPicPr>
          <p:cNvPr id="977" name="Google Shape;977;g20504be5587_0_1804"/>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978" name="Google Shape;978;g20504be5587_0_1804"/>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979" name="Google Shape;979;g20504be5587_0_1804"/>
          <p:cNvSpPr txBox="1"/>
          <p:nvPr>
            <p:ph idx="1"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0" name="Google Shape;980;g20504be5587_0_1804"/>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65656"/>
              </a:buClr>
              <a:buSzPts val="2000"/>
              <a:buFont typeface="Calibri"/>
              <a:buNone/>
              <a:defRPr b="1" i="0" sz="2000" u="none" cap="none" strike="noStrike">
                <a:solidFill>
                  <a:srgbClr val="56565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1" name="Google Shape;981;g20504be5587_0_1804"/>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2" name="Google Shape;982;g20504be5587_0_1804"/>
          <p:cNvSpPr txBox="1"/>
          <p:nvPr>
            <p:ph idx="3"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PARTIE">
  <p:cSld name="5_SLIDE PARTIE">
    <p:spTree>
      <p:nvGrpSpPr>
        <p:cNvPr id="983" name="Shape 983"/>
        <p:cNvGrpSpPr/>
        <p:nvPr/>
      </p:nvGrpSpPr>
      <p:grpSpPr>
        <a:xfrm>
          <a:off x="0" y="0"/>
          <a:ext cx="0" cy="0"/>
          <a:chOff x="0" y="0"/>
          <a:chExt cx="0" cy="0"/>
        </a:xfrm>
      </p:grpSpPr>
      <p:pic>
        <p:nvPicPr>
          <p:cNvPr id="984" name="Google Shape;984;g20504be5587_0_1817"/>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985" name="Google Shape;985;g20504be5587_0_1817"/>
          <p:cNvSpPr/>
          <p:nvPr/>
        </p:nvSpPr>
        <p:spPr>
          <a:xfrm>
            <a:off x="8010000" y="6132986"/>
            <a:ext cx="2160000" cy="720000"/>
          </a:xfrm>
          <a:prstGeom prst="round2SameRect">
            <a:avLst>
              <a:gd fmla="val 16667" name="adj1"/>
              <a:gd fmla="val 0" name="adj2"/>
            </a:avLst>
          </a:prstGeom>
          <a:solidFill>
            <a:srgbClr val="B3BB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8ACA2"/>
              </a:solidFill>
              <a:latin typeface="Calibri"/>
              <a:ea typeface="Calibri"/>
              <a:cs typeface="Calibri"/>
              <a:sym typeface="Calibri"/>
            </a:endParaRPr>
          </a:p>
        </p:txBody>
      </p:sp>
      <p:sp>
        <p:nvSpPr>
          <p:cNvPr id="986" name="Google Shape;986;g20504be5587_0_1817"/>
          <p:cNvSpPr txBox="1"/>
          <p:nvPr>
            <p:ph idx="1"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B3BB03"/>
              </a:buClr>
              <a:buSzPts val="2400"/>
              <a:buFont typeface="Arial"/>
              <a:buNone/>
              <a:defRPr b="1" i="0" sz="2400" u="none" cap="none" strike="noStrike">
                <a:solidFill>
                  <a:srgbClr val="B3BB0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g20504be5587_0_1817"/>
          <p:cNvSpPr/>
          <p:nvPr/>
        </p:nvSpPr>
        <p:spPr>
          <a:xfrm>
            <a:off x="6300000" y="2340000"/>
            <a:ext cx="558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B3BB03"/>
                </a:solidFill>
                <a:latin typeface="Calibri"/>
                <a:ea typeface="Calibri"/>
                <a:cs typeface="Calibri"/>
                <a:sym typeface="Calibri"/>
              </a:rPr>
              <a:t>Dans ce module, vous allez :</a:t>
            </a:r>
            <a:endParaRPr b="0" i="0" sz="1400" u="none" cap="none" strike="noStrike">
              <a:solidFill>
                <a:srgbClr val="000000"/>
              </a:solidFill>
              <a:latin typeface="Arial"/>
              <a:ea typeface="Arial"/>
              <a:cs typeface="Arial"/>
              <a:sym typeface="Arial"/>
            </a:endParaRPr>
          </a:p>
        </p:txBody>
      </p:sp>
      <p:sp>
        <p:nvSpPr>
          <p:cNvPr id="988" name="Google Shape;988;g20504be5587_0_1817"/>
          <p:cNvSpPr txBox="1"/>
          <p:nvPr>
            <p:ph idx="2" type="body"/>
          </p:nvPr>
        </p:nvSpPr>
        <p:spPr>
          <a:xfrm>
            <a:off x="6300000" y="2880000"/>
            <a:ext cx="5580000" cy="144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g20504be5587_0_1817"/>
          <p:cNvSpPr txBox="1"/>
          <p:nvPr>
            <p:ph idx="3" type="body"/>
          </p:nvPr>
        </p:nvSpPr>
        <p:spPr>
          <a:xfrm>
            <a:off x="8480684" y="6132986"/>
            <a:ext cx="1689300" cy="720000"/>
          </a:xfrm>
          <a:prstGeom prst="rect">
            <a:avLst/>
          </a:prstGeom>
          <a:solidFill>
            <a:srgbClr val="B3BB03"/>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90" name="Google Shape;990;g20504be5587_0_1817"/>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pic>
        <p:nvPicPr>
          <p:cNvPr id="991" name="Google Shape;991;g20504be5587_0_1817"/>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992" name="Google Shape;992;g20504be5587_0_1817"/>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pic>
        <p:nvPicPr>
          <p:cNvPr id="993" name="Google Shape;993;g20504be5587_0_1817"/>
          <p:cNvPicPr preferRelativeResize="0"/>
          <p:nvPr/>
        </p:nvPicPr>
        <p:blipFill rotWithShape="1">
          <a:blip r:embed="rId6">
            <a:alphaModFix/>
          </a:blip>
          <a:srcRect b="0" l="0" r="0" t="0"/>
          <a:stretch/>
        </p:blipFill>
        <p:spPr>
          <a:xfrm>
            <a:off x="8657463" y="4542289"/>
            <a:ext cx="865074" cy="865074"/>
          </a:xfrm>
          <a:prstGeom prst="rect">
            <a:avLst/>
          </a:prstGeom>
          <a:noFill/>
          <a:ln>
            <a:noFill/>
          </a:ln>
        </p:spPr>
      </p:pic>
      <p:sp>
        <p:nvSpPr>
          <p:cNvPr id="994" name="Google Shape;994;g20504be5587_0_1817"/>
          <p:cNvSpPr txBox="1"/>
          <p:nvPr/>
        </p:nvSpPr>
        <p:spPr>
          <a:xfrm>
            <a:off x="6300000" y="561659"/>
            <a:ext cx="5580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B3BB03"/>
                </a:solidFill>
                <a:latin typeface="Calibri"/>
                <a:ea typeface="Calibri"/>
                <a:cs typeface="Calibri"/>
                <a:sym typeface="Calibri"/>
              </a:rPr>
              <a:t>PARTIE 6</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OBJECTIFS">
  <p:cSld name="5_SLIDE OBJECTIFS">
    <p:spTree>
      <p:nvGrpSpPr>
        <p:cNvPr id="995" name="Shape 995"/>
        <p:cNvGrpSpPr/>
        <p:nvPr/>
      </p:nvGrpSpPr>
      <p:grpSpPr>
        <a:xfrm>
          <a:off x="0" y="0"/>
          <a:ext cx="0" cy="0"/>
          <a:chOff x="0" y="0"/>
          <a:chExt cx="0" cy="0"/>
        </a:xfrm>
      </p:grpSpPr>
      <p:pic>
        <p:nvPicPr>
          <p:cNvPr id="996" name="Google Shape;996;g20504be5587_0_1829"/>
          <p:cNvPicPr preferRelativeResize="0"/>
          <p:nvPr/>
        </p:nvPicPr>
        <p:blipFill rotWithShape="1">
          <a:blip r:embed="rId2">
            <a:alphaModFix/>
          </a:blip>
          <a:srcRect b="0" l="0" r="0" t="0"/>
          <a:stretch/>
        </p:blipFill>
        <p:spPr>
          <a:xfrm>
            <a:off x="4934" y="0"/>
            <a:ext cx="12187064" cy="6857999"/>
          </a:xfrm>
          <a:prstGeom prst="rect">
            <a:avLst/>
          </a:prstGeom>
          <a:noFill/>
          <a:ln>
            <a:noFill/>
          </a:ln>
        </p:spPr>
      </p:pic>
      <p:sp>
        <p:nvSpPr>
          <p:cNvPr id="997" name="Google Shape;997;g20504be5587_0_1829"/>
          <p:cNvSpPr/>
          <p:nvPr/>
        </p:nvSpPr>
        <p:spPr>
          <a:xfrm>
            <a:off x="6300000" y="2340000"/>
            <a:ext cx="558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B3BB03"/>
                </a:solidFill>
                <a:latin typeface="Calibri"/>
                <a:ea typeface="Calibri"/>
                <a:cs typeface="Calibri"/>
                <a:sym typeface="Calibri"/>
              </a:rPr>
              <a:t>Ce que vous allez apprendre dans ce chapitre :</a:t>
            </a:r>
            <a:endParaRPr b="0" i="0" sz="1400" u="none" cap="none" strike="noStrike">
              <a:solidFill>
                <a:srgbClr val="000000"/>
              </a:solidFill>
              <a:latin typeface="Arial"/>
              <a:ea typeface="Arial"/>
              <a:cs typeface="Arial"/>
              <a:sym typeface="Arial"/>
            </a:endParaRPr>
          </a:p>
        </p:txBody>
      </p:sp>
      <p:sp>
        <p:nvSpPr>
          <p:cNvPr id="998" name="Google Shape;998;g20504be5587_0_1829"/>
          <p:cNvSpPr txBox="1"/>
          <p:nvPr>
            <p:ph idx="1" type="body"/>
          </p:nvPr>
        </p:nvSpPr>
        <p:spPr>
          <a:xfrm>
            <a:off x="6300000" y="2880000"/>
            <a:ext cx="5580000" cy="180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565656"/>
              </a:buClr>
              <a:buSzPts val="1600"/>
              <a:buFont typeface="Arial"/>
              <a:buChar char="•"/>
              <a:defRPr b="0"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9" name="Google Shape;999;g20504be5587_0_1829"/>
          <p:cNvSpPr/>
          <p:nvPr/>
        </p:nvSpPr>
        <p:spPr>
          <a:xfrm>
            <a:off x="8010000" y="6132986"/>
            <a:ext cx="2160000" cy="720000"/>
          </a:xfrm>
          <a:prstGeom prst="round2SameRect">
            <a:avLst>
              <a:gd fmla="val 16667" name="adj1"/>
              <a:gd fmla="val 0" name="adj2"/>
            </a:avLst>
          </a:prstGeom>
          <a:solidFill>
            <a:srgbClr val="B3BB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0" name="Google Shape;1000;g20504be5587_0_1829"/>
          <p:cNvSpPr txBox="1"/>
          <p:nvPr>
            <p:ph idx="2" type="body"/>
          </p:nvPr>
        </p:nvSpPr>
        <p:spPr>
          <a:xfrm>
            <a:off x="8480684" y="6132986"/>
            <a:ext cx="1689300" cy="72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01" name="Google Shape;1001;g20504be5587_0_1829"/>
          <p:cNvPicPr preferRelativeResize="0"/>
          <p:nvPr/>
        </p:nvPicPr>
        <p:blipFill rotWithShape="1">
          <a:blip r:embed="rId3">
            <a:alphaModFix/>
          </a:blip>
          <a:srcRect b="0" l="0" r="0" t="0"/>
          <a:stretch/>
        </p:blipFill>
        <p:spPr>
          <a:xfrm>
            <a:off x="8186397" y="6268947"/>
            <a:ext cx="401660" cy="396000"/>
          </a:xfrm>
          <a:prstGeom prst="rect">
            <a:avLst/>
          </a:prstGeom>
          <a:noFill/>
          <a:ln>
            <a:noFill/>
          </a:ln>
        </p:spPr>
      </p:pic>
      <p:pic>
        <p:nvPicPr>
          <p:cNvPr id="1002" name="Google Shape;1002;g20504be5587_0_1829"/>
          <p:cNvPicPr preferRelativeResize="0"/>
          <p:nvPr/>
        </p:nvPicPr>
        <p:blipFill rotWithShape="1">
          <a:blip r:embed="rId4">
            <a:alphaModFix/>
          </a:blip>
          <a:srcRect b="0" l="0" r="0" t="0"/>
          <a:stretch/>
        </p:blipFill>
        <p:spPr>
          <a:xfrm>
            <a:off x="438444" y="195753"/>
            <a:ext cx="1027197" cy="1014820"/>
          </a:xfrm>
          <a:prstGeom prst="rect">
            <a:avLst/>
          </a:prstGeom>
          <a:noFill/>
          <a:ln>
            <a:noFill/>
          </a:ln>
        </p:spPr>
      </p:pic>
      <p:pic>
        <p:nvPicPr>
          <p:cNvPr id="1003" name="Google Shape;1003;g20504be5587_0_1829"/>
          <p:cNvPicPr preferRelativeResize="0"/>
          <p:nvPr/>
        </p:nvPicPr>
        <p:blipFill rotWithShape="1">
          <a:blip r:embed="rId5">
            <a:alphaModFix/>
          </a:blip>
          <a:srcRect b="0" l="0" r="0" t="0"/>
          <a:stretch/>
        </p:blipFill>
        <p:spPr>
          <a:xfrm>
            <a:off x="1680261" y="380583"/>
            <a:ext cx="2002221" cy="645160"/>
          </a:xfrm>
          <a:prstGeom prst="rect">
            <a:avLst/>
          </a:prstGeom>
          <a:noFill/>
          <a:ln>
            <a:noFill/>
          </a:ln>
        </p:spPr>
      </p:pic>
      <p:sp>
        <p:nvSpPr>
          <p:cNvPr id="1004" name="Google Shape;1004;g20504be5587_0_1829"/>
          <p:cNvSpPr txBox="1"/>
          <p:nvPr>
            <p:ph idx="3"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B3BB03"/>
              </a:buClr>
              <a:buSzPts val="2800"/>
              <a:buFont typeface="Arial"/>
              <a:buNone/>
              <a:defRPr b="1" i="0" sz="2800" u="none" cap="none" strike="noStrike">
                <a:solidFill>
                  <a:srgbClr val="B3BB0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5" name="Google Shape;1005;g20504be5587_0_1829"/>
          <p:cNvSpPr txBox="1"/>
          <p:nvPr>
            <p:ph idx="4"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B3BB03"/>
              </a:buClr>
              <a:buSzPts val="2400"/>
              <a:buFont typeface="Arial"/>
              <a:buNone/>
              <a:defRPr b="1" i="0" sz="2400" u="none" cap="none" strike="noStrike">
                <a:solidFill>
                  <a:srgbClr val="B3BB0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SOUS TITRE">
  <p:cSld name="4_SLIDE SOUS TITRE">
    <p:spTree>
      <p:nvGrpSpPr>
        <p:cNvPr id="1006" name="Shape 1006"/>
        <p:cNvGrpSpPr/>
        <p:nvPr/>
      </p:nvGrpSpPr>
      <p:grpSpPr>
        <a:xfrm>
          <a:off x="0" y="0"/>
          <a:ext cx="0" cy="0"/>
          <a:chOff x="0" y="0"/>
          <a:chExt cx="0" cy="0"/>
        </a:xfrm>
      </p:grpSpPr>
      <p:pic>
        <p:nvPicPr>
          <p:cNvPr id="1007" name="Google Shape;1007;g20504be5587_0_1840"/>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008" name="Google Shape;1008;g20504be5587_0_1840"/>
          <p:cNvSpPr txBox="1"/>
          <p:nvPr>
            <p:ph idx="1" type="body"/>
          </p:nvPr>
        </p:nvSpPr>
        <p:spPr>
          <a:xfrm>
            <a:off x="6300000" y="539999"/>
            <a:ext cx="5580000" cy="540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B3BB03"/>
              </a:buClr>
              <a:buSzPts val="2800"/>
              <a:buFont typeface="Arial"/>
              <a:buNone/>
              <a:defRPr b="1" i="0" sz="2800" u="none" cap="none" strike="noStrike">
                <a:solidFill>
                  <a:srgbClr val="B3BB0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9" name="Google Shape;1009;g20504be5587_0_1840"/>
          <p:cNvSpPr txBox="1"/>
          <p:nvPr>
            <p:ph idx="2" type="body"/>
          </p:nvPr>
        </p:nvSpPr>
        <p:spPr>
          <a:xfrm>
            <a:off x="6300000" y="1089893"/>
            <a:ext cx="5580000" cy="90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B3BB03"/>
              </a:buClr>
              <a:buSzPts val="2400"/>
              <a:buFont typeface="Arial"/>
              <a:buNone/>
              <a:defRPr b="1" i="0" sz="2400" u="none" cap="none" strike="noStrike">
                <a:solidFill>
                  <a:srgbClr val="B3BB0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0" name="Google Shape;1010;g20504be5587_0_1840"/>
          <p:cNvSpPr txBox="1"/>
          <p:nvPr>
            <p:ph idx="3" type="body"/>
          </p:nvPr>
        </p:nvSpPr>
        <p:spPr>
          <a:xfrm>
            <a:off x="6300000" y="2880000"/>
            <a:ext cx="5580000" cy="18000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600"/>
              </a:spcBef>
              <a:spcAft>
                <a:spcPts val="0"/>
              </a:spcAft>
              <a:buClr>
                <a:srgbClr val="D0D0D0"/>
              </a:buClr>
              <a:buSzPts val="1600"/>
              <a:buFont typeface="Calibri"/>
              <a:buAutoNum type="arabicPeriod"/>
              <a:defRPr b="0" i="0" sz="1600" u="none" cap="none" strike="noStrike">
                <a:solidFill>
                  <a:srgbClr val="D0D0D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11" name="Google Shape;1011;g20504be5587_0_1840"/>
          <p:cNvPicPr preferRelativeResize="0"/>
          <p:nvPr/>
        </p:nvPicPr>
        <p:blipFill rotWithShape="1">
          <a:blip r:embed="rId3">
            <a:alphaModFix/>
          </a:blip>
          <a:srcRect b="0" l="0" r="0" t="0"/>
          <a:stretch/>
        </p:blipFill>
        <p:spPr>
          <a:xfrm>
            <a:off x="438444" y="195753"/>
            <a:ext cx="1027197" cy="1014820"/>
          </a:xfrm>
          <a:prstGeom prst="rect">
            <a:avLst/>
          </a:prstGeom>
          <a:noFill/>
          <a:ln>
            <a:noFill/>
          </a:ln>
        </p:spPr>
      </p:pic>
      <p:pic>
        <p:nvPicPr>
          <p:cNvPr id="1012" name="Google Shape;1012;g20504be5587_0_1840"/>
          <p:cNvPicPr preferRelativeResize="0"/>
          <p:nvPr/>
        </p:nvPicPr>
        <p:blipFill rotWithShape="1">
          <a:blip r:embed="rId4">
            <a:alphaModFix/>
          </a:blip>
          <a:srcRect b="0" l="0" r="0" t="0"/>
          <a:stretch/>
        </p:blipFill>
        <p:spPr>
          <a:xfrm>
            <a:off x="1680261" y="380583"/>
            <a:ext cx="2002221" cy="64516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CONTENU PARTIE 5">
  <p:cSld name="2_SLIDE CONTENU PARTIE 5">
    <p:spTree>
      <p:nvGrpSpPr>
        <p:cNvPr id="1013" name="Shape 1013"/>
        <p:cNvGrpSpPr/>
        <p:nvPr/>
      </p:nvGrpSpPr>
      <p:grpSpPr>
        <a:xfrm>
          <a:off x="0" y="0"/>
          <a:ext cx="0" cy="0"/>
          <a:chOff x="0" y="0"/>
          <a:chExt cx="0" cy="0"/>
        </a:xfrm>
      </p:grpSpPr>
      <p:pic>
        <p:nvPicPr>
          <p:cNvPr id="1014" name="Google Shape;1014;g20504be5587_0_1847"/>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015" name="Google Shape;1015;g20504be5587_0_1847"/>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016" name="Google Shape;1016;g20504be5587_0_1847"/>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017" name="Google Shape;1017;g20504be5587_0_1847"/>
          <p:cNvSpPr/>
          <p:nvPr/>
        </p:nvSpPr>
        <p:spPr>
          <a:xfrm>
            <a:off x="536787" y="1465445"/>
            <a:ext cx="11118300" cy="5146200"/>
          </a:xfrm>
          <a:prstGeom prst="rect">
            <a:avLst/>
          </a:prstGeom>
          <a:solidFill>
            <a:srgbClr val="FFFFFF"/>
          </a:solidFill>
          <a:ln cap="flat" cmpd="sng" w="9525">
            <a:solidFill>
              <a:srgbClr val="BFBFBF"/>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8" name="Google Shape;1018;g20504be5587_0_1847"/>
          <p:cNvSpPr/>
          <p:nvPr/>
        </p:nvSpPr>
        <p:spPr>
          <a:xfrm rot="5400000">
            <a:off x="87" y="5868983"/>
            <a:ext cx="536700" cy="536700"/>
          </a:xfrm>
          <a:prstGeom prst="teardrop">
            <a:avLst>
              <a:gd fmla="val 100000" name="adj"/>
            </a:avLst>
          </a:prstGeom>
          <a:solidFill>
            <a:srgbClr val="B3BB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9" name="Google Shape;1019;g20504be5587_0_1847"/>
          <p:cNvSpPr txBox="1"/>
          <p:nvPr/>
        </p:nvSpPr>
        <p:spPr>
          <a:xfrm rot="-5400000">
            <a:off x="-271649" y="5331814"/>
            <a:ext cx="1080000" cy="536700"/>
          </a:xfrm>
          <a:prstGeom prst="rect">
            <a:avLst/>
          </a:prstGeom>
          <a:solidFill>
            <a:srgbClr val="B3BB03"/>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6</a:t>
            </a:r>
            <a:endParaRPr b="0" i="0" sz="1400" u="none" cap="none" strike="noStrike">
              <a:solidFill>
                <a:srgbClr val="000000"/>
              </a:solidFill>
              <a:latin typeface="Arial"/>
              <a:ea typeface="Arial"/>
              <a:cs typeface="Arial"/>
              <a:sym typeface="Arial"/>
            </a:endParaRPr>
          </a:p>
        </p:txBody>
      </p:sp>
      <p:pic>
        <p:nvPicPr>
          <p:cNvPr id="1020" name="Google Shape;1020;g20504be5587_0_1847"/>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021" name="Google Shape;1021;g20504be5587_0_1847"/>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022" name="Google Shape;1022;g20504be5587_0_1847"/>
          <p:cNvSpPr txBox="1"/>
          <p:nvPr>
            <p:ph idx="1"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3" name="Google Shape;1023;g20504be5587_0_1847"/>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B3BB03"/>
              </a:buClr>
              <a:buSzPts val="2000"/>
              <a:buFont typeface="Calibri"/>
              <a:buNone/>
              <a:defRPr b="1" i="0" sz="2000" u="none" cap="none" strike="noStrike">
                <a:solidFill>
                  <a:srgbClr val="B3BB0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4" name="Google Shape;1024;g20504be5587_0_1847"/>
          <p:cNvSpPr txBox="1"/>
          <p:nvPr>
            <p:ph idx="2"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B3BB03"/>
              </a:buClr>
              <a:buSzPts val="1600"/>
              <a:buFont typeface="Arial"/>
              <a:buNone/>
              <a:defRPr b="1" i="0" sz="1600" u="none" cap="none" strike="noStrike">
                <a:solidFill>
                  <a:srgbClr val="B3BB0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5" name="Google Shape;1025;g20504be5587_0_1847"/>
          <p:cNvSpPr txBox="1"/>
          <p:nvPr>
            <p:ph idx="3"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1026" name="Shape 1026"/>
        <p:cNvGrpSpPr/>
        <p:nvPr/>
      </p:nvGrpSpPr>
      <p:grpSpPr>
        <a:xfrm>
          <a:off x="0" y="0"/>
          <a:ext cx="0" cy="0"/>
          <a:chOff x="0" y="0"/>
          <a:chExt cx="0" cy="0"/>
        </a:xfrm>
      </p:grpSpPr>
      <p:sp>
        <p:nvSpPr>
          <p:cNvPr id="1027" name="Google Shape;1027;g20504be5587_0_1860"/>
          <p:cNvSpPr txBox="1"/>
          <p:nvPr>
            <p:ph idx="1" type="body"/>
          </p:nvPr>
        </p:nvSpPr>
        <p:spPr>
          <a:xfrm>
            <a:off x="303825" y="259040"/>
            <a:ext cx="23400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C0C0C"/>
              </a:buClr>
              <a:buSzPts val="1600"/>
              <a:buFont typeface="Arial"/>
              <a:buNone/>
              <a:defRPr b="1" i="0" sz="1600" u="none" cap="none" strike="noStrike">
                <a:solidFill>
                  <a:srgbClr val="0C0C0C"/>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8" name="Google Shape;1028;g20504be5587_0_1860"/>
          <p:cNvSpPr txBox="1"/>
          <p:nvPr>
            <p:ph idx="2" type="body"/>
          </p:nvPr>
        </p:nvSpPr>
        <p:spPr>
          <a:xfrm>
            <a:off x="303825" y="2955519"/>
            <a:ext cx="23400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C0C0C"/>
              </a:buClr>
              <a:buSzPts val="1600"/>
              <a:buFont typeface="Arial"/>
              <a:buNone/>
              <a:defRPr b="1" i="0" sz="1600" u="none" cap="none" strike="noStrike">
                <a:solidFill>
                  <a:srgbClr val="0C0C0C"/>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9" name="Google Shape;1029;g20504be5587_0_1860"/>
          <p:cNvSpPr txBox="1"/>
          <p:nvPr>
            <p:ph idx="3" type="body"/>
          </p:nvPr>
        </p:nvSpPr>
        <p:spPr>
          <a:xfrm>
            <a:off x="303824" y="5429545"/>
            <a:ext cx="24585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C0C0C"/>
              </a:buClr>
              <a:buSzPts val="1600"/>
              <a:buFont typeface="Arial"/>
              <a:buNone/>
              <a:defRPr b="1" i="0" sz="1600" u="none" cap="none" strike="noStrike">
                <a:solidFill>
                  <a:srgbClr val="0C0C0C"/>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OBJECTIFS" showMasterSp="0">
  <p:cSld name="2_SLIDE OBJECTIFS">
    <p:spTree>
      <p:nvGrpSpPr>
        <p:cNvPr id="138" name="Shape 138"/>
        <p:cNvGrpSpPr/>
        <p:nvPr/>
      </p:nvGrpSpPr>
      <p:grpSpPr>
        <a:xfrm>
          <a:off x="0" y="0"/>
          <a:ext cx="0" cy="0"/>
          <a:chOff x="0" y="0"/>
          <a:chExt cx="0" cy="0"/>
        </a:xfrm>
      </p:grpSpPr>
      <p:pic>
        <p:nvPicPr>
          <p:cNvPr descr="Image 10" id="139" name="Google Shape;139;p43"/>
          <p:cNvPicPr preferRelativeResize="0"/>
          <p:nvPr/>
        </p:nvPicPr>
        <p:blipFill rotWithShape="1">
          <a:blip r:embed="rId2">
            <a:alphaModFix/>
          </a:blip>
          <a:srcRect b="0" l="0" r="0" t="0"/>
          <a:stretch/>
        </p:blipFill>
        <p:spPr>
          <a:xfrm>
            <a:off x="4934" y="0"/>
            <a:ext cx="12187067" cy="6858000"/>
          </a:xfrm>
          <a:prstGeom prst="rect">
            <a:avLst/>
          </a:prstGeom>
          <a:noFill/>
          <a:ln>
            <a:noFill/>
          </a:ln>
        </p:spPr>
      </p:pic>
      <p:sp>
        <p:nvSpPr>
          <p:cNvPr id="140" name="Google Shape;140;p43"/>
          <p:cNvSpPr txBox="1"/>
          <p:nvPr/>
        </p:nvSpPr>
        <p:spPr>
          <a:xfrm>
            <a:off x="6345720" y="2339999"/>
            <a:ext cx="5488560" cy="33308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7800"/>
              </a:buClr>
              <a:buSzPts val="1800"/>
              <a:buFont typeface="Calibri"/>
              <a:buNone/>
            </a:pPr>
            <a:r>
              <a:rPr b="1" i="0" lang="en-US" sz="1800" u="none" cap="none" strike="noStrike">
                <a:solidFill>
                  <a:srgbClr val="FF7800"/>
                </a:solidFill>
                <a:latin typeface="Calibri"/>
                <a:ea typeface="Calibri"/>
                <a:cs typeface="Calibri"/>
                <a:sym typeface="Calibri"/>
              </a:rPr>
              <a:t>Ce que vous allez apprendre dans ce chapitre :</a:t>
            </a:r>
            <a:endParaRPr b="0" i="0" sz="1400" u="none" cap="none" strike="noStrike">
              <a:solidFill>
                <a:srgbClr val="000000"/>
              </a:solidFill>
              <a:latin typeface="Arial"/>
              <a:ea typeface="Arial"/>
              <a:cs typeface="Arial"/>
              <a:sym typeface="Arial"/>
            </a:endParaRPr>
          </a:p>
        </p:txBody>
      </p:sp>
      <p:sp>
        <p:nvSpPr>
          <p:cNvPr id="141" name="Google Shape;141;p43"/>
          <p:cNvSpPr txBox="1"/>
          <p:nvPr>
            <p:ph idx="1"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lvl1pPr indent="-330200" lvl="0" marL="457200" algn="l">
              <a:lnSpc>
                <a:spcPct val="100000"/>
              </a:lnSpc>
              <a:spcBef>
                <a:spcPts val="600"/>
              </a:spcBef>
              <a:spcAft>
                <a:spcPts val="0"/>
              </a:spcAft>
              <a:buClr>
                <a:srgbClr val="565656"/>
              </a:buClr>
              <a:buSzPts val="1600"/>
              <a:buChar char="•"/>
              <a:defRPr sz="1600">
                <a:solidFill>
                  <a:srgbClr val="565656"/>
                </a:solidFill>
              </a:defRPr>
            </a:lvl1pPr>
            <a:lvl2pPr indent="-330200" lvl="1" marL="914400" algn="l">
              <a:lnSpc>
                <a:spcPct val="100000"/>
              </a:lnSpc>
              <a:spcBef>
                <a:spcPts val="600"/>
              </a:spcBef>
              <a:spcAft>
                <a:spcPts val="0"/>
              </a:spcAft>
              <a:buClr>
                <a:srgbClr val="565656"/>
              </a:buClr>
              <a:buSzPts val="1600"/>
              <a:buChar char="•"/>
              <a:defRPr sz="1600">
                <a:solidFill>
                  <a:srgbClr val="565656"/>
                </a:solidFill>
              </a:defRPr>
            </a:lvl2pPr>
            <a:lvl3pPr indent="-330200" lvl="2" marL="1371600" algn="l">
              <a:lnSpc>
                <a:spcPct val="100000"/>
              </a:lnSpc>
              <a:spcBef>
                <a:spcPts val="600"/>
              </a:spcBef>
              <a:spcAft>
                <a:spcPts val="0"/>
              </a:spcAft>
              <a:buClr>
                <a:srgbClr val="565656"/>
              </a:buClr>
              <a:buSzPts val="1600"/>
              <a:buChar char="•"/>
              <a:defRPr sz="1600">
                <a:solidFill>
                  <a:srgbClr val="565656"/>
                </a:solidFill>
              </a:defRPr>
            </a:lvl3pPr>
            <a:lvl4pPr indent="-330200" lvl="3" marL="1828800" algn="l">
              <a:lnSpc>
                <a:spcPct val="100000"/>
              </a:lnSpc>
              <a:spcBef>
                <a:spcPts val="600"/>
              </a:spcBef>
              <a:spcAft>
                <a:spcPts val="0"/>
              </a:spcAft>
              <a:buClr>
                <a:srgbClr val="565656"/>
              </a:buClr>
              <a:buSzPts val="1600"/>
              <a:buChar char="•"/>
              <a:defRPr sz="1600">
                <a:solidFill>
                  <a:srgbClr val="565656"/>
                </a:solidFill>
              </a:defRPr>
            </a:lvl4pPr>
            <a:lvl5pPr indent="-330200" lvl="4" marL="2286000" algn="l">
              <a:lnSpc>
                <a:spcPct val="100000"/>
              </a:lnSpc>
              <a:spcBef>
                <a:spcPts val="600"/>
              </a:spcBef>
              <a:spcAft>
                <a:spcPts val="0"/>
              </a:spcAft>
              <a:buClr>
                <a:srgbClr val="565656"/>
              </a:buClr>
              <a:buSzPts val="1600"/>
              <a:buChar char="•"/>
              <a:defRPr sz="1600">
                <a:solidFill>
                  <a:srgbClr val="565656"/>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42" name="Google Shape;142;p43"/>
          <p:cNvSpPr/>
          <p:nvPr/>
        </p:nvSpPr>
        <p:spPr>
          <a:xfrm>
            <a:off x="8010000" y="6132986"/>
            <a:ext cx="2160001" cy="720001"/>
          </a:xfrm>
          <a:custGeom>
            <a:rect b="b" l="l" r="r" t="t"/>
            <a:pathLst>
              <a:path extrusionOk="0" h="21600" w="2160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FF78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3" name="Google Shape;143;p43"/>
          <p:cNvSpPr txBox="1"/>
          <p:nvPr>
            <p:ph idx="2"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2400"/>
              <a:buFont typeface="Calibri"/>
              <a:buNone/>
              <a:defRPr b="1" sz="2400">
                <a:solidFill>
                  <a:srgbClr val="FFFFFF"/>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Image 21" id="144" name="Google Shape;144;p43"/>
          <p:cNvPicPr preferRelativeResize="0"/>
          <p:nvPr/>
        </p:nvPicPr>
        <p:blipFill rotWithShape="1">
          <a:blip r:embed="rId3">
            <a:alphaModFix/>
          </a:blip>
          <a:srcRect b="0" l="0" r="0" t="0"/>
          <a:stretch/>
        </p:blipFill>
        <p:spPr>
          <a:xfrm>
            <a:off x="8186397" y="6268946"/>
            <a:ext cx="401661" cy="396001"/>
          </a:xfrm>
          <a:prstGeom prst="rect">
            <a:avLst/>
          </a:prstGeom>
          <a:noFill/>
          <a:ln>
            <a:noFill/>
          </a:ln>
        </p:spPr>
      </p:pic>
      <p:pic>
        <p:nvPicPr>
          <p:cNvPr descr="Picture 6" id="145" name="Google Shape;145;p43"/>
          <p:cNvPicPr preferRelativeResize="0"/>
          <p:nvPr/>
        </p:nvPicPr>
        <p:blipFill rotWithShape="1">
          <a:blip r:embed="rId4">
            <a:alphaModFix/>
          </a:blip>
          <a:srcRect b="0" l="0" r="0" t="0"/>
          <a:stretch/>
        </p:blipFill>
        <p:spPr>
          <a:xfrm>
            <a:off x="438444" y="195752"/>
            <a:ext cx="1027198" cy="1014822"/>
          </a:xfrm>
          <a:prstGeom prst="rect">
            <a:avLst/>
          </a:prstGeom>
          <a:noFill/>
          <a:ln>
            <a:noFill/>
          </a:ln>
        </p:spPr>
      </p:pic>
      <p:pic>
        <p:nvPicPr>
          <p:cNvPr descr="Image 26" id="146" name="Google Shape;146;p43"/>
          <p:cNvPicPr preferRelativeResize="0"/>
          <p:nvPr/>
        </p:nvPicPr>
        <p:blipFill rotWithShape="1">
          <a:blip r:embed="rId5">
            <a:alphaModFix/>
          </a:blip>
          <a:srcRect b="0" l="0" r="0" t="0"/>
          <a:stretch/>
        </p:blipFill>
        <p:spPr>
          <a:xfrm>
            <a:off x="1680261" y="380582"/>
            <a:ext cx="2002222" cy="645161"/>
          </a:xfrm>
          <a:prstGeom prst="rect">
            <a:avLst/>
          </a:prstGeom>
          <a:noFill/>
          <a:ln>
            <a:noFill/>
          </a:ln>
        </p:spPr>
      </p:pic>
      <p:sp>
        <p:nvSpPr>
          <p:cNvPr id="147" name="Google Shape;147;p43"/>
          <p:cNvSpPr txBox="1"/>
          <p:nvPr>
            <p:ph idx="3"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lvl1pPr indent="-228600" lvl="0" marL="457200" algn="ctr">
              <a:lnSpc>
                <a:spcPct val="100000"/>
              </a:lnSpc>
              <a:spcBef>
                <a:spcPts val="0"/>
              </a:spcBef>
              <a:spcAft>
                <a:spcPts val="0"/>
              </a:spcAft>
              <a:buClr>
                <a:srgbClr val="FF7800"/>
              </a:buClr>
              <a:buSzPts val="2800"/>
              <a:buFont typeface="Calibri"/>
              <a:buNone/>
              <a:defRPr b="1">
                <a:solidFill>
                  <a:srgbClr val="FF7800"/>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48" name="Google Shape;148;p43"/>
          <p:cNvSpPr txBox="1"/>
          <p:nvPr>
            <p:ph idx="4"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FF7800"/>
              </a:buClr>
              <a:buSzPts val="2400"/>
              <a:buFont typeface="Calibri"/>
              <a:buNone/>
              <a:defRPr b="1" sz="2400">
                <a:solidFill>
                  <a:srgbClr val="FF7800"/>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49" name="Google Shape;149;p4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s couleurs">
  <p:cSld name="Codes couleurs">
    <p:spTree>
      <p:nvGrpSpPr>
        <p:cNvPr id="1030" name="Shape 1030"/>
        <p:cNvGrpSpPr/>
        <p:nvPr/>
      </p:nvGrpSpPr>
      <p:grpSpPr>
        <a:xfrm>
          <a:off x="0" y="0"/>
          <a:ext cx="0" cy="0"/>
          <a:chOff x="0" y="0"/>
          <a:chExt cx="0" cy="0"/>
        </a:xfrm>
      </p:grpSpPr>
      <p:grpSp>
        <p:nvGrpSpPr>
          <p:cNvPr id="1031" name="Google Shape;1031;g20504be5587_0_1864"/>
          <p:cNvGrpSpPr/>
          <p:nvPr/>
        </p:nvGrpSpPr>
        <p:grpSpPr>
          <a:xfrm>
            <a:off x="1524000" y="0"/>
            <a:ext cx="9144000" cy="6858000"/>
            <a:chOff x="1524000" y="0"/>
            <a:chExt cx="9144000" cy="6858000"/>
          </a:xfrm>
        </p:grpSpPr>
        <p:pic>
          <p:nvPicPr>
            <p:cNvPr descr="Une image contenant carré&#10;&#10;Description générée automatiquement" id="1032" name="Google Shape;1032;g20504be5587_0_1864"/>
            <p:cNvPicPr preferRelativeResize="0"/>
            <p:nvPr/>
          </p:nvPicPr>
          <p:blipFill rotWithShape="1">
            <a:blip r:embed="rId2">
              <a:alphaModFix/>
            </a:blip>
            <a:srcRect b="0" l="0" r="0" t="0"/>
            <a:stretch/>
          </p:blipFill>
          <p:spPr>
            <a:xfrm>
              <a:off x="1524000" y="0"/>
              <a:ext cx="9144000" cy="6858000"/>
            </a:xfrm>
            <a:prstGeom prst="rect">
              <a:avLst/>
            </a:prstGeom>
            <a:noFill/>
            <a:ln>
              <a:noFill/>
            </a:ln>
          </p:spPr>
        </p:pic>
        <p:sp>
          <p:nvSpPr>
            <p:cNvPr id="1033" name="Google Shape;1033;g20504be5587_0_1864"/>
            <p:cNvSpPr/>
            <p:nvPr/>
          </p:nvSpPr>
          <p:spPr>
            <a:xfrm>
              <a:off x="5333999" y="4391025"/>
              <a:ext cx="1333500" cy="13335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4" name="Google Shape;1034;g20504be5587_0_1864"/>
            <p:cNvSpPr/>
            <p:nvPr/>
          </p:nvSpPr>
          <p:spPr>
            <a:xfrm>
              <a:off x="5278582" y="5724525"/>
              <a:ext cx="1506600" cy="323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5" name="Google Shape;1035;g20504be5587_0_1864"/>
            <p:cNvSpPr txBox="1"/>
            <p:nvPr/>
          </p:nvSpPr>
          <p:spPr>
            <a:xfrm>
              <a:off x="5308968" y="5724524"/>
              <a:ext cx="14460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#BFBFBF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Gris légendes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et sources</a:t>
              </a:r>
              <a:endParaRPr b="0" i="0" sz="1400" u="none" cap="none" strike="noStrike">
                <a:solidFill>
                  <a:srgbClr val="000000"/>
                </a:solidFill>
                <a:latin typeface="Arial"/>
                <a:ea typeface="Arial"/>
                <a:cs typeface="Arial"/>
                <a:sym typeface="Arial"/>
              </a:endParaRPr>
            </a:p>
          </p:txBody>
        </p:sp>
        <p:sp>
          <p:nvSpPr>
            <p:cNvPr id="1036" name="Google Shape;1036;g20504be5587_0_1864"/>
            <p:cNvSpPr/>
            <p:nvPr/>
          </p:nvSpPr>
          <p:spPr>
            <a:xfrm>
              <a:off x="1835728" y="4229442"/>
              <a:ext cx="1506600" cy="1818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7" name="Google Shape;1037;g20504be5587_0_1864"/>
            <p:cNvSpPr/>
            <p:nvPr/>
          </p:nvSpPr>
          <p:spPr>
            <a:xfrm>
              <a:off x="1924564" y="4391025"/>
              <a:ext cx="1333500" cy="1333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8" name="Google Shape;1038;g20504be5587_0_1864"/>
            <p:cNvSpPr txBox="1"/>
            <p:nvPr/>
          </p:nvSpPr>
          <p:spPr>
            <a:xfrm>
              <a:off x="2054115" y="5729377"/>
              <a:ext cx="10743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#F2F2F2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Gris Fond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SmartArt</a:t>
              </a:r>
              <a:endParaRPr b="0" i="0" sz="1400" u="none" cap="none" strike="noStrike">
                <a:solidFill>
                  <a:srgbClr val="000000"/>
                </a:solidFill>
                <a:latin typeface="Arial"/>
                <a:ea typeface="Arial"/>
                <a:cs typeface="Arial"/>
                <a:sym typeface="Arial"/>
              </a:endParaRPr>
            </a:p>
          </p:txBody>
        </p:sp>
        <p:sp>
          <p:nvSpPr>
            <p:cNvPr id="1039" name="Google Shape;1039;g20504be5587_0_1864"/>
            <p:cNvSpPr txBox="1"/>
            <p:nvPr/>
          </p:nvSpPr>
          <p:spPr>
            <a:xfrm>
              <a:off x="3796902" y="6001523"/>
              <a:ext cx="1082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Gris texte</a:t>
              </a:r>
              <a:endParaRPr b="0" i="0" sz="1400" u="none" cap="none" strike="noStrike">
                <a:solidFill>
                  <a:srgbClr val="000000"/>
                </a:solidFill>
                <a:latin typeface="Arial"/>
                <a:ea typeface="Arial"/>
                <a:cs typeface="Arial"/>
                <a:sym typeface="Arial"/>
              </a:endParaRPr>
            </a:p>
          </p:txBody>
        </p:sp>
        <p:sp>
          <p:nvSpPr>
            <p:cNvPr id="1040" name="Google Shape;1040;g20504be5587_0_1864"/>
            <p:cNvSpPr txBox="1"/>
            <p:nvPr/>
          </p:nvSpPr>
          <p:spPr>
            <a:xfrm>
              <a:off x="2136927" y="3914367"/>
              <a:ext cx="904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sp>
          <p:nvSpPr>
            <p:cNvPr id="1041" name="Google Shape;1041;g20504be5587_0_1864"/>
            <p:cNvSpPr txBox="1"/>
            <p:nvPr/>
          </p:nvSpPr>
          <p:spPr>
            <a:xfrm>
              <a:off x="2128740" y="1941869"/>
              <a:ext cx="904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sp>
          <p:nvSpPr>
            <p:cNvPr id="1042" name="Google Shape;1042;g20504be5587_0_1864"/>
            <p:cNvSpPr txBox="1"/>
            <p:nvPr/>
          </p:nvSpPr>
          <p:spPr>
            <a:xfrm>
              <a:off x="3796902" y="1941869"/>
              <a:ext cx="904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sp>
          <p:nvSpPr>
            <p:cNvPr id="1043" name="Google Shape;1043;g20504be5587_0_1864"/>
            <p:cNvSpPr txBox="1"/>
            <p:nvPr/>
          </p:nvSpPr>
          <p:spPr>
            <a:xfrm>
              <a:off x="3873546" y="6278522"/>
              <a:ext cx="904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sp>
          <p:nvSpPr>
            <p:cNvPr id="1044" name="Google Shape;1044;g20504be5587_0_1864"/>
            <p:cNvSpPr txBox="1"/>
            <p:nvPr/>
          </p:nvSpPr>
          <p:spPr>
            <a:xfrm>
              <a:off x="7271694" y="3914367"/>
              <a:ext cx="904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Partie 5</a:t>
              </a:r>
              <a:endParaRPr b="0" i="0" sz="1400" u="none" cap="none" strike="noStrike">
                <a:solidFill>
                  <a:srgbClr val="000000"/>
                </a:solidFill>
                <a:latin typeface="Arial"/>
                <a:ea typeface="Arial"/>
                <a:cs typeface="Arial"/>
                <a:sym typeface="Arial"/>
              </a:endParaRPr>
            </a:p>
          </p:txBody>
        </p:sp>
      </p:grpSp>
      <p:sp>
        <p:nvSpPr>
          <p:cNvPr id="1045" name="Google Shape;1045;g20504be5587_0_1864"/>
          <p:cNvSpPr txBox="1"/>
          <p:nvPr>
            <p:ph idx="1" type="body"/>
          </p:nvPr>
        </p:nvSpPr>
        <p:spPr>
          <a:xfrm>
            <a:off x="140363" y="42239"/>
            <a:ext cx="5801700" cy="29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C0C0C"/>
              </a:buClr>
              <a:buSzPts val="1600"/>
              <a:buFont typeface="Arial"/>
              <a:buNone/>
              <a:defRPr b="1" i="0" sz="1600" u="none" cap="none" strike="noStrike">
                <a:solidFill>
                  <a:srgbClr val="0C0C0C"/>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6" name="Google Shape;1046;g20504be5587_0_1864"/>
          <p:cNvSpPr txBox="1"/>
          <p:nvPr/>
        </p:nvSpPr>
        <p:spPr>
          <a:xfrm>
            <a:off x="5648774" y="3914367"/>
            <a:ext cx="904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Partie 6</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CONTENU  PARTIE 1">
  <p:cSld name="5_SLIDE CONTENU  PARTIE 1">
    <p:spTree>
      <p:nvGrpSpPr>
        <p:cNvPr id="1047" name="Shape 1047"/>
        <p:cNvGrpSpPr/>
        <p:nvPr/>
      </p:nvGrpSpPr>
      <p:grpSpPr>
        <a:xfrm>
          <a:off x="0" y="0"/>
          <a:ext cx="0" cy="0"/>
          <a:chOff x="0" y="0"/>
          <a:chExt cx="0" cy="0"/>
        </a:xfrm>
      </p:grpSpPr>
      <p:pic>
        <p:nvPicPr>
          <p:cNvPr id="1048" name="Google Shape;1048;g20504be5587_0_1881"/>
          <p:cNvPicPr preferRelativeResize="0"/>
          <p:nvPr/>
        </p:nvPicPr>
        <p:blipFill rotWithShape="1">
          <a:blip r:embed="rId2">
            <a:alphaModFix/>
          </a:blip>
          <a:srcRect b="0" l="0" r="0" t="0"/>
          <a:stretch/>
        </p:blipFill>
        <p:spPr>
          <a:xfrm>
            <a:off x="1" y="2795"/>
            <a:ext cx="12192001" cy="6852410"/>
          </a:xfrm>
          <a:prstGeom prst="rect">
            <a:avLst/>
          </a:prstGeom>
          <a:noFill/>
          <a:ln>
            <a:noFill/>
          </a:ln>
        </p:spPr>
      </p:pic>
      <p:sp>
        <p:nvSpPr>
          <p:cNvPr id="1049" name="Google Shape;1049;g20504be5587_0_1881"/>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050" name="Google Shape;1050;g20504be5587_0_1881"/>
          <p:cNvSpPr txBox="1"/>
          <p:nvPr/>
        </p:nvSpPr>
        <p:spPr>
          <a:xfrm>
            <a:off x="4245835" y="6612223"/>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051" name="Google Shape;1051;g20504be5587_0_1881"/>
          <p:cNvSpPr/>
          <p:nvPr/>
        </p:nvSpPr>
        <p:spPr>
          <a:xfrm>
            <a:off x="536787" y="1464009"/>
            <a:ext cx="11118300" cy="5152500"/>
          </a:xfrm>
          <a:prstGeom prst="rect">
            <a:avLst/>
          </a:prstGeom>
          <a:solidFill>
            <a:srgbClr val="FFFFFF"/>
          </a:solidFill>
          <a:ln cap="flat" cmpd="sng" w="9525">
            <a:solidFill>
              <a:srgbClr val="C4E0B2"/>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2" name="Google Shape;1052;g20504be5587_0_1881"/>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7842"/>
              </a:buClr>
              <a:buSzPts val="2000"/>
              <a:buFont typeface="Calibri"/>
              <a:buNone/>
              <a:defRPr b="1" i="0" sz="2000" u="none" cap="none" strike="noStrike">
                <a:solidFill>
                  <a:srgbClr val="00784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3" name="Google Shape;1053;g20504be5587_0_1881"/>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4" name="Google Shape;1054;g20504be5587_0_1881"/>
          <p:cNvSpPr/>
          <p:nvPr/>
        </p:nvSpPr>
        <p:spPr>
          <a:xfrm rot="5400000">
            <a:off x="87" y="5868983"/>
            <a:ext cx="536700" cy="536700"/>
          </a:xfrm>
          <a:prstGeom prst="teardrop">
            <a:avLst>
              <a:gd fmla="val 100000" name="adj"/>
            </a:avLst>
          </a:prstGeom>
          <a:solidFill>
            <a:srgbClr val="0078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5" name="Google Shape;1055;g20504be5587_0_1881"/>
          <p:cNvSpPr txBox="1"/>
          <p:nvPr/>
        </p:nvSpPr>
        <p:spPr>
          <a:xfrm rot="-5400000">
            <a:off x="-271649" y="5331814"/>
            <a:ext cx="1080000" cy="536700"/>
          </a:xfrm>
          <a:prstGeom prst="rect">
            <a:avLst/>
          </a:prstGeom>
          <a:solidFill>
            <a:srgbClr val="00784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pic>
        <p:nvPicPr>
          <p:cNvPr id="1056" name="Google Shape;1056;g20504be5587_0_1881"/>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057" name="Google Shape;1057;g20504be5587_0_1881"/>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058" name="Google Shape;1058;g20504be5587_0_1881"/>
          <p:cNvSpPr txBox="1"/>
          <p:nvPr>
            <p:ph idx="2" type="body"/>
          </p:nvPr>
        </p:nvSpPr>
        <p:spPr>
          <a:xfrm>
            <a:off x="720000" y="1943056"/>
            <a:ext cx="10746600"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9" name="Google Shape;1059;g20504be5587_0_1881"/>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0" name="Google Shape;1060;g20504be5587_0_1881"/>
          <p:cNvSpPr txBox="1"/>
          <p:nvPr>
            <p:ph idx="4" type="body"/>
          </p:nvPr>
        </p:nvSpPr>
        <p:spPr>
          <a:xfrm>
            <a:off x="720000" y="4440838"/>
            <a:ext cx="10746600"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1" name="Google Shape;1061;g20504be5587_0_1881"/>
          <p:cNvSpPr txBox="1"/>
          <p:nvPr>
            <p:ph idx="5" type="body"/>
          </p:nvPr>
        </p:nvSpPr>
        <p:spPr>
          <a:xfrm>
            <a:off x="720000" y="4114440"/>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LIDE CONTENU  PARTIE 1">
  <p:cSld name="6_SLIDE CONTENU  PARTIE 1">
    <p:spTree>
      <p:nvGrpSpPr>
        <p:cNvPr id="1062" name="Shape 1062"/>
        <p:cNvGrpSpPr/>
        <p:nvPr/>
      </p:nvGrpSpPr>
      <p:grpSpPr>
        <a:xfrm>
          <a:off x="0" y="0"/>
          <a:ext cx="0" cy="0"/>
          <a:chOff x="0" y="0"/>
          <a:chExt cx="0" cy="0"/>
        </a:xfrm>
      </p:grpSpPr>
      <p:pic>
        <p:nvPicPr>
          <p:cNvPr id="1063" name="Google Shape;1063;g20504be5587_0_1896"/>
          <p:cNvPicPr preferRelativeResize="0"/>
          <p:nvPr/>
        </p:nvPicPr>
        <p:blipFill rotWithShape="1">
          <a:blip r:embed="rId2">
            <a:alphaModFix/>
          </a:blip>
          <a:srcRect b="0" l="0" r="0" t="0"/>
          <a:stretch/>
        </p:blipFill>
        <p:spPr>
          <a:xfrm>
            <a:off x="1" y="2795"/>
            <a:ext cx="12192001" cy="6852410"/>
          </a:xfrm>
          <a:prstGeom prst="rect">
            <a:avLst/>
          </a:prstGeom>
          <a:noFill/>
          <a:ln>
            <a:noFill/>
          </a:ln>
        </p:spPr>
      </p:pic>
      <p:sp>
        <p:nvSpPr>
          <p:cNvPr id="1064" name="Google Shape;1064;g20504be5587_0_1896"/>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065" name="Google Shape;1065;g20504be5587_0_1896"/>
          <p:cNvSpPr txBox="1"/>
          <p:nvPr/>
        </p:nvSpPr>
        <p:spPr>
          <a:xfrm>
            <a:off x="4245835" y="6612223"/>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066" name="Google Shape;1066;g20504be5587_0_1896"/>
          <p:cNvSpPr/>
          <p:nvPr/>
        </p:nvSpPr>
        <p:spPr>
          <a:xfrm>
            <a:off x="536787" y="1464009"/>
            <a:ext cx="11118300" cy="5152500"/>
          </a:xfrm>
          <a:prstGeom prst="rect">
            <a:avLst/>
          </a:prstGeom>
          <a:solidFill>
            <a:srgbClr val="FFFFFF"/>
          </a:solidFill>
          <a:ln cap="flat" cmpd="sng" w="9525">
            <a:solidFill>
              <a:srgbClr val="C4E0B2"/>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7" name="Google Shape;1067;g20504be5587_0_1896"/>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7842"/>
              </a:buClr>
              <a:buSzPts val="2000"/>
              <a:buFont typeface="Calibri"/>
              <a:buNone/>
              <a:defRPr b="1" i="0" sz="2000" u="none" cap="none" strike="noStrike">
                <a:solidFill>
                  <a:srgbClr val="00784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8" name="Google Shape;1068;g20504be5587_0_1896"/>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9" name="Google Shape;1069;g20504be5587_0_1896"/>
          <p:cNvSpPr/>
          <p:nvPr/>
        </p:nvSpPr>
        <p:spPr>
          <a:xfrm rot="5400000">
            <a:off x="87" y="5868983"/>
            <a:ext cx="536700" cy="536700"/>
          </a:xfrm>
          <a:prstGeom prst="teardrop">
            <a:avLst>
              <a:gd fmla="val 100000" name="adj"/>
            </a:avLst>
          </a:prstGeom>
          <a:solidFill>
            <a:srgbClr val="0078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0" name="Google Shape;1070;g20504be5587_0_1896"/>
          <p:cNvSpPr txBox="1"/>
          <p:nvPr/>
        </p:nvSpPr>
        <p:spPr>
          <a:xfrm rot="-5400000">
            <a:off x="-271649" y="5331814"/>
            <a:ext cx="1080000" cy="536700"/>
          </a:xfrm>
          <a:prstGeom prst="rect">
            <a:avLst/>
          </a:prstGeom>
          <a:solidFill>
            <a:srgbClr val="00784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pic>
        <p:nvPicPr>
          <p:cNvPr id="1071" name="Google Shape;1071;g20504be5587_0_1896"/>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072" name="Google Shape;1072;g20504be5587_0_1896"/>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073" name="Google Shape;1073;g20504be5587_0_1896"/>
          <p:cNvSpPr txBox="1"/>
          <p:nvPr>
            <p:ph idx="2" type="body"/>
          </p:nvPr>
        </p:nvSpPr>
        <p:spPr>
          <a:xfrm>
            <a:off x="720000" y="1943056"/>
            <a:ext cx="10746600"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4" name="Google Shape;1074;g20504be5587_0_1896"/>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5" name="Google Shape;1075;g20504be5587_0_1896"/>
          <p:cNvSpPr txBox="1"/>
          <p:nvPr>
            <p:ph idx="4" type="body"/>
          </p:nvPr>
        </p:nvSpPr>
        <p:spPr>
          <a:xfrm>
            <a:off x="720000" y="5241342"/>
            <a:ext cx="10746600"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6" name="Google Shape;1076;g20504be5587_0_1896"/>
          <p:cNvSpPr txBox="1"/>
          <p:nvPr>
            <p:ph idx="5" type="body"/>
          </p:nvPr>
        </p:nvSpPr>
        <p:spPr>
          <a:xfrm>
            <a:off x="720000" y="4914944"/>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7" name="Google Shape;1077;g20504be5587_0_1896"/>
          <p:cNvSpPr/>
          <p:nvPr>
            <p:ph idx="6" type="dgm"/>
          </p:nvPr>
        </p:nvSpPr>
        <p:spPr>
          <a:xfrm>
            <a:off x="2976158" y="3429588"/>
            <a:ext cx="6239700" cy="126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CONTENU  PARTIE 1">
  <p:cSld name="2_SLIDE CONTENU  PARTIE 1">
    <p:spTree>
      <p:nvGrpSpPr>
        <p:cNvPr id="1078" name="Shape 1078"/>
        <p:cNvGrpSpPr/>
        <p:nvPr/>
      </p:nvGrpSpPr>
      <p:grpSpPr>
        <a:xfrm>
          <a:off x="0" y="0"/>
          <a:ext cx="0" cy="0"/>
          <a:chOff x="0" y="0"/>
          <a:chExt cx="0" cy="0"/>
        </a:xfrm>
      </p:grpSpPr>
      <p:pic>
        <p:nvPicPr>
          <p:cNvPr id="1079" name="Google Shape;1079;g20504be5587_0_1912"/>
          <p:cNvPicPr preferRelativeResize="0"/>
          <p:nvPr/>
        </p:nvPicPr>
        <p:blipFill rotWithShape="1">
          <a:blip r:embed="rId2">
            <a:alphaModFix/>
          </a:blip>
          <a:srcRect b="0" l="0" r="0" t="0"/>
          <a:stretch/>
        </p:blipFill>
        <p:spPr>
          <a:xfrm>
            <a:off x="1" y="2795"/>
            <a:ext cx="12192001" cy="6852410"/>
          </a:xfrm>
          <a:prstGeom prst="rect">
            <a:avLst/>
          </a:prstGeom>
          <a:noFill/>
          <a:ln>
            <a:noFill/>
          </a:ln>
        </p:spPr>
      </p:pic>
      <p:sp>
        <p:nvSpPr>
          <p:cNvPr id="1080" name="Google Shape;1080;g20504be5587_0_1912"/>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081" name="Google Shape;1081;g20504be5587_0_1912"/>
          <p:cNvSpPr txBox="1"/>
          <p:nvPr/>
        </p:nvSpPr>
        <p:spPr>
          <a:xfrm>
            <a:off x="4245835" y="6612223"/>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082" name="Google Shape;1082;g20504be5587_0_1912"/>
          <p:cNvSpPr/>
          <p:nvPr/>
        </p:nvSpPr>
        <p:spPr>
          <a:xfrm>
            <a:off x="536787" y="1464009"/>
            <a:ext cx="11118300" cy="5152500"/>
          </a:xfrm>
          <a:prstGeom prst="rect">
            <a:avLst/>
          </a:prstGeom>
          <a:solidFill>
            <a:srgbClr val="FFFFFF"/>
          </a:solidFill>
          <a:ln cap="flat" cmpd="sng" w="9525">
            <a:solidFill>
              <a:srgbClr val="C4E0B2"/>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3" name="Google Shape;1083;g20504be5587_0_1912"/>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7842"/>
              </a:buClr>
              <a:buSzPts val="2000"/>
              <a:buFont typeface="Calibri"/>
              <a:buNone/>
              <a:defRPr b="1" i="0" sz="2000" u="none" cap="none" strike="noStrike">
                <a:solidFill>
                  <a:srgbClr val="00784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4" name="Google Shape;1084;g20504be5587_0_1912"/>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5" name="Google Shape;1085;g20504be5587_0_1912"/>
          <p:cNvSpPr/>
          <p:nvPr/>
        </p:nvSpPr>
        <p:spPr>
          <a:xfrm rot="5400000">
            <a:off x="87" y="5868983"/>
            <a:ext cx="536700" cy="536700"/>
          </a:xfrm>
          <a:prstGeom prst="teardrop">
            <a:avLst>
              <a:gd fmla="val 100000" name="adj"/>
            </a:avLst>
          </a:prstGeom>
          <a:solidFill>
            <a:srgbClr val="0078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6" name="Google Shape;1086;g20504be5587_0_1912"/>
          <p:cNvSpPr txBox="1"/>
          <p:nvPr/>
        </p:nvSpPr>
        <p:spPr>
          <a:xfrm rot="-5400000">
            <a:off x="-271649" y="5331814"/>
            <a:ext cx="1080000" cy="536700"/>
          </a:xfrm>
          <a:prstGeom prst="rect">
            <a:avLst/>
          </a:prstGeom>
          <a:solidFill>
            <a:srgbClr val="00784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pic>
        <p:nvPicPr>
          <p:cNvPr id="1087" name="Google Shape;1087;g20504be5587_0_1912"/>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088" name="Google Shape;1088;g20504be5587_0_1912"/>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089" name="Google Shape;1089;g20504be5587_0_1912"/>
          <p:cNvSpPr txBox="1"/>
          <p:nvPr>
            <p:ph idx="2" type="body"/>
          </p:nvPr>
        </p:nvSpPr>
        <p:spPr>
          <a:xfrm>
            <a:off x="719999"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0" name="Google Shape;1090;g20504be5587_0_1912"/>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1" name="Google Shape;1091;g20504be5587_0_1912"/>
          <p:cNvSpPr txBox="1"/>
          <p:nvPr>
            <p:ph idx="4" type="body"/>
          </p:nvPr>
        </p:nvSpPr>
        <p:spPr>
          <a:xfrm>
            <a:off x="6246576"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CONTENU  PARTIE 1">
  <p:cSld name="3_SLIDE CONTENU  PARTIE 1">
    <p:spTree>
      <p:nvGrpSpPr>
        <p:cNvPr id="1092" name="Shape 1092"/>
        <p:cNvGrpSpPr/>
        <p:nvPr/>
      </p:nvGrpSpPr>
      <p:grpSpPr>
        <a:xfrm>
          <a:off x="0" y="0"/>
          <a:ext cx="0" cy="0"/>
          <a:chOff x="0" y="0"/>
          <a:chExt cx="0" cy="0"/>
        </a:xfrm>
      </p:grpSpPr>
      <p:pic>
        <p:nvPicPr>
          <p:cNvPr id="1093" name="Google Shape;1093;g20504be5587_0_1926"/>
          <p:cNvPicPr preferRelativeResize="0"/>
          <p:nvPr/>
        </p:nvPicPr>
        <p:blipFill rotWithShape="1">
          <a:blip r:embed="rId2">
            <a:alphaModFix/>
          </a:blip>
          <a:srcRect b="0" l="0" r="0" t="0"/>
          <a:stretch/>
        </p:blipFill>
        <p:spPr>
          <a:xfrm>
            <a:off x="1" y="2795"/>
            <a:ext cx="12192001" cy="6852410"/>
          </a:xfrm>
          <a:prstGeom prst="rect">
            <a:avLst/>
          </a:prstGeom>
          <a:noFill/>
          <a:ln>
            <a:noFill/>
          </a:ln>
        </p:spPr>
      </p:pic>
      <p:sp>
        <p:nvSpPr>
          <p:cNvPr id="1094" name="Google Shape;1094;g20504be5587_0_1926"/>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095" name="Google Shape;1095;g20504be5587_0_1926"/>
          <p:cNvSpPr txBox="1"/>
          <p:nvPr/>
        </p:nvSpPr>
        <p:spPr>
          <a:xfrm>
            <a:off x="4245835" y="6612223"/>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096" name="Google Shape;1096;g20504be5587_0_1926"/>
          <p:cNvSpPr/>
          <p:nvPr/>
        </p:nvSpPr>
        <p:spPr>
          <a:xfrm>
            <a:off x="536787" y="1464009"/>
            <a:ext cx="11118300" cy="5152500"/>
          </a:xfrm>
          <a:prstGeom prst="rect">
            <a:avLst/>
          </a:prstGeom>
          <a:solidFill>
            <a:srgbClr val="FFFFFF"/>
          </a:solidFill>
          <a:ln cap="flat" cmpd="sng" w="9525">
            <a:solidFill>
              <a:srgbClr val="C4E0B2"/>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7" name="Google Shape;1097;g20504be5587_0_1926"/>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7842"/>
              </a:buClr>
              <a:buSzPts val="2000"/>
              <a:buFont typeface="Calibri"/>
              <a:buNone/>
              <a:defRPr b="1" i="0" sz="2000" u="none" cap="none" strike="noStrike">
                <a:solidFill>
                  <a:srgbClr val="00784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98" name="Google Shape;1098;g20504be5587_0_1926"/>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9" name="Google Shape;1099;g20504be5587_0_1926"/>
          <p:cNvSpPr/>
          <p:nvPr/>
        </p:nvSpPr>
        <p:spPr>
          <a:xfrm rot="5400000">
            <a:off x="87" y="5868983"/>
            <a:ext cx="536700" cy="536700"/>
          </a:xfrm>
          <a:prstGeom prst="teardrop">
            <a:avLst>
              <a:gd fmla="val 100000" name="adj"/>
            </a:avLst>
          </a:prstGeom>
          <a:solidFill>
            <a:srgbClr val="0078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0" name="Google Shape;1100;g20504be5587_0_1926"/>
          <p:cNvSpPr txBox="1"/>
          <p:nvPr/>
        </p:nvSpPr>
        <p:spPr>
          <a:xfrm rot="-5400000">
            <a:off x="-271649" y="5331814"/>
            <a:ext cx="1080000" cy="536700"/>
          </a:xfrm>
          <a:prstGeom prst="rect">
            <a:avLst/>
          </a:prstGeom>
          <a:solidFill>
            <a:srgbClr val="00784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pic>
        <p:nvPicPr>
          <p:cNvPr id="1101" name="Google Shape;1101;g20504be5587_0_1926"/>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102" name="Google Shape;1102;g20504be5587_0_1926"/>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103" name="Google Shape;1103;g20504be5587_0_1926"/>
          <p:cNvSpPr txBox="1"/>
          <p:nvPr>
            <p:ph idx="2" type="body"/>
          </p:nvPr>
        </p:nvSpPr>
        <p:spPr>
          <a:xfrm>
            <a:off x="719999"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4" name="Google Shape;1104;g20504be5587_0_1926"/>
          <p:cNvSpPr txBox="1"/>
          <p:nvPr>
            <p:ph idx="3" type="body"/>
          </p:nvPr>
        </p:nvSpPr>
        <p:spPr>
          <a:xfrm>
            <a:off x="720000" y="1616658"/>
            <a:ext cx="52200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5" name="Google Shape;1105;g20504be5587_0_1926"/>
          <p:cNvSpPr txBox="1"/>
          <p:nvPr>
            <p:ph idx="4" type="body"/>
          </p:nvPr>
        </p:nvSpPr>
        <p:spPr>
          <a:xfrm>
            <a:off x="6246576"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6" name="Google Shape;1106;g20504be5587_0_1926"/>
          <p:cNvSpPr txBox="1"/>
          <p:nvPr>
            <p:ph idx="5" type="body"/>
          </p:nvPr>
        </p:nvSpPr>
        <p:spPr>
          <a:xfrm>
            <a:off x="6246576" y="1616658"/>
            <a:ext cx="52200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LIDE CONTENU  PARTIE 1">
  <p:cSld name="7_SLIDE CONTENU  PARTIE 1">
    <p:spTree>
      <p:nvGrpSpPr>
        <p:cNvPr id="1107" name="Shape 1107"/>
        <p:cNvGrpSpPr/>
        <p:nvPr/>
      </p:nvGrpSpPr>
      <p:grpSpPr>
        <a:xfrm>
          <a:off x="0" y="0"/>
          <a:ext cx="0" cy="0"/>
          <a:chOff x="0" y="0"/>
          <a:chExt cx="0" cy="0"/>
        </a:xfrm>
      </p:grpSpPr>
      <p:pic>
        <p:nvPicPr>
          <p:cNvPr id="1108" name="Google Shape;1108;g20504be5587_0_1941"/>
          <p:cNvPicPr preferRelativeResize="0"/>
          <p:nvPr/>
        </p:nvPicPr>
        <p:blipFill rotWithShape="1">
          <a:blip r:embed="rId2">
            <a:alphaModFix/>
          </a:blip>
          <a:srcRect b="0" l="0" r="0" t="0"/>
          <a:stretch/>
        </p:blipFill>
        <p:spPr>
          <a:xfrm>
            <a:off x="1" y="2795"/>
            <a:ext cx="12192001" cy="6852410"/>
          </a:xfrm>
          <a:prstGeom prst="rect">
            <a:avLst/>
          </a:prstGeom>
          <a:noFill/>
          <a:ln>
            <a:noFill/>
          </a:ln>
        </p:spPr>
      </p:pic>
      <p:sp>
        <p:nvSpPr>
          <p:cNvPr id="1109" name="Google Shape;1109;g20504be5587_0_1941"/>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110" name="Google Shape;1110;g20504be5587_0_1941"/>
          <p:cNvSpPr txBox="1"/>
          <p:nvPr/>
        </p:nvSpPr>
        <p:spPr>
          <a:xfrm>
            <a:off x="4245835" y="6612223"/>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111" name="Google Shape;1111;g20504be5587_0_1941"/>
          <p:cNvSpPr/>
          <p:nvPr/>
        </p:nvSpPr>
        <p:spPr>
          <a:xfrm>
            <a:off x="536787" y="1464009"/>
            <a:ext cx="11118300" cy="5152500"/>
          </a:xfrm>
          <a:prstGeom prst="rect">
            <a:avLst/>
          </a:prstGeom>
          <a:solidFill>
            <a:srgbClr val="FFFFFF"/>
          </a:solidFill>
          <a:ln cap="flat" cmpd="sng" w="9525">
            <a:solidFill>
              <a:srgbClr val="C4E0B2"/>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2" name="Google Shape;1112;g20504be5587_0_1941"/>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7842"/>
              </a:buClr>
              <a:buSzPts val="2000"/>
              <a:buFont typeface="Calibri"/>
              <a:buNone/>
              <a:defRPr b="1" i="0" sz="2000" u="none" cap="none" strike="noStrike">
                <a:solidFill>
                  <a:srgbClr val="00784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3" name="Google Shape;1113;g20504be5587_0_1941"/>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4" name="Google Shape;1114;g20504be5587_0_1941"/>
          <p:cNvSpPr/>
          <p:nvPr/>
        </p:nvSpPr>
        <p:spPr>
          <a:xfrm rot="5400000">
            <a:off x="87" y="5868983"/>
            <a:ext cx="536700" cy="536700"/>
          </a:xfrm>
          <a:prstGeom prst="teardrop">
            <a:avLst>
              <a:gd fmla="val 100000" name="adj"/>
            </a:avLst>
          </a:prstGeom>
          <a:solidFill>
            <a:srgbClr val="0078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5" name="Google Shape;1115;g20504be5587_0_1941"/>
          <p:cNvSpPr txBox="1"/>
          <p:nvPr/>
        </p:nvSpPr>
        <p:spPr>
          <a:xfrm rot="-5400000">
            <a:off x="-271649" y="5331814"/>
            <a:ext cx="1080000" cy="536700"/>
          </a:xfrm>
          <a:prstGeom prst="rect">
            <a:avLst/>
          </a:prstGeom>
          <a:solidFill>
            <a:srgbClr val="00784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pic>
        <p:nvPicPr>
          <p:cNvPr id="1116" name="Google Shape;1116;g20504be5587_0_1941"/>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117" name="Google Shape;1117;g20504be5587_0_1941"/>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118" name="Google Shape;1118;g20504be5587_0_1941"/>
          <p:cNvSpPr txBox="1"/>
          <p:nvPr>
            <p:ph idx="2" type="body"/>
          </p:nvPr>
        </p:nvSpPr>
        <p:spPr>
          <a:xfrm>
            <a:off x="719999" y="194305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9" name="Google Shape;1119;g20504be5587_0_1941"/>
          <p:cNvSpPr txBox="1"/>
          <p:nvPr>
            <p:ph idx="3" type="body"/>
          </p:nvPr>
        </p:nvSpPr>
        <p:spPr>
          <a:xfrm>
            <a:off x="720000" y="1616658"/>
            <a:ext cx="107448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0" name="Google Shape;1120;g20504be5587_0_1941"/>
          <p:cNvSpPr txBox="1"/>
          <p:nvPr>
            <p:ph idx="4" type="body"/>
          </p:nvPr>
        </p:nvSpPr>
        <p:spPr>
          <a:xfrm>
            <a:off x="6246576" y="194305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1" name="Google Shape;1121;g20504be5587_0_1941"/>
          <p:cNvSpPr txBox="1"/>
          <p:nvPr>
            <p:ph idx="5" type="body"/>
          </p:nvPr>
        </p:nvSpPr>
        <p:spPr>
          <a:xfrm>
            <a:off x="718175" y="4277638"/>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2" name="Google Shape;1122;g20504be5587_0_1941"/>
          <p:cNvSpPr txBox="1"/>
          <p:nvPr>
            <p:ph idx="6" type="body"/>
          </p:nvPr>
        </p:nvSpPr>
        <p:spPr>
          <a:xfrm>
            <a:off x="6244752" y="4277638"/>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LIDE CONTENU  PARTIE 1">
  <p:cSld name="8_SLIDE CONTENU  PARTIE 1">
    <p:spTree>
      <p:nvGrpSpPr>
        <p:cNvPr id="1123" name="Shape 1123"/>
        <p:cNvGrpSpPr/>
        <p:nvPr/>
      </p:nvGrpSpPr>
      <p:grpSpPr>
        <a:xfrm>
          <a:off x="0" y="0"/>
          <a:ext cx="0" cy="0"/>
          <a:chOff x="0" y="0"/>
          <a:chExt cx="0" cy="0"/>
        </a:xfrm>
      </p:grpSpPr>
      <p:pic>
        <p:nvPicPr>
          <p:cNvPr id="1124" name="Google Shape;1124;g20504be5587_0_1957"/>
          <p:cNvPicPr preferRelativeResize="0"/>
          <p:nvPr/>
        </p:nvPicPr>
        <p:blipFill rotWithShape="1">
          <a:blip r:embed="rId2">
            <a:alphaModFix/>
          </a:blip>
          <a:srcRect b="0" l="0" r="0" t="0"/>
          <a:stretch/>
        </p:blipFill>
        <p:spPr>
          <a:xfrm>
            <a:off x="1" y="2795"/>
            <a:ext cx="12192001" cy="6852410"/>
          </a:xfrm>
          <a:prstGeom prst="rect">
            <a:avLst/>
          </a:prstGeom>
          <a:noFill/>
          <a:ln>
            <a:noFill/>
          </a:ln>
        </p:spPr>
      </p:pic>
      <p:sp>
        <p:nvSpPr>
          <p:cNvPr id="1125" name="Google Shape;1125;g20504be5587_0_1957"/>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126" name="Google Shape;1126;g20504be5587_0_1957"/>
          <p:cNvSpPr txBox="1"/>
          <p:nvPr/>
        </p:nvSpPr>
        <p:spPr>
          <a:xfrm>
            <a:off x="4245835" y="6612223"/>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127" name="Google Shape;1127;g20504be5587_0_1957"/>
          <p:cNvSpPr/>
          <p:nvPr/>
        </p:nvSpPr>
        <p:spPr>
          <a:xfrm>
            <a:off x="536787" y="1464009"/>
            <a:ext cx="11118300" cy="5152500"/>
          </a:xfrm>
          <a:prstGeom prst="rect">
            <a:avLst/>
          </a:prstGeom>
          <a:solidFill>
            <a:srgbClr val="FFFFFF"/>
          </a:solidFill>
          <a:ln cap="flat" cmpd="sng" w="9525">
            <a:solidFill>
              <a:srgbClr val="C4E0B2"/>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28" name="Google Shape;1128;g20504be5587_0_1957"/>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7842"/>
              </a:buClr>
              <a:buSzPts val="2000"/>
              <a:buFont typeface="Calibri"/>
              <a:buNone/>
              <a:defRPr b="1" i="0" sz="2000" u="none" cap="none" strike="noStrike">
                <a:solidFill>
                  <a:srgbClr val="00784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9" name="Google Shape;1129;g20504be5587_0_1957"/>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0" name="Google Shape;1130;g20504be5587_0_1957"/>
          <p:cNvSpPr/>
          <p:nvPr/>
        </p:nvSpPr>
        <p:spPr>
          <a:xfrm rot="5400000">
            <a:off x="87" y="5868983"/>
            <a:ext cx="536700" cy="536700"/>
          </a:xfrm>
          <a:prstGeom prst="teardrop">
            <a:avLst>
              <a:gd fmla="val 100000" name="adj"/>
            </a:avLst>
          </a:prstGeom>
          <a:solidFill>
            <a:srgbClr val="0078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1" name="Google Shape;1131;g20504be5587_0_1957"/>
          <p:cNvSpPr txBox="1"/>
          <p:nvPr/>
        </p:nvSpPr>
        <p:spPr>
          <a:xfrm rot="-5400000">
            <a:off x="-271649" y="5331814"/>
            <a:ext cx="1080000" cy="536700"/>
          </a:xfrm>
          <a:prstGeom prst="rect">
            <a:avLst/>
          </a:prstGeom>
          <a:solidFill>
            <a:srgbClr val="007842"/>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1</a:t>
            </a:r>
            <a:endParaRPr b="0" i="0" sz="1400" u="none" cap="none" strike="noStrike">
              <a:solidFill>
                <a:srgbClr val="000000"/>
              </a:solidFill>
              <a:latin typeface="Arial"/>
              <a:ea typeface="Arial"/>
              <a:cs typeface="Arial"/>
              <a:sym typeface="Arial"/>
            </a:endParaRPr>
          </a:p>
        </p:txBody>
      </p:sp>
      <p:pic>
        <p:nvPicPr>
          <p:cNvPr id="1132" name="Google Shape;1132;g20504be5587_0_1957"/>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133" name="Google Shape;1133;g20504be5587_0_1957"/>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134" name="Google Shape;1134;g20504be5587_0_1957"/>
          <p:cNvSpPr txBox="1"/>
          <p:nvPr>
            <p:ph idx="2" type="body"/>
          </p:nvPr>
        </p:nvSpPr>
        <p:spPr>
          <a:xfrm>
            <a:off x="719999" y="194305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5" name="Google Shape;1135;g20504be5587_0_1957"/>
          <p:cNvSpPr txBox="1"/>
          <p:nvPr>
            <p:ph idx="3" type="body"/>
          </p:nvPr>
        </p:nvSpPr>
        <p:spPr>
          <a:xfrm>
            <a:off x="720000" y="1616658"/>
            <a:ext cx="107448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7842"/>
              </a:buClr>
              <a:buSzPts val="1600"/>
              <a:buFont typeface="Arial"/>
              <a:buNone/>
              <a:defRPr b="1" i="0" sz="1600" u="none" cap="none" strike="noStrike">
                <a:solidFill>
                  <a:srgbClr val="007842"/>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6" name="Google Shape;1136;g20504be5587_0_1957"/>
          <p:cNvSpPr txBox="1"/>
          <p:nvPr>
            <p:ph idx="4" type="body"/>
          </p:nvPr>
        </p:nvSpPr>
        <p:spPr>
          <a:xfrm>
            <a:off x="718175" y="4277638"/>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7" name="Google Shape;1137;g20504be5587_0_1957"/>
          <p:cNvSpPr/>
          <p:nvPr>
            <p:ph idx="5" type="dgm"/>
          </p:nvPr>
        </p:nvSpPr>
        <p:spPr>
          <a:xfrm>
            <a:off x="6738381" y="2590066"/>
            <a:ext cx="4114800" cy="2900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CONTENU  PARTIE 2">
  <p:cSld name="2_SLIDE CONTENU  PARTIE 2">
    <p:spTree>
      <p:nvGrpSpPr>
        <p:cNvPr id="1138" name="Shape 1138"/>
        <p:cNvGrpSpPr/>
        <p:nvPr/>
      </p:nvGrpSpPr>
      <p:grpSpPr>
        <a:xfrm>
          <a:off x="0" y="0"/>
          <a:ext cx="0" cy="0"/>
          <a:chOff x="0" y="0"/>
          <a:chExt cx="0" cy="0"/>
        </a:xfrm>
      </p:grpSpPr>
      <p:pic>
        <p:nvPicPr>
          <p:cNvPr id="1139" name="Google Shape;1139;g20504be5587_0_1972"/>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140" name="Google Shape;1140;g20504be5587_0_1972"/>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141" name="Google Shape;1141;g20504be5587_0_1972"/>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142" name="Google Shape;1142;g20504be5587_0_1972"/>
          <p:cNvSpPr/>
          <p:nvPr/>
        </p:nvSpPr>
        <p:spPr>
          <a:xfrm>
            <a:off x="536787" y="1461023"/>
            <a:ext cx="11118300" cy="5146200"/>
          </a:xfrm>
          <a:prstGeom prst="rect">
            <a:avLst/>
          </a:prstGeom>
          <a:solidFill>
            <a:srgbClr val="FFFFFF"/>
          </a:solidFill>
          <a:ln cap="flat" cmpd="sng" w="9525">
            <a:solidFill>
              <a:srgbClr val="F9CCAD"/>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43" name="Google Shape;1143;g20504be5587_0_1972"/>
          <p:cNvSpPr/>
          <p:nvPr/>
        </p:nvSpPr>
        <p:spPr>
          <a:xfrm rot="5400000">
            <a:off x="87" y="5868983"/>
            <a:ext cx="536700" cy="536700"/>
          </a:xfrm>
          <a:prstGeom prst="teardrop">
            <a:avLst>
              <a:gd fmla="val 100000" name="adj"/>
            </a:avLst>
          </a:prstGeom>
          <a:solidFill>
            <a:srgbClr val="FF7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4" name="Google Shape;1144;g20504be5587_0_1972"/>
          <p:cNvSpPr txBox="1"/>
          <p:nvPr/>
        </p:nvSpPr>
        <p:spPr>
          <a:xfrm rot="-5400000">
            <a:off x="-271649" y="5331814"/>
            <a:ext cx="1080000" cy="536700"/>
          </a:xfrm>
          <a:prstGeom prst="rect">
            <a:avLst/>
          </a:prstGeom>
          <a:solidFill>
            <a:srgbClr val="FF7800"/>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pic>
        <p:nvPicPr>
          <p:cNvPr id="1145" name="Google Shape;1145;g20504be5587_0_1972"/>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146" name="Google Shape;1146;g20504be5587_0_1972"/>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147" name="Google Shape;1147;g20504be5587_0_1972"/>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FF7800"/>
              </a:buClr>
              <a:buSzPts val="2000"/>
              <a:buFont typeface="Calibri"/>
              <a:buNone/>
              <a:defRPr b="1" i="0" sz="2000" u="none" cap="none" strike="noStrike">
                <a:solidFill>
                  <a:srgbClr val="FF78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8" name="Google Shape;1148;g20504be5587_0_1972"/>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9" name="Google Shape;1149;g20504be5587_0_1972"/>
          <p:cNvSpPr txBox="1"/>
          <p:nvPr>
            <p:ph idx="2" type="body"/>
          </p:nvPr>
        </p:nvSpPr>
        <p:spPr>
          <a:xfrm>
            <a:off x="720000" y="1943056"/>
            <a:ext cx="10746600"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0" name="Google Shape;1150;g20504be5587_0_1972"/>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1" name="Google Shape;1151;g20504be5587_0_1972"/>
          <p:cNvSpPr txBox="1"/>
          <p:nvPr>
            <p:ph idx="4" type="body"/>
          </p:nvPr>
        </p:nvSpPr>
        <p:spPr>
          <a:xfrm>
            <a:off x="720000" y="4440838"/>
            <a:ext cx="10746600"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2" name="Google Shape;1152;g20504be5587_0_1972"/>
          <p:cNvSpPr txBox="1"/>
          <p:nvPr>
            <p:ph idx="5" type="body"/>
          </p:nvPr>
        </p:nvSpPr>
        <p:spPr>
          <a:xfrm>
            <a:off x="720000" y="4114440"/>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CONTENU  PARTIE 2">
  <p:cSld name="3_SLIDE CONTENU  PARTIE 2">
    <p:spTree>
      <p:nvGrpSpPr>
        <p:cNvPr id="1153" name="Shape 1153"/>
        <p:cNvGrpSpPr/>
        <p:nvPr/>
      </p:nvGrpSpPr>
      <p:grpSpPr>
        <a:xfrm>
          <a:off x="0" y="0"/>
          <a:ext cx="0" cy="0"/>
          <a:chOff x="0" y="0"/>
          <a:chExt cx="0" cy="0"/>
        </a:xfrm>
      </p:grpSpPr>
      <p:pic>
        <p:nvPicPr>
          <p:cNvPr id="1154" name="Google Shape;1154;g20504be5587_0_1987"/>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155" name="Google Shape;1155;g20504be5587_0_1987"/>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156" name="Google Shape;1156;g20504be5587_0_1987"/>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157" name="Google Shape;1157;g20504be5587_0_1987"/>
          <p:cNvSpPr/>
          <p:nvPr/>
        </p:nvSpPr>
        <p:spPr>
          <a:xfrm>
            <a:off x="536787" y="1461023"/>
            <a:ext cx="11118300" cy="5146200"/>
          </a:xfrm>
          <a:prstGeom prst="rect">
            <a:avLst/>
          </a:prstGeom>
          <a:solidFill>
            <a:srgbClr val="FFFFFF"/>
          </a:solidFill>
          <a:ln cap="flat" cmpd="sng" w="9525">
            <a:solidFill>
              <a:srgbClr val="F9CCAD"/>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8" name="Google Shape;1158;g20504be5587_0_1987"/>
          <p:cNvSpPr/>
          <p:nvPr/>
        </p:nvSpPr>
        <p:spPr>
          <a:xfrm rot="5400000">
            <a:off x="87" y="5868983"/>
            <a:ext cx="536700" cy="536700"/>
          </a:xfrm>
          <a:prstGeom prst="teardrop">
            <a:avLst>
              <a:gd fmla="val 100000" name="adj"/>
            </a:avLst>
          </a:prstGeom>
          <a:solidFill>
            <a:srgbClr val="FF7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9" name="Google Shape;1159;g20504be5587_0_1987"/>
          <p:cNvSpPr txBox="1"/>
          <p:nvPr/>
        </p:nvSpPr>
        <p:spPr>
          <a:xfrm rot="-5400000">
            <a:off x="-271649" y="5331814"/>
            <a:ext cx="1080000" cy="536700"/>
          </a:xfrm>
          <a:prstGeom prst="rect">
            <a:avLst/>
          </a:prstGeom>
          <a:solidFill>
            <a:srgbClr val="FF7800"/>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pic>
        <p:nvPicPr>
          <p:cNvPr id="1160" name="Google Shape;1160;g20504be5587_0_1987"/>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161" name="Google Shape;1161;g20504be5587_0_1987"/>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162" name="Google Shape;1162;g20504be5587_0_1987"/>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FF7800"/>
              </a:buClr>
              <a:buSzPts val="2000"/>
              <a:buFont typeface="Calibri"/>
              <a:buNone/>
              <a:defRPr b="1" i="0" sz="2000" u="none" cap="none" strike="noStrike">
                <a:solidFill>
                  <a:srgbClr val="FF78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3" name="Google Shape;1163;g20504be5587_0_1987"/>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4" name="Google Shape;1164;g20504be5587_0_1987"/>
          <p:cNvSpPr txBox="1"/>
          <p:nvPr>
            <p:ph idx="2" type="body"/>
          </p:nvPr>
        </p:nvSpPr>
        <p:spPr>
          <a:xfrm>
            <a:off x="720000" y="1943056"/>
            <a:ext cx="10746600"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5" name="Google Shape;1165;g20504be5587_0_1987"/>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6" name="Google Shape;1166;g20504be5587_0_1987"/>
          <p:cNvSpPr txBox="1"/>
          <p:nvPr>
            <p:ph idx="4" type="body"/>
          </p:nvPr>
        </p:nvSpPr>
        <p:spPr>
          <a:xfrm>
            <a:off x="720000" y="5241342"/>
            <a:ext cx="10746600"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7" name="Google Shape;1167;g20504be5587_0_1987"/>
          <p:cNvSpPr txBox="1"/>
          <p:nvPr>
            <p:ph idx="5" type="body"/>
          </p:nvPr>
        </p:nvSpPr>
        <p:spPr>
          <a:xfrm>
            <a:off x="720000" y="4914944"/>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8" name="Google Shape;1168;g20504be5587_0_1987"/>
          <p:cNvSpPr/>
          <p:nvPr>
            <p:ph idx="6" type="dgm"/>
          </p:nvPr>
        </p:nvSpPr>
        <p:spPr>
          <a:xfrm>
            <a:off x="2976158" y="3429588"/>
            <a:ext cx="6239700" cy="126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CONTENU  PARTIE 2">
  <p:cSld name="4_SLIDE CONTENU  PARTIE 2">
    <p:spTree>
      <p:nvGrpSpPr>
        <p:cNvPr id="1169" name="Shape 1169"/>
        <p:cNvGrpSpPr/>
        <p:nvPr/>
      </p:nvGrpSpPr>
      <p:grpSpPr>
        <a:xfrm>
          <a:off x="0" y="0"/>
          <a:ext cx="0" cy="0"/>
          <a:chOff x="0" y="0"/>
          <a:chExt cx="0" cy="0"/>
        </a:xfrm>
      </p:grpSpPr>
      <p:pic>
        <p:nvPicPr>
          <p:cNvPr id="1170" name="Google Shape;1170;g20504be5587_0_2003"/>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171" name="Google Shape;1171;g20504be5587_0_2003"/>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172" name="Google Shape;1172;g20504be5587_0_2003"/>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173" name="Google Shape;1173;g20504be5587_0_2003"/>
          <p:cNvSpPr/>
          <p:nvPr/>
        </p:nvSpPr>
        <p:spPr>
          <a:xfrm>
            <a:off x="536787" y="1461023"/>
            <a:ext cx="11118300" cy="5146200"/>
          </a:xfrm>
          <a:prstGeom prst="rect">
            <a:avLst/>
          </a:prstGeom>
          <a:solidFill>
            <a:srgbClr val="FFFFFF"/>
          </a:solidFill>
          <a:ln cap="flat" cmpd="sng" w="9525">
            <a:solidFill>
              <a:srgbClr val="F9CCAD"/>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4" name="Google Shape;1174;g20504be5587_0_2003"/>
          <p:cNvSpPr/>
          <p:nvPr/>
        </p:nvSpPr>
        <p:spPr>
          <a:xfrm rot="5400000">
            <a:off x="87" y="5868983"/>
            <a:ext cx="536700" cy="536700"/>
          </a:xfrm>
          <a:prstGeom prst="teardrop">
            <a:avLst>
              <a:gd fmla="val 100000" name="adj"/>
            </a:avLst>
          </a:prstGeom>
          <a:solidFill>
            <a:srgbClr val="FF7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5" name="Google Shape;1175;g20504be5587_0_2003"/>
          <p:cNvSpPr txBox="1"/>
          <p:nvPr/>
        </p:nvSpPr>
        <p:spPr>
          <a:xfrm rot="-5400000">
            <a:off x="-271649" y="5331814"/>
            <a:ext cx="1080000" cy="536700"/>
          </a:xfrm>
          <a:prstGeom prst="rect">
            <a:avLst/>
          </a:prstGeom>
          <a:solidFill>
            <a:srgbClr val="FF7800"/>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pic>
        <p:nvPicPr>
          <p:cNvPr id="1176" name="Google Shape;1176;g20504be5587_0_2003"/>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177" name="Google Shape;1177;g20504be5587_0_2003"/>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178" name="Google Shape;1178;g20504be5587_0_2003"/>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FF7800"/>
              </a:buClr>
              <a:buSzPts val="2000"/>
              <a:buFont typeface="Calibri"/>
              <a:buNone/>
              <a:defRPr b="1" i="0" sz="2000" u="none" cap="none" strike="noStrike">
                <a:solidFill>
                  <a:srgbClr val="FF78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79" name="Google Shape;1179;g20504be5587_0_2003"/>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0" name="Google Shape;1180;g20504be5587_0_2003"/>
          <p:cNvSpPr txBox="1"/>
          <p:nvPr>
            <p:ph idx="2" type="body"/>
          </p:nvPr>
        </p:nvSpPr>
        <p:spPr>
          <a:xfrm>
            <a:off x="719999"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1" name="Google Shape;1181;g20504be5587_0_2003"/>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2" name="Google Shape;1182;g20504be5587_0_2003"/>
          <p:cNvSpPr txBox="1"/>
          <p:nvPr>
            <p:ph idx="4" type="body"/>
          </p:nvPr>
        </p:nvSpPr>
        <p:spPr>
          <a:xfrm>
            <a:off x="6246576"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SOUS TITRE" showMasterSp="0">
  <p:cSld name="1_SLIDE SOUS TITRE">
    <p:spTree>
      <p:nvGrpSpPr>
        <p:cNvPr id="150" name="Shape 150"/>
        <p:cNvGrpSpPr/>
        <p:nvPr/>
      </p:nvGrpSpPr>
      <p:grpSpPr>
        <a:xfrm>
          <a:off x="0" y="0"/>
          <a:ext cx="0" cy="0"/>
          <a:chOff x="0" y="0"/>
          <a:chExt cx="0" cy="0"/>
        </a:xfrm>
      </p:grpSpPr>
      <p:pic>
        <p:nvPicPr>
          <p:cNvPr descr="Image 2" id="151" name="Google Shape;151;p44"/>
          <p:cNvPicPr preferRelativeResize="0"/>
          <p:nvPr/>
        </p:nvPicPr>
        <p:blipFill rotWithShape="1">
          <a:blip r:embed="rId2">
            <a:alphaModFix/>
          </a:blip>
          <a:srcRect b="0" l="0" r="0" t="0"/>
          <a:stretch/>
        </p:blipFill>
        <p:spPr>
          <a:xfrm>
            <a:off x="2467" y="0"/>
            <a:ext cx="12187067" cy="6858000"/>
          </a:xfrm>
          <a:prstGeom prst="rect">
            <a:avLst/>
          </a:prstGeom>
          <a:noFill/>
          <a:ln>
            <a:noFill/>
          </a:ln>
        </p:spPr>
      </p:pic>
      <p:sp>
        <p:nvSpPr>
          <p:cNvPr id="152" name="Google Shape;152;p44"/>
          <p:cNvSpPr txBox="1"/>
          <p:nvPr>
            <p:ph idx="1"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lvl1pPr indent="-228600" lvl="0" marL="457200" algn="ctr">
              <a:lnSpc>
                <a:spcPct val="100000"/>
              </a:lnSpc>
              <a:spcBef>
                <a:spcPts val="0"/>
              </a:spcBef>
              <a:spcAft>
                <a:spcPts val="0"/>
              </a:spcAft>
              <a:buClr>
                <a:srgbClr val="FF7800"/>
              </a:buClr>
              <a:buSzPts val="2800"/>
              <a:buFont typeface="Calibri"/>
              <a:buNone/>
              <a:defRPr b="1">
                <a:solidFill>
                  <a:srgbClr val="FF7800"/>
                </a:solidFill>
              </a:defRPr>
            </a:lvl1pPr>
            <a:lvl2pPr indent="-406400" lvl="1" marL="914400" algn="ctr">
              <a:lnSpc>
                <a:spcPct val="100000"/>
              </a:lnSpc>
              <a:spcBef>
                <a:spcPts val="0"/>
              </a:spcBef>
              <a:spcAft>
                <a:spcPts val="0"/>
              </a:spcAft>
              <a:buClr>
                <a:srgbClr val="FF7800"/>
              </a:buClr>
              <a:buSzPts val="2800"/>
              <a:buFont typeface="Calibri"/>
              <a:buChar char="•"/>
              <a:defRPr b="1">
                <a:solidFill>
                  <a:srgbClr val="FF7800"/>
                </a:solidFill>
              </a:defRPr>
            </a:lvl2pPr>
            <a:lvl3pPr indent="-406400" lvl="2" marL="1371600" algn="ctr">
              <a:lnSpc>
                <a:spcPct val="100000"/>
              </a:lnSpc>
              <a:spcBef>
                <a:spcPts val="0"/>
              </a:spcBef>
              <a:spcAft>
                <a:spcPts val="0"/>
              </a:spcAft>
              <a:buClr>
                <a:srgbClr val="FF7800"/>
              </a:buClr>
              <a:buSzPts val="2800"/>
              <a:buFont typeface="Calibri"/>
              <a:buChar char="•"/>
              <a:defRPr b="1">
                <a:solidFill>
                  <a:srgbClr val="FF7800"/>
                </a:solidFill>
              </a:defRPr>
            </a:lvl3pPr>
            <a:lvl4pPr indent="-406400" lvl="3" marL="1828800" algn="ctr">
              <a:lnSpc>
                <a:spcPct val="100000"/>
              </a:lnSpc>
              <a:spcBef>
                <a:spcPts val="0"/>
              </a:spcBef>
              <a:spcAft>
                <a:spcPts val="0"/>
              </a:spcAft>
              <a:buClr>
                <a:srgbClr val="FF7800"/>
              </a:buClr>
              <a:buSzPts val="2800"/>
              <a:buFont typeface="Calibri"/>
              <a:buChar char="•"/>
              <a:defRPr b="1">
                <a:solidFill>
                  <a:srgbClr val="FF7800"/>
                </a:solidFill>
              </a:defRPr>
            </a:lvl4pPr>
            <a:lvl5pPr indent="-406400" lvl="4" marL="2286000" algn="ctr">
              <a:lnSpc>
                <a:spcPct val="100000"/>
              </a:lnSpc>
              <a:spcBef>
                <a:spcPts val="0"/>
              </a:spcBef>
              <a:spcAft>
                <a:spcPts val="0"/>
              </a:spcAft>
              <a:buClr>
                <a:srgbClr val="FF7800"/>
              </a:buClr>
              <a:buSzPts val="2800"/>
              <a:buFont typeface="Calibri"/>
              <a:buChar char="•"/>
              <a:defRPr b="1">
                <a:solidFill>
                  <a:srgbClr val="FF7800"/>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53" name="Google Shape;153;p44"/>
          <p:cNvSpPr txBox="1"/>
          <p:nvPr>
            <p:ph idx="2"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FF7800"/>
              </a:buClr>
              <a:buSzPts val="2400"/>
              <a:buFont typeface="Calibri"/>
              <a:buNone/>
              <a:defRPr b="1" sz="2400">
                <a:solidFill>
                  <a:srgbClr val="FF7800"/>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54" name="Google Shape;154;p44"/>
          <p:cNvSpPr txBox="1"/>
          <p:nvPr>
            <p:ph idx="3"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lvl1pPr indent="-330200" lvl="0" marL="457200" algn="l">
              <a:lnSpc>
                <a:spcPct val="100000"/>
              </a:lnSpc>
              <a:spcBef>
                <a:spcPts val="600"/>
              </a:spcBef>
              <a:spcAft>
                <a:spcPts val="0"/>
              </a:spcAft>
              <a:buClr>
                <a:srgbClr val="D0D0D0"/>
              </a:buClr>
              <a:buSzPts val="1600"/>
              <a:buFont typeface="Calibri"/>
              <a:buAutoNum type="arabicPeriod"/>
              <a:defRPr sz="1600">
                <a:solidFill>
                  <a:srgbClr val="D0D0D0"/>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descr="Picture 6" id="155" name="Google Shape;155;p44"/>
          <p:cNvPicPr preferRelativeResize="0"/>
          <p:nvPr/>
        </p:nvPicPr>
        <p:blipFill rotWithShape="1">
          <a:blip r:embed="rId3">
            <a:alphaModFix/>
          </a:blip>
          <a:srcRect b="0" l="0" r="0" t="0"/>
          <a:stretch/>
        </p:blipFill>
        <p:spPr>
          <a:xfrm>
            <a:off x="438444" y="195752"/>
            <a:ext cx="1027198" cy="1014822"/>
          </a:xfrm>
          <a:prstGeom prst="rect">
            <a:avLst/>
          </a:prstGeom>
          <a:noFill/>
          <a:ln>
            <a:noFill/>
          </a:ln>
        </p:spPr>
      </p:pic>
      <p:pic>
        <p:nvPicPr>
          <p:cNvPr descr="Image 8" id="156" name="Google Shape;156;p44"/>
          <p:cNvPicPr preferRelativeResize="0"/>
          <p:nvPr/>
        </p:nvPicPr>
        <p:blipFill rotWithShape="1">
          <a:blip r:embed="rId4">
            <a:alphaModFix/>
          </a:blip>
          <a:srcRect b="0" l="0" r="0" t="0"/>
          <a:stretch/>
        </p:blipFill>
        <p:spPr>
          <a:xfrm>
            <a:off x="1680261" y="380582"/>
            <a:ext cx="2002222" cy="645161"/>
          </a:xfrm>
          <a:prstGeom prst="rect">
            <a:avLst/>
          </a:prstGeom>
          <a:noFill/>
          <a:ln>
            <a:noFill/>
          </a:ln>
        </p:spPr>
      </p:pic>
      <p:sp>
        <p:nvSpPr>
          <p:cNvPr id="157" name="Google Shape;157;p4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000">
              <a:solidFill>
                <a:srgbClr val="AFABAB"/>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CONTENU  PARTIE 2">
  <p:cSld name="5_SLIDE CONTENU  PARTIE 2">
    <p:spTree>
      <p:nvGrpSpPr>
        <p:cNvPr id="1183" name="Shape 1183"/>
        <p:cNvGrpSpPr/>
        <p:nvPr/>
      </p:nvGrpSpPr>
      <p:grpSpPr>
        <a:xfrm>
          <a:off x="0" y="0"/>
          <a:ext cx="0" cy="0"/>
          <a:chOff x="0" y="0"/>
          <a:chExt cx="0" cy="0"/>
        </a:xfrm>
      </p:grpSpPr>
      <p:pic>
        <p:nvPicPr>
          <p:cNvPr id="1184" name="Google Shape;1184;g20504be5587_0_2017"/>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185" name="Google Shape;1185;g20504be5587_0_2017"/>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186" name="Google Shape;1186;g20504be5587_0_2017"/>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187" name="Google Shape;1187;g20504be5587_0_2017"/>
          <p:cNvSpPr/>
          <p:nvPr/>
        </p:nvSpPr>
        <p:spPr>
          <a:xfrm>
            <a:off x="536787" y="1461023"/>
            <a:ext cx="11118300" cy="5146200"/>
          </a:xfrm>
          <a:prstGeom prst="rect">
            <a:avLst/>
          </a:prstGeom>
          <a:solidFill>
            <a:srgbClr val="FFFFFF"/>
          </a:solidFill>
          <a:ln cap="flat" cmpd="sng" w="9525">
            <a:solidFill>
              <a:srgbClr val="F9CCAD"/>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8" name="Google Shape;1188;g20504be5587_0_2017"/>
          <p:cNvSpPr/>
          <p:nvPr/>
        </p:nvSpPr>
        <p:spPr>
          <a:xfrm rot="5400000">
            <a:off x="87" y="5868983"/>
            <a:ext cx="536700" cy="536700"/>
          </a:xfrm>
          <a:prstGeom prst="teardrop">
            <a:avLst>
              <a:gd fmla="val 100000" name="adj"/>
            </a:avLst>
          </a:prstGeom>
          <a:solidFill>
            <a:srgbClr val="FF7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9" name="Google Shape;1189;g20504be5587_0_2017"/>
          <p:cNvSpPr txBox="1"/>
          <p:nvPr/>
        </p:nvSpPr>
        <p:spPr>
          <a:xfrm rot="-5400000">
            <a:off x="-271649" y="5331814"/>
            <a:ext cx="1080000" cy="536700"/>
          </a:xfrm>
          <a:prstGeom prst="rect">
            <a:avLst/>
          </a:prstGeom>
          <a:solidFill>
            <a:srgbClr val="FF7800"/>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pic>
        <p:nvPicPr>
          <p:cNvPr id="1190" name="Google Shape;1190;g20504be5587_0_2017"/>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191" name="Google Shape;1191;g20504be5587_0_2017"/>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192" name="Google Shape;1192;g20504be5587_0_2017"/>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FF7800"/>
              </a:buClr>
              <a:buSzPts val="2000"/>
              <a:buFont typeface="Calibri"/>
              <a:buNone/>
              <a:defRPr b="1" i="0" sz="2000" u="none" cap="none" strike="noStrike">
                <a:solidFill>
                  <a:srgbClr val="FF78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93" name="Google Shape;1193;g20504be5587_0_2017"/>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4" name="Google Shape;1194;g20504be5587_0_2017"/>
          <p:cNvSpPr txBox="1"/>
          <p:nvPr>
            <p:ph idx="2" type="body"/>
          </p:nvPr>
        </p:nvSpPr>
        <p:spPr>
          <a:xfrm>
            <a:off x="719999"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5" name="Google Shape;1195;g20504be5587_0_2017"/>
          <p:cNvSpPr txBox="1"/>
          <p:nvPr>
            <p:ph idx="3" type="body"/>
          </p:nvPr>
        </p:nvSpPr>
        <p:spPr>
          <a:xfrm>
            <a:off x="720000" y="1616658"/>
            <a:ext cx="52200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6" name="Google Shape;1196;g20504be5587_0_2017"/>
          <p:cNvSpPr txBox="1"/>
          <p:nvPr>
            <p:ph idx="4" type="body"/>
          </p:nvPr>
        </p:nvSpPr>
        <p:spPr>
          <a:xfrm>
            <a:off x="6246576"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7" name="Google Shape;1197;g20504be5587_0_2017"/>
          <p:cNvSpPr txBox="1"/>
          <p:nvPr>
            <p:ph idx="5" type="body"/>
          </p:nvPr>
        </p:nvSpPr>
        <p:spPr>
          <a:xfrm>
            <a:off x="6246576" y="1616658"/>
            <a:ext cx="52200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LIDE CONTENU  PARTIE 2">
  <p:cSld name="7_SLIDE CONTENU  PARTIE 2">
    <p:spTree>
      <p:nvGrpSpPr>
        <p:cNvPr id="1198" name="Shape 1198"/>
        <p:cNvGrpSpPr/>
        <p:nvPr/>
      </p:nvGrpSpPr>
      <p:grpSpPr>
        <a:xfrm>
          <a:off x="0" y="0"/>
          <a:ext cx="0" cy="0"/>
          <a:chOff x="0" y="0"/>
          <a:chExt cx="0" cy="0"/>
        </a:xfrm>
      </p:grpSpPr>
      <p:pic>
        <p:nvPicPr>
          <p:cNvPr id="1199" name="Google Shape;1199;g20504be5587_0_2032"/>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200" name="Google Shape;1200;g20504be5587_0_2032"/>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201" name="Google Shape;1201;g20504be5587_0_2032"/>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202" name="Google Shape;1202;g20504be5587_0_2032"/>
          <p:cNvSpPr/>
          <p:nvPr/>
        </p:nvSpPr>
        <p:spPr>
          <a:xfrm>
            <a:off x="536787" y="1461023"/>
            <a:ext cx="11118300" cy="5146200"/>
          </a:xfrm>
          <a:prstGeom prst="rect">
            <a:avLst/>
          </a:prstGeom>
          <a:solidFill>
            <a:srgbClr val="FFFFFF"/>
          </a:solidFill>
          <a:ln cap="flat" cmpd="sng" w="9525">
            <a:solidFill>
              <a:srgbClr val="F9CCAD"/>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03" name="Google Shape;1203;g20504be5587_0_2032"/>
          <p:cNvSpPr/>
          <p:nvPr/>
        </p:nvSpPr>
        <p:spPr>
          <a:xfrm rot="5400000">
            <a:off x="87" y="5868983"/>
            <a:ext cx="536700" cy="536700"/>
          </a:xfrm>
          <a:prstGeom prst="teardrop">
            <a:avLst>
              <a:gd fmla="val 100000" name="adj"/>
            </a:avLst>
          </a:prstGeom>
          <a:solidFill>
            <a:srgbClr val="FF7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4" name="Google Shape;1204;g20504be5587_0_2032"/>
          <p:cNvSpPr txBox="1"/>
          <p:nvPr/>
        </p:nvSpPr>
        <p:spPr>
          <a:xfrm rot="-5400000">
            <a:off x="-271649" y="5331814"/>
            <a:ext cx="1080000" cy="536700"/>
          </a:xfrm>
          <a:prstGeom prst="rect">
            <a:avLst/>
          </a:prstGeom>
          <a:solidFill>
            <a:srgbClr val="FF7800"/>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pic>
        <p:nvPicPr>
          <p:cNvPr id="1205" name="Google Shape;1205;g20504be5587_0_2032"/>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206" name="Google Shape;1206;g20504be5587_0_2032"/>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207" name="Google Shape;1207;g20504be5587_0_2032"/>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FF7800"/>
              </a:buClr>
              <a:buSzPts val="2000"/>
              <a:buFont typeface="Calibri"/>
              <a:buNone/>
              <a:defRPr b="1" i="0" sz="2000" u="none" cap="none" strike="noStrike">
                <a:solidFill>
                  <a:srgbClr val="FF78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08" name="Google Shape;1208;g20504be5587_0_2032"/>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9" name="Google Shape;1209;g20504be5587_0_2032"/>
          <p:cNvSpPr txBox="1"/>
          <p:nvPr>
            <p:ph idx="2" type="body"/>
          </p:nvPr>
        </p:nvSpPr>
        <p:spPr>
          <a:xfrm>
            <a:off x="719999" y="194305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0" name="Google Shape;1210;g20504be5587_0_2032"/>
          <p:cNvSpPr txBox="1"/>
          <p:nvPr>
            <p:ph idx="3" type="body"/>
          </p:nvPr>
        </p:nvSpPr>
        <p:spPr>
          <a:xfrm>
            <a:off x="720000" y="1616658"/>
            <a:ext cx="107448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1" name="Google Shape;1211;g20504be5587_0_2032"/>
          <p:cNvSpPr txBox="1"/>
          <p:nvPr>
            <p:ph idx="4" type="body"/>
          </p:nvPr>
        </p:nvSpPr>
        <p:spPr>
          <a:xfrm>
            <a:off x="6246576" y="194305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2" name="Google Shape;1212;g20504be5587_0_2032"/>
          <p:cNvSpPr txBox="1"/>
          <p:nvPr>
            <p:ph idx="5" type="body"/>
          </p:nvPr>
        </p:nvSpPr>
        <p:spPr>
          <a:xfrm>
            <a:off x="718175" y="427520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3" name="Google Shape;1213;g20504be5587_0_2032"/>
          <p:cNvSpPr txBox="1"/>
          <p:nvPr>
            <p:ph idx="6" type="body"/>
          </p:nvPr>
        </p:nvSpPr>
        <p:spPr>
          <a:xfrm>
            <a:off x="6244752" y="427520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LIDE CONTENU  PARTIE 2">
  <p:cSld name="6_SLIDE CONTENU  PARTIE 2">
    <p:spTree>
      <p:nvGrpSpPr>
        <p:cNvPr id="1214" name="Shape 1214"/>
        <p:cNvGrpSpPr/>
        <p:nvPr/>
      </p:nvGrpSpPr>
      <p:grpSpPr>
        <a:xfrm>
          <a:off x="0" y="0"/>
          <a:ext cx="0" cy="0"/>
          <a:chOff x="0" y="0"/>
          <a:chExt cx="0" cy="0"/>
        </a:xfrm>
      </p:grpSpPr>
      <p:pic>
        <p:nvPicPr>
          <p:cNvPr id="1215" name="Google Shape;1215;g20504be5587_0_2048"/>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216" name="Google Shape;1216;g20504be5587_0_2048"/>
          <p:cNvSpPr txBox="1"/>
          <p:nvPr/>
        </p:nvSpPr>
        <p:spPr>
          <a:xfrm>
            <a:off x="11789199" y="6610393"/>
            <a:ext cx="3978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217" name="Google Shape;1217;g20504be5587_0_2048"/>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218" name="Google Shape;1218;g20504be5587_0_2048"/>
          <p:cNvSpPr/>
          <p:nvPr/>
        </p:nvSpPr>
        <p:spPr>
          <a:xfrm>
            <a:off x="536787" y="1461023"/>
            <a:ext cx="11118300" cy="5146200"/>
          </a:xfrm>
          <a:prstGeom prst="rect">
            <a:avLst/>
          </a:prstGeom>
          <a:solidFill>
            <a:srgbClr val="FFFFFF"/>
          </a:solidFill>
          <a:ln cap="flat" cmpd="sng" w="9525">
            <a:solidFill>
              <a:srgbClr val="F9CCAD"/>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19" name="Google Shape;1219;g20504be5587_0_2048"/>
          <p:cNvSpPr/>
          <p:nvPr/>
        </p:nvSpPr>
        <p:spPr>
          <a:xfrm rot="5400000">
            <a:off x="87" y="5868983"/>
            <a:ext cx="536700" cy="536700"/>
          </a:xfrm>
          <a:prstGeom prst="teardrop">
            <a:avLst>
              <a:gd fmla="val 100000" name="adj"/>
            </a:avLst>
          </a:prstGeom>
          <a:solidFill>
            <a:srgbClr val="FF7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0" name="Google Shape;1220;g20504be5587_0_2048"/>
          <p:cNvSpPr txBox="1"/>
          <p:nvPr/>
        </p:nvSpPr>
        <p:spPr>
          <a:xfrm rot="-5400000">
            <a:off x="-271649" y="5331814"/>
            <a:ext cx="1080000" cy="536700"/>
          </a:xfrm>
          <a:prstGeom prst="rect">
            <a:avLst/>
          </a:prstGeom>
          <a:solidFill>
            <a:srgbClr val="FF7800"/>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2</a:t>
            </a:r>
            <a:endParaRPr b="0" i="0" sz="1400" u="none" cap="none" strike="noStrike">
              <a:solidFill>
                <a:srgbClr val="000000"/>
              </a:solidFill>
              <a:latin typeface="Arial"/>
              <a:ea typeface="Arial"/>
              <a:cs typeface="Arial"/>
              <a:sym typeface="Arial"/>
            </a:endParaRPr>
          </a:p>
        </p:txBody>
      </p:sp>
      <p:pic>
        <p:nvPicPr>
          <p:cNvPr id="1221" name="Google Shape;1221;g20504be5587_0_2048"/>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222" name="Google Shape;1222;g20504be5587_0_2048"/>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223" name="Google Shape;1223;g20504be5587_0_2048"/>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FF7800"/>
              </a:buClr>
              <a:buSzPts val="2000"/>
              <a:buFont typeface="Calibri"/>
              <a:buNone/>
              <a:defRPr b="1" i="0" sz="2000" u="none" cap="none" strike="noStrike">
                <a:solidFill>
                  <a:srgbClr val="FF78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24" name="Google Shape;1224;g20504be5587_0_2048"/>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5" name="Google Shape;1225;g20504be5587_0_2048"/>
          <p:cNvSpPr txBox="1"/>
          <p:nvPr>
            <p:ph idx="2" type="body"/>
          </p:nvPr>
        </p:nvSpPr>
        <p:spPr>
          <a:xfrm>
            <a:off x="719999" y="194305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6" name="Google Shape;1226;g20504be5587_0_2048"/>
          <p:cNvSpPr txBox="1"/>
          <p:nvPr>
            <p:ph idx="3" type="body"/>
          </p:nvPr>
        </p:nvSpPr>
        <p:spPr>
          <a:xfrm>
            <a:off x="720000" y="1616658"/>
            <a:ext cx="107448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FF7800"/>
              </a:buClr>
              <a:buSzPts val="1600"/>
              <a:buFont typeface="Arial"/>
              <a:buNone/>
              <a:defRPr b="1" i="0" sz="1600" u="none" cap="none" strike="noStrike">
                <a:solidFill>
                  <a:srgbClr val="FF7800"/>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7" name="Google Shape;1227;g20504be5587_0_2048"/>
          <p:cNvSpPr txBox="1"/>
          <p:nvPr>
            <p:ph idx="4" type="body"/>
          </p:nvPr>
        </p:nvSpPr>
        <p:spPr>
          <a:xfrm>
            <a:off x="718175" y="427520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8" name="Google Shape;1228;g20504be5587_0_2048"/>
          <p:cNvSpPr/>
          <p:nvPr>
            <p:ph idx="5" type="dgm"/>
          </p:nvPr>
        </p:nvSpPr>
        <p:spPr>
          <a:xfrm>
            <a:off x="6738381" y="2590066"/>
            <a:ext cx="4114800" cy="2900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CONTENU PARTIE 3">
  <p:cSld name="1_SLIDE CONTENU PARTIE 3">
    <p:spTree>
      <p:nvGrpSpPr>
        <p:cNvPr id="1229" name="Shape 1229"/>
        <p:cNvGrpSpPr/>
        <p:nvPr/>
      </p:nvGrpSpPr>
      <p:grpSpPr>
        <a:xfrm>
          <a:off x="0" y="0"/>
          <a:ext cx="0" cy="0"/>
          <a:chOff x="0" y="0"/>
          <a:chExt cx="0" cy="0"/>
        </a:xfrm>
      </p:grpSpPr>
      <p:pic>
        <p:nvPicPr>
          <p:cNvPr id="1230" name="Google Shape;1230;g20504be5587_0_2063"/>
          <p:cNvPicPr preferRelativeResize="0"/>
          <p:nvPr/>
        </p:nvPicPr>
        <p:blipFill rotWithShape="1">
          <a:blip r:embed="rId2">
            <a:alphaModFix/>
          </a:blip>
          <a:srcRect b="0" l="0" r="0" t="0"/>
          <a:stretch/>
        </p:blipFill>
        <p:spPr>
          <a:xfrm>
            <a:off x="-245" y="0"/>
            <a:ext cx="12187064" cy="6857999"/>
          </a:xfrm>
          <a:prstGeom prst="rect">
            <a:avLst/>
          </a:prstGeom>
          <a:noFill/>
          <a:ln>
            <a:noFill/>
          </a:ln>
        </p:spPr>
      </p:pic>
      <p:sp>
        <p:nvSpPr>
          <p:cNvPr id="1231" name="Google Shape;1231;g20504be5587_0_2063"/>
          <p:cNvSpPr txBox="1"/>
          <p:nvPr/>
        </p:nvSpPr>
        <p:spPr>
          <a:xfrm>
            <a:off x="11789199" y="6610393"/>
            <a:ext cx="40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232" name="Google Shape;1232;g20504be5587_0_2063"/>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233" name="Google Shape;1233;g20504be5587_0_2063"/>
          <p:cNvSpPr/>
          <p:nvPr/>
        </p:nvSpPr>
        <p:spPr>
          <a:xfrm>
            <a:off x="536787" y="1465445"/>
            <a:ext cx="11118300" cy="5146200"/>
          </a:xfrm>
          <a:prstGeom prst="rect">
            <a:avLst/>
          </a:prstGeom>
          <a:solidFill>
            <a:srgbClr val="FFFFFF"/>
          </a:solidFill>
          <a:ln cap="flat" cmpd="sng" w="9525">
            <a:solidFill>
              <a:srgbClr val="9EC3E7"/>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0059A1"/>
              </a:solidFill>
              <a:latin typeface="Calibri"/>
              <a:ea typeface="Calibri"/>
              <a:cs typeface="Calibri"/>
              <a:sym typeface="Calibri"/>
            </a:endParaRPr>
          </a:p>
        </p:txBody>
      </p:sp>
      <p:sp>
        <p:nvSpPr>
          <p:cNvPr id="1234" name="Google Shape;1234;g20504be5587_0_2063"/>
          <p:cNvSpPr/>
          <p:nvPr/>
        </p:nvSpPr>
        <p:spPr>
          <a:xfrm rot="5400000">
            <a:off x="87" y="5868983"/>
            <a:ext cx="536700" cy="536700"/>
          </a:xfrm>
          <a:prstGeom prst="teardrop">
            <a:avLst>
              <a:gd fmla="val 100000" name="adj"/>
            </a:avLst>
          </a:pr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5" name="Google Shape;1235;g20504be5587_0_2063"/>
          <p:cNvSpPr txBox="1"/>
          <p:nvPr/>
        </p:nvSpPr>
        <p:spPr>
          <a:xfrm rot="-5400000">
            <a:off x="-271649" y="5331814"/>
            <a:ext cx="1080000" cy="536700"/>
          </a:xfrm>
          <a:prstGeom prst="rect">
            <a:avLst/>
          </a:prstGeom>
          <a:solidFill>
            <a:srgbClr val="0059A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pic>
        <p:nvPicPr>
          <p:cNvPr id="1236" name="Google Shape;1236;g20504be5587_0_2063"/>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237" name="Google Shape;1237;g20504be5587_0_2063"/>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238" name="Google Shape;1238;g20504be5587_0_2063"/>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59A1"/>
              </a:buClr>
              <a:buSzPts val="2000"/>
              <a:buFont typeface="Calibri"/>
              <a:buNone/>
              <a:defRPr b="1" i="0" sz="2000" u="none" cap="none" strike="noStrike">
                <a:solidFill>
                  <a:srgbClr val="0059A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9" name="Google Shape;1239;g20504be5587_0_2063"/>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0" name="Google Shape;1240;g20504be5587_0_2063"/>
          <p:cNvSpPr txBox="1"/>
          <p:nvPr>
            <p:ph idx="2" type="body"/>
          </p:nvPr>
        </p:nvSpPr>
        <p:spPr>
          <a:xfrm>
            <a:off x="720000" y="1943056"/>
            <a:ext cx="10746600"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1" name="Google Shape;1241;g20504be5587_0_2063"/>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2" name="Google Shape;1242;g20504be5587_0_2063"/>
          <p:cNvSpPr txBox="1"/>
          <p:nvPr>
            <p:ph idx="4" type="body"/>
          </p:nvPr>
        </p:nvSpPr>
        <p:spPr>
          <a:xfrm>
            <a:off x="720000" y="4440838"/>
            <a:ext cx="10746600"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3" name="Google Shape;1243;g20504be5587_0_2063"/>
          <p:cNvSpPr txBox="1"/>
          <p:nvPr>
            <p:ph idx="5" type="body"/>
          </p:nvPr>
        </p:nvSpPr>
        <p:spPr>
          <a:xfrm>
            <a:off x="720000" y="4114440"/>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CONTENU PARTIE 3">
  <p:cSld name="2_SLIDE CONTENU PARTIE 3">
    <p:spTree>
      <p:nvGrpSpPr>
        <p:cNvPr id="1244" name="Shape 1244"/>
        <p:cNvGrpSpPr/>
        <p:nvPr/>
      </p:nvGrpSpPr>
      <p:grpSpPr>
        <a:xfrm>
          <a:off x="0" y="0"/>
          <a:ext cx="0" cy="0"/>
          <a:chOff x="0" y="0"/>
          <a:chExt cx="0" cy="0"/>
        </a:xfrm>
      </p:grpSpPr>
      <p:pic>
        <p:nvPicPr>
          <p:cNvPr id="1245" name="Google Shape;1245;g20504be5587_0_2078"/>
          <p:cNvPicPr preferRelativeResize="0"/>
          <p:nvPr/>
        </p:nvPicPr>
        <p:blipFill rotWithShape="1">
          <a:blip r:embed="rId2">
            <a:alphaModFix/>
          </a:blip>
          <a:srcRect b="0" l="0" r="0" t="0"/>
          <a:stretch/>
        </p:blipFill>
        <p:spPr>
          <a:xfrm>
            <a:off x="-245" y="0"/>
            <a:ext cx="12187064" cy="6857999"/>
          </a:xfrm>
          <a:prstGeom prst="rect">
            <a:avLst/>
          </a:prstGeom>
          <a:noFill/>
          <a:ln>
            <a:noFill/>
          </a:ln>
        </p:spPr>
      </p:pic>
      <p:sp>
        <p:nvSpPr>
          <p:cNvPr id="1246" name="Google Shape;1246;g20504be5587_0_2078"/>
          <p:cNvSpPr txBox="1"/>
          <p:nvPr/>
        </p:nvSpPr>
        <p:spPr>
          <a:xfrm>
            <a:off x="11789199" y="6610393"/>
            <a:ext cx="40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247" name="Google Shape;1247;g20504be5587_0_2078"/>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248" name="Google Shape;1248;g20504be5587_0_2078"/>
          <p:cNvSpPr/>
          <p:nvPr/>
        </p:nvSpPr>
        <p:spPr>
          <a:xfrm>
            <a:off x="536787" y="1465445"/>
            <a:ext cx="11118300" cy="5146200"/>
          </a:xfrm>
          <a:prstGeom prst="rect">
            <a:avLst/>
          </a:prstGeom>
          <a:solidFill>
            <a:srgbClr val="FFFFFF"/>
          </a:solidFill>
          <a:ln cap="flat" cmpd="sng" w="9525">
            <a:solidFill>
              <a:srgbClr val="9EC3E7"/>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9" name="Google Shape;1249;g20504be5587_0_2078"/>
          <p:cNvSpPr/>
          <p:nvPr/>
        </p:nvSpPr>
        <p:spPr>
          <a:xfrm rot="5400000">
            <a:off x="87" y="5868983"/>
            <a:ext cx="536700" cy="536700"/>
          </a:xfrm>
          <a:prstGeom prst="teardrop">
            <a:avLst>
              <a:gd fmla="val 100000" name="adj"/>
            </a:avLst>
          </a:pr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0" name="Google Shape;1250;g20504be5587_0_2078"/>
          <p:cNvSpPr txBox="1"/>
          <p:nvPr/>
        </p:nvSpPr>
        <p:spPr>
          <a:xfrm rot="-5400000">
            <a:off x="-271649" y="5331814"/>
            <a:ext cx="1080000" cy="536700"/>
          </a:xfrm>
          <a:prstGeom prst="rect">
            <a:avLst/>
          </a:prstGeom>
          <a:solidFill>
            <a:srgbClr val="0059A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pic>
        <p:nvPicPr>
          <p:cNvPr id="1251" name="Google Shape;1251;g20504be5587_0_2078"/>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252" name="Google Shape;1252;g20504be5587_0_2078"/>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253" name="Google Shape;1253;g20504be5587_0_2078"/>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59A1"/>
              </a:buClr>
              <a:buSzPts val="2000"/>
              <a:buFont typeface="Calibri"/>
              <a:buNone/>
              <a:defRPr b="1" i="0" sz="2000" u="none" cap="none" strike="noStrike">
                <a:solidFill>
                  <a:srgbClr val="0059A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54" name="Google Shape;1254;g20504be5587_0_2078"/>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5" name="Google Shape;1255;g20504be5587_0_2078"/>
          <p:cNvSpPr txBox="1"/>
          <p:nvPr>
            <p:ph idx="2" type="body"/>
          </p:nvPr>
        </p:nvSpPr>
        <p:spPr>
          <a:xfrm>
            <a:off x="720000" y="1943056"/>
            <a:ext cx="10746600"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6" name="Google Shape;1256;g20504be5587_0_2078"/>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7" name="Google Shape;1257;g20504be5587_0_2078"/>
          <p:cNvSpPr txBox="1"/>
          <p:nvPr>
            <p:ph idx="4" type="body"/>
          </p:nvPr>
        </p:nvSpPr>
        <p:spPr>
          <a:xfrm>
            <a:off x="720000" y="5241342"/>
            <a:ext cx="10746600" cy="12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8" name="Google Shape;1258;g20504be5587_0_2078"/>
          <p:cNvSpPr txBox="1"/>
          <p:nvPr>
            <p:ph idx="5" type="body"/>
          </p:nvPr>
        </p:nvSpPr>
        <p:spPr>
          <a:xfrm>
            <a:off x="720000" y="4914944"/>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9" name="Google Shape;1259;g20504be5587_0_2078"/>
          <p:cNvSpPr/>
          <p:nvPr>
            <p:ph idx="6" type="dgm"/>
          </p:nvPr>
        </p:nvSpPr>
        <p:spPr>
          <a:xfrm>
            <a:off x="2976158" y="3429588"/>
            <a:ext cx="6239700" cy="126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CONTENU PARTIE 3">
  <p:cSld name="3_SLIDE CONTENU PARTIE 3">
    <p:spTree>
      <p:nvGrpSpPr>
        <p:cNvPr id="1260" name="Shape 1260"/>
        <p:cNvGrpSpPr/>
        <p:nvPr/>
      </p:nvGrpSpPr>
      <p:grpSpPr>
        <a:xfrm>
          <a:off x="0" y="0"/>
          <a:ext cx="0" cy="0"/>
          <a:chOff x="0" y="0"/>
          <a:chExt cx="0" cy="0"/>
        </a:xfrm>
      </p:grpSpPr>
      <p:pic>
        <p:nvPicPr>
          <p:cNvPr id="1261" name="Google Shape;1261;g20504be5587_0_2094"/>
          <p:cNvPicPr preferRelativeResize="0"/>
          <p:nvPr/>
        </p:nvPicPr>
        <p:blipFill rotWithShape="1">
          <a:blip r:embed="rId2">
            <a:alphaModFix/>
          </a:blip>
          <a:srcRect b="0" l="0" r="0" t="0"/>
          <a:stretch/>
        </p:blipFill>
        <p:spPr>
          <a:xfrm>
            <a:off x="-245" y="0"/>
            <a:ext cx="12187064" cy="6857999"/>
          </a:xfrm>
          <a:prstGeom prst="rect">
            <a:avLst/>
          </a:prstGeom>
          <a:noFill/>
          <a:ln>
            <a:noFill/>
          </a:ln>
        </p:spPr>
      </p:pic>
      <p:sp>
        <p:nvSpPr>
          <p:cNvPr id="1262" name="Google Shape;1262;g20504be5587_0_2094"/>
          <p:cNvSpPr txBox="1"/>
          <p:nvPr/>
        </p:nvSpPr>
        <p:spPr>
          <a:xfrm>
            <a:off x="11789199" y="6610393"/>
            <a:ext cx="40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263" name="Google Shape;1263;g20504be5587_0_2094"/>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264" name="Google Shape;1264;g20504be5587_0_2094"/>
          <p:cNvSpPr/>
          <p:nvPr/>
        </p:nvSpPr>
        <p:spPr>
          <a:xfrm>
            <a:off x="536787" y="1465445"/>
            <a:ext cx="11118300" cy="5146200"/>
          </a:xfrm>
          <a:prstGeom prst="rect">
            <a:avLst/>
          </a:prstGeom>
          <a:solidFill>
            <a:srgbClr val="FFFFFF"/>
          </a:solidFill>
          <a:ln cap="flat" cmpd="sng" w="9525">
            <a:solidFill>
              <a:srgbClr val="9EC3E7"/>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5" name="Google Shape;1265;g20504be5587_0_2094"/>
          <p:cNvSpPr/>
          <p:nvPr/>
        </p:nvSpPr>
        <p:spPr>
          <a:xfrm rot="5400000">
            <a:off x="87" y="5868983"/>
            <a:ext cx="536700" cy="536700"/>
          </a:xfrm>
          <a:prstGeom prst="teardrop">
            <a:avLst>
              <a:gd fmla="val 100000" name="adj"/>
            </a:avLst>
          </a:pr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6" name="Google Shape;1266;g20504be5587_0_2094"/>
          <p:cNvSpPr txBox="1"/>
          <p:nvPr/>
        </p:nvSpPr>
        <p:spPr>
          <a:xfrm rot="-5400000">
            <a:off x="-271649" y="5331814"/>
            <a:ext cx="1080000" cy="536700"/>
          </a:xfrm>
          <a:prstGeom prst="rect">
            <a:avLst/>
          </a:prstGeom>
          <a:solidFill>
            <a:srgbClr val="0059A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pic>
        <p:nvPicPr>
          <p:cNvPr id="1267" name="Google Shape;1267;g20504be5587_0_2094"/>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268" name="Google Shape;1268;g20504be5587_0_2094"/>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269" name="Google Shape;1269;g20504be5587_0_2094"/>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59A1"/>
              </a:buClr>
              <a:buSzPts val="2000"/>
              <a:buFont typeface="Calibri"/>
              <a:buNone/>
              <a:defRPr b="1" i="0" sz="2000" u="none" cap="none" strike="noStrike">
                <a:solidFill>
                  <a:srgbClr val="0059A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70" name="Google Shape;1270;g20504be5587_0_2094"/>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1" name="Google Shape;1271;g20504be5587_0_2094"/>
          <p:cNvSpPr txBox="1"/>
          <p:nvPr>
            <p:ph idx="2" type="body"/>
          </p:nvPr>
        </p:nvSpPr>
        <p:spPr>
          <a:xfrm>
            <a:off x="719999"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2" name="Google Shape;1272;g20504be5587_0_2094"/>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3" name="Google Shape;1273;g20504be5587_0_2094"/>
          <p:cNvSpPr txBox="1"/>
          <p:nvPr>
            <p:ph idx="4" type="body"/>
          </p:nvPr>
        </p:nvSpPr>
        <p:spPr>
          <a:xfrm>
            <a:off x="6246576"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LIDE CONTENU PARTIE 3">
  <p:cSld name="4_SLIDE CONTENU PARTIE 3">
    <p:spTree>
      <p:nvGrpSpPr>
        <p:cNvPr id="1274" name="Shape 1274"/>
        <p:cNvGrpSpPr/>
        <p:nvPr/>
      </p:nvGrpSpPr>
      <p:grpSpPr>
        <a:xfrm>
          <a:off x="0" y="0"/>
          <a:ext cx="0" cy="0"/>
          <a:chOff x="0" y="0"/>
          <a:chExt cx="0" cy="0"/>
        </a:xfrm>
      </p:grpSpPr>
      <p:pic>
        <p:nvPicPr>
          <p:cNvPr id="1275" name="Google Shape;1275;g20504be5587_0_2108"/>
          <p:cNvPicPr preferRelativeResize="0"/>
          <p:nvPr/>
        </p:nvPicPr>
        <p:blipFill rotWithShape="1">
          <a:blip r:embed="rId2">
            <a:alphaModFix/>
          </a:blip>
          <a:srcRect b="0" l="0" r="0" t="0"/>
          <a:stretch/>
        </p:blipFill>
        <p:spPr>
          <a:xfrm>
            <a:off x="-245" y="0"/>
            <a:ext cx="12187064" cy="6857999"/>
          </a:xfrm>
          <a:prstGeom prst="rect">
            <a:avLst/>
          </a:prstGeom>
          <a:noFill/>
          <a:ln>
            <a:noFill/>
          </a:ln>
        </p:spPr>
      </p:pic>
      <p:sp>
        <p:nvSpPr>
          <p:cNvPr id="1276" name="Google Shape;1276;g20504be5587_0_2108"/>
          <p:cNvSpPr txBox="1"/>
          <p:nvPr/>
        </p:nvSpPr>
        <p:spPr>
          <a:xfrm>
            <a:off x="11789199" y="6610393"/>
            <a:ext cx="40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277" name="Google Shape;1277;g20504be5587_0_2108"/>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278" name="Google Shape;1278;g20504be5587_0_2108"/>
          <p:cNvSpPr/>
          <p:nvPr/>
        </p:nvSpPr>
        <p:spPr>
          <a:xfrm>
            <a:off x="536787" y="1465445"/>
            <a:ext cx="11118300" cy="5146200"/>
          </a:xfrm>
          <a:prstGeom prst="rect">
            <a:avLst/>
          </a:prstGeom>
          <a:solidFill>
            <a:srgbClr val="FFFFFF"/>
          </a:solidFill>
          <a:ln cap="flat" cmpd="sng" w="9525">
            <a:solidFill>
              <a:srgbClr val="9EC3E7"/>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9" name="Google Shape;1279;g20504be5587_0_2108"/>
          <p:cNvSpPr/>
          <p:nvPr/>
        </p:nvSpPr>
        <p:spPr>
          <a:xfrm rot="5400000">
            <a:off x="87" y="5868983"/>
            <a:ext cx="536700" cy="536700"/>
          </a:xfrm>
          <a:prstGeom prst="teardrop">
            <a:avLst>
              <a:gd fmla="val 100000" name="adj"/>
            </a:avLst>
          </a:pr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0" name="Google Shape;1280;g20504be5587_0_2108"/>
          <p:cNvSpPr txBox="1"/>
          <p:nvPr/>
        </p:nvSpPr>
        <p:spPr>
          <a:xfrm rot="-5400000">
            <a:off x="-271649" y="5331814"/>
            <a:ext cx="1080000" cy="536700"/>
          </a:xfrm>
          <a:prstGeom prst="rect">
            <a:avLst/>
          </a:prstGeom>
          <a:solidFill>
            <a:srgbClr val="0059A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pic>
        <p:nvPicPr>
          <p:cNvPr id="1281" name="Google Shape;1281;g20504be5587_0_2108"/>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282" name="Google Shape;1282;g20504be5587_0_2108"/>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283" name="Google Shape;1283;g20504be5587_0_2108"/>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59A1"/>
              </a:buClr>
              <a:buSzPts val="2000"/>
              <a:buFont typeface="Calibri"/>
              <a:buNone/>
              <a:defRPr b="1" i="0" sz="2000" u="none" cap="none" strike="noStrike">
                <a:solidFill>
                  <a:srgbClr val="0059A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84" name="Google Shape;1284;g20504be5587_0_2108"/>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5" name="Google Shape;1285;g20504be5587_0_2108"/>
          <p:cNvSpPr txBox="1"/>
          <p:nvPr>
            <p:ph idx="2" type="body"/>
          </p:nvPr>
        </p:nvSpPr>
        <p:spPr>
          <a:xfrm>
            <a:off x="719999"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6" name="Google Shape;1286;g20504be5587_0_2108"/>
          <p:cNvSpPr txBox="1"/>
          <p:nvPr>
            <p:ph idx="3" type="body"/>
          </p:nvPr>
        </p:nvSpPr>
        <p:spPr>
          <a:xfrm>
            <a:off x="720000" y="1616658"/>
            <a:ext cx="52200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7" name="Google Shape;1287;g20504be5587_0_2108"/>
          <p:cNvSpPr txBox="1"/>
          <p:nvPr>
            <p:ph idx="4" type="body"/>
          </p:nvPr>
        </p:nvSpPr>
        <p:spPr>
          <a:xfrm>
            <a:off x="6246576" y="1943056"/>
            <a:ext cx="5220000" cy="4515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8" name="Google Shape;1288;g20504be5587_0_2108"/>
          <p:cNvSpPr txBox="1"/>
          <p:nvPr>
            <p:ph idx="5" type="body"/>
          </p:nvPr>
        </p:nvSpPr>
        <p:spPr>
          <a:xfrm>
            <a:off x="6246576" y="1616658"/>
            <a:ext cx="52200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LIDE CONTENU PARTIE 3">
  <p:cSld name="5_SLIDE CONTENU PARTIE 3">
    <p:spTree>
      <p:nvGrpSpPr>
        <p:cNvPr id="1289" name="Shape 1289"/>
        <p:cNvGrpSpPr/>
        <p:nvPr/>
      </p:nvGrpSpPr>
      <p:grpSpPr>
        <a:xfrm>
          <a:off x="0" y="0"/>
          <a:ext cx="0" cy="0"/>
          <a:chOff x="0" y="0"/>
          <a:chExt cx="0" cy="0"/>
        </a:xfrm>
      </p:grpSpPr>
      <p:pic>
        <p:nvPicPr>
          <p:cNvPr id="1290" name="Google Shape;1290;g20504be5587_0_2123"/>
          <p:cNvPicPr preferRelativeResize="0"/>
          <p:nvPr/>
        </p:nvPicPr>
        <p:blipFill rotWithShape="1">
          <a:blip r:embed="rId2">
            <a:alphaModFix/>
          </a:blip>
          <a:srcRect b="0" l="0" r="0" t="0"/>
          <a:stretch/>
        </p:blipFill>
        <p:spPr>
          <a:xfrm>
            <a:off x="-245" y="0"/>
            <a:ext cx="12187064" cy="6857999"/>
          </a:xfrm>
          <a:prstGeom prst="rect">
            <a:avLst/>
          </a:prstGeom>
          <a:noFill/>
          <a:ln>
            <a:noFill/>
          </a:ln>
        </p:spPr>
      </p:pic>
      <p:sp>
        <p:nvSpPr>
          <p:cNvPr id="1291" name="Google Shape;1291;g20504be5587_0_2123"/>
          <p:cNvSpPr txBox="1"/>
          <p:nvPr/>
        </p:nvSpPr>
        <p:spPr>
          <a:xfrm>
            <a:off x="11789199" y="6610393"/>
            <a:ext cx="40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292" name="Google Shape;1292;g20504be5587_0_2123"/>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293" name="Google Shape;1293;g20504be5587_0_2123"/>
          <p:cNvSpPr/>
          <p:nvPr/>
        </p:nvSpPr>
        <p:spPr>
          <a:xfrm>
            <a:off x="536787" y="1465445"/>
            <a:ext cx="11118300" cy="5146200"/>
          </a:xfrm>
          <a:prstGeom prst="rect">
            <a:avLst/>
          </a:prstGeom>
          <a:solidFill>
            <a:srgbClr val="FFFFFF"/>
          </a:solidFill>
          <a:ln cap="flat" cmpd="sng" w="9525">
            <a:solidFill>
              <a:srgbClr val="9EC3E7"/>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4" name="Google Shape;1294;g20504be5587_0_2123"/>
          <p:cNvSpPr/>
          <p:nvPr/>
        </p:nvSpPr>
        <p:spPr>
          <a:xfrm rot="5400000">
            <a:off x="87" y="5868983"/>
            <a:ext cx="536700" cy="536700"/>
          </a:xfrm>
          <a:prstGeom prst="teardrop">
            <a:avLst>
              <a:gd fmla="val 100000" name="adj"/>
            </a:avLst>
          </a:pr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5" name="Google Shape;1295;g20504be5587_0_2123"/>
          <p:cNvSpPr txBox="1"/>
          <p:nvPr/>
        </p:nvSpPr>
        <p:spPr>
          <a:xfrm rot="-5400000">
            <a:off x="-271649" y="5331814"/>
            <a:ext cx="1080000" cy="536700"/>
          </a:xfrm>
          <a:prstGeom prst="rect">
            <a:avLst/>
          </a:prstGeom>
          <a:solidFill>
            <a:srgbClr val="0059A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pic>
        <p:nvPicPr>
          <p:cNvPr id="1296" name="Google Shape;1296;g20504be5587_0_2123"/>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297" name="Google Shape;1297;g20504be5587_0_2123"/>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298" name="Google Shape;1298;g20504be5587_0_2123"/>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59A1"/>
              </a:buClr>
              <a:buSzPts val="2000"/>
              <a:buFont typeface="Calibri"/>
              <a:buNone/>
              <a:defRPr b="1" i="0" sz="2000" u="none" cap="none" strike="noStrike">
                <a:solidFill>
                  <a:srgbClr val="0059A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99" name="Google Shape;1299;g20504be5587_0_2123"/>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0" name="Google Shape;1300;g20504be5587_0_2123"/>
          <p:cNvSpPr txBox="1"/>
          <p:nvPr>
            <p:ph idx="2" type="body"/>
          </p:nvPr>
        </p:nvSpPr>
        <p:spPr>
          <a:xfrm>
            <a:off x="719999" y="194305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1" name="Google Shape;1301;g20504be5587_0_2123"/>
          <p:cNvSpPr txBox="1"/>
          <p:nvPr>
            <p:ph idx="3" type="body"/>
          </p:nvPr>
        </p:nvSpPr>
        <p:spPr>
          <a:xfrm>
            <a:off x="720000" y="1616658"/>
            <a:ext cx="107448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2" name="Google Shape;1302;g20504be5587_0_2123"/>
          <p:cNvSpPr txBox="1"/>
          <p:nvPr>
            <p:ph idx="4" type="body"/>
          </p:nvPr>
        </p:nvSpPr>
        <p:spPr>
          <a:xfrm>
            <a:off x="6246576" y="194305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3" name="Google Shape;1303;g20504be5587_0_2123"/>
          <p:cNvSpPr txBox="1"/>
          <p:nvPr>
            <p:ph idx="5" type="body"/>
          </p:nvPr>
        </p:nvSpPr>
        <p:spPr>
          <a:xfrm>
            <a:off x="718175" y="4277416"/>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4" name="Google Shape;1304;g20504be5587_0_2123"/>
          <p:cNvSpPr txBox="1"/>
          <p:nvPr>
            <p:ph idx="6" type="body"/>
          </p:nvPr>
        </p:nvSpPr>
        <p:spPr>
          <a:xfrm>
            <a:off x="6244752" y="4277416"/>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LIDE CONTENU PARTIE 3">
  <p:cSld name="6_SLIDE CONTENU PARTIE 3">
    <p:spTree>
      <p:nvGrpSpPr>
        <p:cNvPr id="1305" name="Shape 1305"/>
        <p:cNvGrpSpPr/>
        <p:nvPr/>
      </p:nvGrpSpPr>
      <p:grpSpPr>
        <a:xfrm>
          <a:off x="0" y="0"/>
          <a:ext cx="0" cy="0"/>
          <a:chOff x="0" y="0"/>
          <a:chExt cx="0" cy="0"/>
        </a:xfrm>
      </p:grpSpPr>
      <p:pic>
        <p:nvPicPr>
          <p:cNvPr id="1306" name="Google Shape;1306;g20504be5587_0_2139"/>
          <p:cNvPicPr preferRelativeResize="0"/>
          <p:nvPr/>
        </p:nvPicPr>
        <p:blipFill rotWithShape="1">
          <a:blip r:embed="rId2">
            <a:alphaModFix/>
          </a:blip>
          <a:srcRect b="0" l="0" r="0" t="0"/>
          <a:stretch/>
        </p:blipFill>
        <p:spPr>
          <a:xfrm>
            <a:off x="-245" y="0"/>
            <a:ext cx="12187064" cy="6857999"/>
          </a:xfrm>
          <a:prstGeom prst="rect">
            <a:avLst/>
          </a:prstGeom>
          <a:noFill/>
          <a:ln>
            <a:noFill/>
          </a:ln>
        </p:spPr>
      </p:pic>
      <p:sp>
        <p:nvSpPr>
          <p:cNvPr id="1307" name="Google Shape;1307;g20504be5587_0_2139"/>
          <p:cNvSpPr txBox="1"/>
          <p:nvPr/>
        </p:nvSpPr>
        <p:spPr>
          <a:xfrm>
            <a:off x="11789199" y="6610393"/>
            <a:ext cx="40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308" name="Google Shape;1308;g20504be5587_0_2139"/>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309" name="Google Shape;1309;g20504be5587_0_2139"/>
          <p:cNvSpPr/>
          <p:nvPr/>
        </p:nvSpPr>
        <p:spPr>
          <a:xfrm>
            <a:off x="536787" y="1465445"/>
            <a:ext cx="11118300" cy="5146200"/>
          </a:xfrm>
          <a:prstGeom prst="rect">
            <a:avLst/>
          </a:prstGeom>
          <a:solidFill>
            <a:srgbClr val="FFFFFF"/>
          </a:solidFill>
          <a:ln cap="flat" cmpd="sng" w="9525">
            <a:solidFill>
              <a:srgbClr val="9EC3E7"/>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0" name="Google Shape;1310;g20504be5587_0_2139"/>
          <p:cNvSpPr/>
          <p:nvPr/>
        </p:nvSpPr>
        <p:spPr>
          <a:xfrm rot="5400000">
            <a:off x="87" y="5868983"/>
            <a:ext cx="536700" cy="536700"/>
          </a:xfrm>
          <a:prstGeom prst="teardrop">
            <a:avLst>
              <a:gd fmla="val 100000" name="adj"/>
            </a:avLst>
          </a:prstGeom>
          <a:solidFill>
            <a:srgbClr val="00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1" name="Google Shape;1311;g20504be5587_0_2139"/>
          <p:cNvSpPr txBox="1"/>
          <p:nvPr/>
        </p:nvSpPr>
        <p:spPr>
          <a:xfrm rot="-5400000">
            <a:off x="-271649" y="5331814"/>
            <a:ext cx="1080000" cy="536700"/>
          </a:xfrm>
          <a:prstGeom prst="rect">
            <a:avLst/>
          </a:prstGeom>
          <a:solidFill>
            <a:srgbClr val="0059A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3</a:t>
            </a:r>
            <a:endParaRPr b="0" i="0" sz="1400" u="none" cap="none" strike="noStrike">
              <a:solidFill>
                <a:srgbClr val="000000"/>
              </a:solidFill>
              <a:latin typeface="Arial"/>
              <a:ea typeface="Arial"/>
              <a:cs typeface="Arial"/>
              <a:sym typeface="Arial"/>
            </a:endParaRPr>
          </a:p>
        </p:txBody>
      </p:sp>
      <p:pic>
        <p:nvPicPr>
          <p:cNvPr id="1312" name="Google Shape;1312;g20504be5587_0_2139"/>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313" name="Google Shape;1313;g20504be5587_0_2139"/>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314" name="Google Shape;1314;g20504be5587_0_2139"/>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59A1"/>
              </a:buClr>
              <a:buSzPts val="2000"/>
              <a:buFont typeface="Calibri"/>
              <a:buNone/>
              <a:defRPr b="1" i="0" sz="2000" u="none" cap="none" strike="noStrike">
                <a:solidFill>
                  <a:srgbClr val="0059A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5" name="Google Shape;1315;g20504be5587_0_2139"/>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6" name="Google Shape;1316;g20504be5587_0_2139"/>
          <p:cNvSpPr txBox="1"/>
          <p:nvPr>
            <p:ph idx="2" type="body"/>
          </p:nvPr>
        </p:nvSpPr>
        <p:spPr>
          <a:xfrm>
            <a:off x="719999" y="1943055"/>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7" name="Google Shape;1317;g20504be5587_0_2139"/>
          <p:cNvSpPr txBox="1"/>
          <p:nvPr>
            <p:ph idx="3" type="body"/>
          </p:nvPr>
        </p:nvSpPr>
        <p:spPr>
          <a:xfrm>
            <a:off x="720000" y="1616658"/>
            <a:ext cx="107448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59A1"/>
              </a:buClr>
              <a:buSzPts val="1600"/>
              <a:buFont typeface="Arial"/>
              <a:buNone/>
              <a:defRPr b="1" i="0" sz="1600" u="none" cap="none" strike="noStrike">
                <a:solidFill>
                  <a:srgbClr val="0059A1"/>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8" name="Google Shape;1318;g20504be5587_0_2139"/>
          <p:cNvSpPr txBox="1"/>
          <p:nvPr>
            <p:ph idx="4" type="body"/>
          </p:nvPr>
        </p:nvSpPr>
        <p:spPr>
          <a:xfrm>
            <a:off x="718175" y="4277638"/>
            <a:ext cx="5220000" cy="216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9" name="Google Shape;1319;g20504be5587_0_2139"/>
          <p:cNvSpPr/>
          <p:nvPr>
            <p:ph idx="5" type="dgm"/>
          </p:nvPr>
        </p:nvSpPr>
        <p:spPr>
          <a:xfrm>
            <a:off x="6738381" y="2590066"/>
            <a:ext cx="4114800" cy="2900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565656"/>
              </a:buClr>
              <a:buSzPts val="2800"/>
              <a:buFont typeface="Arial"/>
              <a:buChar char="•"/>
              <a:defRPr b="0" i="0" sz="2800" u="none" cap="none" strike="noStrike">
                <a:solidFill>
                  <a:srgbClr val="565656"/>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CONTENU PARTIE 4">
  <p:cSld name="1_SLIDE CONTENU PARTIE 4">
    <p:spTree>
      <p:nvGrpSpPr>
        <p:cNvPr id="1320" name="Shape 1320"/>
        <p:cNvGrpSpPr/>
        <p:nvPr/>
      </p:nvGrpSpPr>
      <p:grpSpPr>
        <a:xfrm>
          <a:off x="0" y="0"/>
          <a:ext cx="0" cy="0"/>
          <a:chOff x="0" y="0"/>
          <a:chExt cx="0" cy="0"/>
        </a:xfrm>
      </p:grpSpPr>
      <p:pic>
        <p:nvPicPr>
          <p:cNvPr id="1321" name="Google Shape;1321;g20504be5587_0_2154"/>
          <p:cNvPicPr preferRelativeResize="0"/>
          <p:nvPr/>
        </p:nvPicPr>
        <p:blipFill rotWithShape="1">
          <a:blip r:embed="rId2">
            <a:alphaModFix/>
          </a:blip>
          <a:srcRect b="0" l="0" r="0" t="0"/>
          <a:stretch/>
        </p:blipFill>
        <p:spPr>
          <a:xfrm>
            <a:off x="2467" y="0"/>
            <a:ext cx="12187064" cy="6857999"/>
          </a:xfrm>
          <a:prstGeom prst="rect">
            <a:avLst/>
          </a:prstGeom>
          <a:noFill/>
          <a:ln>
            <a:noFill/>
          </a:ln>
        </p:spPr>
      </p:pic>
      <p:sp>
        <p:nvSpPr>
          <p:cNvPr id="1322" name="Google Shape;1322;g20504be5587_0_2154"/>
          <p:cNvSpPr txBox="1"/>
          <p:nvPr/>
        </p:nvSpPr>
        <p:spPr>
          <a:xfrm>
            <a:off x="11789199" y="6610393"/>
            <a:ext cx="40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FABAB"/>
              </a:buClr>
              <a:buSzPts val="1000"/>
              <a:buFont typeface="Calibri"/>
              <a:buNone/>
            </a:pPr>
            <a:fld id="{00000000-1234-1234-1234-123412341234}" type="slidenum">
              <a:rPr b="0" i="0" lang="en-US" sz="1000" u="none" cap="none" strike="noStrike">
                <a:solidFill>
                  <a:srgbClr val="AFABAB"/>
                </a:solidFill>
                <a:latin typeface="Calibri"/>
                <a:ea typeface="Calibri"/>
                <a:cs typeface="Calibri"/>
                <a:sym typeface="Calibri"/>
              </a:rPr>
              <a:t>‹#›</a:t>
            </a:fld>
            <a:endParaRPr b="0" i="0" sz="1000" u="none" cap="none" strike="noStrike">
              <a:solidFill>
                <a:srgbClr val="AFABAB"/>
              </a:solidFill>
              <a:latin typeface="Calibri"/>
              <a:ea typeface="Calibri"/>
              <a:cs typeface="Calibri"/>
              <a:sym typeface="Calibri"/>
            </a:endParaRPr>
          </a:p>
        </p:txBody>
      </p:sp>
      <p:sp>
        <p:nvSpPr>
          <p:cNvPr id="1323" name="Google Shape;1323;g20504be5587_0_2154"/>
          <p:cNvSpPr txBox="1"/>
          <p:nvPr/>
        </p:nvSpPr>
        <p:spPr>
          <a:xfrm>
            <a:off x="4245835" y="6613768"/>
            <a:ext cx="3700200" cy="246300"/>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1324" name="Google Shape;1324;g20504be5587_0_2154"/>
          <p:cNvSpPr/>
          <p:nvPr/>
        </p:nvSpPr>
        <p:spPr>
          <a:xfrm>
            <a:off x="536787" y="1465445"/>
            <a:ext cx="11118300" cy="5146200"/>
          </a:xfrm>
          <a:prstGeom prst="rect">
            <a:avLst/>
          </a:prstGeom>
          <a:solidFill>
            <a:srgbClr val="FFFFFF"/>
          </a:solidFill>
          <a:ln cap="flat" cmpd="sng" w="9525">
            <a:solidFill>
              <a:srgbClr val="D0D0D0"/>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5" name="Google Shape;1325;g20504be5587_0_2154"/>
          <p:cNvSpPr/>
          <p:nvPr/>
        </p:nvSpPr>
        <p:spPr>
          <a:xfrm rot="5400000">
            <a:off x="87" y="5868983"/>
            <a:ext cx="536700" cy="536700"/>
          </a:xfrm>
          <a:prstGeom prst="teardrop">
            <a:avLst>
              <a:gd fmla="val 100000" name="adj"/>
            </a:avLst>
          </a:prstGeom>
          <a:solidFill>
            <a:srgbClr val="56565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6" name="Google Shape;1326;g20504be5587_0_2154"/>
          <p:cNvSpPr txBox="1"/>
          <p:nvPr/>
        </p:nvSpPr>
        <p:spPr>
          <a:xfrm rot="-5400000">
            <a:off x="-271649" y="5331814"/>
            <a:ext cx="1080000" cy="536700"/>
          </a:xfrm>
          <a:prstGeom prst="rect">
            <a:avLst/>
          </a:prstGeom>
          <a:solidFill>
            <a:srgbClr val="56565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PARTIE 4</a:t>
            </a:r>
            <a:endParaRPr b="0" i="0" sz="1400" u="none" cap="none" strike="noStrike">
              <a:solidFill>
                <a:srgbClr val="000000"/>
              </a:solidFill>
              <a:latin typeface="Arial"/>
              <a:ea typeface="Arial"/>
              <a:cs typeface="Arial"/>
              <a:sym typeface="Arial"/>
            </a:endParaRPr>
          </a:p>
        </p:txBody>
      </p:sp>
      <p:pic>
        <p:nvPicPr>
          <p:cNvPr id="1327" name="Google Shape;1327;g20504be5587_0_2154"/>
          <p:cNvPicPr preferRelativeResize="0"/>
          <p:nvPr/>
        </p:nvPicPr>
        <p:blipFill rotWithShape="1">
          <a:blip r:embed="rId3">
            <a:alphaModFix/>
          </a:blip>
          <a:srcRect b="0" l="0" r="0" t="0"/>
          <a:stretch/>
        </p:blipFill>
        <p:spPr>
          <a:xfrm>
            <a:off x="9963970" y="345688"/>
            <a:ext cx="659080" cy="651139"/>
          </a:xfrm>
          <a:prstGeom prst="rect">
            <a:avLst/>
          </a:prstGeom>
          <a:noFill/>
          <a:ln>
            <a:noFill/>
          </a:ln>
        </p:spPr>
      </p:pic>
      <p:pic>
        <p:nvPicPr>
          <p:cNvPr id="1328" name="Google Shape;1328;g20504be5587_0_2154"/>
          <p:cNvPicPr preferRelativeResize="0"/>
          <p:nvPr/>
        </p:nvPicPr>
        <p:blipFill rotWithShape="1">
          <a:blip r:embed="rId4">
            <a:alphaModFix/>
          </a:blip>
          <a:srcRect b="0" l="0" r="0" t="0"/>
          <a:stretch/>
        </p:blipFill>
        <p:spPr>
          <a:xfrm>
            <a:off x="10693497" y="462677"/>
            <a:ext cx="1294635" cy="417160"/>
          </a:xfrm>
          <a:prstGeom prst="rect">
            <a:avLst/>
          </a:prstGeom>
          <a:noFill/>
          <a:ln>
            <a:noFill/>
          </a:ln>
        </p:spPr>
      </p:pic>
      <p:sp>
        <p:nvSpPr>
          <p:cNvPr id="1329" name="Google Shape;1329;g20504be5587_0_2154"/>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65656"/>
              </a:buClr>
              <a:buSzPts val="2000"/>
              <a:buFont typeface="Calibri"/>
              <a:buNone/>
              <a:defRPr b="1" i="0" sz="2000" u="none" cap="none" strike="noStrike">
                <a:solidFill>
                  <a:srgbClr val="56565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30" name="Google Shape;1330;g20504be5587_0_2154"/>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1" name="Google Shape;1331;g20504be5587_0_2154"/>
          <p:cNvSpPr txBox="1"/>
          <p:nvPr>
            <p:ph idx="2" type="body"/>
          </p:nvPr>
        </p:nvSpPr>
        <p:spPr>
          <a:xfrm>
            <a:off x="720000" y="1943056"/>
            <a:ext cx="10746600"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2" name="Google Shape;1332;g20504be5587_0_2154"/>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3" name="Google Shape;1333;g20504be5587_0_2154"/>
          <p:cNvSpPr txBox="1"/>
          <p:nvPr>
            <p:ph idx="4" type="body"/>
          </p:nvPr>
        </p:nvSpPr>
        <p:spPr>
          <a:xfrm>
            <a:off x="720000" y="4440838"/>
            <a:ext cx="10746600" cy="198000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1pPr>
            <a:lvl2pPr indent="-228600" lvl="1" marL="9144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2pPr>
            <a:lvl3pPr indent="-228600" lvl="2" marL="1371600" marR="0" rtl="0" algn="l">
              <a:lnSpc>
                <a:spcPct val="133333"/>
              </a:lnSpc>
              <a:spcBef>
                <a:spcPts val="600"/>
              </a:spcBef>
              <a:spcAft>
                <a:spcPts val="0"/>
              </a:spcAft>
              <a:buClr>
                <a:srgbClr val="565656"/>
              </a:buClr>
              <a:buSzPts val="1200"/>
              <a:buFont typeface="Arial"/>
              <a:buNone/>
              <a:defRPr b="0" i="0" sz="1200" u="none" cap="none" strike="noStrike">
                <a:solidFill>
                  <a:srgbClr val="565656"/>
                </a:solidFill>
                <a:latin typeface="Calibri"/>
                <a:ea typeface="Calibri"/>
                <a:cs typeface="Calibri"/>
                <a:sym typeface="Calibri"/>
              </a:defRPr>
            </a:lvl3pPr>
            <a:lvl4pPr indent="-317500" lvl="3" marL="18288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4pPr>
            <a:lvl5pPr indent="-317500" lvl="4" marL="2286000" marR="0" rtl="0" algn="l">
              <a:lnSpc>
                <a:spcPct val="114285"/>
              </a:lnSpc>
              <a:spcBef>
                <a:spcPts val="600"/>
              </a:spcBef>
              <a:spcAft>
                <a:spcPts val="0"/>
              </a:spcAft>
              <a:buClr>
                <a:srgbClr val="565656"/>
              </a:buClr>
              <a:buSzPts val="1400"/>
              <a:buFont typeface="Arial"/>
              <a:buChar char="•"/>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4" name="Google Shape;1334;g20504be5587_0_2154"/>
          <p:cNvSpPr txBox="1"/>
          <p:nvPr>
            <p:ph idx="5" type="body"/>
          </p:nvPr>
        </p:nvSpPr>
        <p:spPr>
          <a:xfrm>
            <a:off x="720000" y="4114440"/>
            <a:ext cx="10746600" cy="31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565656"/>
              </a:buClr>
              <a:buSzPts val="1600"/>
              <a:buFont typeface="Arial"/>
              <a:buNone/>
              <a:defRPr b="1" i="0" sz="1600" u="none" cap="none" strike="noStrike">
                <a:solidFill>
                  <a:srgbClr val="565656"/>
                </a:solidFill>
                <a:latin typeface="Calibri"/>
                <a:ea typeface="Calibri"/>
                <a:cs typeface="Calibri"/>
                <a:sym typeface="Calibri"/>
              </a:defRPr>
            </a:lvl1pPr>
            <a:lvl2pPr indent="-228600" lvl="1" marL="9144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2pPr>
            <a:lvl3pPr indent="-228600" lvl="2" marL="13716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3pPr>
            <a:lvl4pPr indent="-228600" lvl="3" marL="18288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4pPr>
            <a:lvl5pPr indent="-228600" lvl="4" marL="2286000" marR="0" rtl="0" algn="l">
              <a:lnSpc>
                <a:spcPct val="114285"/>
              </a:lnSpc>
              <a:spcBef>
                <a:spcPts val="600"/>
              </a:spcBef>
              <a:spcAft>
                <a:spcPts val="0"/>
              </a:spcAft>
              <a:buClr>
                <a:srgbClr val="565656"/>
              </a:buClr>
              <a:buSzPts val="1400"/>
              <a:buFont typeface="Arial"/>
              <a:buNone/>
              <a:defRPr b="0" i="0" sz="1400" u="none" cap="none" strike="noStrike">
                <a:solidFill>
                  <a:srgbClr val="56565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7.xml"/><Relationship Id="rId42" Type="http://schemas.openxmlformats.org/officeDocument/2006/relationships/slideLayout" Target="../slideLayouts/slideLayout39.xml"/><Relationship Id="rId41" Type="http://schemas.openxmlformats.org/officeDocument/2006/relationships/slideLayout" Target="../slideLayouts/slideLayout38.xml"/><Relationship Id="rId44" Type="http://schemas.openxmlformats.org/officeDocument/2006/relationships/slideLayout" Target="../slideLayouts/slideLayout41.xml"/><Relationship Id="rId43" Type="http://schemas.openxmlformats.org/officeDocument/2006/relationships/slideLayout" Target="../slideLayouts/slideLayout40.xml"/><Relationship Id="rId46" Type="http://schemas.openxmlformats.org/officeDocument/2006/relationships/slideLayout" Target="../slideLayouts/slideLayout43.xml"/><Relationship Id="rId45" Type="http://schemas.openxmlformats.org/officeDocument/2006/relationships/slideLayout" Target="../slideLayouts/slideLayout42.xml"/><Relationship Id="rId1" Type="http://schemas.openxmlformats.org/officeDocument/2006/relationships/image" Target="../media/image27.png"/><Relationship Id="rId2" Type="http://schemas.openxmlformats.org/officeDocument/2006/relationships/image" Target="../media/image18.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48" Type="http://schemas.openxmlformats.org/officeDocument/2006/relationships/slideLayout" Target="../slideLayouts/slideLayout45.xml"/><Relationship Id="rId47" Type="http://schemas.openxmlformats.org/officeDocument/2006/relationships/slideLayout" Target="../slideLayouts/slideLayout44.xml"/><Relationship Id="rId49" Type="http://schemas.openxmlformats.org/officeDocument/2006/relationships/slideLayout" Target="../slideLayouts/slideLayout4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31" Type="http://schemas.openxmlformats.org/officeDocument/2006/relationships/slideLayout" Target="../slideLayouts/slideLayout28.xml"/><Relationship Id="rId30" Type="http://schemas.openxmlformats.org/officeDocument/2006/relationships/slideLayout" Target="../slideLayouts/slideLayout27.xml"/><Relationship Id="rId33" Type="http://schemas.openxmlformats.org/officeDocument/2006/relationships/slideLayout" Target="../slideLayouts/slideLayout30.xml"/><Relationship Id="rId32" Type="http://schemas.openxmlformats.org/officeDocument/2006/relationships/slideLayout" Target="../slideLayouts/slideLayout29.xml"/><Relationship Id="rId35" Type="http://schemas.openxmlformats.org/officeDocument/2006/relationships/slideLayout" Target="../slideLayouts/slideLayout32.xml"/><Relationship Id="rId34" Type="http://schemas.openxmlformats.org/officeDocument/2006/relationships/slideLayout" Target="../slideLayouts/slideLayout31.xml"/><Relationship Id="rId37" Type="http://schemas.openxmlformats.org/officeDocument/2006/relationships/slideLayout" Target="../slideLayouts/slideLayout34.xml"/><Relationship Id="rId36" Type="http://schemas.openxmlformats.org/officeDocument/2006/relationships/slideLayout" Target="../slideLayouts/slideLayout33.xml"/><Relationship Id="rId39" Type="http://schemas.openxmlformats.org/officeDocument/2006/relationships/slideLayout" Target="../slideLayouts/slideLayout36.xml"/><Relationship Id="rId38" Type="http://schemas.openxmlformats.org/officeDocument/2006/relationships/slideLayout" Target="../slideLayouts/slideLayout35.xml"/><Relationship Id="rId20" Type="http://schemas.openxmlformats.org/officeDocument/2006/relationships/slideLayout" Target="../slideLayouts/slideLayout17.xml"/><Relationship Id="rId22" Type="http://schemas.openxmlformats.org/officeDocument/2006/relationships/slideLayout" Target="../slideLayouts/slideLayout19.xml"/><Relationship Id="rId21" Type="http://schemas.openxmlformats.org/officeDocument/2006/relationships/slideLayout" Target="../slideLayouts/slideLayout18.xml"/><Relationship Id="rId24" Type="http://schemas.openxmlformats.org/officeDocument/2006/relationships/slideLayout" Target="../slideLayouts/slideLayout21.xml"/><Relationship Id="rId23" Type="http://schemas.openxmlformats.org/officeDocument/2006/relationships/slideLayout" Target="../slideLayouts/slideLayout20.xml"/><Relationship Id="rId26" Type="http://schemas.openxmlformats.org/officeDocument/2006/relationships/slideLayout" Target="../slideLayouts/slideLayout23.xml"/><Relationship Id="rId25" Type="http://schemas.openxmlformats.org/officeDocument/2006/relationships/slideLayout" Target="../slideLayouts/slideLayout22.xml"/><Relationship Id="rId28" Type="http://schemas.openxmlformats.org/officeDocument/2006/relationships/slideLayout" Target="../slideLayouts/slideLayout25.xml"/><Relationship Id="rId27" Type="http://schemas.openxmlformats.org/officeDocument/2006/relationships/slideLayout" Target="../slideLayouts/slideLayout24.xml"/><Relationship Id="rId29" Type="http://schemas.openxmlformats.org/officeDocument/2006/relationships/slideLayout" Target="../slideLayouts/slideLayout26.xml"/><Relationship Id="rId51" Type="http://schemas.openxmlformats.org/officeDocument/2006/relationships/slideLayout" Target="../slideLayouts/slideLayout48.xml"/><Relationship Id="rId50" Type="http://schemas.openxmlformats.org/officeDocument/2006/relationships/slideLayout" Target="../slideLayouts/slideLayout47.xml"/><Relationship Id="rId53" Type="http://schemas.openxmlformats.org/officeDocument/2006/relationships/slideLayout" Target="../slideLayouts/slideLayout50.xml"/><Relationship Id="rId52" Type="http://schemas.openxmlformats.org/officeDocument/2006/relationships/slideLayout" Target="../slideLayouts/slideLayout49.xml"/><Relationship Id="rId11" Type="http://schemas.openxmlformats.org/officeDocument/2006/relationships/slideLayout" Target="../slideLayouts/slideLayout8.xml"/><Relationship Id="rId55" Type="http://schemas.openxmlformats.org/officeDocument/2006/relationships/slideLayout" Target="../slideLayouts/slideLayout52.xml"/><Relationship Id="rId10" Type="http://schemas.openxmlformats.org/officeDocument/2006/relationships/slideLayout" Target="../slideLayouts/slideLayout7.xml"/><Relationship Id="rId54" Type="http://schemas.openxmlformats.org/officeDocument/2006/relationships/slideLayout" Target="../slideLayouts/slideLayout51.xml"/><Relationship Id="rId13" Type="http://schemas.openxmlformats.org/officeDocument/2006/relationships/slideLayout" Target="../slideLayouts/slideLayout10.xml"/><Relationship Id="rId57" Type="http://schemas.openxmlformats.org/officeDocument/2006/relationships/slideLayout" Target="../slideLayouts/slideLayout54.xml"/><Relationship Id="rId12" Type="http://schemas.openxmlformats.org/officeDocument/2006/relationships/slideLayout" Target="../slideLayouts/slideLayout9.xml"/><Relationship Id="rId56" Type="http://schemas.openxmlformats.org/officeDocument/2006/relationships/slideLayout" Target="../slideLayouts/slideLayout53.xml"/><Relationship Id="rId15" Type="http://schemas.openxmlformats.org/officeDocument/2006/relationships/slideLayout" Target="../slideLayouts/slideLayout12.xml"/><Relationship Id="rId59" Type="http://schemas.openxmlformats.org/officeDocument/2006/relationships/theme" Target="../theme/theme1.xml"/><Relationship Id="rId14" Type="http://schemas.openxmlformats.org/officeDocument/2006/relationships/slideLayout" Target="../slideLayouts/slideLayout11.xml"/><Relationship Id="rId58" Type="http://schemas.openxmlformats.org/officeDocument/2006/relationships/slideLayout" Target="../slideLayouts/slideLayout55.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19" Type="http://schemas.openxmlformats.org/officeDocument/2006/relationships/slideLayout" Target="../slideLayouts/slideLayout16.xml"/><Relationship Id="rId18"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95.xml"/><Relationship Id="rId42" Type="http://schemas.openxmlformats.org/officeDocument/2006/relationships/slideLayout" Target="../slideLayouts/slideLayout97.xml"/><Relationship Id="rId41" Type="http://schemas.openxmlformats.org/officeDocument/2006/relationships/slideLayout" Target="../slideLayouts/slideLayout96.xml"/><Relationship Id="rId44" Type="http://schemas.openxmlformats.org/officeDocument/2006/relationships/slideLayout" Target="../slideLayouts/slideLayout99.xml"/><Relationship Id="rId43" Type="http://schemas.openxmlformats.org/officeDocument/2006/relationships/slideLayout" Target="../slideLayouts/slideLayout98.xml"/><Relationship Id="rId46" Type="http://schemas.openxmlformats.org/officeDocument/2006/relationships/slideLayout" Target="../slideLayouts/slideLayout101.xml"/><Relationship Id="rId45" Type="http://schemas.openxmlformats.org/officeDocument/2006/relationships/slideLayout" Target="../slideLayouts/slideLayout100.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48" Type="http://schemas.openxmlformats.org/officeDocument/2006/relationships/slideLayout" Target="../slideLayouts/slideLayout103.xml"/><Relationship Id="rId47" Type="http://schemas.openxmlformats.org/officeDocument/2006/relationships/slideLayout" Target="../slideLayouts/slideLayout102.xml"/><Relationship Id="rId49" Type="http://schemas.openxmlformats.org/officeDocument/2006/relationships/slideLayout" Target="../slideLayouts/slideLayout10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31" Type="http://schemas.openxmlformats.org/officeDocument/2006/relationships/slideLayout" Target="../slideLayouts/slideLayout86.xml"/><Relationship Id="rId30" Type="http://schemas.openxmlformats.org/officeDocument/2006/relationships/slideLayout" Target="../slideLayouts/slideLayout85.xml"/><Relationship Id="rId33" Type="http://schemas.openxmlformats.org/officeDocument/2006/relationships/slideLayout" Target="../slideLayouts/slideLayout88.xml"/><Relationship Id="rId32" Type="http://schemas.openxmlformats.org/officeDocument/2006/relationships/slideLayout" Target="../slideLayouts/slideLayout87.xml"/><Relationship Id="rId35" Type="http://schemas.openxmlformats.org/officeDocument/2006/relationships/slideLayout" Target="../slideLayouts/slideLayout90.xml"/><Relationship Id="rId34" Type="http://schemas.openxmlformats.org/officeDocument/2006/relationships/slideLayout" Target="../slideLayouts/slideLayout89.xml"/><Relationship Id="rId37" Type="http://schemas.openxmlformats.org/officeDocument/2006/relationships/slideLayout" Target="../slideLayouts/slideLayout92.xml"/><Relationship Id="rId36" Type="http://schemas.openxmlformats.org/officeDocument/2006/relationships/slideLayout" Target="../slideLayouts/slideLayout91.xml"/><Relationship Id="rId39" Type="http://schemas.openxmlformats.org/officeDocument/2006/relationships/slideLayout" Target="../slideLayouts/slideLayout94.xml"/><Relationship Id="rId38" Type="http://schemas.openxmlformats.org/officeDocument/2006/relationships/slideLayout" Target="../slideLayouts/slideLayout93.xml"/><Relationship Id="rId20" Type="http://schemas.openxmlformats.org/officeDocument/2006/relationships/slideLayout" Target="../slideLayouts/slideLayout75.xml"/><Relationship Id="rId22" Type="http://schemas.openxmlformats.org/officeDocument/2006/relationships/slideLayout" Target="../slideLayouts/slideLayout77.xml"/><Relationship Id="rId21" Type="http://schemas.openxmlformats.org/officeDocument/2006/relationships/slideLayout" Target="../slideLayouts/slideLayout76.xml"/><Relationship Id="rId24" Type="http://schemas.openxmlformats.org/officeDocument/2006/relationships/slideLayout" Target="../slideLayouts/slideLayout79.xml"/><Relationship Id="rId23" Type="http://schemas.openxmlformats.org/officeDocument/2006/relationships/slideLayout" Target="../slideLayouts/slideLayout78.xml"/><Relationship Id="rId26" Type="http://schemas.openxmlformats.org/officeDocument/2006/relationships/slideLayout" Target="../slideLayouts/slideLayout81.xml"/><Relationship Id="rId25" Type="http://schemas.openxmlformats.org/officeDocument/2006/relationships/slideLayout" Target="../slideLayouts/slideLayout80.xml"/><Relationship Id="rId28" Type="http://schemas.openxmlformats.org/officeDocument/2006/relationships/slideLayout" Target="../slideLayouts/slideLayout83.xml"/><Relationship Id="rId27" Type="http://schemas.openxmlformats.org/officeDocument/2006/relationships/slideLayout" Target="../slideLayouts/slideLayout82.xml"/><Relationship Id="rId29" Type="http://schemas.openxmlformats.org/officeDocument/2006/relationships/slideLayout" Target="../slideLayouts/slideLayout84.xml"/><Relationship Id="rId51" Type="http://schemas.openxmlformats.org/officeDocument/2006/relationships/slideLayout" Target="../slideLayouts/slideLayout106.xml"/><Relationship Id="rId50" Type="http://schemas.openxmlformats.org/officeDocument/2006/relationships/slideLayout" Target="../slideLayouts/slideLayout105.xml"/><Relationship Id="rId53" Type="http://schemas.openxmlformats.org/officeDocument/2006/relationships/slideLayout" Target="../slideLayouts/slideLayout108.xml"/><Relationship Id="rId52" Type="http://schemas.openxmlformats.org/officeDocument/2006/relationships/slideLayout" Target="../slideLayouts/slideLayout107.xml"/><Relationship Id="rId11" Type="http://schemas.openxmlformats.org/officeDocument/2006/relationships/slideLayout" Target="../slideLayouts/slideLayout66.xml"/><Relationship Id="rId55" Type="http://schemas.openxmlformats.org/officeDocument/2006/relationships/slideLayout" Target="../slideLayouts/slideLayout110.xml"/><Relationship Id="rId10" Type="http://schemas.openxmlformats.org/officeDocument/2006/relationships/slideLayout" Target="../slideLayouts/slideLayout65.xml"/><Relationship Id="rId54" Type="http://schemas.openxmlformats.org/officeDocument/2006/relationships/slideLayout" Target="../slideLayouts/slideLayout109.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56" Type="http://schemas.openxmlformats.org/officeDocument/2006/relationships/theme" Target="../theme/theme3.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7" Type="http://schemas.openxmlformats.org/officeDocument/2006/relationships/slideLayout" Target="../slideLayouts/slideLayout72.xml"/><Relationship Id="rId16" Type="http://schemas.openxmlformats.org/officeDocument/2006/relationships/slideLayout" Target="../slideLayouts/slideLayout71.xml"/><Relationship Id="rId19" Type="http://schemas.openxmlformats.org/officeDocument/2006/relationships/slideLayout" Target="../slideLayouts/slideLayout74.xml"/><Relationship Id="rId18"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Image 4" id="6" name="Google Shape;6;p34"/>
          <p:cNvPicPr preferRelativeResize="0"/>
          <p:nvPr/>
        </p:nvPicPr>
        <p:blipFill rotWithShape="1">
          <a:blip r:embed="rId1">
            <a:alphaModFix/>
          </a:blip>
          <a:srcRect b="0" l="0" r="0" t="0"/>
          <a:stretch/>
        </p:blipFill>
        <p:spPr>
          <a:xfrm>
            <a:off x="0" y="0"/>
            <a:ext cx="12196590" cy="6858000"/>
          </a:xfrm>
          <a:prstGeom prst="rect">
            <a:avLst/>
          </a:prstGeom>
          <a:noFill/>
          <a:ln>
            <a:noFill/>
          </a:ln>
        </p:spPr>
      </p:pic>
      <p:sp>
        <p:nvSpPr>
          <p:cNvPr id="7" name="Google Shape;7;p34"/>
          <p:cNvSpPr txBox="1"/>
          <p:nvPr>
            <p:ph idx="12" type="sldNum"/>
          </p:nvPr>
        </p:nvSpPr>
        <p:spPr>
          <a:xfrm>
            <a:off x="11789199" y="6603276"/>
            <a:ext cx="232877" cy="228512"/>
          </a:xfrm>
          <a:prstGeom prst="rect">
            <a:avLst/>
          </a:prstGeom>
          <a:noFill/>
          <a:ln>
            <a:noFill/>
          </a:ln>
        </p:spPr>
        <p:txBody>
          <a:bodyPr anchorCtr="0" anchor="t" bIns="45700" lIns="45700" spcFirstLastPara="1" rIns="45700" wrap="square" tIns="45700">
            <a:spAutoFit/>
          </a:bodyPr>
          <a:lstStyle>
            <a:lvl1pPr indent="0" lvl="0" marL="0" marR="0" rtl="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1pPr>
            <a:lvl2pPr indent="0" lvl="1" marL="0" marR="0" rtl="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2pPr>
            <a:lvl3pPr indent="0" lvl="2" marL="0" marR="0" rtl="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3pPr>
            <a:lvl4pPr indent="0" lvl="3" marL="0" marR="0" rtl="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4pPr>
            <a:lvl5pPr indent="0" lvl="4" marL="0" marR="0" rtl="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5pPr>
            <a:lvl6pPr indent="0" lvl="5" marL="0" marR="0" rtl="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6pPr>
            <a:lvl7pPr indent="0" lvl="6" marL="0" marR="0" rtl="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7pPr>
            <a:lvl8pPr indent="0" lvl="7" marL="0" marR="0" rtl="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8pPr>
            <a:lvl9pPr indent="0" lvl="8" marL="0" marR="0" rtl="0" algn="l">
              <a:lnSpc>
                <a:spcPct val="100000"/>
              </a:lnSpc>
              <a:spcBef>
                <a:spcPts val="0"/>
              </a:spcBef>
              <a:spcAft>
                <a:spcPts val="0"/>
              </a:spcAft>
              <a:buClr>
                <a:srgbClr val="AFABAB"/>
              </a:buClr>
              <a:buSzPts val="1000"/>
              <a:buFont typeface="Calibri"/>
              <a:buNone/>
              <a:defRPr b="0" i="0" sz="1000" u="none" cap="none" strike="noStrike">
                <a:solidFill>
                  <a:srgbClr val="AFABA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8" name="Google Shape;8;p34"/>
          <p:cNvSpPr txBox="1"/>
          <p:nvPr/>
        </p:nvSpPr>
        <p:spPr>
          <a:xfrm>
            <a:off x="4291555" y="6608701"/>
            <a:ext cx="3608890" cy="22851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AFABAB"/>
              </a:buClr>
              <a:buSzPts val="1000"/>
              <a:buFont typeface="Calibri"/>
              <a:buNone/>
            </a:pPr>
            <a:r>
              <a:rPr b="0" i="0" lang="en-US" sz="1000" u="none" cap="none" strike="noStrike">
                <a:solidFill>
                  <a:srgbClr val="AFABAB"/>
                </a:solidFill>
                <a:latin typeface="Calibri"/>
                <a:ea typeface="Calibri"/>
                <a:cs typeface="Calibri"/>
                <a:sym typeface="Calibri"/>
              </a:rPr>
              <a:t>Copyright - Tout droit réservé - OFPPT</a:t>
            </a:r>
            <a:endParaRPr b="0" i="0" sz="1400" u="none" cap="none" strike="noStrike">
              <a:solidFill>
                <a:srgbClr val="000000"/>
              </a:solidFill>
              <a:latin typeface="Arial"/>
              <a:ea typeface="Arial"/>
              <a:cs typeface="Arial"/>
              <a:sym typeface="Arial"/>
            </a:endParaRPr>
          </a:p>
        </p:txBody>
      </p:sp>
      <p:sp>
        <p:nvSpPr>
          <p:cNvPr id="9" name="Google Shape;9;p34"/>
          <p:cNvSpPr/>
          <p:nvPr/>
        </p:nvSpPr>
        <p:spPr>
          <a:xfrm>
            <a:off x="1754549" y="1618529"/>
            <a:ext cx="8682902" cy="4463402"/>
          </a:xfrm>
          <a:prstGeom prst="rect">
            <a:avLst/>
          </a:prstGeom>
          <a:solidFill>
            <a:srgbClr val="FFFFFF"/>
          </a:solidFill>
          <a:ln cap="flat" cmpd="sng" w="9525">
            <a:solidFill>
              <a:schemeClr val="accent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 name="Google Shape;10;p34"/>
          <p:cNvSpPr txBox="1"/>
          <p:nvPr/>
        </p:nvSpPr>
        <p:spPr>
          <a:xfrm>
            <a:off x="45724" y="536033"/>
            <a:ext cx="5168752" cy="444719"/>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8245"/>
              </a:buClr>
              <a:buSzPts val="2800"/>
              <a:buFont typeface="Calibri"/>
              <a:buNone/>
            </a:pPr>
            <a:r>
              <a:rPr b="1" i="0" lang="en-US" sz="2800" u="none" cap="none" strike="noStrike">
                <a:solidFill>
                  <a:srgbClr val="008245"/>
                </a:solidFill>
                <a:latin typeface="Calibri"/>
                <a:ea typeface="Calibri"/>
                <a:cs typeface="Calibri"/>
                <a:sym typeface="Calibri"/>
              </a:rPr>
              <a:t>MODALITÉS PÉDAGOGIQUES</a:t>
            </a:r>
            <a:endParaRPr b="0" i="0" sz="1400" u="none" cap="none" strike="noStrike">
              <a:solidFill>
                <a:srgbClr val="000000"/>
              </a:solidFill>
              <a:latin typeface="Arial"/>
              <a:ea typeface="Arial"/>
              <a:cs typeface="Arial"/>
              <a:sym typeface="Arial"/>
            </a:endParaRPr>
          </a:p>
        </p:txBody>
      </p:sp>
      <p:grpSp>
        <p:nvGrpSpPr>
          <p:cNvPr id="11" name="Google Shape;11;p34"/>
          <p:cNvGrpSpPr/>
          <p:nvPr/>
        </p:nvGrpSpPr>
        <p:grpSpPr>
          <a:xfrm>
            <a:off x="1927156" y="1914602"/>
            <a:ext cx="8337688" cy="3947024"/>
            <a:chOff x="-3" y="-1"/>
            <a:chExt cx="8337686" cy="3947022"/>
          </a:xfrm>
        </p:grpSpPr>
        <p:grpSp>
          <p:nvGrpSpPr>
            <p:cNvPr id="12" name="Google Shape;12;p34"/>
            <p:cNvGrpSpPr/>
            <p:nvPr/>
          </p:nvGrpSpPr>
          <p:grpSpPr>
            <a:xfrm>
              <a:off x="-3" y="113857"/>
              <a:ext cx="1584007" cy="3761319"/>
              <a:chOff x="-3" y="0"/>
              <a:chExt cx="1584006" cy="3761317"/>
            </a:xfrm>
          </p:grpSpPr>
          <p:grpSp>
            <p:nvGrpSpPr>
              <p:cNvPr id="13" name="Google Shape;13;p34"/>
              <p:cNvGrpSpPr/>
              <p:nvPr/>
            </p:nvGrpSpPr>
            <p:grpSpPr>
              <a:xfrm>
                <a:off x="-3" y="0"/>
                <a:ext cx="1584006" cy="3761317"/>
                <a:chOff x="-2" y="0"/>
                <a:chExt cx="1584004" cy="3761316"/>
              </a:xfrm>
            </p:grpSpPr>
            <p:sp>
              <p:nvSpPr>
                <p:cNvPr id="14" name="Google Shape;14;p34"/>
                <p:cNvSpPr/>
                <p:nvPr/>
              </p:nvSpPr>
              <p:spPr>
                <a:xfrm>
                  <a:off x="472050" y="0"/>
                  <a:ext cx="639901" cy="599003"/>
                </a:xfrm>
                <a:custGeom>
                  <a:rect b="b" l="l" r="r" t="t"/>
                  <a:pathLst>
                    <a:path extrusionOk="0" h="21593" w="21600">
                      <a:moveTo>
                        <a:pt x="10511" y="19779"/>
                      </a:moveTo>
                      <a:cubicBezTo>
                        <a:pt x="10511" y="19784"/>
                        <a:pt x="11089" y="19882"/>
                        <a:pt x="11089" y="19779"/>
                      </a:cubicBezTo>
                      <a:lnTo>
                        <a:pt x="11089" y="19767"/>
                      </a:lnTo>
                      <a:cubicBezTo>
                        <a:pt x="14567" y="18551"/>
                        <a:pt x="16297" y="17803"/>
                        <a:pt x="19942" y="19292"/>
                      </a:cubicBezTo>
                      <a:lnTo>
                        <a:pt x="20006" y="3752"/>
                      </a:lnTo>
                      <a:lnTo>
                        <a:pt x="19034" y="3752"/>
                      </a:lnTo>
                      <a:cubicBezTo>
                        <a:pt x="19048" y="8368"/>
                        <a:pt x="19062" y="12984"/>
                        <a:pt x="19076" y="17600"/>
                      </a:cubicBezTo>
                      <a:cubicBezTo>
                        <a:pt x="16559" y="16504"/>
                        <a:pt x="13683" y="17368"/>
                        <a:pt x="11089" y="19688"/>
                      </a:cubicBezTo>
                      <a:lnTo>
                        <a:pt x="11089" y="2862"/>
                      </a:lnTo>
                      <a:cubicBezTo>
                        <a:pt x="12643" y="1065"/>
                        <a:pt x="14106" y="15"/>
                        <a:pt x="16040" y="0"/>
                      </a:cubicBezTo>
                      <a:cubicBezTo>
                        <a:pt x="16920" y="-7"/>
                        <a:pt x="17897" y="200"/>
                        <a:pt x="19024" y="648"/>
                      </a:cubicBezTo>
                      <a:cubicBezTo>
                        <a:pt x="19027" y="1454"/>
                        <a:pt x="19029" y="2259"/>
                        <a:pt x="19032" y="3064"/>
                      </a:cubicBezTo>
                      <a:lnTo>
                        <a:pt x="20804" y="3050"/>
                      </a:lnTo>
                      <a:lnTo>
                        <a:pt x="20804" y="5256"/>
                      </a:lnTo>
                      <a:lnTo>
                        <a:pt x="21600" y="5256"/>
                      </a:lnTo>
                      <a:lnTo>
                        <a:pt x="21600" y="21593"/>
                      </a:lnTo>
                      <a:lnTo>
                        <a:pt x="0" y="21593"/>
                      </a:lnTo>
                      <a:lnTo>
                        <a:pt x="0" y="5256"/>
                      </a:lnTo>
                      <a:lnTo>
                        <a:pt x="683" y="5256"/>
                      </a:lnTo>
                      <a:lnTo>
                        <a:pt x="683" y="3050"/>
                      </a:lnTo>
                      <a:lnTo>
                        <a:pt x="2568" y="3064"/>
                      </a:lnTo>
                      <a:cubicBezTo>
                        <a:pt x="2571" y="2259"/>
                        <a:pt x="2573" y="1454"/>
                        <a:pt x="2576" y="648"/>
                      </a:cubicBezTo>
                      <a:cubicBezTo>
                        <a:pt x="3703" y="200"/>
                        <a:pt x="4680" y="-7"/>
                        <a:pt x="5560" y="0"/>
                      </a:cubicBezTo>
                      <a:cubicBezTo>
                        <a:pt x="7494" y="15"/>
                        <a:pt x="8957" y="1065"/>
                        <a:pt x="10511" y="2862"/>
                      </a:cubicBezTo>
                      <a:lnTo>
                        <a:pt x="10511" y="19688"/>
                      </a:lnTo>
                      <a:cubicBezTo>
                        <a:pt x="7917" y="17368"/>
                        <a:pt x="5041" y="16504"/>
                        <a:pt x="2524" y="17600"/>
                      </a:cubicBezTo>
                      <a:lnTo>
                        <a:pt x="2566" y="3752"/>
                      </a:lnTo>
                      <a:lnTo>
                        <a:pt x="1594" y="3752"/>
                      </a:lnTo>
                      <a:lnTo>
                        <a:pt x="1531" y="19156"/>
                      </a:lnTo>
                      <a:cubicBezTo>
                        <a:pt x="5155" y="17558"/>
                        <a:pt x="7212" y="18697"/>
                        <a:pt x="10511" y="19767"/>
                      </a:cubicBezTo>
                    </a:path>
                  </a:pathLst>
                </a:custGeom>
                <a:solidFill>
                  <a:srgbClr val="0059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700"/>
                    <a:buFont typeface="Calibri"/>
                    <a:buNone/>
                  </a:pPr>
                  <a:r>
                    <a:t/>
                  </a:r>
                  <a:endParaRPr b="0" i="0" sz="2700" u="none" cap="none" strike="noStrike">
                    <a:solidFill>
                      <a:srgbClr val="FFFFFF"/>
                    </a:solidFill>
                    <a:latin typeface="Calibri"/>
                    <a:ea typeface="Calibri"/>
                    <a:cs typeface="Calibri"/>
                    <a:sym typeface="Calibri"/>
                  </a:endParaRPr>
                </a:p>
              </p:txBody>
            </p:sp>
            <p:grpSp>
              <p:nvGrpSpPr>
                <p:cNvPr id="15" name="Google Shape;15;p34"/>
                <p:cNvGrpSpPr/>
                <p:nvPr/>
              </p:nvGrpSpPr>
              <p:grpSpPr>
                <a:xfrm>
                  <a:off x="-2" y="1703315"/>
                  <a:ext cx="1584004" cy="2058001"/>
                  <a:chOff x="-1" y="-1"/>
                  <a:chExt cx="1584002" cy="2058000"/>
                </a:xfrm>
              </p:grpSpPr>
              <p:sp>
                <p:nvSpPr>
                  <p:cNvPr id="16" name="Google Shape;16;p34"/>
                  <p:cNvSpPr/>
                  <p:nvPr/>
                </p:nvSpPr>
                <p:spPr>
                  <a:xfrm>
                    <a:off x="-1" y="-1"/>
                    <a:ext cx="1584002" cy="2058000"/>
                  </a:xfrm>
                  <a:prstGeom prst="rect">
                    <a:avLst/>
                  </a:prstGeom>
                  <a:noFill/>
                  <a:ln cap="flat" cmpd="sng" w="28575">
                    <a:solidFill>
                      <a:srgbClr val="FF78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7" name="Google Shape;17;p34"/>
                  <p:cNvSpPr txBox="1"/>
                  <p:nvPr/>
                </p:nvSpPr>
                <p:spPr>
                  <a:xfrm>
                    <a:off x="60012" y="14287"/>
                    <a:ext cx="1463976" cy="142376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59A1"/>
                      </a:buClr>
                      <a:buSzPts val="1400"/>
                      <a:buFont typeface="Calibri"/>
                      <a:buNone/>
                    </a:pPr>
                    <a:r>
                      <a:rPr b="1" i="0" lang="en-US" sz="1400" u="none" cap="none" strike="noStrike">
                        <a:solidFill>
                          <a:srgbClr val="0059A1"/>
                        </a:solidFill>
                        <a:latin typeface="Calibri"/>
                        <a:ea typeface="Calibri"/>
                        <a:cs typeface="Calibri"/>
                        <a:sym typeface="Calibri"/>
                      </a:rPr>
                      <a:t>LE GUIDE DE SOUTIEN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3F3F3F"/>
                      </a:buClr>
                      <a:buSzPts val="1400"/>
                      <a:buFont typeface="Calibri"/>
                      <a:buNone/>
                    </a:pPr>
                    <a:r>
                      <a:rPr b="0" i="0" lang="en-US" sz="1400" u="none" cap="none" strike="noStrike">
                        <a:solidFill>
                          <a:srgbClr val="3F3F3F"/>
                        </a:solidFill>
                        <a:latin typeface="Calibri"/>
                        <a:ea typeface="Calibri"/>
                        <a:cs typeface="Calibri"/>
                        <a:sym typeface="Calibri"/>
                      </a:rPr>
                      <a:t>Il contient le résumé théorique et le manuel des travaux pratiques</a:t>
                    </a:r>
                    <a:endParaRPr b="0" i="0" sz="1400" u="none" cap="none" strike="noStrike">
                      <a:solidFill>
                        <a:srgbClr val="000000"/>
                      </a:solidFill>
                      <a:latin typeface="Arial"/>
                      <a:ea typeface="Arial"/>
                      <a:cs typeface="Arial"/>
                      <a:sym typeface="Arial"/>
                    </a:endParaRPr>
                  </a:p>
                </p:txBody>
              </p:sp>
            </p:grpSp>
          </p:grpSp>
          <p:grpSp>
            <p:nvGrpSpPr>
              <p:cNvPr id="18" name="Google Shape;18;p34"/>
              <p:cNvGrpSpPr/>
              <p:nvPr/>
            </p:nvGrpSpPr>
            <p:grpSpPr>
              <a:xfrm>
                <a:off x="437250" y="925629"/>
                <a:ext cx="637502" cy="596703"/>
                <a:chOff x="0" y="-1"/>
                <a:chExt cx="637500" cy="596702"/>
              </a:xfrm>
            </p:grpSpPr>
            <p:sp>
              <p:nvSpPr>
                <p:cNvPr id="19" name="Google Shape;19;p34"/>
                <p:cNvSpPr/>
                <p:nvPr/>
              </p:nvSpPr>
              <p:spPr>
                <a:xfrm>
                  <a:off x="0" y="-1"/>
                  <a:ext cx="637500" cy="596702"/>
                </a:xfrm>
                <a:prstGeom prst="ellipse">
                  <a:avLst/>
                </a:prstGeom>
                <a:noFill/>
                <a:ln cap="flat" cmpd="sng" w="28575">
                  <a:solidFill>
                    <a:srgbClr val="FF78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20" name="Google Shape;20;p34"/>
                <p:cNvSpPr txBox="1"/>
                <p:nvPr/>
              </p:nvSpPr>
              <p:spPr>
                <a:xfrm>
                  <a:off x="194391" y="67517"/>
                  <a:ext cx="258624" cy="39247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59A1"/>
                    </a:buClr>
                    <a:buSzPts val="2400"/>
                    <a:buFont typeface="Calibri"/>
                    <a:buNone/>
                  </a:pPr>
                  <a:r>
                    <a:rPr b="1" i="0" lang="en-US" sz="2400" u="none" cap="none" strike="noStrike">
                      <a:solidFill>
                        <a:srgbClr val="0059A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grpSp>
        </p:grpSp>
        <p:grpSp>
          <p:nvGrpSpPr>
            <p:cNvPr id="21" name="Google Shape;21;p34"/>
            <p:cNvGrpSpPr/>
            <p:nvPr/>
          </p:nvGrpSpPr>
          <p:grpSpPr>
            <a:xfrm>
              <a:off x="1697618" y="74168"/>
              <a:ext cx="1584005" cy="3801007"/>
              <a:chOff x="-2" y="0"/>
              <a:chExt cx="1584004" cy="3801006"/>
            </a:xfrm>
          </p:grpSpPr>
          <p:grpSp>
            <p:nvGrpSpPr>
              <p:cNvPr id="22" name="Google Shape;22;p34"/>
              <p:cNvGrpSpPr/>
              <p:nvPr/>
            </p:nvGrpSpPr>
            <p:grpSpPr>
              <a:xfrm>
                <a:off x="374850" y="0"/>
                <a:ext cx="834302" cy="662872"/>
                <a:chOff x="0" y="0"/>
                <a:chExt cx="834301" cy="662870"/>
              </a:xfrm>
            </p:grpSpPr>
            <p:sp>
              <p:nvSpPr>
                <p:cNvPr id="23" name="Google Shape;23;p34"/>
                <p:cNvSpPr/>
                <p:nvPr/>
              </p:nvSpPr>
              <p:spPr>
                <a:xfrm>
                  <a:off x="0" y="0"/>
                  <a:ext cx="834301" cy="662870"/>
                </a:xfrm>
                <a:custGeom>
                  <a:rect b="b" l="l" r="r" t="t"/>
                  <a:pathLst>
                    <a:path extrusionOk="0" h="21600" w="21600">
                      <a:moveTo>
                        <a:pt x="15956" y="15222"/>
                      </a:moveTo>
                      <a:cubicBezTo>
                        <a:pt x="15757" y="15222"/>
                        <a:pt x="15596" y="15425"/>
                        <a:pt x="15596" y="15675"/>
                      </a:cubicBezTo>
                      <a:cubicBezTo>
                        <a:pt x="15596" y="15925"/>
                        <a:pt x="15757" y="16128"/>
                        <a:pt x="15956" y="16128"/>
                      </a:cubicBezTo>
                      <a:lnTo>
                        <a:pt x="17156" y="16128"/>
                      </a:lnTo>
                      <a:cubicBezTo>
                        <a:pt x="17355" y="16128"/>
                        <a:pt x="17516" y="15925"/>
                        <a:pt x="17516" y="15675"/>
                      </a:cubicBezTo>
                      <a:cubicBezTo>
                        <a:pt x="17516" y="15425"/>
                        <a:pt x="17355" y="15222"/>
                        <a:pt x="17156" y="15222"/>
                      </a:cubicBezTo>
                      <a:close/>
                      <a:moveTo>
                        <a:pt x="1156" y="15222"/>
                      </a:moveTo>
                      <a:cubicBezTo>
                        <a:pt x="957" y="15222"/>
                        <a:pt x="796" y="15425"/>
                        <a:pt x="796" y="15675"/>
                      </a:cubicBezTo>
                      <a:cubicBezTo>
                        <a:pt x="796" y="15925"/>
                        <a:pt x="957" y="16128"/>
                        <a:pt x="1156" y="16128"/>
                      </a:cubicBezTo>
                      <a:lnTo>
                        <a:pt x="2356" y="16128"/>
                      </a:lnTo>
                      <a:cubicBezTo>
                        <a:pt x="2554" y="16128"/>
                        <a:pt x="2716" y="15925"/>
                        <a:pt x="2716" y="15675"/>
                      </a:cubicBezTo>
                      <a:cubicBezTo>
                        <a:pt x="2716" y="15425"/>
                        <a:pt x="2554" y="15222"/>
                        <a:pt x="2356" y="15222"/>
                      </a:cubicBezTo>
                      <a:close/>
                      <a:moveTo>
                        <a:pt x="19557" y="15071"/>
                      </a:moveTo>
                      <a:cubicBezTo>
                        <a:pt x="19292" y="15071"/>
                        <a:pt x="19077" y="15341"/>
                        <a:pt x="19077" y="15675"/>
                      </a:cubicBezTo>
                      <a:cubicBezTo>
                        <a:pt x="19077" y="16008"/>
                        <a:pt x="19292" y="16279"/>
                        <a:pt x="19557" y="16279"/>
                      </a:cubicBezTo>
                      <a:cubicBezTo>
                        <a:pt x="19822" y="16279"/>
                        <a:pt x="20037" y="16008"/>
                        <a:pt x="20037" y="15675"/>
                      </a:cubicBezTo>
                      <a:cubicBezTo>
                        <a:pt x="20037" y="15341"/>
                        <a:pt x="19822" y="15071"/>
                        <a:pt x="19557" y="15071"/>
                      </a:cubicBezTo>
                      <a:close/>
                      <a:moveTo>
                        <a:pt x="796" y="1031"/>
                      </a:moveTo>
                      <a:lnTo>
                        <a:pt x="796" y="14501"/>
                      </a:lnTo>
                      <a:lnTo>
                        <a:pt x="20804" y="14501"/>
                      </a:lnTo>
                      <a:lnTo>
                        <a:pt x="20804" y="1031"/>
                      </a:lnTo>
                      <a:close/>
                      <a:moveTo>
                        <a:pt x="0" y="0"/>
                      </a:moveTo>
                      <a:lnTo>
                        <a:pt x="21600" y="0"/>
                      </a:lnTo>
                      <a:lnTo>
                        <a:pt x="21600" y="16918"/>
                      </a:lnTo>
                      <a:lnTo>
                        <a:pt x="12081" y="16918"/>
                      </a:lnTo>
                      <a:lnTo>
                        <a:pt x="12381" y="19468"/>
                      </a:lnTo>
                      <a:lnTo>
                        <a:pt x="15714" y="19468"/>
                      </a:lnTo>
                      <a:cubicBezTo>
                        <a:pt x="16182" y="19468"/>
                        <a:pt x="16561" y="19945"/>
                        <a:pt x="16561" y="20534"/>
                      </a:cubicBezTo>
                      <a:lnTo>
                        <a:pt x="16561" y="21600"/>
                      </a:lnTo>
                      <a:lnTo>
                        <a:pt x="5040" y="21600"/>
                      </a:lnTo>
                      <a:lnTo>
                        <a:pt x="5040" y="20534"/>
                      </a:lnTo>
                      <a:cubicBezTo>
                        <a:pt x="5040" y="19945"/>
                        <a:pt x="5419" y="19468"/>
                        <a:pt x="5887" y="19468"/>
                      </a:cubicBezTo>
                      <a:lnTo>
                        <a:pt x="9219" y="19468"/>
                      </a:lnTo>
                      <a:lnTo>
                        <a:pt x="9519" y="16918"/>
                      </a:lnTo>
                      <a:lnTo>
                        <a:pt x="0" y="16918"/>
                      </a:lnTo>
                      <a:close/>
                    </a:path>
                  </a:pathLst>
                </a:custGeom>
                <a:solidFill>
                  <a:srgbClr val="0059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24" name="Google Shape;24;p34"/>
                <p:cNvSpPr/>
                <p:nvPr/>
              </p:nvSpPr>
              <p:spPr>
                <a:xfrm>
                  <a:off x="113933" y="195440"/>
                  <a:ext cx="589750" cy="110878"/>
                </a:xfrm>
                <a:custGeom>
                  <a:rect b="b" l="l" r="r" t="t"/>
                  <a:pathLst>
                    <a:path extrusionOk="0" h="21600" w="21590">
                      <a:moveTo>
                        <a:pt x="20260" y="8625"/>
                      </a:moveTo>
                      <a:cubicBezTo>
                        <a:pt x="20093" y="8625"/>
                        <a:pt x="19955" y="8949"/>
                        <a:pt x="19846" y="9597"/>
                      </a:cubicBezTo>
                      <a:cubicBezTo>
                        <a:pt x="19737" y="10244"/>
                        <a:pt x="19683" y="11124"/>
                        <a:pt x="19685" y="12235"/>
                      </a:cubicBezTo>
                      <a:lnTo>
                        <a:pt x="20829" y="12235"/>
                      </a:lnTo>
                      <a:cubicBezTo>
                        <a:pt x="20824" y="11056"/>
                        <a:pt x="20766" y="10160"/>
                        <a:pt x="20657" y="9546"/>
                      </a:cubicBezTo>
                      <a:cubicBezTo>
                        <a:pt x="20548" y="8932"/>
                        <a:pt x="20416" y="8625"/>
                        <a:pt x="20260" y="8625"/>
                      </a:cubicBezTo>
                      <a:close/>
                      <a:moveTo>
                        <a:pt x="4568" y="8625"/>
                      </a:moveTo>
                      <a:cubicBezTo>
                        <a:pt x="4401" y="8625"/>
                        <a:pt x="4263" y="8949"/>
                        <a:pt x="4154" y="9597"/>
                      </a:cubicBezTo>
                      <a:cubicBezTo>
                        <a:pt x="4045" y="10244"/>
                        <a:pt x="3992" y="11124"/>
                        <a:pt x="3994" y="12235"/>
                      </a:cubicBezTo>
                      <a:lnTo>
                        <a:pt x="5138" y="12235"/>
                      </a:lnTo>
                      <a:cubicBezTo>
                        <a:pt x="5132" y="11056"/>
                        <a:pt x="5075" y="10160"/>
                        <a:pt x="4966" y="9546"/>
                      </a:cubicBezTo>
                      <a:cubicBezTo>
                        <a:pt x="4857" y="8932"/>
                        <a:pt x="4725" y="8625"/>
                        <a:pt x="4568" y="8625"/>
                      </a:cubicBezTo>
                      <a:close/>
                      <a:moveTo>
                        <a:pt x="16321" y="5857"/>
                      </a:moveTo>
                      <a:lnTo>
                        <a:pt x="17086" y="5857"/>
                      </a:lnTo>
                      <a:lnTo>
                        <a:pt x="17086" y="21252"/>
                      </a:lnTo>
                      <a:lnTo>
                        <a:pt x="16321" y="21252"/>
                      </a:lnTo>
                      <a:close/>
                      <a:moveTo>
                        <a:pt x="6233" y="5857"/>
                      </a:moveTo>
                      <a:lnTo>
                        <a:pt x="7167" y="5857"/>
                      </a:lnTo>
                      <a:lnTo>
                        <a:pt x="7679" y="10090"/>
                      </a:lnTo>
                      <a:lnTo>
                        <a:pt x="8219" y="5857"/>
                      </a:lnTo>
                      <a:lnTo>
                        <a:pt x="9118" y="5857"/>
                      </a:lnTo>
                      <a:lnTo>
                        <a:pt x="8137" y="13149"/>
                      </a:lnTo>
                      <a:lnTo>
                        <a:pt x="9208" y="21252"/>
                      </a:lnTo>
                      <a:lnTo>
                        <a:pt x="8268" y="21252"/>
                      </a:lnTo>
                      <a:lnTo>
                        <a:pt x="7679" y="16483"/>
                      </a:lnTo>
                      <a:lnTo>
                        <a:pt x="7086" y="21252"/>
                      </a:lnTo>
                      <a:lnTo>
                        <a:pt x="6189" y="21252"/>
                      </a:lnTo>
                      <a:lnTo>
                        <a:pt x="7233" y="13323"/>
                      </a:lnTo>
                      <a:close/>
                      <a:moveTo>
                        <a:pt x="20213" y="5509"/>
                      </a:moveTo>
                      <a:cubicBezTo>
                        <a:pt x="20644" y="5509"/>
                        <a:pt x="20983" y="6265"/>
                        <a:pt x="21232" y="7777"/>
                      </a:cubicBezTo>
                      <a:cubicBezTo>
                        <a:pt x="21481" y="9290"/>
                        <a:pt x="21600" y="11607"/>
                        <a:pt x="21589" y="14729"/>
                      </a:cubicBezTo>
                      <a:lnTo>
                        <a:pt x="19671" y="14729"/>
                      </a:lnTo>
                      <a:cubicBezTo>
                        <a:pt x="19677" y="15937"/>
                        <a:pt x="19738" y="16876"/>
                        <a:pt x="19857" y="17548"/>
                      </a:cubicBezTo>
                      <a:cubicBezTo>
                        <a:pt x="19975" y="18220"/>
                        <a:pt x="20122" y="18556"/>
                        <a:pt x="20298" y="18556"/>
                      </a:cubicBezTo>
                      <a:cubicBezTo>
                        <a:pt x="20418" y="18556"/>
                        <a:pt x="20519" y="18382"/>
                        <a:pt x="20600" y="18034"/>
                      </a:cubicBezTo>
                      <a:cubicBezTo>
                        <a:pt x="20682" y="17686"/>
                        <a:pt x="20744" y="17125"/>
                        <a:pt x="20785" y="16352"/>
                      </a:cubicBezTo>
                      <a:lnTo>
                        <a:pt x="21548" y="17034"/>
                      </a:lnTo>
                      <a:cubicBezTo>
                        <a:pt x="21450" y="18522"/>
                        <a:pt x="21295" y="19655"/>
                        <a:pt x="21084" y="20433"/>
                      </a:cubicBezTo>
                      <a:cubicBezTo>
                        <a:pt x="20872" y="21211"/>
                        <a:pt x="20607" y="21600"/>
                        <a:pt x="20290" y="21600"/>
                      </a:cubicBezTo>
                      <a:cubicBezTo>
                        <a:pt x="19787" y="21600"/>
                        <a:pt x="19414" y="20725"/>
                        <a:pt x="19173" y="18976"/>
                      </a:cubicBezTo>
                      <a:cubicBezTo>
                        <a:pt x="18982" y="17575"/>
                        <a:pt x="18887" y="15806"/>
                        <a:pt x="18887" y="13670"/>
                      </a:cubicBezTo>
                      <a:cubicBezTo>
                        <a:pt x="18887" y="11119"/>
                        <a:pt x="19012" y="9121"/>
                        <a:pt x="19263" y="7676"/>
                      </a:cubicBezTo>
                      <a:cubicBezTo>
                        <a:pt x="19513" y="6231"/>
                        <a:pt x="19830" y="5509"/>
                        <a:pt x="20213" y="5509"/>
                      </a:cubicBezTo>
                      <a:close/>
                      <a:moveTo>
                        <a:pt x="4522" y="5509"/>
                      </a:moveTo>
                      <a:cubicBezTo>
                        <a:pt x="4953" y="5509"/>
                        <a:pt x="5292" y="6265"/>
                        <a:pt x="5541" y="7777"/>
                      </a:cubicBezTo>
                      <a:cubicBezTo>
                        <a:pt x="5790" y="9290"/>
                        <a:pt x="5909" y="11607"/>
                        <a:pt x="5898" y="14729"/>
                      </a:cubicBezTo>
                      <a:lnTo>
                        <a:pt x="3980" y="14729"/>
                      </a:lnTo>
                      <a:cubicBezTo>
                        <a:pt x="3985" y="15937"/>
                        <a:pt x="4047" y="16876"/>
                        <a:pt x="4165" y="17548"/>
                      </a:cubicBezTo>
                      <a:cubicBezTo>
                        <a:pt x="4283" y="18220"/>
                        <a:pt x="4430" y="18556"/>
                        <a:pt x="4607" y="18556"/>
                      </a:cubicBezTo>
                      <a:cubicBezTo>
                        <a:pt x="4726" y="18556"/>
                        <a:pt x="4827" y="18382"/>
                        <a:pt x="4909" y="18034"/>
                      </a:cubicBezTo>
                      <a:cubicBezTo>
                        <a:pt x="4991" y="17686"/>
                        <a:pt x="5052" y="17125"/>
                        <a:pt x="5094" y="16352"/>
                      </a:cubicBezTo>
                      <a:lnTo>
                        <a:pt x="5857" y="17034"/>
                      </a:lnTo>
                      <a:cubicBezTo>
                        <a:pt x="5759" y="18522"/>
                        <a:pt x="5604" y="19655"/>
                        <a:pt x="5393" y="20433"/>
                      </a:cubicBezTo>
                      <a:cubicBezTo>
                        <a:pt x="5181" y="21211"/>
                        <a:pt x="4916" y="21600"/>
                        <a:pt x="4598" y="21600"/>
                      </a:cubicBezTo>
                      <a:cubicBezTo>
                        <a:pt x="4095" y="21600"/>
                        <a:pt x="3723" y="20725"/>
                        <a:pt x="3481" y="18976"/>
                      </a:cubicBezTo>
                      <a:cubicBezTo>
                        <a:pt x="3291" y="17575"/>
                        <a:pt x="3195" y="15806"/>
                        <a:pt x="3195" y="13670"/>
                      </a:cubicBezTo>
                      <a:cubicBezTo>
                        <a:pt x="3195" y="11119"/>
                        <a:pt x="3321" y="9121"/>
                        <a:pt x="3571" y="7676"/>
                      </a:cubicBezTo>
                      <a:cubicBezTo>
                        <a:pt x="3822" y="6231"/>
                        <a:pt x="4139" y="5509"/>
                        <a:pt x="4522" y="5509"/>
                      </a:cubicBezTo>
                      <a:close/>
                      <a:moveTo>
                        <a:pt x="10499" y="420"/>
                      </a:moveTo>
                      <a:lnTo>
                        <a:pt x="10499" y="5857"/>
                      </a:lnTo>
                      <a:lnTo>
                        <a:pt x="11022" y="5857"/>
                      </a:lnTo>
                      <a:lnTo>
                        <a:pt x="11022" y="9104"/>
                      </a:lnTo>
                      <a:lnTo>
                        <a:pt x="10499" y="9104"/>
                      </a:lnTo>
                      <a:lnTo>
                        <a:pt x="10499" y="15308"/>
                      </a:lnTo>
                      <a:cubicBezTo>
                        <a:pt x="10499" y="16565"/>
                        <a:pt x="10504" y="17297"/>
                        <a:pt x="10514" y="17505"/>
                      </a:cubicBezTo>
                      <a:cubicBezTo>
                        <a:pt x="10524" y="17713"/>
                        <a:pt x="10547" y="17884"/>
                        <a:pt x="10582" y="18019"/>
                      </a:cubicBezTo>
                      <a:cubicBezTo>
                        <a:pt x="10617" y="18155"/>
                        <a:pt x="10661" y="18222"/>
                        <a:pt x="10711" y="18222"/>
                      </a:cubicBezTo>
                      <a:cubicBezTo>
                        <a:pt x="10782" y="18222"/>
                        <a:pt x="10885" y="18092"/>
                        <a:pt x="11019" y="17831"/>
                      </a:cubicBezTo>
                      <a:lnTo>
                        <a:pt x="11085" y="20991"/>
                      </a:lnTo>
                      <a:cubicBezTo>
                        <a:pt x="10907" y="21397"/>
                        <a:pt x="10705" y="21600"/>
                        <a:pt x="10480" y="21600"/>
                      </a:cubicBezTo>
                      <a:cubicBezTo>
                        <a:pt x="10342" y="21600"/>
                        <a:pt x="10217" y="21477"/>
                        <a:pt x="10107" y="21230"/>
                      </a:cubicBezTo>
                      <a:cubicBezTo>
                        <a:pt x="9996" y="20984"/>
                        <a:pt x="9915" y="20665"/>
                        <a:pt x="9863" y="20274"/>
                      </a:cubicBezTo>
                      <a:cubicBezTo>
                        <a:pt x="9811" y="19882"/>
                        <a:pt x="9775" y="19353"/>
                        <a:pt x="9755" y="18686"/>
                      </a:cubicBezTo>
                      <a:cubicBezTo>
                        <a:pt x="9739" y="18213"/>
                        <a:pt x="9731" y="17256"/>
                        <a:pt x="9731" y="15816"/>
                      </a:cubicBezTo>
                      <a:lnTo>
                        <a:pt x="9731" y="9104"/>
                      </a:lnTo>
                      <a:lnTo>
                        <a:pt x="9379" y="9104"/>
                      </a:lnTo>
                      <a:lnTo>
                        <a:pt x="9379" y="5857"/>
                      </a:lnTo>
                      <a:lnTo>
                        <a:pt x="9731" y="5857"/>
                      </a:lnTo>
                      <a:lnTo>
                        <a:pt x="9731" y="2798"/>
                      </a:lnTo>
                      <a:close/>
                      <a:moveTo>
                        <a:pt x="17715" y="0"/>
                      </a:moveTo>
                      <a:lnTo>
                        <a:pt x="18481" y="0"/>
                      </a:lnTo>
                      <a:lnTo>
                        <a:pt x="18481" y="21252"/>
                      </a:lnTo>
                      <a:lnTo>
                        <a:pt x="17715" y="21252"/>
                      </a:lnTo>
                      <a:close/>
                      <a:moveTo>
                        <a:pt x="16321" y="0"/>
                      </a:moveTo>
                      <a:lnTo>
                        <a:pt x="17086" y="0"/>
                      </a:lnTo>
                      <a:lnTo>
                        <a:pt x="17086" y="3769"/>
                      </a:lnTo>
                      <a:lnTo>
                        <a:pt x="16321" y="3769"/>
                      </a:lnTo>
                      <a:close/>
                      <a:moveTo>
                        <a:pt x="12844" y="0"/>
                      </a:moveTo>
                      <a:lnTo>
                        <a:pt x="15582" y="0"/>
                      </a:lnTo>
                      <a:lnTo>
                        <a:pt x="15582" y="3595"/>
                      </a:lnTo>
                      <a:lnTo>
                        <a:pt x="13651" y="3595"/>
                      </a:lnTo>
                      <a:lnTo>
                        <a:pt x="13651" y="8625"/>
                      </a:lnTo>
                      <a:lnTo>
                        <a:pt x="15318" y="8625"/>
                      </a:lnTo>
                      <a:lnTo>
                        <a:pt x="15318" y="12221"/>
                      </a:lnTo>
                      <a:lnTo>
                        <a:pt x="13651" y="12221"/>
                      </a:lnTo>
                      <a:lnTo>
                        <a:pt x="13651" y="21252"/>
                      </a:lnTo>
                      <a:lnTo>
                        <a:pt x="12844" y="21252"/>
                      </a:lnTo>
                      <a:close/>
                      <a:moveTo>
                        <a:pt x="0" y="0"/>
                      </a:moveTo>
                      <a:lnTo>
                        <a:pt x="3174" y="0"/>
                      </a:lnTo>
                      <a:lnTo>
                        <a:pt x="3174" y="3595"/>
                      </a:lnTo>
                      <a:lnTo>
                        <a:pt x="1991" y="3595"/>
                      </a:lnTo>
                      <a:lnTo>
                        <a:pt x="1991" y="21252"/>
                      </a:lnTo>
                      <a:lnTo>
                        <a:pt x="1185" y="21252"/>
                      </a:lnTo>
                      <a:lnTo>
                        <a:pt x="1185" y="3595"/>
                      </a:lnTo>
                      <a:lnTo>
                        <a:pt x="0" y="3595"/>
                      </a:lnTo>
                      <a:close/>
                    </a:path>
                  </a:pathLst>
                </a:custGeom>
                <a:solidFill>
                  <a:srgbClr val="0059A1"/>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8CBABE"/>
                    </a:buClr>
                    <a:buSzPts val="1200"/>
                    <a:buFont typeface="Calibri"/>
                    <a:buNone/>
                  </a:pPr>
                  <a:r>
                    <a:t/>
                  </a:r>
                  <a:endParaRPr b="0" i="0" sz="1200" u="none" cap="none" strike="noStrike">
                    <a:solidFill>
                      <a:srgbClr val="8CBABE"/>
                    </a:solidFill>
                    <a:latin typeface="Calibri"/>
                    <a:ea typeface="Calibri"/>
                    <a:cs typeface="Calibri"/>
                    <a:sym typeface="Calibri"/>
                  </a:endParaRPr>
                </a:p>
              </p:txBody>
            </p:sp>
          </p:grpSp>
          <p:grpSp>
            <p:nvGrpSpPr>
              <p:cNvPr id="25" name="Google Shape;25;p34"/>
              <p:cNvGrpSpPr/>
              <p:nvPr/>
            </p:nvGrpSpPr>
            <p:grpSpPr>
              <a:xfrm>
                <a:off x="-2" y="1743004"/>
                <a:ext cx="1584004" cy="2058002"/>
                <a:chOff x="-1" y="-1"/>
                <a:chExt cx="1584002" cy="2058000"/>
              </a:xfrm>
            </p:grpSpPr>
            <p:sp>
              <p:nvSpPr>
                <p:cNvPr id="26" name="Google Shape;26;p34"/>
                <p:cNvSpPr/>
                <p:nvPr/>
              </p:nvSpPr>
              <p:spPr>
                <a:xfrm>
                  <a:off x="-1" y="-1"/>
                  <a:ext cx="1584002" cy="2058000"/>
                </a:xfrm>
                <a:prstGeom prst="rect">
                  <a:avLst/>
                </a:prstGeom>
                <a:noFill/>
                <a:ln cap="flat" cmpd="sng" w="28575">
                  <a:solidFill>
                    <a:srgbClr val="FF78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27" name="Google Shape;27;p34"/>
                <p:cNvSpPr txBox="1"/>
                <p:nvPr/>
              </p:nvSpPr>
              <p:spPr>
                <a:xfrm>
                  <a:off x="60012" y="14287"/>
                  <a:ext cx="1463976" cy="188096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59A1"/>
                    </a:buClr>
                    <a:buSzPts val="1400"/>
                    <a:buFont typeface="Calibri"/>
                    <a:buNone/>
                  </a:pPr>
                  <a:r>
                    <a:rPr b="1" i="0" lang="en-US" sz="1400" u="none" cap="none" strike="noStrike">
                      <a:solidFill>
                        <a:srgbClr val="0059A1"/>
                      </a:solidFill>
                      <a:latin typeface="Calibri"/>
                      <a:ea typeface="Calibri"/>
                      <a:cs typeface="Calibri"/>
                      <a:sym typeface="Calibri"/>
                    </a:rPr>
                    <a:t>LA VERSION PDF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3F3F3F"/>
                    </a:buClr>
                    <a:buSzPts val="1400"/>
                    <a:buFont typeface="Calibri"/>
                    <a:buNone/>
                  </a:pPr>
                  <a:r>
                    <a:rPr b="0" i="0" lang="en-US" sz="1400" u="none" cap="none" strike="noStrike">
                      <a:solidFill>
                        <a:srgbClr val="3F3F3F"/>
                      </a:solidFill>
                      <a:latin typeface="Calibri"/>
                      <a:ea typeface="Calibri"/>
                      <a:cs typeface="Calibri"/>
                      <a:sym typeface="Calibri"/>
                    </a:rPr>
                    <a:t>Une version PDF est mise en ligne sur l’espace apprenant et formateur de la plateforme WebForce Life</a:t>
                  </a:r>
                  <a:endParaRPr b="0" i="0" sz="1400" u="none" cap="none" strike="noStrike">
                    <a:solidFill>
                      <a:srgbClr val="000000"/>
                    </a:solidFill>
                    <a:latin typeface="Arial"/>
                    <a:ea typeface="Arial"/>
                    <a:cs typeface="Arial"/>
                    <a:sym typeface="Arial"/>
                  </a:endParaRPr>
                </a:p>
              </p:txBody>
            </p:sp>
          </p:grpSp>
          <p:grpSp>
            <p:nvGrpSpPr>
              <p:cNvPr id="28" name="Google Shape;28;p34"/>
              <p:cNvGrpSpPr/>
              <p:nvPr/>
            </p:nvGrpSpPr>
            <p:grpSpPr>
              <a:xfrm>
                <a:off x="473249" y="965319"/>
                <a:ext cx="637502" cy="596703"/>
                <a:chOff x="0" y="-1"/>
                <a:chExt cx="637500" cy="596702"/>
              </a:xfrm>
            </p:grpSpPr>
            <p:sp>
              <p:nvSpPr>
                <p:cNvPr id="29" name="Google Shape;29;p34"/>
                <p:cNvSpPr/>
                <p:nvPr/>
              </p:nvSpPr>
              <p:spPr>
                <a:xfrm>
                  <a:off x="0" y="-1"/>
                  <a:ext cx="637500" cy="596702"/>
                </a:xfrm>
                <a:prstGeom prst="ellipse">
                  <a:avLst/>
                </a:prstGeom>
                <a:noFill/>
                <a:ln cap="flat" cmpd="sng" w="28575">
                  <a:solidFill>
                    <a:srgbClr val="FF78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 name="Google Shape;30;p34"/>
                <p:cNvSpPr txBox="1"/>
                <p:nvPr/>
              </p:nvSpPr>
              <p:spPr>
                <a:xfrm>
                  <a:off x="194391" y="67518"/>
                  <a:ext cx="258624" cy="39247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59A1"/>
                    </a:buClr>
                    <a:buSzPts val="2400"/>
                    <a:buFont typeface="Calibri"/>
                    <a:buNone/>
                  </a:pPr>
                  <a:r>
                    <a:rPr b="1" i="0" lang="en-US" sz="2400" u="none" cap="none" strike="noStrike">
                      <a:solidFill>
                        <a:srgbClr val="0059A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grpSp>
        </p:grpSp>
        <p:grpSp>
          <p:nvGrpSpPr>
            <p:cNvPr id="31" name="Google Shape;31;p34"/>
            <p:cNvGrpSpPr/>
            <p:nvPr/>
          </p:nvGrpSpPr>
          <p:grpSpPr>
            <a:xfrm>
              <a:off x="3382953" y="4349"/>
              <a:ext cx="1584005" cy="3870826"/>
              <a:chOff x="-2" y="0"/>
              <a:chExt cx="1584004" cy="3870825"/>
            </a:xfrm>
          </p:grpSpPr>
          <p:grpSp>
            <p:nvGrpSpPr>
              <p:cNvPr id="32" name="Google Shape;32;p34"/>
              <p:cNvGrpSpPr/>
              <p:nvPr/>
            </p:nvGrpSpPr>
            <p:grpSpPr>
              <a:xfrm>
                <a:off x="493885" y="0"/>
                <a:ext cx="596230" cy="710514"/>
                <a:chOff x="-1" y="0"/>
                <a:chExt cx="596228" cy="710512"/>
              </a:xfrm>
            </p:grpSpPr>
            <p:sp>
              <p:nvSpPr>
                <p:cNvPr id="33" name="Google Shape;33;p34"/>
                <p:cNvSpPr/>
                <p:nvPr/>
              </p:nvSpPr>
              <p:spPr>
                <a:xfrm>
                  <a:off x="-1" y="0"/>
                  <a:ext cx="596228" cy="710512"/>
                </a:xfrm>
                <a:custGeom>
                  <a:rect b="b" l="l" r="r" t="t"/>
                  <a:pathLst>
                    <a:path extrusionOk="0" h="21600" w="21600">
                      <a:moveTo>
                        <a:pt x="16548" y="20279"/>
                      </a:moveTo>
                      <a:cubicBezTo>
                        <a:pt x="16383" y="20279"/>
                        <a:pt x="16249" y="20391"/>
                        <a:pt x="16249" y="20530"/>
                      </a:cubicBezTo>
                      <a:cubicBezTo>
                        <a:pt x="16249" y="20668"/>
                        <a:pt x="16383" y="20780"/>
                        <a:pt x="16548" y="20780"/>
                      </a:cubicBezTo>
                      <a:lnTo>
                        <a:pt x="18012" y="20780"/>
                      </a:lnTo>
                      <a:cubicBezTo>
                        <a:pt x="18177" y="20780"/>
                        <a:pt x="18311" y="20668"/>
                        <a:pt x="18311" y="20530"/>
                      </a:cubicBezTo>
                      <a:cubicBezTo>
                        <a:pt x="18311" y="20391"/>
                        <a:pt x="18177" y="20279"/>
                        <a:pt x="18012" y="20279"/>
                      </a:cubicBezTo>
                      <a:close/>
                      <a:moveTo>
                        <a:pt x="7441" y="18652"/>
                      </a:moveTo>
                      <a:cubicBezTo>
                        <a:pt x="7159" y="18652"/>
                        <a:pt x="6931" y="18844"/>
                        <a:pt x="6931" y="19080"/>
                      </a:cubicBezTo>
                      <a:cubicBezTo>
                        <a:pt x="6931" y="19317"/>
                        <a:pt x="7159" y="19509"/>
                        <a:pt x="7441" y="19509"/>
                      </a:cubicBezTo>
                      <a:lnTo>
                        <a:pt x="9945" y="19509"/>
                      </a:lnTo>
                      <a:cubicBezTo>
                        <a:pt x="10227" y="19509"/>
                        <a:pt x="10455" y="19317"/>
                        <a:pt x="10455" y="19080"/>
                      </a:cubicBezTo>
                      <a:lnTo>
                        <a:pt x="10455" y="19080"/>
                      </a:lnTo>
                      <a:cubicBezTo>
                        <a:pt x="10455" y="18844"/>
                        <a:pt x="10227" y="18652"/>
                        <a:pt x="9945" y="18652"/>
                      </a:cubicBezTo>
                      <a:close/>
                      <a:moveTo>
                        <a:pt x="13886" y="9332"/>
                      </a:moveTo>
                      <a:lnTo>
                        <a:pt x="13886" y="19591"/>
                      </a:lnTo>
                      <a:lnTo>
                        <a:pt x="20386" y="19591"/>
                      </a:lnTo>
                      <a:lnTo>
                        <a:pt x="20386" y="9332"/>
                      </a:lnTo>
                      <a:close/>
                      <a:moveTo>
                        <a:pt x="16180" y="8393"/>
                      </a:moveTo>
                      <a:cubicBezTo>
                        <a:pt x="16059" y="8393"/>
                        <a:pt x="15961" y="8475"/>
                        <a:pt x="15961" y="8576"/>
                      </a:cubicBezTo>
                      <a:lnTo>
                        <a:pt x="15961" y="8604"/>
                      </a:lnTo>
                      <a:cubicBezTo>
                        <a:pt x="15961" y="8705"/>
                        <a:pt x="16059" y="8787"/>
                        <a:pt x="16180" y="8787"/>
                      </a:cubicBezTo>
                      <a:lnTo>
                        <a:pt x="18092" y="8787"/>
                      </a:lnTo>
                      <a:cubicBezTo>
                        <a:pt x="18213" y="8787"/>
                        <a:pt x="18311" y="8705"/>
                        <a:pt x="18311" y="8604"/>
                      </a:cubicBezTo>
                      <a:lnTo>
                        <a:pt x="18311" y="8576"/>
                      </a:lnTo>
                      <a:cubicBezTo>
                        <a:pt x="18311" y="8475"/>
                        <a:pt x="18213" y="8393"/>
                        <a:pt x="18092" y="8393"/>
                      </a:cubicBezTo>
                      <a:close/>
                      <a:moveTo>
                        <a:pt x="13782" y="7762"/>
                      </a:moveTo>
                      <a:lnTo>
                        <a:pt x="20490" y="7762"/>
                      </a:lnTo>
                      <a:cubicBezTo>
                        <a:pt x="21103" y="7762"/>
                        <a:pt x="21600" y="8179"/>
                        <a:pt x="21600" y="8693"/>
                      </a:cubicBezTo>
                      <a:lnTo>
                        <a:pt x="21600" y="20668"/>
                      </a:lnTo>
                      <a:cubicBezTo>
                        <a:pt x="21600" y="21183"/>
                        <a:pt x="21103" y="21600"/>
                        <a:pt x="20490" y="21600"/>
                      </a:cubicBezTo>
                      <a:lnTo>
                        <a:pt x="13782" y="21600"/>
                      </a:lnTo>
                      <a:cubicBezTo>
                        <a:pt x="13169" y="21600"/>
                        <a:pt x="12672" y="21183"/>
                        <a:pt x="12672" y="20668"/>
                      </a:cubicBezTo>
                      <a:lnTo>
                        <a:pt x="12672" y="8693"/>
                      </a:lnTo>
                      <a:cubicBezTo>
                        <a:pt x="12672" y="8179"/>
                        <a:pt x="13169" y="7762"/>
                        <a:pt x="13782" y="7762"/>
                      </a:cubicBezTo>
                      <a:close/>
                      <a:moveTo>
                        <a:pt x="6562" y="861"/>
                      </a:moveTo>
                      <a:cubicBezTo>
                        <a:pt x="6441" y="861"/>
                        <a:pt x="6344" y="943"/>
                        <a:pt x="6344" y="1045"/>
                      </a:cubicBezTo>
                      <a:lnTo>
                        <a:pt x="6344" y="1072"/>
                      </a:lnTo>
                      <a:cubicBezTo>
                        <a:pt x="6344" y="1173"/>
                        <a:pt x="6441" y="1255"/>
                        <a:pt x="6562" y="1255"/>
                      </a:cubicBezTo>
                      <a:lnTo>
                        <a:pt x="10824" y="1255"/>
                      </a:lnTo>
                      <a:cubicBezTo>
                        <a:pt x="10945" y="1255"/>
                        <a:pt x="11043" y="1173"/>
                        <a:pt x="11043" y="1072"/>
                      </a:cubicBezTo>
                      <a:lnTo>
                        <a:pt x="11043" y="1045"/>
                      </a:lnTo>
                      <a:cubicBezTo>
                        <a:pt x="11043" y="943"/>
                        <a:pt x="10945" y="861"/>
                        <a:pt x="10824" y="861"/>
                      </a:cubicBezTo>
                      <a:close/>
                      <a:moveTo>
                        <a:pt x="1727" y="0"/>
                      </a:moveTo>
                      <a:lnTo>
                        <a:pt x="15660" y="0"/>
                      </a:lnTo>
                      <a:cubicBezTo>
                        <a:pt x="16613" y="0"/>
                        <a:pt x="17386" y="649"/>
                        <a:pt x="17386" y="1449"/>
                      </a:cubicBezTo>
                      <a:lnTo>
                        <a:pt x="17386" y="7362"/>
                      </a:lnTo>
                      <a:lnTo>
                        <a:pt x="15452" y="7362"/>
                      </a:lnTo>
                      <a:lnTo>
                        <a:pt x="15452" y="2007"/>
                      </a:lnTo>
                      <a:lnTo>
                        <a:pt x="1935" y="2007"/>
                      </a:lnTo>
                      <a:lnTo>
                        <a:pt x="1935" y="17620"/>
                      </a:lnTo>
                      <a:lnTo>
                        <a:pt x="12178" y="17620"/>
                      </a:lnTo>
                      <a:lnTo>
                        <a:pt x="12178" y="20676"/>
                      </a:lnTo>
                      <a:lnTo>
                        <a:pt x="1727" y="20676"/>
                      </a:lnTo>
                      <a:cubicBezTo>
                        <a:pt x="773" y="20676"/>
                        <a:pt x="0" y="20027"/>
                        <a:pt x="0" y="19227"/>
                      </a:cubicBezTo>
                      <a:lnTo>
                        <a:pt x="0" y="1449"/>
                      </a:lnTo>
                      <a:cubicBezTo>
                        <a:pt x="0" y="649"/>
                        <a:pt x="773" y="0"/>
                        <a:pt x="1727" y="0"/>
                      </a:cubicBezTo>
                      <a:close/>
                    </a:path>
                  </a:pathLst>
                </a:custGeom>
                <a:solidFill>
                  <a:srgbClr val="0059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34" name="Google Shape;34;p34"/>
                <p:cNvSpPr/>
                <p:nvPr/>
              </p:nvSpPr>
              <p:spPr>
                <a:xfrm>
                  <a:off x="137088" y="195441"/>
                  <a:ext cx="297001" cy="297001"/>
                </a:xfrm>
                <a:custGeom>
                  <a:rect b="b" l="l" r="r" t="t"/>
                  <a:pathLst>
                    <a:path extrusionOk="0" h="21600" w="21600">
                      <a:moveTo>
                        <a:pt x="0" y="14728"/>
                      </a:moveTo>
                      <a:lnTo>
                        <a:pt x="3106" y="14728"/>
                      </a:lnTo>
                      <a:lnTo>
                        <a:pt x="3106" y="18494"/>
                      </a:lnTo>
                      <a:lnTo>
                        <a:pt x="18494" y="18494"/>
                      </a:lnTo>
                      <a:lnTo>
                        <a:pt x="18494" y="14728"/>
                      </a:lnTo>
                      <a:lnTo>
                        <a:pt x="21600" y="14728"/>
                      </a:lnTo>
                      <a:lnTo>
                        <a:pt x="21600" y="21600"/>
                      </a:lnTo>
                      <a:lnTo>
                        <a:pt x="0" y="21600"/>
                      </a:lnTo>
                      <a:close/>
                      <a:moveTo>
                        <a:pt x="8350" y="0"/>
                      </a:moveTo>
                      <a:lnTo>
                        <a:pt x="13250" y="0"/>
                      </a:lnTo>
                      <a:lnTo>
                        <a:pt x="13250" y="11501"/>
                      </a:lnTo>
                      <a:lnTo>
                        <a:pt x="15120" y="11501"/>
                      </a:lnTo>
                      <a:lnTo>
                        <a:pt x="10800" y="17445"/>
                      </a:lnTo>
                      <a:lnTo>
                        <a:pt x="6480" y="11501"/>
                      </a:lnTo>
                      <a:lnTo>
                        <a:pt x="8350" y="11501"/>
                      </a:lnTo>
                      <a:close/>
                    </a:path>
                  </a:pathLst>
                </a:custGeom>
                <a:solidFill>
                  <a:srgbClr val="0059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5" name="Google Shape;35;p34"/>
              <p:cNvGrpSpPr/>
              <p:nvPr/>
            </p:nvGrpSpPr>
            <p:grpSpPr>
              <a:xfrm>
                <a:off x="-2" y="1812823"/>
                <a:ext cx="1584004" cy="2058002"/>
                <a:chOff x="-1" y="-1"/>
                <a:chExt cx="1584002" cy="2058000"/>
              </a:xfrm>
            </p:grpSpPr>
            <p:sp>
              <p:nvSpPr>
                <p:cNvPr id="36" name="Google Shape;36;p34"/>
                <p:cNvSpPr/>
                <p:nvPr/>
              </p:nvSpPr>
              <p:spPr>
                <a:xfrm>
                  <a:off x="-1" y="-1"/>
                  <a:ext cx="1584002" cy="2058000"/>
                </a:xfrm>
                <a:prstGeom prst="rect">
                  <a:avLst/>
                </a:prstGeom>
                <a:noFill/>
                <a:ln cap="flat" cmpd="sng" w="28575">
                  <a:solidFill>
                    <a:srgbClr val="FF78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7" name="Google Shape;37;p34"/>
                <p:cNvSpPr txBox="1"/>
                <p:nvPr/>
              </p:nvSpPr>
              <p:spPr>
                <a:xfrm>
                  <a:off x="60012" y="14287"/>
                  <a:ext cx="1463976" cy="188096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59A1"/>
                    </a:buClr>
                    <a:buSzPts val="1400"/>
                    <a:buFont typeface="Calibri"/>
                    <a:buNone/>
                  </a:pPr>
                  <a:r>
                    <a:rPr b="1" i="0" lang="en-US" sz="1400" u="none" cap="none" strike="noStrike">
                      <a:solidFill>
                        <a:srgbClr val="0059A1"/>
                      </a:solidFill>
                      <a:latin typeface="Calibri"/>
                      <a:ea typeface="Calibri"/>
                      <a:cs typeface="Calibri"/>
                      <a:sym typeface="Calibri"/>
                    </a:rPr>
                    <a:t>DES CONTENUS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59A1"/>
                    </a:buClr>
                    <a:buSzPts val="1400"/>
                    <a:buFont typeface="Calibri"/>
                    <a:buNone/>
                  </a:pPr>
                  <a:r>
                    <a:rPr b="1" i="0" lang="en-US" sz="1400" u="none" cap="none" strike="noStrike">
                      <a:solidFill>
                        <a:srgbClr val="0059A1"/>
                      </a:solidFill>
                      <a:latin typeface="Calibri"/>
                      <a:ea typeface="Calibri"/>
                      <a:cs typeface="Calibri"/>
                      <a:sym typeface="Calibri"/>
                    </a:rPr>
                    <a:t>TÉLÉCHARGEABLES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3F3F3F"/>
                    </a:buClr>
                    <a:buSzPts val="1400"/>
                    <a:buFont typeface="Calibri"/>
                    <a:buNone/>
                  </a:pPr>
                  <a:r>
                    <a:rPr b="0" i="0" lang="en-US" sz="1400" u="none" cap="none" strike="noStrike">
                      <a:solidFill>
                        <a:srgbClr val="3F3F3F"/>
                      </a:solidFill>
                      <a:latin typeface="Calibri"/>
                      <a:ea typeface="Calibri"/>
                      <a:cs typeface="Calibri"/>
                      <a:sym typeface="Calibri"/>
                    </a:rPr>
                    <a:t>Les fiches de résumés ou des exercices sont téléchargeables sur WebForce Life</a:t>
                  </a:r>
                  <a:endParaRPr b="0" i="0" sz="1400" u="none" cap="none" strike="noStrike">
                    <a:solidFill>
                      <a:srgbClr val="000000"/>
                    </a:solidFill>
                    <a:latin typeface="Arial"/>
                    <a:ea typeface="Arial"/>
                    <a:cs typeface="Arial"/>
                    <a:sym typeface="Arial"/>
                  </a:endParaRPr>
                </a:p>
              </p:txBody>
            </p:sp>
          </p:grpSp>
          <p:grpSp>
            <p:nvGrpSpPr>
              <p:cNvPr id="38" name="Google Shape;38;p34"/>
              <p:cNvGrpSpPr/>
              <p:nvPr/>
            </p:nvGrpSpPr>
            <p:grpSpPr>
              <a:xfrm>
                <a:off x="473249" y="1035138"/>
                <a:ext cx="637502" cy="596703"/>
                <a:chOff x="0" y="-1"/>
                <a:chExt cx="637500" cy="596702"/>
              </a:xfrm>
            </p:grpSpPr>
            <p:sp>
              <p:nvSpPr>
                <p:cNvPr id="39" name="Google Shape;39;p34"/>
                <p:cNvSpPr/>
                <p:nvPr/>
              </p:nvSpPr>
              <p:spPr>
                <a:xfrm>
                  <a:off x="0" y="-1"/>
                  <a:ext cx="637500" cy="596702"/>
                </a:xfrm>
                <a:prstGeom prst="ellipse">
                  <a:avLst/>
                </a:prstGeom>
                <a:noFill/>
                <a:ln cap="flat" cmpd="sng" w="28575">
                  <a:solidFill>
                    <a:srgbClr val="FF78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 name="Google Shape;40;p34"/>
                <p:cNvSpPr txBox="1"/>
                <p:nvPr/>
              </p:nvSpPr>
              <p:spPr>
                <a:xfrm>
                  <a:off x="194391" y="67518"/>
                  <a:ext cx="258624" cy="39247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59A1"/>
                    </a:buClr>
                    <a:buSzPts val="2400"/>
                    <a:buFont typeface="Calibri"/>
                    <a:buNone/>
                  </a:pPr>
                  <a:r>
                    <a:rPr b="1" i="0" lang="en-US" sz="2400" u="none" cap="none" strike="noStrike">
                      <a:solidFill>
                        <a:srgbClr val="0059A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grpSp>
        </p:grpSp>
        <p:grpSp>
          <p:nvGrpSpPr>
            <p:cNvPr id="41" name="Google Shape;41;p34"/>
            <p:cNvGrpSpPr/>
            <p:nvPr/>
          </p:nvGrpSpPr>
          <p:grpSpPr>
            <a:xfrm>
              <a:off x="5069628" y="18046"/>
              <a:ext cx="1584003" cy="3922977"/>
              <a:chOff x="0" y="0"/>
              <a:chExt cx="1584002" cy="3922975"/>
            </a:xfrm>
          </p:grpSpPr>
          <p:sp>
            <p:nvSpPr>
              <p:cNvPr id="42" name="Google Shape;42;p34"/>
              <p:cNvSpPr/>
              <p:nvPr/>
            </p:nvSpPr>
            <p:spPr>
              <a:xfrm flipH="1" rot="10800000">
                <a:off x="494827" y="0"/>
                <a:ext cx="594347" cy="667448"/>
              </a:xfrm>
              <a:custGeom>
                <a:rect b="b" l="l" r="r" t="t"/>
                <a:pathLst>
                  <a:path extrusionOk="0" h="20452" w="21269">
                    <a:moveTo>
                      <a:pt x="8980" y="9284"/>
                    </a:moveTo>
                    <a:lnTo>
                      <a:pt x="12684" y="9284"/>
                    </a:lnTo>
                    <a:lnTo>
                      <a:pt x="12684" y="2919"/>
                    </a:lnTo>
                    <a:lnTo>
                      <a:pt x="14536" y="2919"/>
                    </a:lnTo>
                    <a:lnTo>
                      <a:pt x="10832" y="0"/>
                    </a:lnTo>
                    <a:lnTo>
                      <a:pt x="7127" y="2919"/>
                    </a:lnTo>
                    <a:lnTo>
                      <a:pt x="8980" y="2919"/>
                    </a:lnTo>
                    <a:close/>
                    <a:moveTo>
                      <a:pt x="17003" y="12379"/>
                    </a:moveTo>
                    <a:lnTo>
                      <a:pt x="20707" y="9459"/>
                    </a:lnTo>
                    <a:lnTo>
                      <a:pt x="18855" y="9459"/>
                    </a:lnTo>
                    <a:lnTo>
                      <a:pt x="18855" y="3095"/>
                    </a:lnTo>
                    <a:lnTo>
                      <a:pt x="15150" y="3095"/>
                    </a:lnTo>
                    <a:lnTo>
                      <a:pt x="15150" y="9459"/>
                    </a:lnTo>
                    <a:lnTo>
                      <a:pt x="13298" y="9459"/>
                    </a:lnTo>
                    <a:close/>
                    <a:moveTo>
                      <a:pt x="10576" y="14088"/>
                    </a:moveTo>
                    <a:cubicBezTo>
                      <a:pt x="12323" y="14110"/>
                      <a:pt x="13683" y="13633"/>
                      <a:pt x="15053" y="13124"/>
                    </a:cubicBezTo>
                    <a:cubicBezTo>
                      <a:pt x="16008" y="12667"/>
                      <a:pt x="16068" y="12273"/>
                      <a:pt x="15906" y="11890"/>
                    </a:cubicBezTo>
                    <a:cubicBezTo>
                      <a:pt x="15712" y="11477"/>
                      <a:pt x="15278" y="11154"/>
                      <a:pt x="14446" y="11480"/>
                    </a:cubicBezTo>
                    <a:cubicBezTo>
                      <a:pt x="13355" y="12247"/>
                      <a:pt x="9862" y="12871"/>
                      <a:pt x="7704" y="11785"/>
                    </a:cubicBezTo>
                    <a:cubicBezTo>
                      <a:pt x="7113" y="11414"/>
                      <a:pt x="5904" y="11122"/>
                      <a:pt x="5589" y="11776"/>
                    </a:cubicBezTo>
                    <a:cubicBezTo>
                      <a:pt x="5510" y="11991"/>
                      <a:pt x="5481" y="12172"/>
                      <a:pt x="5501" y="12329"/>
                    </a:cubicBezTo>
                    <a:cubicBezTo>
                      <a:pt x="5558" y="12799"/>
                      <a:pt x="6049" y="13057"/>
                      <a:pt x="6927" y="13409"/>
                    </a:cubicBezTo>
                    <a:cubicBezTo>
                      <a:pt x="8340" y="13882"/>
                      <a:pt x="9528" y="14075"/>
                      <a:pt x="10576" y="14088"/>
                    </a:cubicBezTo>
                    <a:close/>
                    <a:moveTo>
                      <a:pt x="10402" y="17285"/>
                    </a:moveTo>
                    <a:cubicBezTo>
                      <a:pt x="13916" y="17301"/>
                      <a:pt x="16714" y="16097"/>
                      <a:pt x="17685" y="15536"/>
                    </a:cubicBezTo>
                    <a:cubicBezTo>
                      <a:pt x="18371" y="15211"/>
                      <a:pt x="19023" y="14745"/>
                      <a:pt x="18538" y="14026"/>
                    </a:cubicBezTo>
                    <a:cubicBezTo>
                      <a:pt x="17833" y="13459"/>
                      <a:pt x="17395" y="13665"/>
                      <a:pt x="16715" y="14096"/>
                    </a:cubicBezTo>
                    <a:cubicBezTo>
                      <a:pt x="15065" y="14646"/>
                      <a:pt x="11427" y="17436"/>
                      <a:pt x="4344" y="13994"/>
                    </a:cubicBezTo>
                    <a:cubicBezTo>
                      <a:pt x="3537" y="13505"/>
                      <a:pt x="2909" y="13747"/>
                      <a:pt x="2642" y="14222"/>
                    </a:cubicBezTo>
                    <a:cubicBezTo>
                      <a:pt x="2574" y="14350"/>
                      <a:pt x="2550" y="14473"/>
                      <a:pt x="2563" y="14592"/>
                    </a:cubicBezTo>
                    <a:cubicBezTo>
                      <a:pt x="2604" y="14947"/>
                      <a:pt x="2985" y="15259"/>
                      <a:pt x="3544" y="15536"/>
                    </a:cubicBezTo>
                    <a:cubicBezTo>
                      <a:pt x="5927" y="16827"/>
                      <a:pt x="8293" y="17276"/>
                      <a:pt x="10402" y="17285"/>
                    </a:cubicBezTo>
                    <a:close/>
                    <a:moveTo>
                      <a:pt x="10038" y="20449"/>
                    </a:moveTo>
                    <a:cubicBezTo>
                      <a:pt x="13831" y="20517"/>
                      <a:pt x="17392" y="19390"/>
                      <a:pt x="20254" y="17786"/>
                    </a:cubicBezTo>
                    <a:cubicBezTo>
                      <a:pt x="20891" y="17542"/>
                      <a:pt x="21592" y="16750"/>
                      <a:pt x="21107" y="16154"/>
                    </a:cubicBezTo>
                    <a:cubicBezTo>
                      <a:pt x="20451" y="15654"/>
                      <a:pt x="19625" y="16031"/>
                      <a:pt x="19162" y="16387"/>
                    </a:cubicBezTo>
                    <a:cubicBezTo>
                      <a:pt x="18173" y="16916"/>
                      <a:pt x="10926" y="21600"/>
                      <a:pt x="1812" y="16142"/>
                    </a:cubicBezTo>
                    <a:cubicBezTo>
                      <a:pt x="1077" y="15613"/>
                      <a:pt x="401" y="15957"/>
                      <a:pt x="110" y="16329"/>
                    </a:cubicBezTo>
                    <a:cubicBezTo>
                      <a:pt x="25" y="16469"/>
                      <a:pt x="-8" y="16611"/>
                      <a:pt x="1" y="16749"/>
                    </a:cubicBezTo>
                    <a:cubicBezTo>
                      <a:pt x="30" y="17163"/>
                      <a:pt x="440" y="17549"/>
                      <a:pt x="987" y="17786"/>
                    </a:cubicBezTo>
                    <a:cubicBezTo>
                      <a:pt x="3998" y="19622"/>
                      <a:pt x="7089" y="20397"/>
                      <a:pt x="10038" y="20449"/>
                    </a:cubicBezTo>
                    <a:close/>
                  </a:path>
                </a:pathLst>
              </a:custGeom>
              <a:solidFill>
                <a:srgbClr val="0059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43" name="Google Shape;43;p34"/>
              <p:cNvGrpSpPr/>
              <p:nvPr/>
            </p:nvGrpSpPr>
            <p:grpSpPr>
              <a:xfrm>
                <a:off x="0" y="1799126"/>
                <a:ext cx="1584002" cy="2123849"/>
                <a:chOff x="0" y="0"/>
                <a:chExt cx="1584001" cy="2123847"/>
              </a:xfrm>
            </p:grpSpPr>
            <p:sp>
              <p:nvSpPr>
                <p:cNvPr id="44" name="Google Shape;44;p34"/>
                <p:cNvSpPr/>
                <p:nvPr/>
              </p:nvSpPr>
              <p:spPr>
                <a:xfrm>
                  <a:off x="0" y="0"/>
                  <a:ext cx="1584001" cy="2057999"/>
                </a:xfrm>
                <a:prstGeom prst="rect">
                  <a:avLst/>
                </a:prstGeom>
                <a:noFill/>
                <a:ln cap="flat" cmpd="sng" w="28575">
                  <a:solidFill>
                    <a:srgbClr val="FF78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 name="Google Shape;45;p34"/>
                <p:cNvSpPr txBox="1"/>
                <p:nvPr/>
              </p:nvSpPr>
              <p:spPr>
                <a:xfrm>
                  <a:off x="60012" y="14287"/>
                  <a:ext cx="1463976" cy="210956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2F5597"/>
                    </a:buClr>
                    <a:buSzPts val="1400"/>
                    <a:buFont typeface="Calibri"/>
                    <a:buNone/>
                  </a:pPr>
                  <a:r>
                    <a:rPr b="1" i="0" lang="en-US" sz="1400" u="none" cap="none" strike="noStrike">
                      <a:solidFill>
                        <a:srgbClr val="2F5597"/>
                      </a:solidFill>
                      <a:latin typeface="Calibri"/>
                      <a:ea typeface="Calibri"/>
                      <a:cs typeface="Calibri"/>
                      <a:sym typeface="Calibri"/>
                    </a:rPr>
                    <a:t>DU CONTENU INTERACTIF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404040"/>
                    </a:buClr>
                    <a:buSzPts val="1400"/>
                    <a:buFont typeface="Calibri"/>
                    <a:buNone/>
                  </a:pPr>
                  <a:r>
                    <a:rPr b="0" i="0" lang="en-US" sz="1400" u="none" cap="none" strike="noStrike">
                      <a:solidFill>
                        <a:srgbClr val="404040"/>
                      </a:solidFill>
                      <a:latin typeface="Calibri"/>
                      <a:ea typeface="Calibri"/>
                      <a:cs typeface="Calibri"/>
                      <a:sym typeface="Calibri"/>
                    </a:rPr>
                    <a:t>Vous disposez de contenus interactifs sous forme d’exercices et de cours à utiliser sur WebForce Life</a:t>
                  </a:r>
                  <a:endParaRPr b="0" i="0" sz="1400" u="none" cap="none" strike="noStrike">
                    <a:solidFill>
                      <a:srgbClr val="000000"/>
                    </a:solidFill>
                    <a:latin typeface="Arial"/>
                    <a:ea typeface="Arial"/>
                    <a:cs typeface="Arial"/>
                    <a:sym typeface="Arial"/>
                  </a:endParaRPr>
                </a:p>
              </p:txBody>
            </p:sp>
          </p:grpSp>
          <p:grpSp>
            <p:nvGrpSpPr>
              <p:cNvPr id="46" name="Google Shape;46;p34"/>
              <p:cNvGrpSpPr/>
              <p:nvPr/>
            </p:nvGrpSpPr>
            <p:grpSpPr>
              <a:xfrm>
                <a:off x="473250" y="1021440"/>
                <a:ext cx="637502" cy="596703"/>
                <a:chOff x="0" y="-1"/>
                <a:chExt cx="637500" cy="596702"/>
              </a:xfrm>
            </p:grpSpPr>
            <p:sp>
              <p:nvSpPr>
                <p:cNvPr id="47" name="Google Shape;47;p34"/>
                <p:cNvSpPr/>
                <p:nvPr/>
              </p:nvSpPr>
              <p:spPr>
                <a:xfrm>
                  <a:off x="0" y="-1"/>
                  <a:ext cx="637500" cy="596702"/>
                </a:xfrm>
                <a:prstGeom prst="ellipse">
                  <a:avLst/>
                </a:prstGeom>
                <a:noFill/>
                <a:ln cap="flat" cmpd="sng" w="28575">
                  <a:solidFill>
                    <a:srgbClr val="FF78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 name="Google Shape;48;p34"/>
                <p:cNvSpPr txBox="1"/>
                <p:nvPr/>
              </p:nvSpPr>
              <p:spPr>
                <a:xfrm>
                  <a:off x="194391" y="67518"/>
                  <a:ext cx="258624" cy="39247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59A1"/>
                    </a:buClr>
                    <a:buSzPts val="2400"/>
                    <a:buFont typeface="Calibri"/>
                    <a:buNone/>
                  </a:pPr>
                  <a:r>
                    <a:rPr b="1" i="0" lang="en-US" sz="2400" u="none" cap="none" strike="noStrike">
                      <a:solidFill>
                        <a:srgbClr val="0059A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grpSp>
        </p:grpSp>
        <p:grpSp>
          <p:nvGrpSpPr>
            <p:cNvPr id="49" name="Google Shape;49;p34"/>
            <p:cNvGrpSpPr/>
            <p:nvPr/>
          </p:nvGrpSpPr>
          <p:grpSpPr>
            <a:xfrm>
              <a:off x="6753680" y="-1"/>
              <a:ext cx="1584003" cy="3947022"/>
              <a:chOff x="0" y="0"/>
              <a:chExt cx="1584002" cy="3947020"/>
            </a:xfrm>
          </p:grpSpPr>
          <p:grpSp>
            <p:nvGrpSpPr>
              <p:cNvPr id="50" name="Google Shape;50;p34"/>
              <p:cNvGrpSpPr/>
              <p:nvPr/>
            </p:nvGrpSpPr>
            <p:grpSpPr>
              <a:xfrm>
                <a:off x="417008" y="0"/>
                <a:ext cx="751555" cy="710096"/>
                <a:chOff x="0" y="0"/>
                <a:chExt cx="751553" cy="710095"/>
              </a:xfrm>
            </p:grpSpPr>
            <p:grpSp>
              <p:nvGrpSpPr>
                <p:cNvPr id="51" name="Google Shape;51;p34"/>
                <p:cNvGrpSpPr/>
                <p:nvPr/>
              </p:nvGrpSpPr>
              <p:grpSpPr>
                <a:xfrm>
                  <a:off x="0" y="0"/>
                  <a:ext cx="751553" cy="710095"/>
                  <a:chOff x="0" y="0"/>
                  <a:chExt cx="751552" cy="710094"/>
                </a:xfrm>
              </p:grpSpPr>
              <p:sp>
                <p:nvSpPr>
                  <p:cNvPr id="52" name="Google Shape;52;p34"/>
                  <p:cNvSpPr/>
                  <p:nvPr/>
                </p:nvSpPr>
                <p:spPr>
                  <a:xfrm>
                    <a:off x="669905" y="561683"/>
                    <a:ext cx="71005" cy="95689"/>
                  </a:xfrm>
                  <a:custGeom>
                    <a:rect b="b" l="l" r="r" t="t"/>
                    <a:pathLst>
                      <a:path extrusionOk="0" h="20597" w="20666">
                        <a:moveTo>
                          <a:pt x="15093" y="17471"/>
                        </a:moveTo>
                        <a:lnTo>
                          <a:pt x="20265" y="7346"/>
                        </a:lnTo>
                        <a:cubicBezTo>
                          <a:pt x="20873" y="6221"/>
                          <a:pt x="20721" y="5096"/>
                          <a:pt x="20265" y="4083"/>
                        </a:cubicBezTo>
                        <a:cubicBezTo>
                          <a:pt x="19656" y="2958"/>
                          <a:pt x="18896" y="1608"/>
                          <a:pt x="17374" y="1158"/>
                        </a:cubicBezTo>
                        <a:lnTo>
                          <a:pt x="14028" y="258"/>
                        </a:lnTo>
                        <a:cubicBezTo>
                          <a:pt x="10834" y="-642"/>
                          <a:pt x="6879" y="933"/>
                          <a:pt x="5662" y="3183"/>
                        </a:cubicBezTo>
                        <a:lnTo>
                          <a:pt x="490" y="13308"/>
                        </a:lnTo>
                        <a:cubicBezTo>
                          <a:pt x="-727" y="15671"/>
                          <a:pt x="338" y="18596"/>
                          <a:pt x="3532" y="19496"/>
                        </a:cubicBezTo>
                        <a:lnTo>
                          <a:pt x="6879" y="20396"/>
                        </a:lnTo>
                        <a:cubicBezTo>
                          <a:pt x="9008" y="20958"/>
                          <a:pt x="11898" y="20283"/>
                          <a:pt x="13572" y="19158"/>
                        </a:cubicBezTo>
                        <a:cubicBezTo>
                          <a:pt x="14180" y="18708"/>
                          <a:pt x="14788" y="18146"/>
                          <a:pt x="15093" y="17471"/>
                        </a:cubicBezTo>
                        <a:close/>
                      </a:path>
                    </a:pathLst>
                  </a:custGeom>
                  <a:solidFill>
                    <a:srgbClr val="0059A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 name="Google Shape;53;p34"/>
                  <p:cNvSpPr/>
                  <p:nvPr/>
                </p:nvSpPr>
                <p:spPr>
                  <a:xfrm>
                    <a:off x="11687" y="561683"/>
                    <a:ext cx="71005" cy="95689"/>
                  </a:xfrm>
                  <a:custGeom>
                    <a:rect b="b" l="l" r="r" t="t"/>
                    <a:pathLst>
                      <a:path extrusionOk="0" h="20597" w="20666">
                        <a:moveTo>
                          <a:pt x="5573" y="17471"/>
                        </a:moveTo>
                        <a:lnTo>
                          <a:pt x="401" y="7346"/>
                        </a:lnTo>
                        <a:cubicBezTo>
                          <a:pt x="-207" y="6221"/>
                          <a:pt x="-55" y="5096"/>
                          <a:pt x="401" y="4083"/>
                        </a:cubicBezTo>
                        <a:cubicBezTo>
                          <a:pt x="1010" y="2958"/>
                          <a:pt x="1770" y="1608"/>
                          <a:pt x="3292" y="1158"/>
                        </a:cubicBezTo>
                        <a:lnTo>
                          <a:pt x="6638" y="258"/>
                        </a:lnTo>
                        <a:cubicBezTo>
                          <a:pt x="9832" y="-642"/>
                          <a:pt x="13787" y="933"/>
                          <a:pt x="15004" y="3183"/>
                        </a:cubicBezTo>
                        <a:lnTo>
                          <a:pt x="20176" y="13308"/>
                        </a:lnTo>
                        <a:cubicBezTo>
                          <a:pt x="21393" y="15671"/>
                          <a:pt x="20328" y="18596"/>
                          <a:pt x="17134" y="19496"/>
                        </a:cubicBezTo>
                        <a:lnTo>
                          <a:pt x="13787" y="20396"/>
                        </a:lnTo>
                        <a:cubicBezTo>
                          <a:pt x="11658" y="20958"/>
                          <a:pt x="8768" y="20283"/>
                          <a:pt x="7094" y="19158"/>
                        </a:cubicBezTo>
                        <a:cubicBezTo>
                          <a:pt x="6486" y="18708"/>
                          <a:pt x="5878" y="18146"/>
                          <a:pt x="5573" y="17471"/>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 name="Google Shape;54;p34"/>
                  <p:cNvSpPr/>
                  <p:nvPr/>
                </p:nvSpPr>
                <p:spPr>
                  <a:xfrm>
                    <a:off x="0" y="0"/>
                    <a:ext cx="751552" cy="521069"/>
                  </a:xfrm>
                  <a:custGeom>
                    <a:rect b="b" l="l" r="r" t="t"/>
                    <a:pathLst>
                      <a:path extrusionOk="0" h="21600" w="21600">
                        <a:moveTo>
                          <a:pt x="20594" y="21383"/>
                        </a:moveTo>
                        <a:cubicBezTo>
                          <a:pt x="20654" y="21448"/>
                          <a:pt x="20714" y="21513"/>
                          <a:pt x="20759" y="21578"/>
                        </a:cubicBezTo>
                        <a:cubicBezTo>
                          <a:pt x="21315" y="19693"/>
                          <a:pt x="21600" y="17635"/>
                          <a:pt x="21600" y="15555"/>
                        </a:cubicBezTo>
                        <a:cubicBezTo>
                          <a:pt x="21600" y="6976"/>
                          <a:pt x="16748" y="0"/>
                          <a:pt x="10800" y="0"/>
                        </a:cubicBezTo>
                        <a:cubicBezTo>
                          <a:pt x="4837" y="0"/>
                          <a:pt x="0" y="6976"/>
                          <a:pt x="0" y="15577"/>
                        </a:cubicBezTo>
                        <a:cubicBezTo>
                          <a:pt x="0" y="17679"/>
                          <a:pt x="285" y="19715"/>
                          <a:pt x="826" y="21600"/>
                        </a:cubicBezTo>
                        <a:cubicBezTo>
                          <a:pt x="886" y="21513"/>
                          <a:pt x="931" y="21448"/>
                          <a:pt x="1006" y="21383"/>
                        </a:cubicBezTo>
                        <a:cubicBezTo>
                          <a:pt x="1097" y="20863"/>
                          <a:pt x="1322" y="20408"/>
                          <a:pt x="1637" y="20127"/>
                        </a:cubicBezTo>
                        <a:cubicBezTo>
                          <a:pt x="1292" y="18675"/>
                          <a:pt x="1112" y="17137"/>
                          <a:pt x="1112" y="15577"/>
                        </a:cubicBezTo>
                        <a:cubicBezTo>
                          <a:pt x="1112" y="7886"/>
                          <a:pt x="5453" y="1603"/>
                          <a:pt x="10800" y="1603"/>
                        </a:cubicBezTo>
                        <a:cubicBezTo>
                          <a:pt x="16132" y="1603"/>
                          <a:pt x="20488" y="7864"/>
                          <a:pt x="20488" y="15577"/>
                        </a:cubicBezTo>
                        <a:cubicBezTo>
                          <a:pt x="20488" y="17159"/>
                          <a:pt x="20308" y="18697"/>
                          <a:pt x="19963" y="20148"/>
                        </a:cubicBezTo>
                        <a:cubicBezTo>
                          <a:pt x="20278" y="20430"/>
                          <a:pt x="20503" y="20885"/>
                          <a:pt x="20594" y="21383"/>
                        </a:cubicBezTo>
                        <a:close/>
                      </a:path>
                    </a:pathLst>
                  </a:custGeom>
                  <a:solidFill>
                    <a:srgbClr val="0059A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 name="Google Shape;55;p34"/>
                  <p:cNvSpPr/>
                  <p:nvPr/>
                </p:nvSpPr>
                <p:spPr>
                  <a:xfrm>
                    <a:off x="651728" y="515842"/>
                    <a:ext cx="82034" cy="170134"/>
                  </a:xfrm>
                  <a:custGeom>
                    <a:rect b="b" l="l" r="r" t="t"/>
                    <a:pathLst>
                      <a:path extrusionOk="0" h="21372" w="20800">
                        <a:moveTo>
                          <a:pt x="16432" y="0"/>
                        </a:moveTo>
                        <a:cubicBezTo>
                          <a:pt x="17094" y="1247"/>
                          <a:pt x="16962" y="2626"/>
                          <a:pt x="16034" y="3939"/>
                        </a:cubicBezTo>
                        <a:lnTo>
                          <a:pt x="4903" y="18317"/>
                        </a:lnTo>
                        <a:cubicBezTo>
                          <a:pt x="3843" y="19630"/>
                          <a:pt x="2120" y="20615"/>
                          <a:pt x="0" y="21337"/>
                        </a:cubicBezTo>
                        <a:cubicBezTo>
                          <a:pt x="4506" y="21600"/>
                          <a:pt x="9144" y="20353"/>
                          <a:pt x="10734" y="18120"/>
                        </a:cubicBezTo>
                        <a:lnTo>
                          <a:pt x="20142" y="5974"/>
                        </a:lnTo>
                        <a:cubicBezTo>
                          <a:pt x="21600" y="4071"/>
                          <a:pt x="20540" y="1970"/>
                          <a:pt x="17890" y="591"/>
                        </a:cubicBezTo>
                        <a:cubicBezTo>
                          <a:pt x="17359" y="394"/>
                          <a:pt x="16962" y="197"/>
                          <a:pt x="16432" y="0"/>
                        </a:cubicBezTo>
                        <a:close/>
                      </a:path>
                    </a:pathLst>
                  </a:custGeom>
                  <a:solidFill>
                    <a:srgbClr val="2626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 name="Google Shape;56;p34"/>
                  <p:cNvSpPr/>
                  <p:nvPr/>
                </p:nvSpPr>
                <p:spPr>
                  <a:xfrm>
                    <a:off x="601554" y="476122"/>
                    <a:ext cx="116779" cy="218250"/>
                  </a:xfrm>
                  <a:custGeom>
                    <a:rect b="b" l="l" r="r" t="t"/>
                    <a:pathLst>
                      <a:path extrusionOk="0" h="21324" w="21450">
                        <a:moveTo>
                          <a:pt x="12768" y="18128"/>
                        </a:moveTo>
                        <a:lnTo>
                          <a:pt x="20832" y="6945"/>
                        </a:lnTo>
                        <a:cubicBezTo>
                          <a:pt x="21600" y="5923"/>
                          <a:pt x="21600" y="4851"/>
                          <a:pt x="21120" y="3881"/>
                        </a:cubicBezTo>
                        <a:cubicBezTo>
                          <a:pt x="20544" y="2706"/>
                          <a:pt x="19104" y="1634"/>
                          <a:pt x="17088" y="919"/>
                        </a:cubicBezTo>
                        <a:cubicBezTo>
                          <a:pt x="16608" y="766"/>
                          <a:pt x="16032" y="613"/>
                          <a:pt x="15360" y="460"/>
                        </a:cubicBezTo>
                        <a:lnTo>
                          <a:pt x="13056" y="0"/>
                        </a:lnTo>
                        <a:cubicBezTo>
                          <a:pt x="14112" y="1379"/>
                          <a:pt x="14208" y="3013"/>
                          <a:pt x="13152" y="4494"/>
                        </a:cubicBezTo>
                        <a:lnTo>
                          <a:pt x="3168" y="18434"/>
                        </a:lnTo>
                        <a:cubicBezTo>
                          <a:pt x="2496" y="19404"/>
                          <a:pt x="1344" y="20221"/>
                          <a:pt x="0" y="20834"/>
                        </a:cubicBezTo>
                        <a:lnTo>
                          <a:pt x="672" y="20987"/>
                        </a:lnTo>
                        <a:cubicBezTo>
                          <a:pt x="3648" y="21600"/>
                          <a:pt x="6816" y="21345"/>
                          <a:pt x="9312" y="20477"/>
                        </a:cubicBezTo>
                        <a:cubicBezTo>
                          <a:pt x="10752" y="19915"/>
                          <a:pt x="12000" y="19098"/>
                          <a:pt x="12768" y="18128"/>
                        </a:cubicBezTo>
                        <a:close/>
                      </a:path>
                    </a:pathLst>
                  </a:custGeom>
                  <a:solidFill>
                    <a:srgbClr val="2626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 name="Google Shape;57;p34"/>
                  <p:cNvSpPr/>
                  <p:nvPr/>
                </p:nvSpPr>
                <p:spPr>
                  <a:xfrm>
                    <a:off x="17267" y="515842"/>
                    <a:ext cx="82034" cy="170134"/>
                  </a:xfrm>
                  <a:custGeom>
                    <a:rect b="b" l="l" r="r" t="t"/>
                    <a:pathLst>
                      <a:path extrusionOk="0" h="21372" w="20800">
                        <a:moveTo>
                          <a:pt x="16029" y="18317"/>
                        </a:moveTo>
                        <a:lnTo>
                          <a:pt x="4898" y="3939"/>
                        </a:lnTo>
                        <a:cubicBezTo>
                          <a:pt x="3838" y="2626"/>
                          <a:pt x="3838" y="1247"/>
                          <a:pt x="4501" y="0"/>
                        </a:cubicBezTo>
                        <a:cubicBezTo>
                          <a:pt x="3971" y="197"/>
                          <a:pt x="3441" y="394"/>
                          <a:pt x="2910" y="657"/>
                        </a:cubicBezTo>
                        <a:cubicBezTo>
                          <a:pt x="260" y="2035"/>
                          <a:pt x="-800" y="4071"/>
                          <a:pt x="658" y="5974"/>
                        </a:cubicBezTo>
                        <a:lnTo>
                          <a:pt x="10066" y="18120"/>
                        </a:lnTo>
                        <a:cubicBezTo>
                          <a:pt x="11789" y="20353"/>
                          <a:pt x="16294" y="21600"/>
                          <a:pt x="20800" y="21337"/>
                        </a:cubicBezTo>
                        <a:cubicBezTo>
                          <a:pt x="18680" y="20615"/>
                          <a:pt x="16957" y="19565"/>
                          <a:pt x="16029" y="18317"/>
                        </a:cubicBezTo>
                        <a:close/>
                      </a:path>
                    </a:pathLst>
                  </a:custGeom>
                  <a:solidFill>
                    <a:srgbClr val="2626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 name="Google Shape;58;p34"/>
                  <p:cNvSpPr/>
                  <p:nvPr/>
                </p:nvSpPr>
                <p:spPr>
                  <a:xfrm>
                    <a:off x="33383" y="476644"/>
                    <a:ext cx="117137" cy="217728"/>
                  </a:xfrm>
                  <a:custGeom>
                    <a:rect b="b" l="l" r="r" t="t"/>
                    <a:pathLst>
                      <a:path extrusionOk="0" h="21323" w="21421">
                        <a:moveTo>
                          <a:pt x="299" y="3839"/>
                        </a:moveTo>
                        <a:cubicBezTo>
                          <a:pt x="-179" y="4811"/>
                          <a:pt x="-83" y="5886"/>
                          <a:pt x="586" y="6910"/>
                        </a:cubicBezTo>
                        <a:lnTo>
                          <a:pt x="8614" y="18119"/>
                        </a:lnTo>
                        <a:cubicBezTo>
                          <a:pt x="9283" y="19143"/>
                          <a:pt x="10621" y="19911"/>
                          <a:pt x="12150" y="20474"/>
                        </a:cubicBezTo>
                        <a:cubicBezTo>
                          <a:pt x="14635" y="21344"/>
                          <a:pt x="17789" y="21600"/>
                          <a:pt x="20752" y="20986"/>
                        </a:cubicBezTo>
                        <a:lnTo>
                          <a:pt x="21421" y="20832"/>
                        </a:lnTo>
                        <a:cubicBezTo>
                          <a:pt x="20083" y="20167"/>
                          <a:pt x="18936" y="19399"/>
                          <a:pt x="18267" y="18427"/>
                        </a:cubicBezTo>
                        <a:lnTo>
                          <a:pt x="8232" y="4504"/>
                        </a:lnTo>
                        <a:cubicBezTo>
                          <a:pt x="7180" y="2969"/>
                          <a:pt x="7276" y="1382"/>
                          <a:pt x="8327" y="0"/>
                        </a:cubicBezTo>
                        <a:lnTo>
                          <a:pt x="6033" y="461"/>
                        </a:lnTo>
                        <a:cubicBezTo>
                          <a:pt x="5460" y="563"/>
                          <a:pt x="4886" y="717"/>
                          <a:pt x="4313" y="921"/>
                        </a:cubicBezTo>
                        <a:cubicBezTo>
                          <a:pt x="2306" y="1587"/>
                          <a:pt x="872" y="2662"/>
                          <a:pt x="299" y="3839"/>
                        </a:cubicBezTo>
                        <a:close/>
                      </a:path>
                    </a:pathLst>
                  </a:custGeom>
                  <a:solidFill>
                    <a:srgbClr val="0059A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 name="Google Shape;59;p34"/>
                  <p:cNvSpPr/>
                  <p:nvPr/>
                </p:nvSpPr>
                <p:spPr>
                  <a:xfrm>
                    <a:off x="74129" y="418709"/>
                    <a:ext cx="216719" cy="291385"/>
                  </a:xfrm>
                  <a:custGeom>
                    <a:rect b="b" l="l" r="r" t="t"/>
                    <a:pathLst>
                      <a:path extrusionOk="0" h="20586" w="20685">
                        <a:moveTo>
                          <a:pt x="408" y="7342"/>
                        </a:moveTo>
                        <a:lnTo>
                          <a:pt x="5596" y="17422"/>
                        </a:lnTo>
                        <a:cubicBezTo>
                          <a:pt x="5945" y="18124"/>
                          <a:pt x="6543" y="18715"/>
                          <a:pt x="7242" y="19158"/>
                        </a:cubicBezTo>
                        <a:cubicBezTo>
                          <a:pt x="8888" y="20229"/>
                          <a:pt x="11731" y="20967"/>
                          <a:pt x="13926" y="20376"/>
                        </a:cubicBezTo>
                        <a:lnTo>
                          <a:pt x="17219" y="19453"/>
                        </a:lnTo>
                        <a:cubicBezTo>
                          <a:pt x="20312" y="18567"/>
                          <a:pt x="21409" y="15613"/>
                          <a:pt x="20212" y="13324"/>
                        </a:cubicBezTo>
                        <a:lnTo>
                          <a:pt x="14974" y="3207"/>
                        </a:lnTo>
                        <a:cubicBezTo>
                          <a:pt x="13777" y="918"/>
                          <a:pt x="9786" y="-633"/>
                          <a:pt x="6693" y="253"/>
                        </a:cubicBezTo>
                        <a:lnTo>
                          <a:pt x="3401" y="1176"/>
                        </a:lnTo>
                        <a:cubicBezTo>
                          <a:pt x="1754" y="1656"/>
                          <a:pt x="1056" y="2949"/>
                          <a:pt x="457" y="4056"/>
                        </a:cubicBezTo>
                        <a:cubicBezTo>
                          <a:pt x="-91" y="5090"/>
                          <a:pt x="-191" y="6235"/>
                          <a:pt x="408" y="7342"/>
                        </a:cubicBezTo>
                        <a:close/>
                      </a:path>
                    </a:pathLst>
                  </a:custGeom>
                  <a:solidFill>
                    <a:srgbClr val="FF78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 name="Google Shape;60;p34"/>
                  <p:cNvSpPr/>
                  <p:nvPr/>
                </p:nvSpPr>
                <p:spPr>
                  <a:xfrm>
                    <a:off x="461143" y="418660"/>
                    <a:ext cx="216071" cy="291131"/>
                  </a:xfrm>
                  <a:custGeom>
                    <a:rect b="b" l="l" r="r" t="t"/>
                    <a:pathLst>
                      <a:path extrusionOk="0" h="20568" w="20719">
                        <a:moveTo>
                          <a:pt x="15118" y="17388"/>
                        </a:moveTo>
                        <a:lnTo>
                          <a:pt x="20330" y="7308"/>
                        </a:lnTo>
                        <a:cubicBezTo>
                          <a:pt x="20881" y="6201"/>
                          <a:pt x="20831" y="5056"/>
                          <a:pt x="20280" y="4059"/>
                        </a:cubicBezTo>
                        <a:cubicBezTo>
                          <a:pt x="19678" y="2952"/>
                          <a:pt x="18977" y="1622"/>
                          <a:pt x="17323" y="1179"/>
                        </a:cubicBezTo>
                        <a:lnTo>
                          <a:pt x="14015" y="256"/>
                        </a:lnTo>
                        <a:cubicBezTo>
                          <a:pt x="10858" y="-630"/>
                          <a:pt x="6899" y="884"/>
                          <a:pt x="5696" y="3210"/>
                        </a:cubicBezTo>
                        <a:lnTo>
                          <a:pt x="484" y="13290"/>
                        </a:lnTo>
                        <a:cubicBezTo>
                          <a:pt x="-719" y="15579"/>
                          <a:pt x="333" y="18533"/>
                          <a:pt x="3491" y="19419"/>
                        </a:cubicBezTo>
                        <a:lnTo>
                          <a:pt x="6798" y="20342"/>
                        </a:lnTo>
                        <a:cubicBezTo>
                          <a:pt x="9004" y="20970"/>
                          <a:pt x="11860" y="20195"/>
                          <a:pt x="13514" y="19124"/>
                        </a:cubicBezTo>
                        <a:cubicBezTo>
                          <a:pt x="14165" y="18681"/>
                          <a:pt x="14717" y="18090"/>
                          <a:pt x="15118" y="17388"/>
                        </a:cubicBezTo>
                        <a:close/>
                      </a:path>
                    </a:pathLst>
                  </a:custGeom>
                  <a:solidFill>
                    <a:srgbClr val="FF78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1" name="Google Shape;61;p34"/>
                <p:cNvSpPr/>
                <p:nvPr/>
              </p:nvSpPr>
              <p:spPr>
                <a:xfrm>
                  <a:off x="255367" y="77644"/>
                  <a:ext cx="243388" cy="421201"/>
                </a:xfrm>
                <a:custGeom>
                  <a:rect b="b" l="l" r="r" t="t"/>
                  <a:pathLst>
                    <a:path extrusionOk="0" h="21600" w="21600">
                      <a:moveTo>
                        <a:pt x="10800" y="19017"/>
                      </a:moveTo>
                      <a:cubicBezTo>
                        <a:pt x="9940" y="19017"/>
                        <a:pt x="9244" y="19419"/>
                        <a:pt x="9244" y="19916"/>
                      </a:cubicBezTo>
                      <a:cubicBezTo>
                        <a:pt x="9244" y="20413"/>
                        <a:pt x="9940" y="20815"/>
                        <a:pt x="10800" y="20815"/>
                      </a:cubicBezTo>
                      <a:cubicBezTo>
                        <a:pt x="11660" y="20815"/>
                        <a:pt x="12356" y="20413"/>
                        <a:pt x="12356" y="19916"/>
                      </a:cubicBezTo>
                      <a:cubicBezTo>
                        <a:pt x="12356" y="19419"/>
                        <a:pt x="11660" y="19017"/>
                        <a:pt x="10800" y="19017"/>
                      </a:cubicBezTo>
                      <a:close/>
                      <a:moveTo>
                        <a:pt x="1662" y="2154"/>
                      </a:moveTo>
                      <a:lnTo>
                        <a:pt x="1662" y="17996"/>
                      </a:lnTo>
                      <a:lnTo>
                        <a:pt x="19938" y="17996"/>
                      </a:lnTo>
                      <a:lnTo>
                        <a:pt x="19938" y="2154"/>
                      </a:lnTo>
                      <a:close/>
                      <a:moveTo>
                        <a:pt x="8308" y="714"/>
                      </a:moveTo>
                      <a:cubicBezTo>
                        <a:pt x="7964" y="714"/>
                        <a:pt x="7685" y="875"/>
                        <a:pt x="7685" y="1074"/>
                      </a:cubicBezTo>
                      <a:cubicBezTo>
                        <a:pt x="7685" y="1273"/>
                        <a:pt x="7964" y="1434"/>
                        <a:pt x="8308" y="1434"/>
                      </a:cubicBezTo>
                      <a:lnTo>
                        <a:pt x="13292" y="1434"/>
                      </a:lnTo>
                      <a:cubicBezTo>
                        <a:pt x="13636" y="1434"/>
                        <a:pt x="13915" y="1273"/>
                        <a:pt x="13915" y="1074"/>
                      </a:cubicBezTo>
                      <a:cubicBezTo>
                        <a:pt x="13915" y="875"/>
                        <a:pt x="13636" y="714"/>
                        <a:pt x="13292" y="714"/>
                      </a:cubicBezTo>
                      <a:close/>
                      <a:moveTo>
                        <a:pt x="3600" y="0"/>
                      </a:moveTo>
                      <a:lnTo>
                        <a:pt x="18000" y="0"/>
                      </a:lnTo>
                      <a:cubicBezTo>
                        <a:pt x="19988" y="0"/>
                        <a:pt x="21600" y="931"/>
                        <a:pt x="21600" y="2080"/>
                      </a:cubicBezTo>
                      <a:lnTo>
                        <a:pt x="21600" y="19520"/>
                      </a:lnTo>
                      <a:cubicBezTo>
                        <a:pt x="21600" y="20669"/>
                        <a:pt x="19988" y="21600"/>
                        <a:pt x="18000" y="21600"/>
                      </a:cubicBezTo>
                      <a:lnTo>
                        <a:pt x="3600" y="21600"/>
                      </a:lnTo>
                      <a:cubicBezTo>
                        <a:pt x="1612" y="21600"/>
                        <a:pt x="0" y="20669"/>
                        <a:pt x="0" y="19520"/>
                      </a:cubicBezTo>
                      <a:lnTo>
                        <a:pt x="0" y="2080"/>
                      </a:lnTo>
                      <a:cubicBezTo>
                        <a:pt x="0" y="931"/>
                        <a:pt x="1612" y="0"/>
                        <a:pt x="3600" y="0"/>
                      </a:cubicBezTo>
                      <a:close/>
                    </a:path>
                  </a:pathLst>
                </a:custGeom>
                <a:solidFill>
                  <a:srgbClr val="1E4E7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700"/>
                    <a:buFont typeface="Calibri"/>
                    <a:buNone/>
                  </a:pPr>
                  <a:r>
                    <a:t/>
                  </a:r>
                  <a:endParaRPr b="0" i="0" sz="2700" u="none" cap="none" strike="noStrike">
                    <a:solidFill>
                      <a:srgbClr val="FFFFFF"/>
                    </a:solidFill>
                    <a:latin typeface="Calibri"/>
                    <a:ea typeface="Calibri"/>
                    <a:cs typeface="Calibri"/>
                    <a:sym typeface="Calibri"/>
                  </a:endParaRPr>
                </a:p>
              </p:txBody>
            </p:sp>
          </p:grpSp>
          <p:grpSp>
            <p:nvGrpSpPr>
              <p:cNvPr id="62" name="Google Shape;62;p34"/>
              <p:cNvGrpSpPr/>
              <p:nvPr/>
            </p:nvGrpSpPr>
            <p:grpSpPr>
              <a:xfrm>
                <a:off x="0" y="1823172"/>
                <a:ext cx="1584002" cy="2123848"/>
                <a:chOff x="0" y="0"/>
                <a:chExt cx="1584001" cy="2123847"/>
              </a:xfrm>
            </p:grpSpPr>
            <p:sp>
              <p:nvSpPr>
                <p:cNvPr id="63" name="Google Shape;63;p34"/>
                <p:cNvSpPr/>
                <p:nvPr/>
              </p:nvSpPr>
              <p:spPr>
                <a:xfrm>
                  <a:off x="0" y="0"/>
                  <a:ext cx="1584001" cy="2052000"/>
                </a:xfrm>
                <a:prstGeom prst="rect">
                  <a:avLst/>
                </a:prstGeom>
                <a:noFill/>
                <a:ln cap="flat" cmpd="sng" w="28575">
                  <a:solidFill>
                    <a:srgbClr val="FF78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64" name="Google Shape;64;p34"/>
                <p:cNvSpPr txBox="1"/>
                <p:nvPr/>
              </p:nvSpPr>
              <p:spPr>
                <a:xfrm>
                  <a:off x="60012" y="14287"/>
                  <a:ext cx="1463976" cy="210956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59A1"/>
                    </a:buClr>
                    <a:buSzPts val="1400"/>
                    <a:buFont typeface="Calibri"/>
                    <a:buNone/>
                  </a:pPr>
                  <a:r>
                    <a:rPr b="1" i="0" lang="en-US" sz="1400" u="none" cap="none" strike="noStrike">
                      <a:solidFill>
                        <a:srgbClr val="0059A1"/>
                      </a:solidFill>
                      <a:latin typeface="Calibri"/>
                      <a:ea typeface="Calibri"/>
                      <a:cs typeface="Calibri"/>
                      <a:sym typeface="Calibri"/>
                    </a:rPr>
                    <a:t>DES RESSOURCES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59A1"/>
                    </a:buClr>
                    <a:buSzPts val="1400"/>
                    <a:buFont typeface="Calibri"/>
                    <a:buNone/>
                  </a:pPr>
                  <a:r>
                    <a:rPr b="1" i="0" lang="en-US" sz="1400" u="none" cap="none" strike="noStrike">
                      <a:solidFill>
                        <a:srgbClr val="0059A1"/>
                      </a:solidFill>
                      <a:latin typeface="Calibri"/>
                      <a:ea typeface="Calibri"/>
                      <a:cs typeface="Calibri"/>
                      <a:sym typeface="Calibri"/>
                    </a:rPr>
                    <a:t>EN LIGNES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3F3F3F"/>
                    </a:buClr>
                    <a:buSzPts val="1400"/>
                    <a:buFont typeface="Calibri"/>
                    <a:buNone/>
                  </a:pPr>
                  <a:r>
                    <a:rPr b="0" i="0" lang="en-US" sz="1400" u="none" cap="none" strike="noStrike">
                      <a:solidFill>
                        <a:srgbClr val="3F3F3F"/>
                      </a:solidFill>
                      <a:latin typeface="Calibri"/>
                      <a:ea typeface="Calibri"/>
                      <a:cs typeface="Calibri"/>
                      <a:sym typeface="Calibri"/>
                    </a:rPr>
                    <a:t>Les ressources sont consultables en synchrone et en asynchrone pour s’adapter au rythme de l’apprentissage</a:t>
                  </a:r>
                  <a:endParaRPr b="0" i="0" sz="1400" u="none" cap="none" strike="noStrike">
                    <a:solidFill>
                      <a:srgbClr val="000000"/>
                    </a:solidFill>
                    <a:latin typeface="Arial"/>
                    <a:ea typeface="Arial"/>
                    <a:cs typeface="Arial"/>
                    <a:sym typeface="Arial"/>
                  </a:endParaRPr>
                </a:p>
              </p:txBody>
            </p:sp>
          </p:grpSp>
          <p:grpSp>
            <p:nvGrpSpPr>
              <p:cNvPr id="65" name="Google Shape;65;p34"/>
              <p:cNvGrpSpPr/>
              <p:nvPr/>
            </p:nvGrpSpPr>
            <p:grpSpPr>
              <a:xfrm>
                <a:off x="473250" y="1060035"/>
                <a:ext cx="637502" cy="596703"/>
                <a:chOff x="0" y="-1"/>
                <a:chExt cx="637500" cy="596702"/>
              </a:xfrm>
            </p:grpSpPr>
            <p:sp>
              <p:nvSpPr>
                <p:cNvPr id="66" name="Google Shape;66;p34"/>
                <p:cNvSpPr/>
                <p:nvPr/>
              </p:nvSpPr>
              <p:spPr>
                <a:xfrm>
                  <a:off x="0" y="-1"/>
                  <a:ext cx="637500" cy="596702"/>
                </a:xfrm>
                <a:prstGeom prst="ellipse">
                  <a:avLst/>
                </a:prstGeom>
                <a:noFill/>
                <a:ln cap="flat" cmpd="sng" w="28575">
                  <a:solidFill>
                    <a:srgbClr val="FF78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7" name="Google Shape;67;p34"/>
                <p:cNvSpPr txBox="1"/>
                <p:nvPr/>
              </p:nvSpPr>
              <p:spPr>
                <a:xfrm>
                  <a:off x="194391" y="67518"/>
                  <a:ext cx="258624" cy="39247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59A1"/>
                    </a:buClr>
                    <a:buSzPts val="2400"/>
                    <a:buFont typeface="Calibri"/>
                    <a:buNone/>
                  </a:pPr>
                  <a:r>
                    <a:rPr b="1" i="0" lang="en-US" sz="2400" u="none" cap="none" strike="noStrike">
                      <a:solidFill>
                        <a:srgbClr val="0059A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grpSp>
        </p:grpSp>
      </p:grpSp>
      <p:pic>
        <p:nvPicPr>
          <p:cNvPr descr="Picture 6" id="68" name="Google Shape;68;p34"/>
          <p:cNvPicPr preferRelativeResize="0"/>
          <p:nvPr/>
        </p:nvPicPr>
        <p:blipFill rotWithShape="1">
          <a:blip r:embed="rId2">
            <a:alphaModFix/>
          </a:blip>
          <a:srcRect b="0" l="0" r="0" t="0"/>
          <a:stretch/>
        </p:blipFill>
        <p:spPr>
          <a:xfrm>
            <a:off x="9963970" y="345688"/>
            <a:ext cx="659081" cy="651139"/>
          </a:xfrm>
          <a:prstGeom prst="rect">
            <a:avLst/>
          </a:prstGeom>
          <a:noFill/>
          <a:ln>
            <a:noFill/>
          </a:ln>
        </p:spPr>
      </p:pic>
      <p:pic>
        <p:nvPicPr>
          <p:cNvPr descr="Image 56" id="69" name="Google Shape;69;p34"/>
          <p:cNvPicPr preferRelativeResize="0"/>
          <p:nvPr/>
        </p:nvPicPr>
        <p:blipFill rotWithShape="1">
          <a:blip r:embed="rId3">
            <a:alphaModFix/>
          </a:blip>
          <a:srcRect b="0" l="0" r="0" t="0"/>
          <a:stretch/>
        </p:blipFill>
        <p:spPr>
          <a:xfrm>
            <a:off x="10693496" y="462676"/>
            <a:ext cx="1294636" cy="417161"/>
          </a:xfrm>
          <a:prstGeom prst="rect">
            <a:avLst/>
          </a:prstGeom>
          <a:noFill/>
          <a:ln>
            <a:noFill/>
          </a:ln>
        </p:spPr>
      </p:pic>
      <p:sp>
        <p:nvSpPr>
          <p:cNvPr id="70" name="Google Shape;70;p34"/>
          <p:cNvSpPr txBox="1"/>
          <p:nvPr>
            <p:ph type="title"/>
          </p:nvPr>
        </p:nvSpPr>
        <p:spPr>
          <a:xfrm>
            <a:off x="609600" y="92074"/>
            <a:ext cx="10972800" cy="1508126"/>
          </a:xfrm>
          <a:prstGeom prst="rect">
            <a:avLst/>
          </a:prstGeom>
          <a:noFill/>
          <a:ln>
            <a:noFill/>
          </a:ln>
        </p:spPr>
        <p:txBody>
          <a:bodyPr anchorCtr="0" anchor="ctr" bIns="45700" lIns="45700" spcFirstLastPara="1" rIns="45700" wrap="square" tIns="45700">
            <a:noAutofit/>
          </a:bodyPr>
          <a:lstStyle>
            <a:lvl1pPr lvl="0"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1" name="Google Shape;71;p34"/>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406400" lvl="5" marL="2743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6pPr>
            <a:lvl7pPr indent="-406400" lvl="6" marL="3200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7pPr>
            <a:lvl8pPr indent="-406400" lvl="7" marL="3657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8pPr>
            <a:lvl9pPr indent="-406400" lvl="8" marL="4114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6" r:id="rId41"/>
    <p:sldLayoutId id="2147483687" r:id="rId42"/>
    <p:sldLayoutId id="2147483688" r:id="rId43"/>
    <p:sldLayoutId id="2147483689" r:id="rId44"/>
    <p:sldLayoutId id="2147483690" r:id="rId45"/>
    <p:sldLayoutId id="2147483691" r:id="rId46"/>
    <p:sldLayoutId id="2147483692" r:id="rId47"/>
    <p:sldLayoutId id="2147483693" r:id="rId48"/>
    <p:sldLayoutId id="2147483694" r:id="rId49"/>
    <p:sldLayoutId id="2147483695" r:id="rId50"/>
    <p:sldLayoutId id="2147483696" r:id="rId51"/>
    <p:sldLayoutId id="2147483697" r:id="rId52"/>
    <p:sldLayoutId id="2147483698" r:id="rId53"/>
    <p:sldLayoutId id="2147483699" r:id="rId54"/>
    <p:sldLayoutId id="2147483700" r:id="rId55"/>
    <p:sldLayoutId id="2147483701" r:id="rId56"/>
    <p:sldLayoutId id="2147483702" r:id="rId57"/>
    <p:sldLayoutId id="2147483703" r:id="rId5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39" name="Shape 73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53" r:id="rId49"/>
    <p:sldLayoutId id="2147483754" r:id="rId50"/>
    <p:sldLayoutId id="2147483755" r:id="rId51"/>
    <p:sldLayoutId id="2147483756" r:id="rId52"/>
    <p:sldLayoutId id="2147483757" r:id="rId53"/>
    <p:sldLayoutId id="2147483758" r:id="rId54"/>
    <p:sldLayoutId id="2147483759" r:id="rId5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1.xml"/><Relationship Id="rId3" Type="http://schemas.openxmlformats.org/officeDocument/2006/relationships/hyperlink" Target="https://nodejs.org/f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2.xml"/><Relationship Id="rId3" Type="http://schemas.openxmlformats.org/officeDocument/2006/relationships/hyperlink" Target="https://www.oracle.com/fr/java/technologies/javase/javase-jdk8-downloads.html" TargetMode="External"/><Relationship Id="rId4" Type="http://schemas.openxmlformats.org/officeDocument/2006/relationships/hyperlink" Target="https://developer.android.com/studio#downloads" TargetMode="External"/><Relationship Id="rId9" Type="http://schemas.openxmlformats.org/officeDocument/2006/relationships/hyperlink" Target="https://fr.wikipedia.org/wiki/Groovy_(langage)" TargetMode="External"/><Relationship Id="rId5" Type="http://schemas.openxmlformats.org/officeDocument/2006/relationships/hyperlink" Target="https://gradle.org/install/" TargetMode="External"/><Relationship Id="rId6" Type="http://schemas.openxmlformats.org/officeDocument/2006/relationships/hyperlink" Target="https://fr.wikipedia.org/wiki/Moteur_de_production" TargetMode="External"/><Relationship Id="rId7" Type="http://schemas.openxmlformats.org/officeDocument/2006/relationships/hyperlink" Target="https://fr.wikipedia.org/wiki/Java_(langage)" TargetMode="External"/><Relationship Id="rId8" Type="http://schemas.openxmlformats.org/officeDocument/2006/relationships/hyperlink" Target="https://fr.wikipedia.org/wiki/Scala_(langage)" TargetMode="External"/><Relationship Id="rId10" Type="http://schemas.openxmlformats.org/officeDocument/2006/relationships/hyperlink" Target="https://fr.wikipedia.org/wiki/C%2B%2B"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9.xml"/><Relationship Id="rId3" Type="http://schemas.openxmlformats.org/officeDocument/2006/relationships/image" Target="../media/image37.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4.xml"/><Relationship Id="rId3"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6.xml"/><Relationship Id="rId3" Type="http://schemas.openxmlformats.org/officeDocument/2006/relationships/hyperlink" Target="https://docs.flutter.dev/get-started/instal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7.xml"/><Relationship Id="rId3" Type="http://schemas.openxmlformats.org/officeDocument/2006/relationships/image" Target="../media/image45.pn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8.xml"/><Relationship Id="rId3" Type="http://schemas.openxmlformats.org/officeDocument/2006/relationships/image" Target="../media/image41.png"/><Relationship Id="rId4" Type="http://schemas.openxmlformats.org/officeDocument/2006/relationships/image" Target="../media/image46.png"/><Relationship Id="rId5" Type="http://schemas.openxmlformats.org/officeDocument/2006/relationships/image" Target="../media/image42.png"/><Relationship Id="rId6" Type="http://schemas.openxmlformats.org/officeDocument/2006/relationships/image" Target="../media/image5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5.xml"/><Relationship Id="rId3" Type="http://schemas.openxmlformats.org/officeDocument/2006/relationships/hyperlink" Target="https://pub.dev/packages/convert"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xml"/><Relationship Id="rId3" Type="http://schemas.openxmlformats.org/officeDocument/2006/relationships/image" Target="../media/image4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6.xml"/><Relationship Id="rId3" Type="http://schemas.openxmlformats.org/officeDocument/2006/relationships/hyperlink" Target="https://pub.dev/packages/sqflite"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8.xml"/><Relationship Id="rId3" Type="http://schemas.openxmlformats.org/officeDocument/2006/relationships/image" Target="../media/image4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2.xml"/><Relationship Id="rId3" Type="http://schemas.openxmlformats.org/officeDocument/2006/relationships/image" Target="../media/image5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7.xml"/><Relationship Id="rId3" Type="http://schemas.openxmlformats.org/officeDocument/2006/relationships/image" Target="../media/image45.png"/><Relationship Id="rId4" Type="http://schemas.openxmlformats.org/officeDocument/2006/relationships/image" Target="../media/image4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9.xml"/><Relationship Id="rId3" Type="http://schemas.openxmlformats.org/officeDocument/2006/relationships/image" Target="../media/image3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1.xml"/><Relationship Id="rId3" Type="http://schemas.openxmlformats.org/officeDocument/2006/relationships/image" Target="../media/image45.png"/><Relationship Id="rId4" Type="http://schemas.openxmlformats.org/officeDocument/2006/relationships/image" Target="../media/image4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3.xml"/><Relationship Id="rId3"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5" name="Shape 1505"/>
        <p:cNvGrpSpPr/>
        <p:nvPr/>
      </p:nvGrpSpPr>
      <p:grpSpPr>
        <a:xfrm>
          <a:off x="0" y="0"/>
          <a:ext cx="0" cy="0"/>
          <a:chOff x="0" y="0"/>
          <a:chExt cx="0" cy="0"/>
        </a:xfrm>
      </p:grpSpPr>
      <p:sp>
        <p:nvSpPr>
          <p:cNvPr id="1506" name="Google Shape;1506;p1"/>
          <p:cNvSpPr txBox="1"/>
          <p:nvPr>
            <p:ph idx="1" type="body"/>
          </p:nvPr>
        </p:nvSpPr>
        <p:spPr>
          <a:xfrm>
            <a:off x="5486684" y="6132986"/>
            <a:ext cx="1689315" cy="720001"/>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2400"/>
              <a:buNone/>
            </a:pPr>
            <a:r>
              <a:rPr lang="en-US"/>
              <a:t>40 heures</a:t>
            </a:r>
            <a:endParaRPr b="1" sz="2400">
              <a:solidFill>
                <a:srgbClr val="FFFFFF"/>
              </a:solidFill>
            </a:endParaRPr>
          </a:p>
        </p:txBody>
      </p:sp>
      <p:sp>
        <p:nvSpPr>
          <p:cNvPr id="1507" name="Google Shape;1507;p1"/>
          <p:cNvSpPr txBox="1"/>
          <p:nvPr>
            <p:ph idx="2" type="body"/>
          </p:nvPr>
        </p:nvSpPr>
        <p:spPr>
          <a:xfrm>
            <a:off x="961292" y="4501662"/>
            <a:ext cx="10093569" cy="2004647"/>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59A1"/>
              </a:buClr>
              <a:buSzPts val="2400"/>
              <a:buNone/>
            </a:pPr>
            <a:r>
              <a:rPr lang="en-US"/>
              <a:t>RÉSUMÉ THÉORIQUE – FILIÈRE DÉVELOPPEMENT DIGITAL</a:t>
            </a:r>
            <a:endParaRPr/>
          </a:p>
          <a:p>
            <a:pPr indent="0" lvl="0" marL="0" rtl="0" algn="ctr">
              <a:lnSpc>
                <a:spcPct val="90000"/>
              </a:lnSpc>
              <a:spcBef>
                <a:spcPts val="0"/>
              </a:spcBef>
              <a:spcAft>
                <a:spcPts val="0"/>
              </a:spcAft>
              <a:buClr>
                <a:srgbClr val="0059A1"/>
              </a:buClr>
              <a:buSzPts val="2400"/>
              <a:buNone/>
            </a:pPr>
            <a:r>
              <a:rPr lang="en-US"/>
              <a:t>Option – Application mobiles</a:t>
            </a:r>
            <a:endParaRPr/>
          </a:p>
          <a:p>
            <a:pPr indent="0" lvl="0" marL="0" rtl="0" algn="ctr">
              <a:lnSpc>
                <a:spcPct val="90000"/>
              </a:lnSpc>
              <a:spcBef>
                <a:spcPts val="0"/>
              </a:spcBef>
              <a:spcAft>
                <a:spcPts val="0"/>
              </a:spcAft>
              <a:buClr>
                <a:srgbClr val="0059A1"/>
              </a:buClr>
              <a:buSzPts val="2400"/>
              <a:buNone/>
            </a:pPr>
            <a:r>
              <a:rPr lang="en-US"/>
              <a:t>M208 - Développement multiplateforme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g20504be5587_0_2349"/>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7842"/>
              </a:buClr>
              <a:buSzPts val="2800"/>
              <a:buNone/>
            </a:pPr>
            <a:r>
              <a:rPr b="1" lang="en-US">
                <a:solidFill>
                  <a:srgbClr val="007842"/>
                </a:solidFill>
              </a:rPr>
              <a:t>CHAPITRE 1</a:t>
            </a:r>
            <a:endParaRPr/>
          </a:p>
        </p:txBody>
      </p:sp>
      <p:sp>
        <p:nvSpPr>
          <p:cNvPr id="1587" name="Google Shape;1587;g20504be5587_0_2349"/>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7842"/>
              </a:buClr>
              <a:buSzPts val="2400"/>
              <a:buNone/>
            </a:pPr>
            <a:r>
              <a:rPr b="1" lang="en-US" sz="2400">
                <a:solidFill>
                  <a:srgbClr val="007842"/>
                </a:solidFill>
              </a:rPr>
              <a:t>Introduire Cordova/ionic</a:t>
            </a:r>
            <a:endParaRPr/>
          </a:p>
        </p:txBody>
      </p:sp>
      <p:sp>
        <p:nvSpPr>
          <p:cNvPr id="1588" name="Google Shape;1588;g20504be5587_0_2349"/>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213893" lvl="0" marL="213893" rtl="0" algn="l">
              <a:lnSpc>
                <a:spcPct val="100000"/>
              </a:lnSpc>
              <a:spcBef>
                <a:spcPts val="0"/>
              </a:spcBef>
              <a:spcAft>
                <a:spcPts val="0"/>
              </a:spcAft>
              <a:buClr>
                <a:srgbClr val="D1D1D1"/>
              </a:buClr>
              <a:buSzPts val="1700"/>
              <a:buAutoNum type="arabicPeriod"/>
            </a:pPr>
            <a:r>
              <a:rPr lang="en-US" sz="1700">
                <a:solidFill>
                  <a:srgbClr val="D1D1D1"/>
                </a:solidFill>
              </a:rPr>
              <a:t>   Avantages et limites de Cordova</a:t>
            </a:r>
            <a:endParaRPr/>
          </a:p>
          <a:p>
            <a:pPr indent="-213893" lvl="0" marL="213893" rtl="0" algn="l">
              <a:lnSpc>
                <a:spcPct val="100000"/>
              </a:lnSpc>
              <a:spcBef>
                <a:spcPts val="600"/>
              </a:spcBef>
              <a:spcAft>
                <a:spcPts val="0"/>
              </a:spcAft>
              <a:buClr>
                <a:srgbClr val="D1D1D1"/>
              </a:buClr>
              <a:buSzPts val="1700"/>
              <a:buAutoNum type="arabicPeriod"/>
            </a:pPr>
            <a:r>
              <a:rPr lang="en-US" sz="1700">
                <a:solidFill>
                  <a:srgbClr val="D1D1D1"/>
                </a:solidFill>
              </a:rPr>
              <a:t>  Fonctionnement technique de Cordova</a:t>
            </a:r>
            <a:endParaRPr/>
          </a:p>
          <a:p>
            <a:pPr indent="-213893" lvl="0" marL="213893" rtl="0" algn="l">
              <a:lnSpc>
                <a:spcPct val="100000"/>
              </a:lnSpc>
              <a:spcBef>
                <a:spcPts val="600"/>
              </a:spcBef>
              <a:spcAft>
                <a:spcPts val="0"/>
              </a:spcAft>
              <a:buClr>
                <a:srgbClr val="018146"/>
              </a:buClr>
              <a:buSzPts val="1700"/>
              <a:buAutoNum type="arabicPeriod"/>
            </a:pPr>
            <a:r>
              <a:rPr b="1" lang="en-US" sz="1700">
                <a:solidFill>
                  <a:srgbClr val="018146"/>
                </a:solidFill>
              </a:rPr>
              <a:t>   Outils Cordova</a:t>
            </a:r>
            <a:endParaRPr>
              <a:solidFill>
                <a:srgbClr val="01814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2" name="Shape 1592"/>
        <p:cNvGrpSpPr/>
        <p:nvPr/>
      </p:nvGrpSpPr>
      <p:grpSpPr>
        <a:xfrm>
          <a:off x="0" y="0"/>
          <a:ext cx="0" cy="0"/>
          <a:chOff x="0" y="0"/>
          <a:chExt cx="0" cy="0"/>
        </a:xfrm>
      </p:grpSpPr>
      <p:sp>
        <p:nvSpPr>
          <p:cNvPr id="1593" name="Google Shape;1593;g20504be5587_0_2355"/>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en-US"/>
              <a:t>01 - Introduire Cordova/ionic</a:t>
            </a:r>
            <a:endParaRPr/>
          </a:p>
        </p:txBody>
      </p:sp>
      <p:sp>
        <p:nvSpPr>
          <p:cNvPr id="1594" name="Google Shape;1594;g20504be5587_0_2355"/>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en-US"/>
              <a:t>Outils Cordova</a:t>
            </a:r>
            <a:endParaRPr/>
          </a:p>
          <a:p>
            <a:pPr indent="0" lvl="0" marL="0" rtl="0" algn="l">
              <a:lnSpc>
                <a:spcPct val="90000"/>
              </a:lnSpc>
              <a:spcBef>
                <a:spcPts val="0"/>
              </a:spcBef>
              <a:spcAft>
                <a:spcPts val="0"/>
              </a:spcAft>
              <a:buClr>
                <a:srgbClr val="007842"/>
              </a:buClr>
              <a:buSzPts val="1600"/>
              <a:buNone/>
            </a:pPr>
            <a:r>
              <a:t/>
            </a:r>
            <a:endParaRPr/>
          </a:p>
        </p:txBody>
      </p:sp>
      <p:sp>
        <p:nvSpPr>
          <p:cNvPr id="1595" name="Google Shape;1595;g20504be5587_0_2355"/>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0" rtl="0" algn="just">
              <a:lnSpc>
                <a:spcPct val="133333"/>
              </a:lnSpc>
              <a:spcBef>
                <a:spcPts val="0"/>
              </a:spcBef>
              <a:spcAft>
                <a:spcPts val="0"/>
              </a:spcAft>
              <a:buClr>
                <a:srgbClr val="565656"/>
              </a:buClr>
              <a:buSzPts val="1200"/>
              <a:buFont typeface="Arial"/>
              <a:buNone/>
            </a:pPr>
            <a:r>
              <a:t/>
            </a:r>
            <a:endParaRPr b="1" sz="1350">
              <a:solidFill>
                <a:schemeClr val="dk1"/>
              </a:solidFill>
              <a:highlight>
                <a:schemeClr val="lt1"/>
              </a:highlight>
              <a:latin typeface="Arial"/>
              <a:ea typeface="Arial"/>
              <a:cs typeface="Arial"/>
              <a:sym typeface="Arial"/>
            </a:endParaRPr>
          </a:p>
          <a:p>
            <a:pPr indent="0" lvl="0" marL="0" rtl="0" algn="just">
              <a:lnSpc>
                <a:spcPct val="133333"/>
              </a:lnSpc>
              <a:spcBef>
                <a:spcPts val="0"/>
              </a:spcBef>
              <a:spcAft>
                <a:spcPts val="0"/>
              </a:spcAft>
              <a:buClr>
                <a:srgbClr val="565656"/>
              </a:buClr>
              <a:buSzPts val="1200"/>
              <a:buFont typeface="Arial"/>
              <a:buNone/>
            </a:pPr>
            <a:r>
              <a:rPr b="1" lang="en-US" sz="1350">
                <a:solidFill>
                  <a:schemeClr val="dk1"/>
                </a:solidFill>
                <a:highlight>
                  <a:schemeClr val="lt1"/>
                </a:highlight>
                <a:latin typeface="Arial"/>
                <a:ea typeface="Arial"/>
                <a:cs typeface="Arial"/>
                <a:sym typeface="Arial"/>
              </a:rPr>
              <a:t>1. Installer NodeJS</a:t>
            </a:r>
            <a:r>
              <a:rPr b="1" lang="en-US"/>
              <a:t> </a:t>
            </a:r>
            <a:endParaRPr b="1"/>
          </a:p>
          <a:p>
            <a:pPr indent="0" lvl="0" marL="0" rtl="0" algn="just">
              <a:lnSpc>
                <a:spcPct val="133333"/>
              </a:lnSpc>
              <a:spcBef>
                <a:spcPts val="0"/>
              </a:spcBef>
              <a:spcAft>
                <a:spcPts val="0"/>
              </a:spcAft>
              <a:buClr>
                <a:srgbClr val="565656"/>
              </a:buClr>
              <a:buSzPts val="1200"/>
              <a:buFont typeface="Arial"/>
              <a:buNone/>
            </a:pPr>
            <a:r>
              <a:rPr lang="en-US" sz="1350">
                <a:solidFill>
                  <a:schemeClr val="dk1"/>
                </a:solidFill>
                <a:highlight>
                  <a:schemeClr val="lt1"/>
                </a:highlight>
                <a:latin typeface="Arial"/>
                <a:ea typeface="Arial"/>
                <a:cs typeface="Arial"/>
                <a:sym typeface="Arial"/>
              </a:rPr>
              <a:t>Plateforme événementielle en JavaScript orientée vers les applications réseau</a:t>
            </a:r>
            <a:r>
              <a:rPr lang="en-US"/>
              <a:t> </a:t>
            </a:r>
            <a:r>
              <a:rPr lang="en-US" sz="1300" u="sng">
                <a:solidFill>
                  <a:schemeClr val="hlink"/>
                </a:solidFill>
                <a:latin typeface="Arial"/>
                <a:ea typeface="Arial"/>
                <a:cs typeface="Arial"/>
                <a:sym typeface="Arial"/>
                <a:hlinkClick r:id="rId3"/>
              </a:rPr>
              <a:t>https://nodejs.org/fr/</a:t>
            </a:r>
            <a:endParaRPr sz="1300">
              <a:latin typeface="Arial"/>
              <a:ea typeface="Arial"/>
              <a:cs typeface="Arial"/>
              <a:sym typeface="Arial"/>
            </a:endParaRPr>
          </a:p>
          <a:p>
            <a:pPr indent="0" lvl="0" marL="0" rtl="0" algn="just">
              <a:lnSpc>
                <a:spcPct val="133333"/>
              </a:lnSpc>
              <a:spcBef>
                <a:spcPts val="0"/>
              </a:spcBef>
              <a:spcAft>
                <a:spcPts val="0"/>
              </a:spcAft>
              <a:buClr>
                <a:srgbClr val="565656"/>
              </a:buClr>
              <a:buSzPts val="1200"/>
              <a:buFont typeface="Arial"/>
              <a:buNone/>
            </a:pPr>
            <a:r>
              <a:t/>
            </a:r>
            <a:endParaRPr/>
          </a:p>
          <a:p>
            <a:pPr indent="0" lvl="0" marL="0" rtl="0" algn="just">
              <a:lnSpc>
                <a:spcPct val="133333"/>
              </a:lnSpc>
              <a:spcBef>
                <a:spcPts val="0"/>
              </a:spcBef>
              <a:spcAft>
                <a:spcPts val="0"/>
              </a:spcAft>
              <a:buClr>
                <a:srgbClr val="565656"/>
              </a:buClr>
              <a:buSzPts val="1200"/>
              <a:buFont typeface="Arial"/>
              <a:buNone/>
            </a:pPr>
            <a:r>
              <a:rPr b="1" lang="en-US" sz="1350">
                <a:solidFill>
                  <a:schemeClr val="dk1"/>
                </a:solidFill>
                <a:highlight>
                  <a:schemeClr val="lt1"/>
                </a:highlight>
                <a:latin typeface="Arial"/>
                <a:ea typeface="Arial"/>
                <a:cs typeface="Arial"/>
                <a:sym typeface="Arial"/>
              </a:rPr>
              <a:t>2. Installer Cordova</a:t>
            </a:r>
            <a:endParaRPr b="1"/>
          </a:p>
          <a:p>
            <a:pPr indent="0" lvl="0" marL="0" rtl="0" algn="just">
              <a:lnSpc>
                <a:spcPct val="133333"/>
              </a:lnSpc>
              <a:spcBef>
                <a:spcPts val="0"/>
              </a:spcBef>
              <a:spcAft>
                <a:spcPts val="0"/>
              </a:spcAft>
              <a:buClr>
                <a:srgbClr val="565656"/>
              </a:buClr>
              <a:buSzPts val="1200"/>
              <a:buFont typeface="Arial"/>
              <a:buNone/>
            </a:pPr>
            <a:r>
              <a:rPr lang="en-US" sz="1350">
                <a:solidFill>
                  <a:schemeClr val="dk1"/>
                </a:solidFill>
                <a:highlight>
                  <a:schemeClr val="lt1"/>
                </a:highlight>
                <a:latin typeface="Arial"/>
                <a:ea typeface="Arial"/>
                <a:cs typeface="Arial"/>
                <a:sym typeface="Arial"/>
              </a:rPr>
              <a:t> Cordova s'installe avec le Node Package Manager de NodeJS </a:t>
            </a:r>
            <a:endParaRPr/>
          </a:p>
          <a:p>
            <a:pPr indent="0" lvl="0" marL="0" rtl="0" algn="just">
              <a:lnSpc>
                <a:spcPct val="133333"/>
              </a:lnSpc>
              <a:spcBef>
                <a:spcPts val="0"/>
              </a:spcBef>
              <a:spcAft>
                <a:spcPts val="0"/>
              </a:spcAft>
              <a:buClr>
                <a:srgbClr val="565656"/>
              </a:buClr>
              <a:buSzPts val="1200"/>
              <a:buFont typeface="Arial"/>
              <a:buNone/>
            </a:pPr>
            <a:r>
              <a:rPr lang="en-US" sz="1350">
                <a:solidFill>
                  <a:schemeClr val="dk1"/>
                </a:solidFill>
                <a:highlight>
                  <a:schemeClr val="lt1"/>
                </a:highlight>
                <a:latin typeface="Arial"/>
                <a:ea typeface="Arial"/>
                <a:cs typeface="Arial"/>
                <a:sym typeface="Arial"/>
              </a:rPr>
              <a:t>via la ligne de commande</a:t>
            </a:r>
            <a:r>
              <a:rPr lang="en-US"/>
              <a:t> &gt; </a:t>
            </a:r>
            <a:r>
              <a:rPr b="1" i="1" lang="en-US" sz="1400">
                <a:solidFill>
                  <a:srgbClr val="018146"/>
                </a:solidFill>
              </a:rPr>
              <a:t>npm install –g cordova@latest</a:t>
            </a:r>
            <a:endParaRPr b="1" i="1" sz="1400">
              <a:solidFill>
                <a:srgbClr val="018146"/>
              </a:solidFill>
            </a:endParaRPr>
          </a:p>
          <a:p>
            <a:pPr indent="0" lvl="0" marL="0" rtl="0" algn="just">
              <a:lnSpc>
                <a:spcPct val="133333"/>
              </a:lnSpc>
              <a:spcBef>
                <a:spcPts val="0"/>
              </a:spcBef>
              <a:spcAft>
                <a:spcPts val="0"/>
              </a:spcAft>
              <a:buClr>
                <a:srgbClr val="565656"/>
              </a:buClr>
              <a:buSzPts val="1200"/>
              <a:buFont typeface="Arial"/>
              <a:buNone/>
            </a:pPr>
            <a:r>
              <a:rPr lang="en-US" sz="1350">
                <a:solidFill>
                  <a:schemeClr val="dk1"/>
                </a:solidFill>
                <a:highlight>
                  <a:schemeClr val="lt1"/>
                </a:highlight>
                <a:latin typeface="Arial"/>
                <a:ea typeface="Arial"/>
                <a:cs typeface="Arial"/>
                <a:sym typeface="Arial"/>
              </a:rPr>
              <a:t>Après l’installation, vérifier avec</a:t>
            </a:r>
            <a:r>
              <a:rPr b="1" i="1" lang="en-US"/>
              <a:t> &gt; </a:t>
            </a:r>
            <a:r>
              <a:rPr b="1" i="1" lang="en-US" sz="1400">
                <a:solidFill>
                  <a:srgbClr val="018146"/>
                </a:solidFill>
              </a:rPr>
              <a:t>cordova -v</a:t>
            </a:r>
            <a:endParaRPr b="1" i="1" sz="1400">
              <a:solidFill>
                <a:srgbClr val="018146"/>
              </a:solidFill>
            </a:endParaRPr>
          </a:p>
        </p:txBody>
      </p:sp>
      <p:sp>
        <p:nvSpPr>
          <p:cNvPr id="1596" name="Google Shape;1596;g20504be5587_0_2355"/>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None/>
            </a:pPr>
            <a:r>
              <a:rPr lang="en-US"/>
              <a:t>Les outils WEB</a:t>
            </a:r>
            <a:endParaRPr/>
          </a:p>
        </p:txBody>
      </p:sp>
      <p:grpSp>
        <p:nvGrpSpPr>
          <p:cNvPr id="1597" name="Google Shape;1597;g20504be5587_0_2355"/>
          <p:cNvGrpSpPr/>
          <p:nvPr/>
        </p:nvGrpSpPr>
        <p:grpSpPr>
          <a:xfrm>
            <a:off x="5541250" y="4987750"/>
            <a:ext cx="5202575" cy="1182463"/>
            <a:chOff x="0" y="71806"/>
            <a:chExt cx="8506500" cy="1114269"/>
          </a:xfrm>
        </p:grpSpPr>
        <p:grpSp>
          <p:nvGrpSpPr>
            <p:cNvPr id="1598" name="Google Shape;1598;g20504be5587_0_2355"/>
            <p:cNvGrpSpPr/>
            <p:nvPr/>
          </p:nvGrpSpPr>
          <p:grpSpPr>
            <a:xfrm>
              <a:off x="0" y="244606"/>
              <a:ext cx="8506500" cy="941469"/>
              <a:chOff x="0" y="1"/>
              <a:chExt cx="8506500" cy="941469"/>
            </a:xfrm>
          </p:grpSpPr>
          <p:sp>
            <p:nvSpPr>
              <p:cNvPr id="1599" name="Google Shape;1599;g20504be5587_0_2355"/>
              <p:cNvSpPr/>
              <p:nvPr/>
            </p:nvSpPr>
            <p:spPr>
              <a:xfrm>
                <a:off x="0" y="1"/>
                <a:ext cx="8506500" cy="925500"/>
              </a:xfrm>
              <a:prstGeom prst="rect">
                <a:avLst/>
              </a:prstGeom>
              <a:solidFill>
                <a:srgbClr val="F2F2F2">
                  <a:alpha val="89411"/>
                </a:srgbClr>
              </a:solid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00" name="Google Shape;1600;g20504be5587_0_2355"/>
              <p:cNvSpPr txBox="1"/>
              <p:nvPr/>
            </p:nvSpPr>
            <p:spPr>
              <a:xfrm>
                <a:off x="578046" y="289570"/>
                <a:ext cx="7792500" cy="651900"/>
              </a:xfrm>
              <a:prstGeom prst="rect">
                <a:avLst/>
              </a:prstGeom>
              <a:noFill/>
              <a:ln>
                <a:noFill/>
              </a:ln>
            </p:spPr>
            <p:txBody>
              <a:bodyPr anchorCtr="0" anchor="t" bIns="85325" lIns="85325" spcFirstLastPara="1" rIns="85325" wrap="square" tIns="85325">
                <a:spAutoFit/>
              </a:bodyPr>
              <a:lstStyle/>
              <a:p>
                <a:pPr indent="-307975" lvl="0" marL="457200" marR="0" rtl="0" algn="l">
                  <a:lnSpc>
                    <a:spcPct val="90000"/>
                  </a:lnSpc>
                  <a:spcBef>
                    <a:spcPts val="0"/>
                  </a:spcBef>
                  <a:spcAft>
                    <a:spcPts val="0"/>
                  </a:spcAft>
                  <a:buClr>
                    <a:schemeClr val="dk1"/>
                  </a:buClr>
                  <a:buSzPts val="1250"/>
                  <a:buFont typeface="Arial"/>
                  <a:buChar char="●"/>
                </a:pPr>
                <a:r>
                  <a:rPr b="0" i="0" lang="en-US" sz="1250" u="none" cap="none" strike="noStrike">
                    <a:solidFill>
                      <a:schemeClr val="dk1"/>
                    </a:solidFill>
                    <a:highlight>
                      <a:srgbClr val="F2F2F2"/>
                    </a:highlight>
                    <a:latin typeface="Arial"/>
                    <a:ea typeface="Arial"/>
                    <a:cs typeface="Arial"/>
                    <a:sym typeface="Arial"/>
                  </a:rPr>
                  <a:t>Est une plateforme logicielle libre en JavaScript, orientée vers les applications réseau évènementielles hautement concurrentes qui doivent pouvoir monter en charge. </a:t>
                </a:r>
                <a:endParaRPr b="0" i="0" sz="1250" u="none" cap="none" strike="noStrike">
                  <a:solidFill>
                    <a:schemeClr val="dk1"/>
                  </a:solidFill>
                  <a:highlight>
                    <a:srgbClr val="F2F2F2"/>
                  </a:highlight>
                  <a:latin typeface="Arial"/>
                  <a:ea typeface="Arial"/>
                  <a:cs typeface="Arial"/>
                  <a:sym typeface="Arial"/>
                </a:endParaRPr>
              </a:p>
            </p:txBody>
          </p:sp>
        </p:grpSp>
        <p:grpSp>
          <p:nvGrpSpPr>
            <p:cNvPr id="1601" name="Google Shape;1601;g20504be5587_0_2355"/>
            <p:cNvGrpSpPr/>
            <p:nvPr/>
          </p:nvGrpSpPr>
          <p:grpSpPr>
            <a:xfrm>
              <a:off x="427403" y="71806"/>
              <a:ext cx="5983500" cy="419100"/>
              <a:chOff x="12" y="71806"/>
              <a:chExt cx="5983500" cy="419100"/>
            </a:xfrm>
          </p:grpSpPr>
          <p:sp>
            <p:nvSpPr>
              <p:cNvPr id="1602" name="Google Shape;1602;g20504be5587_0_2355"/>
              <p:cNvSpPr/>
              <p:nvPr/>
            </p:nvSpPr>
            <p:spPr>
              <a:xfrm>
                <a:off x="12" y="71806"/>
                <a:ext cx="5983500" cy="419100"/>
              </a:xfrm>
              <a:prstGeom prst="roundRect">
                <a:avLst>
                  <a:gd fmla="val 16667" name="adj"/>
                </a:avLst>
              </a:prstGeom>
              <a:solidFill>
                <a:srgbClr val="08ACA2"/>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03" name="Google Shape;1603;g20504be5587_0_2355"/>
              <p:cNvSpPr txBox="1"/>
              <p:nvPr/>
            </p:nvSpPr>
            <p:spPr>
              <a:xfrm>
                <a:off x="250339" y="152797"/>
                <a:ext cx="5482800" cy="182700"/>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NodeJS</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 name="Shape 1607"/>
        <p:cNvGrpSpPr/>
        <p:nvPr/>
      </p:nvGrpSpPr>
      <p:grpSpPr>
        <a:xfrm>
          <a:off x="0" y="0"/>
          <a:ext cx="0" cy="0"/>
          <a:chOff x="0" y="0"/>
          <a:chExt cx="0" cy="0"/>
        </a:xfrm>
      </p:grpSpPr>
      <p:sp>
        <p:nvSpPr>
          <p:cNvPr id="1608" name="Google Shape;1608;g207226bef18_0_20"/>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en-US"/>
              <a:t>01 - Introduire Cordova/ionic</a:t>
            </a:r>
            <a:endParaRPr/>
          </a:p>
        </p:txBody>
      </p:sp>
      <p:sp>
        <p:nvSpPr>
          <p:cNvPr id="1609" name="Google Shape;1609;g207226bef18_0_20"/>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en-US"/>
              <a:t>Outils Cordova</a:t>
            </a:r>
            <a:endParaRPr/>
          </a:p>
          <a:p>
            <a:pPr indent="0" lvl="0" marL="0" rtl="0" algn="l">
              <a:lnSpc>
                <a:spcPct val="90000"/>
              </a:lnSpc>
              <a:spcBef>
                <a:spcPts val="0"/>
              </a:spcBef>
              <a:spcAft>
                <a:spcPts val="0"/>
              </a:spcAft>
              <a:buClr>
                <a:srgbClr val="007842"/>
              </a:buClr>
              <a:buSzPts val="1600"/>
              <a:buNone/>
            </a:pPr>
            <a:r>
              <a:t/>
            </a:r>
            <a:endParaRPr/>
          </a:p>
        </p:txBody>
      </p:sp>
      <p:sp>
        <p:nvSpPr>
          <p:cNvPr id="1610" name="Google Shape;1610;g207226bef18_0_20"/>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0" rtl="0" algn="just">
              <a:lnSpc>
                <a:spcPct val="133333"/>
              </a:lnSpc>
              <a:spcBef>
                <a:spcPts val="0"/>
              </a:spcBef>
              <a:spcAft>
                <a:spcPts val="0"/>
              </a:spcAft>
              <a:buClr>
                <a:srgbClr val="565656"/>
              </a:buClr>
              <a:buSzPts val="1200"/>
              <a:buFont typeface="Arial"/>
              <a:buNone/>
            </a:pPr>
            <a:r>
              <a:t/>
            </a:r>
            <a:endParaRPr b="1" sz="1350">
              <a:solidFill>
                <a:schemeClr val="dk1"/>
              </a:solidFill>
              <a:highlight>
                <a:schemeClr val="lt1"/>
              </a:highlight>
              <a:latin typeface="Arial"/>
              <a:ea typeface="Arial"/>
              <a:cs typeface="Arial"/>
              <a:sym typeface="Arial"/>
            </a:endParaRPr>
          </a:p>
          <a:p>
            <a:pPr indent="0" lvl="0" marL="0" rtl="0" algn="just">
              <a:lnSpc>
                <a:spcPct val="133333"/>
              </a:lnSpc>
              <a:spcBef>
                <a:spcPts val="0"/>
              </a:spcBef>
              <a:spcAft>
                <a:spcPts val="0"/>
              </a:spcAft>
              <a:buClr>
                <a:srgbClr val="565656"/>
              </a:buClr>
              <a:buSzPts val="1200"/>
              <a:buFont typeface="Arial"/>
              <a:buNone/>
            </a:pPr>
            <a:r>
              <a:rPr b="1" lang="en-US" sz="1350">
                <a:solidFill>
                  <a:schemeClr val="dk1"/>
                </a:solidFill>
                <a:highlight>
                  <a:schemeClr val="lt1"/>
                </a:highlight>
                <a:latin typeface="Arial"/>
                <a:ea typeface="Arial"/>
                <a:cs typeface="Arial"/>
                <a:sym typeface="Arial"/>
              </a:rPr>
              <a:t>1. Installer JDK (1.8 recommandé) kit de développement en Java</a:t>
            </a:r>
            <a:endParaRPr b="1"/>
          </a:p>
          <a:p>
            <a:pPr indent="0" lvl="0" marL="0" rtl="0" algn="just">
              <a:lnSpc>
                <a:spcPct val="133333"/>
              </a:lnSpc>
              <a:spcBef>
                <a:spcPts val="0"/>
              </a:spcBef>
              <a:spcAft>
                <a:spcPts val="0"/>
              </a:spcAft>
              <a:buClr>
                <a:srgbClr val="565656"/>
              </a:buClr>
              <a:buSzPts val="1200"/>
              <a:buFont typeface="Arial"/>
              <a:buNone/>
            </a:pPr>
            <a:r>
              <a:rPr lang="en-US" sz="1350" u="sng">
                <a:solidFill>
                  <a:schemeClr val="hlink"/>
                </a:solidFill>
                <a:highlight>
                  <a:schemeClr val="lt1"/>
                </a:highlight>
                <a:latin typeface="Arial"/>
                <a:ea typeface="Arial"/>
                <a:cs typeface="Arial"/>
                <a:sym typeface="Arial"/>
                <a:hlinkClick r:id="rId3"/>
              </a:rPr>
              <a:t>https://www.oracle.com/fr/java/technologies/javase/javase-jdk8-downloads.html </a:t>
            </a:r>
            <a:endParaRPr sz="1350">
              <a:solidFill>
                <a:schemeClr val="dk1"/>
              </a:solidFill>
              <a:highlight>
                <a:schemeClr val="lt1"/>
              </a:highlight>
              <a:latin typeface="Arial"/>
              <a:ea typeface="Arial"/>
              <a:cs typeface="Arial"/>
              <a:sym typeface="Arial"/>
            </a:endParaRPr>
          </a:p>
          <a:p>
            <a:pPr indent="0" lvl="0" marL="0" rtl="0" algn="just">
              <a:lnSpc>
                <a:spcPct val="133333"/>
              </a:lnSpc>
              <a:spcBef>
                <a:spcPts val="0"/>
              </a:spcBef>
              <a:spcAft>
                <a:spcPts val="0"/>
              </a:spcAft>
              <a:buClr>
                <a:srgbClr val="565656"/>
              </a:buClr>
              <a:buSzPts val="1200"/>
              <a:buFont typeface="Arial"/>
              <a:buNone/>
            </a:pPr>
            <a:r>
              <a:rPr lang="en-US" sz="1350">
                <a:solidFill>
                  <a:schemeClr val="dk1"/>
                </a:solidFill>
                <a:highlight>
                  <a:schemeClr val="lt1"/>
                </a:highlight>
                <a:latin typeface="Arial"/>
                <a:ea typeface="Arial"/>
                <a:cs typeface="Arial"/>
                <a:sym typeface="Arial"/>
              </a:rPr>
              <a:t>Créer variable d’environnement </a:t>
            </a:r>
            <a:r>
              <a:rPr b="1" lang="en-US" sz="1350">
                <a:solidFill>
                  <a:schemeClr val="dk1"/>
                </a:solidFill>
                <a:highlight>
                  <a:schemeClr val="lt1"/>
                </a:highlight>
                <a:latin typeface="Arial"/>
                <a:ea typeface="Arial"/>
                <a:cs typeface="Arial"/>
                <a:sym typeface="Arial"/>
              </a:rPr>
              <a:t>JAVA_HOME</a:t>
            </a:r>
            <a:r>
              <a:rPr lang="en-US" sz="1350">
                <a:solidFill>
                  <a:schemeClr val="dk1"/>
                </a:solidFill>
                <a:highlight>
                  <a:schemeClr val="lt1"/>
                </a:highlight>
                <a:latin typeface="Arial"/>
                <a:ea typeface="Arial"/>
                <a:cs typeface="Arial"/>
                <a:sym typeface="Arial"/>
              </a:rPr>
              <a:t> pointant vers la racine du JDK.</a:t>
            </a:r>
            <a:endParaRPr/>
          </a:p>
          <a:p>
            <a:pPr indent="0" lvl="0" marL="0" rtl="0" algn="just">
              <a:lnSpc>
                <a:spcPct val="133333"/>
              </a:lnSpc>
              <a:spcBef>
                <a:spcPts val="0"/>
              </a:spcBef>
              <a:spcAft>
                <a:spcPts val="0"/>
              </a:spcAft>
              <a:buClr>
                <a:srgbClr val="565656"/>
              </a:buClr>
              <a:buSzPts val="1200"/>
              <a:buFont typeface="Arial"/>
              <a:buNone/>
            </a:pPr>
            <a:r>
              <a:t/>
            </a:r>
            <a:endParaRPr b="1"/>
          </a:p>
          <a:p>
            <a:pPr indent="0" lvl="0" marL="0" rtl="0" algn="just">
              <a:lnSpc>
                <a:spcPct val="133333"/>
              </a:lnSpc>
              <a:spcBef>
                <a:spcPts val="0"/>
              </a:spcBef>
              <a:spcAft>
                <a:spcPts val="0"/>
              </a:spcAft>
              <a:buClr>
                <a:srgbClr val="565656"/>
              </a:buClr>
              <a:buSzPts val="1200"/>
              <a:buFont typeface="Arial"/>
              <a:buNone/>
            </a:pPr>
            <a:r>
              <a:rPr b="1" lang="en-US" sz="1350">
                <a:solidFill>
                  <a:schemeClr val="dk1"/>
                </a:solidFill>
                <a:highlight>
                  <a:schemeClr val="lt1"/>
                </a:highlight>
                <a:latin typeface="Arial"/>
                <a:ea typeface="Arial"/>
                <a:cs typeface="Arial"/>
                <a:sym typeface="Arial"/>
              </a:rPr>
              <a:t>2. Installer SDK Android</a:t>
            </a:r>
            <a:endParaRPr b="1" sz="1350">
              <a:solidFill>
                <a:schemeClr val="dk1"/>
              </a:solidFill>
              <a:highlight>
                <a:schemeClr val="lt1"/>
              </a:highlight>
              <a:latin typeface="Arial"/>
              <a:ea typeface="Arial"/>
              <a:cs typeface="Arial"/>
              <a:sym typeface="Arial"/>
            </a:endParaRPr>
          </a:p>
          <a:p>
            <a:pPr indent="0" lvl="0" marL="0" rtl="0" algn="l">
              <a:lnSpc>
                <a:spcPct val="133333"/>
              </a:lnSpc>
              <a:spcBef>
                <a:spcPts val="0"/>
              </a:spcBef>
              <a:spcAft>
                <a:spcPts val="0"/>
              </a:spcAft>
              <a:buClr>
                <a:srgbClr val="565656"/>
              </a:buClr>
              <a:buSzPts val="1200"/>
              <a:buFont typeface="Arial"/>
              <a:buNone/>
            </a:pPr>
            <a:r>
              <a:rPr lang="en-US" sz="1350">
                <a:solidFill>
                  <a:schemeClr val="dk1"/>
                </a:solidFill>
                <a:highlight>
                  <a:schemeClr val="lt1"/>
                </a:highlight>
                <a:latin typeface="Arial"/>
                <a:ea typeface="Arial"/>
                <a:cs typeface="Arial"/>
                <a:sym typeface="Arial"/>
              </a:rPr>
              <a:t> Kit de développement logiciel Android contenant tous les outils (SDK Manager, AVD manager, etc.) </a:t>
            </a:r>
            <a:r>
              <a:rPr lang="en-US" sz="1350" u="sng">
                <a:solidFill>
                  <a:schemeClr val="hlink"/>
                </a:solidFill>
                <a:highlight>
                  <a:schemeClr val="lt1"/>
                </a:highlight>
                <a:latin typeface="Arial"/>
                <a:ea typeface="Arial"/>
                <a:cs typeface="Arial"/>
                <a:sym typeface="Arial"/>
                <a:hlinkClick r:id="rId4"/>
              </a:rPr>
              <a:t>https://developer.android.com/studio#downloads</a:t>
            </a:r>
            <a:endParaRPr sz="1350">
              <a:solidFill>
                <a:schemeClr val="dk1"/>
              </a:solidFill>
              <a:highlight>
                <a:schemeClr val="lt1"/>
              </a:highlight>
              <a:latin typeface="Arial"/>
              <a:ea typeface="Arial"/>
              <a:cs typeface="Arial"/>
              <a:sym typeface="Arial"/>
            </a:endParaRPr>
          </a:p>
          <a:p>
            <a:pPr indent="0" lvl="0" marL="0" rtl="0" algn="l">
              <a:lnSpc>
                <a:spcPct val="133333"/>
              </a:lnSpc>
              <a:spcBef>
                <a:spcPts val="0"/>
              </a:spcBef>
              <a:spcAft>
                <a:spcPts val="0"/>
              </a:spcAft>
              <a:buClr>
                <a:srgbClr val="565656"/>
              </a:buClr>
              <a:buSzPts val="1200"/>
              <a:buFont typeface="Arial"/>
              <a:buNone/>
            </a:pPr>
            <a:r>
              <a:rPr lang="en-US" sz="1350">
                <a:solidFill>
                  <a:schemeClr val="dk1"/>
                </a:solidFill>
                <a:highlight>
                  <a:schemeClr val="lt1"/>
                </a:highlight>
                <a:latin typeface="Arial"/>
                <a:ea typeface="Arial"/>
                <a:cs typeface="Arial"/>
                <a:sym typeface="Arial"/>
              </a:rPr>
              <a:t> Ajouter les dossiers tools et platform-tools dans le PATH des variables d’environnement.</a:t>
            </a:r>
            <a:endParaRPr sz="1350">
              <a:solidFill>
                <a:schemeClr val="dk1"/>
              </a:solidFill>
              <a:highlight>
                <a:schemeClr val="lt1"/>
              </a:highlight>
              <a:latin typeface="Arial"/>
              <a:ea typeface="Arial"/>
              <a:cs typeface="Arial"/>
              <a:sym typeface="Arial"/>
            </a:endParaRPr>
          </a:p>
          <a:p>
            <a:pPr indent="0" lvl="0" marL="0" rtl="0" algn="just">
              <a:lnSpc>
                <a:spcPct val="133333"/>
              </a:lnSpc>
              <a:spcBef>
                <a:spcPts val="0"/>
              </a:spcBef>
              <a:spcAft>
                <a:spcPts val="0"/>
              </a:spcAft>
              <a:buClr>
                <a:srgbClr val="565656"/>
              </a:buClr>
              <a:buSzPts val="1200"/>
              <a:buFont typeface="Arial"/>
              <a:buNone/>
            </a:pPr>
            <a:r>
              <a:t/>
            </a:r>
            <a:endParaRPr sz="1350">
              <a:solidFill>
                <a:schemeClr val="dk1"/>
              </a:solidFill>
              <a:highlight>
                <a:schemeClr val="lt1"/>
              </a:highlight>
              <a:latin typeface="Arial"/>
              <a:ea typeface="Arial"/>
              <a:cs typeface="Arial"/>
              <a:sym typeface="Arial"/>
            </a:endParaRPr>
          </a:p>
          <a:p>
            <a:pPr indent="0" lvl="0" marL="0" rtl="0" algn="just">
              <a:lnSpc>
                <a:spcPct val="133333"/>
              </a:lnSpc>
              <a:spcBef>
                <a:spcPts val="0"/>
              </a:spcBef>
              <a:spcAft>
                <a:spcPts val="0"/>
              </a:spcAft>
              <a:buClr>
                <a:srgbClr val="565656"/>
              </a:buClr>
              <a:buSzPts val="1200"/>
              <a:buFont typeface="Arial"/>
              <a:buNone/>
            </a:pPr>
            <a:r>
              <a:rPr b="1" lang="en-US" sz="1350">
                <a:solidFill>
                  <a:schemeClr val="dk1"/>
                </a:solidFill>
                <a:highlight>
                  <a:schemeClr val="lt1"/>
                </a:highlight>
                <a:latin typeface="Arial"/>
                <a:ea typeface="Arial"/>
                <a:cs typeface="Arial"/>
                <a:sym typeface="Arial"/>
              </a:rPr>
              <a:t>3. Installer Gradle</a:t>
            </a:r>
            <a:endParaRPr b="1" sz="1350">
              <a:solidFill>
                <a:schemeClr val="dk1"/>
              </a:solidFill>
              <a:highlight>
                <a:schemeClr val="lt1"/>
              </a:highlight>
              <a:latin typeface="Arial"/>
              <a:ea typeface="Arial"/>
              <a:cs typeface="Arial"/>
              <a:sym typeface="Arial"/>
            </a:endParaRPr>
          </a:p>
          <a:p>
            <a:pPr indent="0" lvl="0" marL="0" rtl="0" algn="just">
              <a:lnSpc>
                <a:spcPct val="133333"/>
              </a:lnSpc>
              <a:spcBef>
                <a:spcPts val="0"/>
              </a:spcBef>
              <a:spcAft>
                <a:spcPts val="0"/>
              </a:spcAft>
              <a:buClr>
                <a:srgbClr val="565656"/>
              </a:buClr>
              <a:buSzPts val="1200"/>
              <a:buFont typeface="Arial"/>
              <a:buNone/>
            </a:pPr>
            <a:r>
              <a:rPr lang="en-US" sz="1350">
                <a:solidFill>
                  <a:schemeClr val="dk1"/>
                </a:solidFill>
                <a:highlight>
                  <a:schemeClr val="lt1"/>
                </a:highlight>
                <a:latin typeface="Arial"/>
                <a:ea typeface="Arial"/>
                <a:cs typeface="Arial"/>
                <a:sym typeface="Arial"/>
              </a:rPr>
              <a:t> Pour la compilation des projets </a:t>
            </a:r>
            <a:r>
              <a:rPr lang="en-US" sz="1350" u="sng">
                <a:solidFill>
                  <a:schemeClr val="hlink"/>
                </a:solidFill>
                <a:highlight>
                  <a:schemeClr val="lt1"/>
                </a:highlight>
                <a:latin typeface="Arial"/>
                <a:ea typeface="Arial"/>
                <a:cs typeface="Arial"/>
                <a:sym typeface="Arial"/>
                <a:hlinkClick r:id="rId5"/>
              </a:rPr>
              <a:t>https://gradle.org/install/</a:t>
            </a:r>
            <a:r>
              <a:rPr lang="en-US" sz="1350">
                <a:solidFill>
                  <a:schemeClr val="dk1"/>
                </a:solidFill>
                <a:highlight>
                  <a:schemeClr val="lt1"/>
                </a:highlight>
                <a:latin typeface="Arial"/>
                <a:ea typeface="Arial"/>
                <a:cs typeface="Arial"/>
                <a:sym typeface="Arial"/>
              </a:rPr>
              <a:t> Ajouter le dossier bin de Gradle au PATH du système.</a:t>
            </a:r>
            <a:endParaRPr/>
          </a:p>
        </p:txBody>
      </p:sp>
      <p:sp>
        <p:nvSpPr>
          <p:cNvPr id="1611" name="Google Shape;1611;g207226bef18_0_20"/>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None/>
            </a:pPr>
            <a:r>
              <a:rPr lang="en-US"/>
              <a:t>Les outils Android</a:t>
            </a:r>
            <a:endParaRPr/>
          </a:p>
        </p:txBody>
      </p:sp>
      <p:grpSp>
        <p:nvGrpSpPr>
          <p:cNvPr id="1612" name="Google Shape;1612;g207226bef18_0_20"/>
          <p:cNvGrpSpPr/>
          <p:nvPr/>
        </p:nvGrpSpPr>
        <p:grpSpPr>
          <a:xfrm>
            <a:off x="5007850" y="5381150"/>
            <a:ext cx="6194433" cy="1052875"/>
            <a:chOff x="0" y="0"/>
            <a:chExt cx="8506500" cy="1052875"/>
          </a:xfrm>
        </p:grpSpPr>
        <p:grpSp>
          <p:nvGrpSpPr>
            <p:cNvPr id="1613" name="Google Shape;1613;g207226bef18_0_20"/>
            <p:cNvGrpSpPr/>
            <p:nvPr/>
          </p:nvGrpSpPr>
          <p:grpSpPr>
            <a:xfrm>
              <a:off x="0" y="244600"/>
              <a:ext cx="8506500" cy="808275"/>
              <a:chOff x="0" y="-5"/>
              <a:chExt cx="8506500" cy="808275"/>
            </a:xfrm>
          </p:grpSpPr>
          <p:sp>
            <p:nvSpPr>
              <p:cNvPr id="1614" name="Google Shape;1614;g207226bef18_0_20"/>
              <p:cNvSpPr/>
              <p:nvPr/>
            </p:nvSpPr>
            <p:spPr>
              <a:xfrm>
                <a:off x="0" y="-5"/>
                <a:ext cx="8506500" cy="773700"/>
              </a:xfrm>
              <a:prstGeom prst="rect">
                <a:avLst/>
              </a:prstGeom>
              <a:solidFill>
                <a:srgbClr val="F2F2F2">
                  <a:alpha val="89411"/>
                </a:srgbClr>
              </a:solid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15" name="Google Shape;1615;g207226bef18_0_20"/>
              <p:cNvSpPr txBox="1"/>
              <p:nvPr/>
            </p:nvSpPr>
            <p:spPr>
              <a:xfrm>
                <a:off x="578046" y="289570"/>
                <a:ext cx="7792500" cy="518700"/>
              </a:xfrm>
              <a:prstGeom prst="rect">
                <a:avLst/>
              </a:prstGeom>
              <a:noFill/>
              <a:ln>
                <a:noFill/>
              </a:ln>
            </p:spPr>
            <p:txBody>
              <a:bodyPr anchorCtr="0" anchor="t" bIns="85325" lIns="85325" spcFirstLastPara="1" rIns="85325" wrap="square" tIns="85325">
                <a:spAutoFit/>
              </a:bodyPr>
              <a:lstStyle/>
              <a:p>
                <a:pPr indent="-107950" lvl="1" marL="114300" marR="0" rtl="0" algn="l">
                  <a:lnSpc>
                    <a:spcPct val="90000"/>
                  </a:lnSpc>
                  <a:spcBef>
                    <a:spcPts val="0"/>
                  </a:spcBef>
                  <a:spcAft>
                    <a:spcPts val="0"/>
                  </a:spcAft>
                  <a:buClr>
                    <a:srgbClr val="565656"/>
                  </a:buClr>
                  <a:buSzPts val="1100"/>
                  <a:buFont typeface="Calibri"/>
                  <a:buChar char="•"/>
                </a:pPr>
                <a:r>
                  <a:rPr b="0" i="0" lang="en-US" sz="1250" u="none" cap="none" strike="noStrike">
                    <a:solidFill>
                      <a:schemeClr val="dk1"/>
                    </a:solidFill>
                    <a:highlight>
                      <a:srgbClr val="F2F2F2"/>
                    </a:highlight>
                    <a:latin typeface="Arial"/>
                    <a:ea typeface="Arial"/>
                    <a:cs typeface="Arial"/>
                    <a:sym typeface="Arial"/>
                  </a:rPr>
                  <a:t>Un </a:t>
                </a:r>
                <a:r>
                  <a:rPr b="0" i="0" lang="en-US" sz="1250" u="none" cap="none" strike="noStrike">
                    <a:solidFill>
                      <a:schemeClr val="dk1"/>
                    </a:solidFill>
                    <a:highlight>
                      <a:srgbClr val="F2F2F2"/>
                    </a:highlight>
                    <a:uFill>
                      <a:noFill/>
                    </a:uFill>
                    <a:latin typeface="Arial"/>
                    <a:ea typeface="Arial"/>
                    <a:cs typeface="Arial"/>
                    <a:sym typeface="Arial"/>
                    <a:hlinkClick r:id="rId6">
                      <a:extLst>
                        <a:ext uri="{A12FA001-AC4F-418D-AE19-62706E023703}">
                          <ahyp:hlinkClr val="tx"/>
                        </a:ext>
                      </a:extLst>
                    </a:hlinkClick>
                  </a:rPr>
                  <a:t>moteur de production</a:t>
                </a:r>
                <a:r>
                  <a:rPr b="0" i="0" lang="en-US" sz="1250" u="none" cap="none" strike="noStrike">
                    <a:solidFill>
                      <a:schemeClr val="dk1"/>
                    </a:solidFill>
                    <a:highlight>
                      <a:srgbClr val="F2F2F2"/>
                    </a:highlight>
                    <a:latin typeface="Arial"/>
                    <a:ea typeface="Arial"/>
                    <a:cs typeface="Arial"/>
                    <a:sym typeface="Arial"/>
                  </a:rPr>
                  <a:t> fonctionnant sur la plateforme Java. Il permet de construire des projets en </a:t>
                </a:r>
                <a:r>
                  <a:rPr b="0" i="0" lang="en-US" sz="1250" u="none" cap="none" strike="noStrike">
                    <a:solidFill>
                      <a:schemeClr val="dk1"/>
                    </a:solidFill>
                    <a:highlight>
                      <a:srgbClr val="F2F2F2"/>
                    </a:highlight>
                    <a:uFill>
                      <a:noFill/>
                    </a:uFill>
                    <a:latin typeface="Arial"/>
                    <a:ea typeface="Arial"/>
                    <a:cs typeface="Arial"/>
                    <a:sym typeface="Arial"/>
                    <a:hlinkClick r:id="rId7">
                      <a:extLst>
                        <a:ext uri="{A12FA001-AC4F-418D-AE19-62706E023703}">
                          <ahyp:hlinkClr val="tx"/>
                        </a:ext>
                      </a:extLst>
                    </a:hlinkClick>
                  </a:rPr>
                  <a:t>Java</a:t>
                </a:r>
                <a:r>
                  <a:rPr b="0" i="0" lang="en-US" sz="1250" u="none" cap="none" strike="noStrike">
                    <a:solidFill>
                      <a:schemeClr val="dk1"/>
                    </a:solidFill>
                    <a:highlight>
                      <a:srgbClr val="F2F2F2"/>
                    </a:highlight>
                    <a:latin typeface="Arial"/>
                    <a:ea typeface="Arial"/>
                    <a:cs typeface="Arial"/>
                    <a:sym typeface="Arial"/>
                  </a:rPr>
                  <a:t>, </a:t>
                </a:r>
                <a:r>
                  <a:rPr b="0" i="0" lang="en-US" sz="1250" u="none" cap="none" strike="noStrike">
                    <a:solidFill>
                      <a:schemeClr val="dk1"/>
                    </a:solidFill>
                    <a:highlight>
                      <a:srgbClr val="F2F2F2"/>
                    </a:highlight>
                    <a:uFill>
                      <a:noFill/>
                    </a:uFill>
                    <a:latin typeface="Arial"/>
                    <a:ea typeface="Arial"/>
                    <a:cs typeface="Arial"/>
                    <a:sym typeface="Arial"/>
                    <a:hlinkClick r:id="rId8">
                      <a:extLst>
                        <a:ext uri="{A12FA001-AC4F-418D-AE19-62706E023703}">
                          <ahyp:hlinkClr val="tx"/>
                        </a:ext>
                      </a:extLst>
                    </a:hlinkClick>
                  </a:rPr>
                  <a:t>Scala</a:t>
                </a:r>
                <a:r>
                  <a:rPr b="0" i="0" lang="en-US" sz="1250" u="none" cap="none" strike="noStrike">
                    <a:solidFill>
                      <a:schemeClr val="dk1"/>
                    </a:solidFill>
                    <a:highlight>
                      <a:srgbClr val="F2F2F2"/>
                    </a:highlight>
                    <a:latin typeface="Arial"/>
                    <a:ea typeface="Arial"/>
                    <a:cs typeface="Arial"/>
                    <a:sym typeface="Arial"/>
                  </a:rPr>
                  <a:t>, </a:t>
                </a:r>
                <a:r>
                  <a:rPr b="0" i="0" lang="en-US" sz="1250" u="none" cap="none" strike="noStrike">
                    <a:solidFill>
                      <a:schemeClr val="dk1"/>
                    </a:solidFill>
                    <a:highlight>
                      <a:srgbClr val="F2F2F2"/>
                    </a:highlight>
                    <a:uFill>
                      <a:noFill/>
                    </a:uFill>
                    <a:latin typeface="Arial"/>
                    <a:ea typeface="Arial"/>
                    <a:cs typeface="Arial"/>
                    <a:sym typeface="Arial"/>
                    <a:hlinkClick r:id="rId9">
                      <a:extLst>
                        <a:ext uri="{A12FA001-AC4F-418D-AE19-62706E023703}">
                          <ahyp:hlinkClr val="tx"/>
                        </a:ext>
                      </a:extLst>
                    </a:hlinkClick>
                  </a:rPr>
                  <a:t>Groovy</a:t>
                </a:r>
                <a:r>
                  <a:rPr b="0" i="0" lang="en-US" sz="1250" u="none" cap="none" strike="noStrike">
                    <a:solidFill>
                      <a:schemeClr val="dk1"/>
                    </a:solidFill>
                    <a:highlight>
                      <a:srgbClr val="F2F2F2"/>
                    </a:highlight>
                    <a:latin typeface="Arial"/>
                    <a:ea typeface="Arial"/>
                    <a:cs typeface="Arial"/>
                    <a:sym typeface="Arial"/>
                  </a:rPr>
                  <a:t> voire </a:t>
                </a:r>
                <a:r>
                  <a:rPr b="0" i="0" lang="en-US" sz="1250" u="none" cap="none" strike="noStrike">
                    <a:solidFill>
                      <a:schemeClr val="dk1"/>
                    </a:solidFill>
                    <a:highlight>
                      <a:srgbClr val="F2F2F2"/>
                    </a:highlight>
                    <a:uFill>
                      <a:noFill/>
                    </a:uFill>
                    <a:latin typeface="Arial"/>
                    <a:ea typeface="Arial"/>
                    <a:cs typeface="Arial"/>
                    <a:sym typeface="Arial"/>
                    <a:hlinkClick r:id="rId10">
                      <a:extLst>
                        <a:ext uri="{A12FA001-AC4F-418D-AE19-62706E023703}">
                          <ahyp:hlinkClr val="tx"/>
                        </a:ext>
                      </a:extLst>
                    </a:hlinkClick>
                  </a:rPr>
                  <a:t>C++</a:t>
                </a:r>
                <a:r>
                  <a:rPr b="0" i="0" lang="en-US" sz="1250" u="none" cap="none" strike="noStrike">
                    <a:solidFill>
                      <a:schemeClr val="dk1"/>
                    </a:solidFill>
                    <a:highlight>
                      <a:srgbClr val="F2F2F2"/>
                    </a:highlight>
                    <a:latin typeface="Arial"/>
                    <a:ea typeface="Arial"/>
                    <a:cs typeface="Arial"/>
                    <a:sym typeface="Arial"/>
                  </a:rPr>
                  <a:t>.</a:t>
                </a:r>
                <a:endParaRPr b="0" i="0" sz="1300" u="none" cap="none" strike="noStrike">
                  <a:solidFill>
                    <a:srgbClr val="000000"/>
                  </a:solidFill>
                  <a:highlight>
                    <a:srgbClr val="F2F2F2"/>
                  </a:highlight>
                  <a:latin typeface="Arial"/>
                  <a:ea typeface="Arial"/>
                  <a:cs typeface="Arial"/>
                  <a:sym typeface="Arial"/>
                </a:endParaRPr>
              </a:p>
            </p:txBody>
          </p:sp>
        </p:grpSp>
        <p:grpSp>
          <p:nvGrpSpPr>
            <p:cNvPr id="1616" name="Google Shape;1616;g207226bef18_0_20"/>
            <p:cNvGrpSpPr/>
            <p:nvPr/>
          </p:nvGrpSpPr>
          <p:grpSpPr>
            <a:xfrm>
              <a:off x="427391" y="0"/>
              <a:ext cx="5983500" cy="495000"/>
              <a:chOff x="0" y="0"/>
              <a:chExt cx="5983500" cy="495000"/>
            </a:xfrm>
          </p:grpSpPr>
          <p:sp>
            <p:nvSpPr>
              <p:cNvPr id="1617" name="Google Shape;1617;g207226bef18_0_20"/>
              <p:cNvSpPr/>
              <p:nvPr/>
            </p:nvSpPr>
            <p:spPr>
              <a:xfrm>
                <a:off x="0" y="0"/>
                <a:ext cx="5983500" cy="495000"/>
              </a:xfrm>
              <a:prstGeom prst="roundRect">
                <a:avLst>
                  <a:gd fmla="val 16667" name="adj"/>
                </a:avLst>
              </a:prstGeom>
              <a:solidFill>
                <a:srgbClr val="08ACA2"/>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18" name="Google Shape;1618;g207226bef18_0_20"/>
              <p:cNvSpPr txBox="1"/>
              <p:nvPr/>
            </p:nvSpPr>
            <p:spPr>
              <a:xfrm>
                <a:off x="250323" y="152806"/>
                <a:ext cx="5482800" cy="193800"/>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Gradle</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g20504be5587_0_2368"/>
          <p:cNvSpPr txBox="1"/>
          <p:nvPr>
            <p:ph idx="1"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chemeClr val="dk1"/>
              </a:buClr>
              <a:buSzPts val="1600"/>
              <a:buChar char="•"/>
            </a:pPr>
            <a:r>
              <a:rPr lang="en-US">
                <a:solidFill>
                  <a:schemeClr val="dk1"/>
                </a:solidFill>
              </a:rPr>
              <a:t>Avantages et limites de Xamarin</a:t>
            </a:r>
            <a:endParaRPr>
              <a:solidFill>
                <a:schemeClr val="dk1"/>
              </a:solidFill>
            </a:endParaRPr>
          </a:p>
          <a:p>
            <a:pPr indent="-342900" lvl="0" marL="342900" rtl="0" algn="l">
              <a:lnSpc>
                <a:spcPct val="100000"/>
              </a:lnSpc>
              <a:spcBef>
                <a:spcPts val="600"/>
              </a:spcBef>
              <a:spcAft>
                <a:spcPts val="0"/>
              </a:spcAft>
              <a:buClr>
                <a:schemeClr val="dk1"/>
              </a:buClr>
              <a:buSzPts val="1600"/>
              <a:buChar char="•"/>
            </a:pPr>
            <a:r>
              <a:rPr lang="en-US">
                <a:solidFill>
                  <a:schemeClr val="dk1"/>
                </a:solidFill>
              </a:rPr>
              <a:t>Fonctionnement technique de Xamarin</a:t>
            </a:r>
            <a:endParaRPr>
              <a:solidFill>
                <a:schemeClr val="dk1"/>
              </a:solidFill>
            </a:endParaRPr>
          </a:p>
          <a:p>
            <a:pPr indent="-342900" lvl="0" marL="342900" rtl="0" algn="l">
              <a:lnSpc>
                <a:spcPct val="100000"/>
              </a:lnSpc>
              <a:spcBef>
                <a:spcPts val="600"/>
              </a:spcBef>
              <a:spcAft>
                <a:spcPts val="0"/>
              </a:spcAft>
              <a:buClr>
                <a:schemeClr val="dk1"/>
              </a:buClr>
              <a:buSzPts val="1600"/>
              <a:buChar char="•"/>
            </a:pPr>
            <a:r>
              <a:rPr lang="en-US" sz="1600">
                <a:solidFill>
                  <a:schemeClr val="dk1"/>
                </a:solidFill>
              </a:rPr>
              <a:t>Outils </a:t>
            </a:r>
            <a:r>
              <a:rPr lang="en-US">
                <a:solidFill>
                  <a:schemeClr val="dk1"/>
                </a:solidFill>
              </a:rPr>
              <a:t>Xamarin</a:t>
            </a:r>
            <a:endParaRPr>
              <a:solidFill>
                <a:schemeClr val="dk1"/>
              </a:solidFill>
            </a:endParaRPr>
          </a:p>
          <a:p>
            <a:pPr indent="0" lvl="0" marL="342900" rtl="0" algn="l">
              <a:lnSpc>
                <a:spcPct val="115000"/>
              </a:lnSpc>
              <a:spcBef>
                <a:spcPts val="0"/>
              </a:spcBef>
              <a:spcAft>
                <a:spcPts val="0"/>
              </a:spcAft>
              <a:buSzPts val="1600"/>
              <a:buNone/>
            </a:pPr>
            <a:r>
              <a:rPr lang="en-US" sz="1100">
                <a:solidFill>
                  <a:schemeClr val="dk1"/>
                </a:solidFill>
                <a:latin typeface="Arial"/>
                <a:ea typeface="Arial"/>
                <a:cs typeface="Arial"/>
                <a:sym typeface="Arial"/>
              </a:rPr>
              <a:t> </a:t>
            </a:r>
            <a:endParaRPr>
              <a:solidFill>
                <a:schemeClr val="dk1"/>
              </a:solidFill>
            </a:endParaRPr>
          </a:p>
        </p:txBody>
      </p:sp>
      <p:sp>
        <p:nvSpPr>
          <p:cNvPr id="1624" name="Google Shape;1624;g20504be5587_0_2368"/>
          <p:cNvSpPr txBox="1"/>
          <p:nvPr>
            <p:ph idx="2" type="body"/>
          </p:nvPr>
        </p:nvSpPr>
        <p:spPr>
          <a:xfrm>
            <a:off x="8480683" y="6132986"/>
            <a:ext cx="1689300" cy="7200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2400"/>
              <a:buNone/>
            </a:pPr>
            <a:r>
              <a:rPr lang="en-US"/>
              <a:t>03 heures</a:t>
            </a:r>
            <a:endParaRPr b="1" sz="2400">
              <a:solidFill>
                <a:srgbClr val="FFFFFF"/>
              </a:solidFill>
            </a:endParaRPr>
          </a:p>
        </p:txBody>
      </p:sp>
      <p:sp>
        <p:nvSpPr>
          <p:cNvPr id="1625" name="Google Shape;1625;g20504be5587_0_2368"/>
          <p:cNvSpPr txBox="1"/>
          <p:nvPr>
            <p:ph idx="3"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7842"/>
              </a:buClr>
              <a:buSzPts val="2800"/>
              <a:buNone/>
            </a:pPr>
            <a:r>
              <a:rPr b="1" lang="en-US">
                <a:solidFill>
                  <a:srgbClr val="007842"/>
                </a:solidFill>
              </a:rPr>
              <a:t>CHAPITRE </a:t>
            </a:r>
            <a:r>
              <a:rPr lang="en-US"/>
              <a:t>2</a:t>
            </a:r>
            <a:endParaRPr/>
          </a:p>
        </p:txBody>
      </p:sp>
      <p:sp>
        <p:nvSpPr>
          <p:cNvPr id="1626" name="Google Shape;1626;g20504be5587_0_2368"/>
          <p:cNvSpPr txBox="1"/>
          <p:nvPr>
            <p:ph idx="4"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7842"/>
              </a:buClr>
              <a:buSzPts val="2400"/>
              <a:buNone/>
            </a:pPr>
            <a:r>
              <a:rPr lang="en-US"/>
              <a:t>Introduire Xamarin</a:t>
            </a:r>
            <a:r>
              <a:rPr b="0" lang="en-US" sz="1100">
                <a:solidFill>
                  <a:schemeClr val="dk1"/>
                </a:solidFill>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g20504be5587_2_0"/>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7842"/>
              </a:buClr>
              <a:buSzPts val="2800"/>
              <a:buNone/>
            </a:pPr>
            <a:r>
              <a:rPr b="1" lang="en-US">
                <a:solidFill>
                  <a:srgbClr val="007842"/>
                </a:solidFill>
              </a:rPr>
              <a:t>CHAPITRE </a:t>
            </a:r>
            <a:r>
              <a:rPr lang="en-US"/>
              <a:t>2</a:t>
            </a:r>
            <a:endParaRPr/>
          </a:p>
        </p:txBody>
      </p:sp>
      <p:sp>
        <p:nvSpPr>
          <p:cNvPr id="1632" name="Google Shape;1632;g20504be5587_2_0"/>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7842"/>
              </a:buClr>
              <a:buSzPts val="2400"/>
              <a:buNone/>
            </a:pPr>
            <a:r>
              <a:rPr b="1" lang="en-US" sz="2400">
                <a:solidFill>
                  <a:srgbClr val="007842"/>
                </a:solidFill>
              </a:rPr>
              <a:t>Introduire </a:t>
            </a:r>
            <a:r>
              <a:rPr lang="en-US"/>
              <a:t>Xamarin</a:t>
            </a:r>
            <a:endParaRPr/>
          </a:p>
        </p:txBody>
      </p:sp>
      <p:sp>
        <p:nvSpPr>
          <p:cNvPr id="1633" name="Google Shape;1633;g20504be5587_2_0"/>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18146"/>
              </a:buClr>
              <a:buSzPts val="1600"/>
              <a:buFont typeface="Arial"/>
              <a:buAutoNum type="arabicPeriod"/>
            </a:pPr>
            <a:r>
              <a:rPr b="1" lang="en-US">
                <a:solidFill>
                  <a:srgbClr val="018146"/>
                </a:solidFill>
              </a:rPr>
              <a:t>Avantages et limites de Xamarin</a:t>
            </a:r>
            <a:endParaRPr b="1">
              <a:solidFill>
                <a:srgbClr val="018146"/>
              </a:solidFill>
            </a:endParaRPr>
          </a:p>
          <a:p>
            <a:pPr indent="-342900" lvl="0" marL="342900" rtl="0" algn="l">
              <a:lnSpc>
                <a:spcPct val="100000"/>
              </a:lnSpc>
              <a:spcBef>
                <a:spcPts val="600"/>
              </a:spcBef>
              <a:spcAft>
                <a:spcPts val="0"/>
              </a:spcAft>
              <a:buClr>
                <a:srgbClr val="D1D1D1"/>
              </a:buClr>
              <a:buSzPts val="1600"/>
              <a:buFont typeface="Arial"/>
              <a:buAutoNum type="arabicPeriod"/>
            </a:pPr>
            <a:r>
              <a:rPr lang="en-US">
                <a:solidFill>
                  <a:srgbClr val="D1D1D1"/>
                </a:solidFill>
              </a:rPr>
              <a:t>Fonctionnement technique de Xamarin</a:t>
            </a:r>
            <a:endParaRPr>
              <a:solidFill>
                <a:srgbClr val="D1D1D1"/>
              </a:solidFill>
            </a:endParaRPr>
          </a:p>
          <a:p>
            <a:pPr indent="-342900" lvl="0" marL="342900" rtl="0" algn="l">
              <a:lnSpc>
                <a:spcPct val="100000"/>
              </a:lnSpc>
              <a:spcBef>
                <a:spcPts val="600"/>
              </a:spcBef>
              <a:spcAft>
                <a:spcPts val="0"/>
              </a:spcAft>
              <a:buClr>
                <a:srgbClr val="D1D1D1"/>
              </a:buClr>
              <a:buSzPts val="1600"/>
              <a:buFont typeface="Arial"/>
              <a:buAutoNum type="arabicPeriod"/>
            </a:pPr>
            <a:r>
              <a:rPr lang="en-US">
                <a:solidFill>
                  <a:srgbClr val="D1D1D1"/>
                </a:solidFill>
              </a:rPr>
              <a:t>Outils Xamarin</a:t>
            </a:r>
            <a:endParaRPr>
              <a:solidFill>
                <a:srgbClr val="D1D1D1"/>
              </a:solidFill>
            </a:endParaRPr>
          </a:p>
          <a:p>
            <a:pPr indent="0" lvl="0" marL="342900" rtl="0" algn="l">
              <a:lnSpc>
                <a:spcPct val="100000"/>
              </a:lnSpc>
              <a:spcBef>
                <a:spcPts val="600"/>
              </a:spcBef>
              <a:spcAft>
                <a:spcPts val="0"/>
              </a:spcAft>
              <a:buSzPts val="1600"/>
              <a:buNone/>
            </a:pPr>
            <a:r>
              <a:t/>
            </a:r>
            <a:endParaRPr b="1" sz="1700">
              <a:solidFill>
                <a:schemeClr val="accen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7" name="Shape 1637"/>
        <p:cNvGrpSpPr/>
        <p:nvPr/>
      </p:nvGrpSpPr>
      <p:grpSpPr>
        <a:xfrm>
          <a:off x="0" y="0"/>
          <a:ext cx="0" cy="0"/>
          <a:chOff x="0" y="0"/>
          <a:chExt cx="0" cy="0"/>
        </a:xfrm>
      </p:grpSpPr>
      <p:sp>
        <p:nvSpPr>
          <p:cNvPr id="1638" name="Google Shape;1638;g20504be5587_2_19"/>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en-US"/>
              <a:t>01 - Introduire Xamarin</a:t>
            </a:r>
            <a:endParaRPr/>
          </a:p>
        </p:txBody>
      </p:sp>
      <p:sp>
        <p:nvSpPr>
          <p:cNvPr id="1639" name="Google Shape;1639;g20504be5587_2_19"/>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en-US"/>
              <a:t>Avantages et limites de Xamarin</a:t>
            </a:r>
            <a:endParaRPr/>
          </a:p>
          <a:p>
            <a:pPr indent="0" lvl="0" marL="0" rtl="0" algn="l">
              <a:lnSpc>
                <a:spcPct val="90000"/>
              </a:lnSpc>
              <a:spcBef>
                <a:spcPts val="0"/>
              </a:spcBef>
              <a:spcAft>
                <a:spcPts val="0"/>
              </a:spcAft>
              <a:buClr>
                <a:srgbClr val="007842"/>
              </a:buClr>
              <a:buSzPts val="1600"/>
              <a:buNone/>
            </a:pPr>
            <a:r>
              <a:t/>
            </a:r>
            <a:endParaRPr/>
          </a:p>
        </p:txBody>
      </p:sp>
      <p:sp>
        <p:nvSpPr>
          <p:cNvPr id="1640" name="Google Shape;1640;g20504be5587_2_19"/>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0" rtl="0" algn="just">
              <a:lnSpc>
                <a:spcPct val="133333"/>
              </a:lnSpc>
              <a:spcBef>
                <a:spcPts val="0"/>
              </a:spcBef>
              <a:spcAft>
                <a:spcPts val="0"/>
              </a:spcAft>
              <a:buClr>
                <a:srgbClr val="565656"/>
              </a:buClr>
              <a:buSzPts val="1200"/>
              <a:buFont typeface="Arial"/>
              <a:buNone/>
            </a:pPr>
            <a:r>
              <a:rPr lang="en-US"/>
              <a:t> </a:t>
            </a:r>
            <a:endParaRPr/>
          </a:p>
        </p:txBody>
      </p:sp>
      <p:sp>
        <p:nvSpPr>
          <p:cNvPr id="1641" name="Google Shape;1641;g20504be5587_2_19"/>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None/>
            </a:pPr>
            <a:r>
              <a:rPr lang="en-US"/>
              <a:t>Avantages et limites de Xamarin</a:t>
            </a:r>
            <a:endParaRPr/>
          </a:p>
        </p:txBody>
      </p:sp>
      <p:sp>
        <p:nvSpPr>
          <p:cNvPr id="1642" name="Google Shape;1642;g20504be5587_2_19"/>
          <p:cNvSpPr txBox="1"/>
          <p:nvPr/>
        </p:nvSpPr>
        <p:spPr>
          <a:xfrm>
            <a:off x="945525" y="2156375"/>
            <a:ext cx="4867800" cy="234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Avantages</a:t>
            </a:r>
            <a:endParaRPr b="1" i="0" sz="1400" u="none" cap="none" strike="noStrike">
              <a:solidFill>
                <a:schemeClr val="dk1"/>
              </a:solidFill>
              <a:latin typeface="Arial"/>
              <a:ea typeface="Arial"/>
              <a:cs typeface="Arial"/>
              <a:sym typeface="Arial"/>
            </a:endParaRPr>
          </a:p>
          <a:p>
            <a:pPr indent="-314325" lvl="0" marL="457200" marR="0" rtl="0" algn="l">
              <a:lnSpc>
                <a:spcPct val="150000"/>
              </a:lnSpc>
              <a:spcBef>
                <a:spcPts val="110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 Framework équipé de Visual Studio.</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 Logique d’application partagée.</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 Interface utilisateur.</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Nuage de test Xamarin.</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Un incroyable magasin de composants.</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43" name="Google Shape;1643;g20504be5587_2_19"/>
          <p:cNvSpPr txBox="1"/>
          <p:nvPr/>
        </p:nvSpPr>
        <p:spPr>
          <a:xfrm>
            <a:off x="6148150" y="2156375"/>
            <a:ext cx="4867800" cy="290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Limites</a:t>
            </a:r>
            <a:endParaRPr b="1" i="0" sz="1400" u="none" cap="none" strike="noStrike">
              <a:solidFill>
                <a:schemeClr val="dk1"/>
              </a:solidFill>
              <a:latin typeface="Arial"/>
              <a:ea typeface="Arial"/>
              <a:cs typeface="Arial"/>
              <a:sym typeface="Arial"/>
            </a:endParaRPr>
          </a:p>
          <a:p>
            <a:pPr indent="-311150" lvl="0" marL="457200" marR="0" rtl="0" algn="l">
              <a:lnSpc>
                <a:spcPct val="120000"/>
              </a:lnSpc>
              <a:spcBef>
                <a:spcPts val="1100"/>
              </a:spcBef>
              <a:spcAft>
                <a:spcPts val="0"/>
              </a:spcAft>
              <a:buClr>
                <a:schemeClr val="dk1"/>
              </a:buClr>
              <a:buSzPts val="1300"/>
              <a:buFont typeface="Arial"/>
              <a:buChar char="●"/>
            </a:pPr>
            <a:r>
              <a:rPr b="0" i="0" lang="en-US" sz="1350" u="none" cap="none" strike="noStrike">
                <a:solidFill>
                  <a:schemeClr val="dk1"/>
                </a:solidFill>
                <a:highlight>
                  <a:schemeClr val="lt1"/>
                </a:highlight>
                <a:latin typeface="Arial"/>
                <a:ea typeface="Arial"/>
                <a:cs typeface="Arial"/>
                <a:sym typeface="Arial"/>
              </a:rPr>
              <a:t> Frais généraux de l’application.</a:t>
            </a:r>
            <a:endParaRPr b="0" i="0" sz="1350" u="none" cap="none" strike="noStrike">
              <a:solidFill>
                <a:schemeClr val="dk1"/>
              </a:solidFill>
              <a:highlight>
                <a:schemeClr val="lt1"/>
              </a:highlight>
              <a:latin typeface="Arial"/>
              <a:ea typeface="Arial"/>
              <a:cs typeface="Arial"/>
              <a:sym typeface="Arial"/>
            </a:endParaRPr>
          </a:p>
          <a:p>
            <a:pPr indent="-311150" lvl="0" marL="457200" marR="0" rtl="0" algn="l">
              <a:lnSpc>
                <a:spcPct val="120000"/>
              </a:lnSpc>
              <a:spcBef>
                <a:spcPts val="0"/>
              </a:spcBef>
              <a:spcAft>
                <a:spcPts val="0"/>
              </a:spcAft>
              <a:buClr>
                <a:schemeClr val="dk1"/>
              </a:buClr>
              <a:buSzPts val="1300"/>
              <a:buFont typeface="Arial"/>
              <a:buChar char="●"/>
            </a:pPr>
            <a:r>
              <a:rPr b="0" i="0" lang="en-US" sz="1350" u="none" cap="none" strike="noStrike">
                <a:solidFill>
                  <a:schemeClr val="dk1"/>
                </a:solidFill>
                <a:highlight>
                  <a:schemeClr val="lt1"/>
                </a:highlight>
                <a:latin typeface="Arial"/>
                <a:ea typeface="Arial"/>
                <a:cs typeface="Arial"/>
                <a:sym typeface="Arial"/>
              </a:rPr>
              <a:t> Manque de soutien communautaire.</a:t>
            </a:r>
            <a:endParaRPr b="0" i="0" sz="1350" u="none" cap="none" strike="noStrike">
              <a:solidFill>
                <a:schemeClr val="dk1"/>
              </a:solidFill>
              <a:highlight>
                <a:schemeClr val="lt1"/>
              </a:highlight>
              <a:latin typeface="Arial"/>
              <a:ea typeface="Arial"/>
              <a:cs typeface="Arial"/>
              <a:sym typeface="Arial"/>
            </a:endParaRPr>
          </a:p>
          <a:p>
            <a:pPr indent="-311150" lvl="0" marL="457200" marR="0" rtl="0" algn="l">
              <a:lnSpc>
                <a:spcPct val="120000"/>
              </a:lnSpc>
              <a:spcBef>
                <a:spcPts val="0"/>
              </a:spcBef>
              <a:spcAft>
                <a:spcPts val="0"/>
              </a:spcAft>
              <a:buClr>
                <a:schemeClr val="dk1"/>
              </a:buClr>
              <a:buSzPts val="1300"/>
              <a:buFont typeface="Arial"/>
              <a:buChar char="●"/>
            </a:pPr>
            <a:r>
              <a:rPr b="0" i="0" lang="en-US" sz="1350" u="none" cap="none" strike="noStrike">
                <a:solidFill>
                  <a:schemeClr val="dk1"/>
                </a:solidFill>
                <a:highlight>
                  <a:schemeClr val="lt1"/>
                </a:highlight>
                <a:latin typeface="Arial"/>
                <a:ea typeface="Arial"/>
                <a:cs typeface="Arial"/>
                <a:sym typeface="Arial"/>
              </a:rPr>
              <a:t>Impossible de partager des codes en dehors de Xamarin.</a:t>
            </a:r>
            <a:endParaRPr b="0" i="0" sz="1350" u="none" cap="none" strike="noStrike">
              <a:solidFill>
                <a:schemeClr val="dk1"/>
              </a:solidFill>
              <a:highlight>
                <a:schemeClr val="lt1"/>
              </a:highlight>
              <a:latin typeface="Arial"/>
              <a:ea typeface="Arial"/>
              <a:cs typeface="Arial"/>
              <a:sym typeface="Arial"/>
            </a:endParaRPr>
          </a:p>
          <a:p>
            <a:pPr indent="-311150" lvl="0" marL="457200" marR="0" rtl="0" algn="l">
              <a:lnSpc>
                <a:spcPct val="120000"/>
              </a:lnSpc>
              <a:spcBef>
                <a:spcPts val="0"/>
              </a:spcBef>
              <a:spcAft>
                <a:spcPts val="0"/>
              </a:spcAft>
              <a:buClr>
                <a:schemeClr val="dk1"/>
              </a:buClr>
              <a:buSzPts val="1300"/>
              <a:buFont typeface="Arial"/>
              <a:buChar char="●"/>
            </a:pPr>
            <a:r>
              <a:rPr b="0" i="0" lang="en-US" sz="1350" u="none" cap="none" strike="noStrike">
                <a:solidFill>
                  <a:schemeClr val="dk1"/>
                </a:solidFill>
                <a:highlight>
                  <a:schemeClr val="lt1"/>
                </a:highlight>
                <a:latin typeface="Arial"/>
                <a:ea typeface="Arial"/>
                <a:cs typeface="Arial"/>
                <a:sym typeface="Arial"/>
              </a:rPr>
              <a:t>Certains manuels de codage sont requis.</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20000"/>
              </a:lnSpc>
              <a:spcBef>
                <a:spcPts val="1100"/>
              </a:spcBef>
              <a:spcAft>
                <a:spcPts val="0"/>
              </a:spcAft>
              <a:buClr>
                <a:srgbClr val="000000"/>
              </a:buClr>
              <a:buSzPts val="1650"/>
              <a:buFont typeface="Arial"/>
              <a:buNone/>
            </a:pPr>
            <a:r>
              <a:t/>
            </a:r>
            <a:endParaRPr b="1" i="0" sz="1650" u="none" cap="none" strike="noStrike">
              <a:solidFill>
                <a:schemeClr val="dk1"/>
              </a:solidFill>
              <a:highlight>
                <a:schemeClr val="lt1"/>
              </a:highlight>
              <a:latin typeface="Arial"/>
              <a:ea typeface="Arial"/>
              <a:cs typeface="Arial"/>
              <a:sym typeface="Arial"/>
            </a:endParaRPr>
          </a:p>
          <a:p>
            <a:pPr indent="0" lvl="0" marL="0" marR="0" rtl="0" algn="l">
              <a:lnSpc>
                <a:spcPct val="120000"/>
              </a:lnSpc>
              <a:spcBef>
                <a:spcPts val="1100"/>
              </a:spcBef>
              <a:spcAft>
                <a:spcPts val="0"/>
              </a:spcAft>
              <a:buClr>
                <a:srgbClr val="000000"/>
              </a:buClr>
              <a:buSzPts val="1550"/>
              <a:buFont typeface="Arial"/>
              <a:buNone/>
            </a:pPr>
            <a:r>
              <a:t/>
            </a:r>
            <a:endParaRPr b="1" i="0" sz="155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
        <p:nvSpPr>
          <p:cNvPr id="1648" name="Google Shape;1648;g20504be5587_2_13"/>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7842"/>
              </a:buClr>
              <a:buSzPts val="2800"/>
              <a:buNone/>
            </a:pPr>
            <a:r>
              <a:rPr b="1" lang="en-US">
                <a:solidFill>
                  <a:srgbClr val="007842"/>
                </a:solidFill>
              </a:rPr>
              <a:t>CHAPITRE </a:t>
            </a:r>
            <a:r>
              <a:rPr lang="en-US"/>
              <a:t>2</a:t>
            </a:r>
            <a:endParaRPr/>
          </a:p>
        </p:txBody>
      </p:sp>
      <p:sp>
        <p:nvSpPr>
          <p:cNvPr id="1649" name="Google Shape;1649;g20504be5587_2_13"/>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7842"/>
              </a:buClr>
              <a:buSzPts val="2400"/>
              <a:buNone/>
            </a:pPr>
            <a:r>
              <a:rPr b="1" lang="en-US" sz="2400">
                <a:solidFill>
                  <a:srgbClr val="007842"/>
                </a:solidFill>
              </a:rPr>
              <a:t>Introduire </a:t>
            </a:r>
            <a:r>
              <a:rPr lang="en-US"/>
              <a:t>Xamarin</a:t>
            </a:r>
            <a:endParaRPr/>
          </a:p>
        </p:txBody>
      </p:sp>
      <p:sp>
        <p:nvSpPr>
          <p:cNvPr id="1650" name="Google Shape;1650;g20504be5587_2_13"/>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D1D1D1"/>
              </a:buClr>
              <a:buSzPts val="1600"/>
              <a:buFont typeface="Arial"/>
              <a:buAutoNum type="arabicPeriod"/>
            </a:pPr>
            <a:r>
              <a:rPr lang="en-US">
                <a:solidFill>
                  <a:srgbClr val="D1D1D1"/>
                </a:solidFill>
              </a:rPr>
              <a:t>Avantages et limites de Xamarin</a:t>
            </a:r>
            <a:endParaRPr b="1">
              <a:solidFill>
                <a:srgbClr val="FF7800"/>
              </a:solidFill>
            </a:endParaRPr>
          </a:p>
          <a:p>
            <a:pPr indent="-342900" lvl="0" marL="342900" rtl="0" algn="l">
              <a:lnSpc>
                <a:spcPct val="100000"/>
              </a:lnSpc>
              <a:spcBef>
                <a:spcPts val="600"/>
              </a:spcBef>
              <a:spcAft>
                <a:spcPts val="0"/>
              </a:spcAft>
              <a:buClr>
                <a:srgbClr val="018146"/>
              </a:buClr>
              <a:buSzPts val="1600"/>
              <a:buFont typeface="Arial"/>
              <a:buAutoNum type="arabicPeriod"/>
            </a:pPr>
            <a:r>
              <a:rPr b="1" lang="en-US">
                <a:solidFill>
                  <a:srgbClr val="018146"/>
                </a:solidFill>
              </a:rPr>
              <a:t>Fonctionnement technique de Xamarin</a:t>
            </a:r>
            <a:endParaRPr>
              <a:solidFill>
                <a:srgbClr val="018146"/>
              </a:solidFill>
            </a:endParaRPr>
          </a:p>
          <a:p>
            <a:pPr indent="-342900" lvl="0" marL="342900" rtl="0" algn="l">
              <a:lnSpc>
                <a:spcPct val="100000"/>
              </a:lnSpc>
              <a:spcBef>
                <a:spcPts val="600"/>
              </a:spcBef>
              <a:spcAft>
                <a:spcPts val="0"/>
              </a:spcAft>
              <a:buClr>
                <a:srgbClr val="D1D1D1"/>
              </a:buClr>
              <a:buSzPts val="1600"/>
              <a:buFont typeface="Arial"/>
              <a:buAutoNum type="arabicPeriod"/>
            </a:pPr>
            <a:r>
              <a:rPr lang="en-US">
                <a:solidFill>
                  <a:srgbClr val="D1D1D1"/>
                </a:solidFill>
              </a:rPr>
              <a:t>Outils Xamarin</a:t>
            </a:r>
            <a:endParaRPr>
              <a:solidFill>
                <a:srgbClr val="D1D1D1"/>
              </a:solidFill>
            </a:endParaRPr>
          </a:p>
          <a:p>
            <a:pPr indent="0" lvl="0" marL="342900" rtl="0" algn="l">
              <a:lnSpc>
                <a:spcPct val="100000"/>
              </a:lnSpc>
              <a:spcBef>
                <a:spcPts val="600"/>
              </a:spcBef>
              <a:spcAft>
                <a:spcPts val="0"/>
              </a:spcAft>
              <a:buSzPts val="1600"/>
              <a:buNone/>
            </a:pPr>
            <a:r>
              <a:t/>
            </a:r>
            <a:endParaRPr b="1" sz="1700">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4" name="Shape 1654"/>
        <p:cNvGrpSpPr/>
        <p:nvPr/>
      </p:nvGrpSpPr>
      <p:grpSpPr>
        <a:xfrm>
          <a:off x="0" y="0"/>
          <a:ext cx="0" cy="0"/>
          <a:chOff x="0" y="0"/>
          <a:chExt cx="0" cy="0"/>
        </a:xfrm>
      </p:grpSpPr>
      <p:sp>
        <p:nvSpPr>
          <p:cNvPr id="1655" name="Google Shape;1655;g20504be5587_2_6"/>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en-US"/>
              <a:t>02 - Introduire Xamarin</a:t>
            </a:r>
            <a:endParaRPr/>
          </a:p>
        </p:txBody>
      </p:sp>
      <p:sp>
        <p:nvSpPr>
          <p:cNvPr id="1656" name="Google Shape;1656;g20504be5587_2_6"/>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en-US"/>
              <a:t>Fonctionnement technique de Xamarin</a:t>
            </a:r>
            <a:endParaRPr/>
          </a:p>
          <a:p>
            <a:pPr indent="0" lvl="0" marL="0" rtl="0" algn="l">
              <a:lnSpc>
                <a:spcPct val="90000"/>
              </a:lnSpc>
              <a:spcBef>
                <a:spcPts val="0"/>
              </a:spcBef>
              <a:spcAft>
                <a:spcPts val="0"/>
              </a:spcAft>
              <a:buClr>
                <a:srgbClr val="007842"/>
              </a:buClr>
              <a:buSzPts val="1600"/>
              <a:buNone/>
            </a:pPr>
            <a:r>
              <a:t/>
            </a:r>
            <a:endParaRPr/>
          </a:p>
        </p:txBody>
      </p:sp>
      <p:sp>
        <p:nvSpPr>
          <p:cNvPr id="1657" name="Google Shape;1657;g20504be5587_2_6"/>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350">
                <a:solidFill>
                  <a:schemeClr val="dk1"/>
                </a:solidFill>
                <a:highlight>
                  <a:schemeClr val="lt1"/>
                </a:highlight>
                <a:latin typeface="Arial"/>
                <a:ea typeface="Arial"/>
                <a:cs typeface="Arial"/>
                <a:sym typeface="Arial"/>
              </a:rPr>
              <a:t>Le diagramme montre l’architecture globale d’une application Xamarin multiplateforme.</a:t>
            </a:r>
            <a:endParaRPr sz="1350">
              <a:solidFill>
                <a:schemeClr val="dk1"/>
              </a:solidFill>
              <a:highlight>
                <a:schemeClr val="lt1"/>
              </a:highlight>
              <a:latin typeface="Arial"/>
              <a:ea typeface="Arial"/>
              <a:cs typeface="Arial"/>
              <a:sym typeface="Arial"/>
            </a:endParaRPr>
          </a:p>
          <a:p>
            <a:pPr indent="-314325" lvl="0" marL="457200" rtl="0" algn="l">
              <a:lnSpc>
                <a:spcPct val="115000"/>
              </a:lnSpc>
              <a:spcBef>
                <a:spcPts val="1200"/>
              </a:spcBef>
              <a:spcAft>
                <a:spcPts val="0"/>
              </a:spcAft>
              <a:buClr>
                <a:schemeClr val="dk1"/>
              </a:buClr>
              <a:buSzPts val="1350"/>
              <a:buFont typeface="Arial"/>
              <a:buChar char="●"/>
            </a:pPr>
            <a:r>
              <a:rPr lang="en-US" sz="1350">
                <a:solidFill>
                  <a:schemeClr val="dk1"/>
                </a:solidFill>
                <a:highlight>
                  <a:schemeClr val="lt1"/>
                </a:highlight>
                <a:latin typeface="Arial"/>
                <a:ea typeface="Arial"/>
                <a:cs typeface="Arial"/>
                <a:sym typeface="Arial"/>
              </a:rPr>
              <a:t>Xamarin vous permet de créer une IU native sur chaque plateforme et d’écrire une logique métier en C#, qui est partagée entre les plateformes. </a:t>
            </a:r>
            <a:endParaRPr sz="1350">
              <a:solidFill>
                <a:schemeClr val="dk1"/>
              </a:solidFill>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350">
                <a:solidFill>
                  <a:schemeClr val="dk1"/>
                </a:solidFill>
                <a:highlight>
                  <a:schemeClr val="lt1"/>
                </a:highlight>
                <a:latin typeface="Arial"/>
                <a:ea typeface="Arial"/>
                <a:cs typeface="Arial"/>
                <a:sym typeface="Arial"/>
              </a:rPr>
              <a:t>Dans la plupart des cas, 80 % du code </a:t>
            </a:r>
            <a:endParaRPr sz="1350">
              <a:solidFill>
                <a:schemeClr val="dk1"/>
              </a:solidFill>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350">
                <a:solidFill>
                  <a:schemeClr val="dk1"/>
                </a:solidFill>
                <a:highlight>
                  <a:schemeClr val="lt1"/>
                </a:highlight>
                <a:latin typeface="Arial"/>
                <a:ea typeface="Arial"/>
                <a:cs typeface="Arial"/>
                <a:sym typeface="Arial"/>
              </a:rPr>
              <a:t>d’application peut être partagé à l’aide</a:t>
            </a:r>
            <a:endParaRPr sz="1350">
              <a:solidFill>
                <a:schemeClr val="dk1"/>
              </a:solidFill>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350">
                <a:solidFill>
                  <a:schemeClr val="dk1"/>
                </a:solidFill>
                <a:highlight>
                  <a:schemeClr val="lt1"/>
                </a:highlight>
                <a:latin typeface="Arial"/>
                <a:ea typeface="Arial"/>
                <a:cs typeface="Arial"/>
                <a:sym typeface="Arial"/>
              </a:rPr>
              <a:t> de Xamarin.</a:t>
            </a:r>
            <a:endParaRPr sz="1400">
              <a:solidFill>
                <a:srgbClr val="000000"/>
              </a:solidFill>
              <a:latin typeface="Arial"/>
              <a:ea typeface="Arial"/>
              <a:cs typeface="Arial"/>
              <a:sym typeface="Arial"/>
            </a:endParaRPr>
          </a:p>
          <a:p>
            <a:pPr indent="-314325" lvl="0" marL="457200" rtl="0" algn="l">
              <a:lnSpc>
                <a:spcPct val="115000"/>
              </a:lnSpc>
              <a:spcBef>
                <a:spcPts val="1200"/>
              </a:spcBef>
              <a:spcAft>
                <a:spcPts val="0"/>
              </a:spcAft>
              <a:buClr>
                <a:schemeClr val="dk1"/>
              </a:buClr>
              <a:buSzPts val="1350"/>
              <a:buFont typeface="Arial"/>
              <a:buChar char="●"/>
            </a:pPr>
            <a:r>
              <a:rPr lang="en-US" sz="1350">
                <a:solidFill>
                  <a:schemeClr val="dk1"/>
                </a:solidFill>
                <a:highlight>
                  <a:schemeClr val="lt1"/>
                </a:highlight>
                <a:latin typeface="Arial"/>
                <a:ea typeface="Arial"/>
                <a:cs typeface="Arial"/>
                <a:sym typeface="Arial"/>
              </a:rPr>
              <a:t>Xamarin est basé sur </a:t>
            </a:r>
            <a:r>
              <a:rPr b="1" lang="en-US" sz="1350">
                <a:solidFill>
                  <a:schemeClr val="dk1"/>
                </a:solidFill>
                <a:highlight>
                  <a:schemeClr val="lt1"/>
                </a:highlight>
                <a:latin typeface="Arial"/>
                <a:ea typeface="Arial"/>
                <a:cs typeface="Arial"/>
                <a:sym typeface="Arial"/>
              </a:rPr>
              <a:t>.NET</a:t>
            </a:r>
            <a:r>
              <a:rPr lang="en-US" sz="1350">
                <a:solidFill>
                  <a:schemeClr val="dk1"/>
                </a:solidFill>
                <a:highlight>
                  <a:schemeClr val="lt1"/>
                </a:highlight>
                <a:latin typeface="Arial"/>
                <a:ea typeface="Arial"/>
                <a:cs typeface="Arial"/>
                <a:sym typeface="Arial"/>
              </a:rPr>
              <a:t>, qui gère</a:t>
            </a:r>
            <a:endParaRPr sz="1350">
              <a:solidFill>
                <a:schemeClr val="dk1"/>
              </a:solidFill>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350">
                <a:solidFill>
                  <a:schemeClr val="dk1"/>
                </a:solidFill>
                <a:highlight>
                  <a:schemeClr val="lt1"/>
                </a:highlight>
                <a:latin typeface="Arial"/>
                <a:ea typeface="Arial"/>
                <a:cs typeface="Arial"/>
                <a:sym typeface="Arial"/>
              </a:rPr>
              <a:t> automatiquement les tâches telles que </a:t>
            </a:r>
            <a:endParaRPr sz="1350">
              <a:solidFill>
                <a:schemeClr val="dk1"/>
              </a:solidFill>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350">
                <a:solidFill>
                  <a:schemeClr val="dk1"/>
                </a:solidFill>
                <a:highlight>
                  <a:schemeClr val="lt1"/>
                </a:highlight>
                <a:latin typeface="Arial"/>
                <a:ea typeface="Arial"/>
                <a:cs typeface="Arial"/>
                <a:sym typeface="Arial"/>
              </a:rPr>
              <a:t>l’allocation de mémoire, le garbage </a:t>
            </a:r>
            <a:endParaRPr sz="1350">
              <a:solidFill>
                <a:schemeClr val="dk1"/>
              </a:solidFill>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350">
                <a:solidFill>
                  <a:schemeClr val="dk1"/>
                </a:solidFill>
                <a:highlight>
                  <a:schemeClr val="lt1"/>
                </a:highlight>
                <a:latin typeface="Arial"/>
                <a:ea typeface="Arial"/>
                <a:cs typeface="Arial"/>
                <a:sym typeface="Arial"/>
              </a:rPr>
              <a:t>collection et l’interopérabilité avec</a:t>
            </a:r>
            <a:endParaRPr sz="1350">
              <a:solidFill>
                <a:schemeClr val="dk1"/>
              </a:solidFill>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350">
                <a:solidFill>
                  <a:schemeClr val="dk1"/>
                </a:solidFill>
                <a:highlight>
                  <a:schemeClr val="lt1"/>
                </a:highlight>
                <a:latin typeface="Arial"/>
                <a:ea typeface="Arial"/>
                <a:cs typeface="Arial"/>
                <a:sym typeface="Arial"/>
              </a:rPr>
              <a:t> les plateformes sous-jacentes.</a:t>
            </a:r>
            <a:endParaRPr>
              <a:solidFill>
                <a:srgbClr val="E6E6E6"/>
              </a:solidFill>
              <a:highlight>
                <a:srgbClr val="171717"/>
              </a:highlight>
              <a:latin typeface="Helvetica Neue"/>
              <a:ea typeface="Helvetica Neue"/>
              <a:cs typeface="Helvetica Neue"/>
              <a:sym typeface="Helvetica Neue"/>
            </a:endParaRPr>
          </a:p>
          <a:p>
            <a:pPr indent="0" lvl="0" marL="0" rtl="0" algn="just">
              <a:lnSpc>
                <a:spcPct val="133333"/>
              </a:lnSpc>
              <a:spcBef>
                <a:spcPts val="0"/>
              </a:spcBef>
              <a:spcAft>
                <a:spcPts val="0"/>
              </a:spcAft>
              <a:buClr>
                <a:srgbClr val="565656"/>
              </a:buClr>
              <a:buSzPts val="1200"/>
              <a:buFont typeface="Arial"/>
              <a:buNone/>
            </a:pPr>
            <a:r>
              <a:rPr lang="en-US"/>
              <a:t> </a:t>
            </a:r>
            <a:endParaRPr/>
          </a:p>
        </p:txBody>
      </p:sp>
      <p:sp>
        <p:nvSpPr>
          <p:cNvPr id="1658" name="Google Shape;1658;g20504be5587_2_6"/>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None/>
            </a:pPr>
            <a:r>
              <a:rPr lang="en-US"/>
              <a:t>Fonctionnement de Xamarin</a:t>
            </a:r>
            <a:endParaRPr sz="1800">
              <a:solidFill>
                <a:srgbClr val="E6E6E6"/>
              </a:solidFill>
              <a:highlight>
                <a:srgbClr val="171717"/>
              </a:highlight>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b="0" sz="1200">
              <a:solidFill>
                <a:srgbClr val="E6E6E6"/>
              </a:solidFill>
              <a:highlight>
                <a:srgbClr val="171717"/>
              </a:highlight>
              <a:latin typeface="Helvetica Neue"/>
              <a:ea typeface="Helvetica Neue"/>
              <a:cs typeface="Helvetica Neue"/>
              <a:sym typeface="Helvetica Neue"/>
            </a:endParaRPr>
          </a:p>
          <a:p>
            <a:pPr indent="0" lvl="0" marL="0" rtl="0" algn="l">
              <a:lnSpc>
                <a:spcPct val="100000"/>
              </a:lnSpc>
              <a:spcBef>
                <a:spcPts val="0"/>
              </a:spcBef>
              <a:spcAft>
                <a:spcPts val="0"/>
              </a:spcAft>
              <a:buClr>
                <a:srgbClr val="007842"/>
              </a:buClr>
              <a:buSzPts val="1600"/>
              <a:buNone/>
            </a:pPr>
            <a:r>
              <a:t/>
            </a:r>
            <a:endParaRPr/>
          </a:p>
        </p:txBody>
      </p:sp>
      <p:pic>
        <p:nvPicPr>
          <p:cNvPr id="1659" name="Google Shape;1659;g20504be5587_2_6"/>
          <p:cNvPicPr preferRelativeResize="0"/>
          <p:nvPr/>
        </p:nvPicPr>
        <p:blipFill rotWithShape="1">
          <a:blip r:embed="rId3">
            <a:alphaModFix/>
          </a:blip>
          <a:srcRect b="0" l="0" r="0" t="0"/>
          <a:stretch/>
        </p:blipFill>
        <p:spPr>
          <a:xfrm>
            <a:off x="4513598" y="2773800"/>
            <a:ext cx="6671950" cy="3673625"/>
          </a:xfrm>
          <a:prstGeom prst="rect">
            <a:avLst/>
          </a:prstGeom>
          <a:noFill/>
          <a:ln>
            <a:noFill/>
          </a:ln>
        </p:spPr>
      </p:pic>
      <p:sp>
        <p:nvSpPr>
          <p:cNvPr id="1660" name="Google Shape;1660;g20504be5587_2_6"/>
          <p:cNvSpPr txBox="1"/>
          <p:nvPr/>
        </p:nvSpPr>
        <p:spPr>
          <a:xfrm>
            <a:off x="6526450" y="6262775"/>
            <a:ext cx="3806400" cy="369300"/>
          </a:xfrm>
          <a:prstGeom prst="rect">
            <a:avLst/>
          </a:prstGeom>
          <a:noFill/>
          <a:ln>
            <a:noFill/>
          </a:ln>
        </p:spPr>
        <p:txBody>
          <a:bodyPr anchorCtr="0" anchor="t" bIns="91425" lIns="91425" spcFirstLastPara="1" rIns="91425" wrap="square" tIns="91425">
            <a:spAutoFit/>
          </a:bodyPr>
          <a:lstStyle/>
          <a:p>
            <a:pPr indent="45720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Source: learn.microsoft.com/</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4" name="Shape 1664"/>
        <p:cNvGrpSpPr/>
        <p:nvPr/>
      </p:nvGrpSpPr>
      <p:grpSpPr>
        <a:xfrm>
          <a:off x="0" y="0"/>
          <a:ext cx="0" cy="0"/>
          <a:chOff x="0" y="0"/>
          <a:chExt cx="0" cy="0"/>
        </a:xfrm>
      </p:grpSpPr>
      <p:sp>
        <p:nvSpPr>
          <p:cNvPr id="1665" name="Google Shape;1665;g20504be5587_2_26"/>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7842"/>
              </a:buClr>
              <a:buSzPts val="2800"/>
              <a:buNone/>
            </a:pPr>
            <a:r>
              <a:rPr b="1" lang="en-US">
                <a:solidFill>
                  <a:srgbClr val="007842"/>
                </a:solidFill>
              </a:rPr>
              <a:t>CHAPITRE </a:t>
            </a:r>
            <a:r>
              <a:rPr lang="en-US"/>
              <a:t>2</a:t>
            </a:r>
            <a:endParaRPr/>
          </a:p>
        </p:txBody>
      </p:sp>
      <p:sp>
        <p:nvSpPr>
          <p:cNvPr id="1666" name="Google Shape;1666;g20504be5587_2_26"/>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7842"/>
              </a:buClr>
              <a:buSzPts val="2400"/>
              <a:buNone/>
            </a:pPr>
            <a:r>
              <a:rPr b="1" lang="en-US" sz="2400">
                <a:solidFill>
                  <a:srgbClr val="007842"/>
                </a:solidFill>
              </a:rPr>
              <a:t>Introduire </a:t>
            </a:r>
            <a:r>
              <a:rPr lang="en-US"/>
              <a:t>Xamarin</a:t>
            </a:r>
            <a:endParaRPr/>
          </a:p>
        </p:txBody>
      </p:sp>
      <p:sp>
        <p:nvSpPr>
          <p:cNvPr id="1667" name="Google Shape;1667;g20504be5587_2_26"/>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D1D1D1"/>
              </a:buClr>
              <a:buSzPts val="1600"/>
              <a:buFont typeface="Arial"/>
              <a:buAutoNum type="arabicPeriod"/>
            </a:pPr>
            <a:r>
              <a:rPr lang="en-US">
                <a:solidFill>
                  <a:srgbClr val="D1D1D1"/>
                </a:solidFill>
              </a:rPr>
              <a:t>Avantages et limites de Xamarin</a:t>
            </a:r>
            <a:endParaRPr b="1">
              <a:solidFill>
                <a:srgbClr val="FF7800"/>
              </a:solidFill>
            </a:endParaRPr>
          </a:p>
          <a:p>
            <a:pPr indent="-342900" lvl="0" marL="342900" rtl="0" algn="l">
              <a:lnSpc>
                <a:spcPct val="100000"/>
              </a:lnSpc>
              <a:spcBef>
                <a:spcPts val="600"/>
              </a:spcBef>
              <a:spcAft>
                <a:spcPts val="0"/>
              </a:spcAft>
              <a:buClr>
                <a:srgbClr val="D1D1D1"/>
              </a:buClr>
              <a:buSzPts val="1600"/>
              <a:buFont typeface="Arial"/>
              <a:buAutoNum type="arabicPeriod"/>
            </a:pPr>
            <a:r>
              <a:rPr lang="en-US">
                <a:solidFill>
                  <a:srgbClr val="D1D1D1"/>
                </a:solidFill>
              </a:rPr>
              <a:t>Fonctionnement technique de Xamarin</a:t>
            </a:r>
            <a:endParaRPr>
              <a:solidFill>
                <a:srgbClr val="D1D1D1"/>
              </a:solidFill>
            </a:endParaRPr>
          </a:p>
          <a:p>
            <a:pPr indent="-342900" lvl="0" marL="342900" rtl="0" algn="l">
              <a:lnSpc>
                <a:spcPct val="100000"/>
              </a:lnSpc>
              <a:spcBef>
                <a:spcPts val="600"/>
              </a:spcBef>
              <a:spcAft>
                <a:spcPts val="0"/>
              </a:spcAft>
              <a:buClr>
                <a:srgbClr val="018146"/>
              </a:buClr>
              <a:buSzPts val="1600"/>
              <a:buFont typeface="Arial"/>
              <a:buAutoNum type="arabicPeriod"/>
            </a:pPr>
            <a:r>
              <a:rPr b="1" lang="en-US">
                <a:solidFill>
                  <a:srgbClr val="018146"/>
                </a:solidFill>
              </a:rPr>
              <a:t>Outils Xamarin</a:t>
            </a:r>
            <a:endParaRPr>
              <a:solidFill>
                <a:srgbClr val="018146"/>
              </a:solidFill>
            </a:endParaRPr>
          </a:p>
          <a:p>
            <a:pPr indent="0" lvl="0" marL="342900" rtl="0" algn="l">
              <a:lnSpc>
                <a:spcPct val="100000"/>
              </a:lnSpc>
              <a:spcBef>
                <a:spcPts val="600"/>
              </a:spcBef>
              <a:spcAft>
                <a:spcPts val="0"/>
              </a:spcAft>
              <a:buSzPts val="1600"/>
              <a:buNone/>
            </a:pPr>
            <a:r>
              <a:t/>
            </a:r>
            <a:endParaRPr b="1" sz="1700">
              <a:solidFill>
                <a:schemeClr val="accen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1" name="Shape 1671"/>
        <p:cNvGrpSpPr/>
        <p:nvPr/>
      </p:nvGrpSpPr>
      <p:grpSpPr>
        <a:xfrm>
          <a:off x="0" y="0"/>
          <a:ext cx="0" cy="0"/>
          <a:chOff x="0" y="0"/>
          <a:chExt cx="0" cy="0"/>
        </a:xfrm>
      </p:grpSpPr>
      <p:sp>
        <p:nvSpPr>
          <p:cNvPr id="1672" name="Google Shape;1672;g20504be5587_2_32"/>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en-US"/>
              <a:t>02 - Introduire Xamarin</a:t>
            </a:r>
            <a:endParaRPr/>
          </a:p>
        </p:txBody>
      </p:sp>
      <p:sp>
        <p:nvSpPr>
          <p:cNvPr id="1673" name="Google Shape;1673;g20504be5587_2_32"/>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en-US"/>
              <a:t>Outils Xamarin</a:t>
            </a:r>
            <a:endParaRPr/>
          </a:p>
          <a:p>
            <a:pPr indent="0" lvl="0" marL="0" rtl="0" algn="l">
              <a:lnSpc>
                <a:spcPct val="90000"/>
              </a:lnSpc>
              <a:spcBef>
                <a:spcPts val="0"/>
              </a:spcBef>
              <a:spcAft>
                <a:spcPts val="0"/>
              </a:spcAft>
              <a:buClr>
                <a:srgbClr val="007842"/>
              </a:buClr>
              <a:buSzPts val="1600"/>
              <a:buNone/>
            </a:pPr>
            <a:r>
              <a:t/>
            </a:r>
            <a:endParaRPr/>
          </a:p>
        </p:txBody>
      </p:sp>
      <p:sp>
        <p:nvSpPr>
          <p:cNvPr id="1674" name="Google Shape;1674;g20504be5587_2_32"/>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sz="1400">
              <a:solidFill>
                <a:srgbClr val="000000"/>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400">
                <a:solidFill>
                  <a:srgbClr val="000000"/>
                </a:solidFill>
                <a:latin typeface="Arial"/>
                <a:ea typeface="Arial"/>
                <a:cs typeface="Arial"/>
                <a:sym typeface="Arial"/>
              </a:rPr>
              <a:t>Les outils conçus pour améliorer votre expérience de développement Xamarin.</a:t>
            </a:r>
            <a:endParaRPr>
              <a:solidFill>
                <a:srgbClr val="E6E6E6"/>
              </a:solidFill>
              <a:highlight>
                <a:srgbClr val="171717"/>
              </a:highlight>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just">
              <a:lnSpc>
                <a:spcPct val="133333"/>
              </a:lnSpc>
              <a:spcBef>
                <a:spcPts val="0"/>
              </a:spcBef>
              <a:spcAft>
                <a:spcPts val="0"/>
              </a:spcAft>
              <a:buClr>
                <a:srgbClr val="565656"/>
              </a:buClr>
              <a:buSzPts val="1200"/>
              <a:buFont typeface="Arial"/>
              <a:buNone/>
            </a:pPr>
            <a:r>
              <a:t/>
            </a:r>
            <a:endParaRPr/>
          </a:p>
        </p:txBody>
      </p:sp>
      <p:sp>
        <p:nvSpPr>
          <p:cNvPr id="1675" name="Google Shape;1675;g20504be5587_2_32"/>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None/>
            </a:pPr>
            <a:r>
              <a:rPr lang="en-US"/>
              <a:t>Outils Xamarin</a:t>
            </a:r>
            <a:endParaRPr sz="2300">
              <a:solidFill>
                <a:srgbClr val="E6E6E6"/>
              </a:solidFill>
              <a:highlight>
                <a:srgbClr val="171717"/>
              </a:highlight>
              <a:latin typeface="Helvetica Neue"/>
              <a:ea typeface="Helvetica Neue"/>
              <a:cs typeface="Helvetica Neue"/>
              <a:sym typeface="Helvetica Neue"/>
            </a:endParaRPr>
          </a:p>
          <a:p>
            <a:pPr indent="0" lvl="0" marL="0" rtl="0" algn="l">
              <a:lnSpc>
                <a:spcPct val="100000"/>
              </a:lnSpc>
              <a:spcBef>
                <a:spcPts val="0"/>
              </a:spcBef>
              <a:spcAft>
                <a:spcPts val="0"/>
              </a:spcAft>
              <a:buClr>
                <a:srgbClr val="007842"/>
              </a:buClr>
              <a:buSzPts val="1600"/>
              <a:buNone/>
            </a:pPr>
            <a:r>
              <a:t/>
            </a:r>
            <a:endParaRPr/>
          </a:p>
        </p:txBody>
      </p:sp>
      <p:sp>
        <p:nvSpPr>
          <p:cNvPr id="1676" name="Google Shape;1676;g20504be5587_2_32"/>
          <p:cNvSpPr txBox="1"/>
          <p:nvPr/>
        </p:nvSpPr>
        <p:spPr>
          <a:xfrm>
            <a:off x="1150200" y="4229500"/>
            <a:ext cx="3134700" cy="13554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30000"/>
              </a:lnSpc>
              <a:spcBef>
                <a:spcPts val="230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iOS Simulator pour Windows</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1400"/>
              </a:spcBef>
              <a:spcAft>
                <a:spcPts val="0"/>
              </a:spcAft>
              <a:buClr>
                <a:schemeClr val="dk1"/>
              </a:buClr>
              <a:buSzPts val="1100"/>
              <a:buFont typeface="Arial"/>
              <a:buNone/>
            </a:pPr>
            <a:r>
              <a:rPr b="0" i="0" lang="en-US" sz="1400" u="none" cap="none" strike="noStrike">
                <a:solidFill>
                  <a:srgbClr val="000000"/>
                </a:solidFill>
                <a:latin typeface="Arial"/>
                <a:ea typeface="Arial"/>
                <a:cs typeface="Arial"/>
                <a:sym typeface="Arial"/>
              </a:rPr>
              <a:t>Interagissez avec iOS Simulator sur Windows à l’aide de Visual Studio.</a:t>
            </a:r>
            <a:endParaRPr b="0" i="0" sz="1200" u="none" cap="none" strike="noStrike">
              <a:solidFill>
                <a:srgbClr val="E6E6E6"/>
              </a:solidFill>
              <a:highlight>
                <a:srgbClr val="171717"/>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77" name="Google Shape;1677;g20504be5587_2_32"/>
          <p:cNvPicPr preferRelativeResize="0"/>
          <p:nvPr/>
        </p:nvPicPr>
        <p:blipFill rotWithShape="1">
          <a:blip r:embed="rId3">
            <a:alphaModFix/>
          </a:blip>
          <a:srcRect b="0" l="0" r="0" t="0"/>
          <a:stretch/>
        </p:blipFill>
        <p:spPr>
          <a:xfrm>
            <a:off x="1062150" y="2773150"/>
            <a:ext cx="2857500" cy="1000125"/>
          </a:xfrm>
          <a:prstGeom prst="rect">
            <a:avLst/>
          </a:prstGeom>
          <a:noFill/>
          <a:ln>
            <a:noFill/>
          </a:ln>
        </p:spPr>
      </p:pic>
      <p:sp>
        <p:nvSpPr>
          <p:cNvPr id="1678" name="Google Shape;1678;g20504be5587_2_32"/>
          <p:cNvSpPr txBox="1"/>
          <p:nvPr/>
        </p:nvSpPr>
        <p:spPr>
          <a:xfrm>
            <a:off x="6501575" y="4146575"/>
            <a:ext cx="3176100" cy="1715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30000"/>
              </a:lnSpc>
              <a:spcBef>
                <a:spcPts val="230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Xamarin Profiler</a:t>
            </a:r>
            <a:endParaRPr b="1" i="0" sz="1400" u="none" cap="none" strike="noStrike">
              <a:solidFill>
                <a:srgbClr val="000000"/>
              </a:solidFill>
              <a:latin typeface="Arial"/>
              <a:ea typeface="Arial"/>
              <a:cs typeface="Arial"/>
              <a:sym typeface="Arial"/>
            </a:endParaRPr>
          </a:p>
          <a:p>
            <a:pPr indent="0" lvl="0" marL="0" marR="0" rtl="0" algn="l">
              <a:lnSpc>
                <a:spcPct val="130000"/>
              </a:lnSpc>
              <a:spcBef>
                <a:spcPts val="23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Identifiez et résolvez les problèmes de performances.</a:t>
            </a:r>
            <a:endParaRPr b="0" i="0" sz="1200" u="none" cap="none" strike="noStrike">
              <a:solidFill>
                <a:srgbClr val="E6E6E6"/>
              </a:solidFill>
              <a:highlight>
                <a:srgbClr val="171717"/>
              </a:highlight>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79" name="Google Shape;1679;g20504be5587_2_32"/>
          <p:cNvPicPr preferRelativeResize="0"/>
          <p:nvPr/>
        </p:nvPicPr>
        <p:blipFill rotWithShape="1">
          <a:blip r:embed="rId4">
            <a:alphaModFix/>
          </a:blip>
          <a:srcRect b="0" l="0" r="0" t="0"/>
          <a:stretch/>
        </p:blipFill>
        <p:spPr>
          <a:xfrm>
            <a:off x="6660875" y="2773150"/>
            <a:ext cx="2857500" cy="100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2"/>
          <p:cNvSpPr txBox="1"/>
          <p:nvPr>
            <p:ph idx="1" type="body"/>
          </p:nvPr>
        </p:nvSpPr>
        <p:spPr>
          <a:xfrm>
            <a:off x="7283557" y="631825"/>
            <a:ext cx="4346469" cy="5211763"/>
          </a:xfrm>
          <a:prstGeom prst="rect">
            <a:avLst/>
          </a:prstGeom>
          <a:noFill/>
          <a:ln>
            <a:noFill/>
          </a:ln>
        </p:spPr>
        <p:txBody>
          <a:bodyPr anchorCtr="0" anchor="ctr" bIns="72000" lIns="72000" spcFirstLastPara="1" rIns="72000" wrap="square" tIns="72000">
            <a:normAutofit fontScale="92500" lnSpcReduction="10000"/>
          </a:bodyPr>
          <a:lstStyle/>
          <a:p>
            <a:pPr indent="-278475" lvl="0" marL="288000" rtl="0" algn="ctr">
              <a:lnSpc>
                <a:spcPct val="115000"/>
              </a:lnSpc>
              <a:spcBef>
                <a:spcPts val="0"/>
              </a:spcBef>
              <a:spcAft>
                <a:spcPts val="0"/>
              </a:spcAft>
              <a:buSzPct val="100000"/>
              <a:buAutoNum type="arabicPeriod"/>
            </a:pPr>
            <a:r>
              <a:rPr b="1" lang="en-US" sz="2000">
                <a:solidFill>
                  <a:srgbClr val="0059A1"/>
                </a:solidFill>
              </a:rPr>
              <a:t> Introduire le développement multiplateforme</a:t>
            </a:r>
            <a:endParaRPr sz="1400">
              <a:solidFill>
                <a:srgbClr val="565656"/>
              </a:solidFill>
            </a:endParaRPr>
          </a:p>
          <a:p>
            <a:pPr indent="-137332" lvl="0" marL="144000" rtl="0" algn="ctr">
              <a:lnSpc>
                <a:spcPct val="114285"/>
              </a:lnSpc>
              <a:spcBef>
                <a:spcPts val="600"/>
              </a:spcBef>
              <a:spcAft>
                <a:spcPts val="0"/>
              </a:spcAft>
              <a:buClr>
                <a:schemeClr val="dk1"/>
              </a:buClr>
              <a:buSzPct val="100000"/>
              <a:buFont typeface="Arial"/>
              <a:buChar char="•"/>
            </a:pPr>
            <a:r>
              <a:rPr b="0" lang="en-US" sz="1400">
                <a:solidFill>
                  <a:schemeClr val="dk1"/>
                </a:solidFill>
              </a:rPr>
              <a:t> Introduire Cordova</a:t>
            </a:r>
            <a:endParaRPr sz="1400">
              <a:solidFill>
                <a:schemeClr val="dk1"/>
              </a:solidFill>
            </a:endParaRPr>
          </a:p>
          <a:p>
            <a:pPr indent="-137332" lvl="0" marL="144000" rtl="0" algn="ctr">
              <a:lnSpc>
                <a:spcPct val="114285"/>
              </a:lnSpc>
              <a:spcBef>
                <a:spcPts val="600"/>
              </a:spcBef>
              <a:spcAft>
                <a:spcPts val="0"/>
              </a:spcAft>
              <a:buClr>
                <a:schemeClr val="dk1"/>
              </a:buClr>
              <a:buSzPct val="100000"/>
              <a:buFont typeface="Arial"/>
              <a:buChar char="•"/>
            </a:pPr>
            <a:r>
              <a:rPr b="0" lang="en-US" sz="1400">
                <a:solidFill>
                  <a:schemeClr val="dk1"/>
                </a:solidFill>
              </a:rPr>
              <a:t>Introduire Xamarin</a:t>
            </a:r>
            <a:endParaRPr sz="1400">
              <a:solidFill>
                <a:schemeClr val="dk1"/>
              </a:solidFill>
            </a:endParaRPr>
          </a:p>
          <a:p>
            <a:pPr indent="-137332" lvl="0" marL="144000" rtl="0" algn="ctr">
              <a:lnSpc>
                <a:spcPct val="114285"/>
              </a:lnSpc>
              <a:spcBef>
                <a:spcPts val="600"/>
              </a:spcBef>
              <a:spcAft>
                <a:spcPts val="0"/>
              </a:spcAft>
              <a:buClr>
                <a:schemeClr val="dk1"/>
              </a:buClr>
              <a:buSzPct val="100000"/>
              <a:buFont typeface="Arial"/>
              <a:buChar char="•"/>
            </a:pPr>
            <a:r>
              <a:rPr b="0" lang="en-US" sz="1400">
                <a:solidFill>
                  <a:schemeClr val="dk1"/>
                </a:solidFill>
              </a:rPr>
              <a:t>Introduire Flutter</a:t>
            </a:r>
            <a:endParaRPr sz="1400">
              <a:solidFill>
                <a:schemeClr val="dk1"/>
              </a:solidFill>
            </a:endParaRPr>
          </a:p>
          <a:p>
            <a:pPr indent="-278475" lvl="0" marL="288000" rtl="0" algn="ctr">
              <a:lnSpc>
                <a:spcPct val="115000"/>
              </a:lnSpc>
              <a:spcBef>
                <a:spcPts val="1200"/>
              </a:spcBef>
              <a:spcAft>
                <a:spcPts val="0"/>
              </a:spcAft>
              <a:buSzPct val="100000"/>
              <a:buAutoNum type="arabicPeriod" startAt="2"/>
            </a:pPr>
            <a:r>
              <a:rPr b="1" lang="en-US" sz="2000">
                <a:solidFill>
                  <a:srgbClr val="0059A1"/>
                </a:solidFill>
              </a:rPr>
              <a:t>Découvrir le langage de programmation Dart</a:t>
            </a:r>
            <a:endParaRPr sz="1400">
              <a:solidFill>
                <a:srgbClr val="565656"/>
              </a:solidFill>
            </a:endParaRPr>
          </a:p>
          <a:p>
            <a:pPr indent="-137332" lvl="0" marL="144000" rtl="0" algn="ctr">
              <a:lnSpc>
                <a:spcPct val="114285"/>
              </a:lnSpc>
              <a:spcBef>
                <a:spcPts val="600"/>
              </a:spcBef>
              <a:spcAft>
                <a:spcPts val="0"/>
              </a:spcAft>
              <a:buClr>
                <a:schemeClr val="dk1"/>
              </a:buClr>
              <a:buSzPct val="100000"/>
              <a:buFont typeface="Arial"/>
              <a:buChar char="•"/>
            </a:pPr>
            <a:r>
              <a:rPr b="0" lang="en-US" sz="1400">
                <a:solidFill>
                  <a:schemeClr val="dk1"/>
                </a:solidFill>
              </a:rPr>
              <a:t>Découvrir le langage Dart</a:t>
            </a:r>
            <a:endParaRPr>
              <a:solidFill>
                <a:schemeClr val="dk1"/>
              </a:solidFill>
            </a:endParaRPr>
          </a:p>
          <a:p>
            <a:pPr indent="-137332" lvl="0" marL="144000" rtl="0" algn="ctr">
              <a:lnSpc>
                <a:spcPct val="114285"/>
              </a:lnSpc>
              <a:spcBef>
                <a:spcPts val="600"/>
              </a:spcBef>
              <a:spcAft>
                <a:spcPts val="0"/>
              </a:spcAft>
              <a:buClr>
                <a:schemeClr val="dk1"/>
              </a:buClr>
              <a:buSzPct val="100000"/>
              <a:buFont typeface="Arial"/>
              <a:buChar char="•"/>
            </a:pPr>
            <a:r>
              <a:rPr b="0" lang="en-US" sz="1400">
                <a:solidFill>
                  <a:schemeClr val="dk1"/>
                </a:solidFill>
              </a:rPr>
              <a:t>Programmation</a:t>
            </a:r>
            <a:r>
              <a:rPr b="0" lang="en-US" sz="1400">
                <a:solidFill>
                  <a:schemeClr val="dk1"/>
                </a:solidFill>
              </a:rPr>
              <a:t> orientée objet avec Dart</a:t>
            </a:r>
            <a:endParaRPr>
              <a:solidFill>
                <a:schemeClr val="dk1"/>
              </a:solidFill>
            </a:endParaRPr>
          </a:p>
          <a:p>
            <a:pPr indent="-137332" lvl="0" marL="144000" rtl="0" algn="ctr">
              <a:lnSpc>
                <a:spcPct val="114285"/>
              </a:lnSpc>
              <a:spcBef>
                <a:spcPts val="600"/>
              </a:spcBef>
              <a:spcAft>
                <a:spcPts val="0"/>
              </a:spcAft>
              <a:buClr>
                <a:schemeClr val="dk1"/>
              </a:buClr>
              <a:buSzPct val="100000"/>
              <a:buFont typeface="Arial"/>
              <a:buChar char="•"/>
            </a:pPr>
            <a:r>
              <a:rPr b="0" lang="en-US" sz="1400">
                <a:solidFill>
                  <a:schemeClr val="dk1"/>
                </a:solidFill>
              </a:rPr>
              <a:t>Utilisation des widgets de base</a:t>
            </a:r>
            <a:endParaRPr>
              <a:solidFill>
                <a:schemeClr val="dk1"/>
              </a:solidFill>
            </a:endParaRPr>
          </a:p>
          <a:p>
            <a:pPr indent="-278475" lvl="0" marL="288000" rtl="0" algn="ctr">
              <a:lnSpc>
                <a:spcPct val="80000"/>
              </a:lnSpc>
              <a:spcBef>
                <a:spcPts val="1200"/>
              </a:spcBef>
              <a:spcAft>
                <a:spcPts val="0"/>
              </a:spcAft>
              <a:buSzPct val="100000"/>
              <a:buAutoNum type="arabicPeriod" startAt="3"/>
            </a:pPr>
            <a:r>
              <a:rPr b="1" lang="en-US" sz="2000">
                <a:solidFill>
                  <a:srgbClr val="0059A1"/>
                </a:solidFill>
              </a:rPr>
              <a:t>Manipuler les données </a:t>
            </a:r>
            <a:endParaRPr sz="1400">
              <a:solidFill>
                <a:srgbClr val="565656"/>
              </a:solidFill>
            </a:endParaRPr>
          </a:p>
          <a:p>
            <a:pPr indent="-137332" lvl="0" marL="144000" rtl="0" algn="ctr">
              <a:lnSpc>
                <a:spcPct val="114285"/>
              </a:lnSpc>
              <a:spcBef>
                <a:spcPts val="600"/>
              </a:spcBef>
              <a:spcAft>
                <a:spcPts val="0"/>
              </a:spcAft>
              <a:buClr>
                <a:schemeClr val="dk1"/>
              </a:buClr>
              <a:buSzPct val="100000"/>
              <a:buFont typeface="Arial"/>
              <a:buChar char="•"/>
            </a:pPr>
            <a:r>
              <a:rPr b="0" lang="en-US" sz="1400">
                <a:solidFill>
                  <a:schemeClr val="dk1"/>
                </a:solidFill>
              </a:rPr>
              <a:t>Utiliser le package http</a:t>
            </a:r>
            <a:endParaRPr>
              <a:solidFill>
                <a:schemeClr val="dk1"/>
              </a:solidFill>
            </a:endParaRPr>
          </a:p>
          <a:p>
            <a:pPr indent="-137332" lvl="0" marL="144000" rtl="0" algn="ctr">
              <a:lnSpc>
                <a:spcPct val="114285"/>
              </a:lnSpc>
              <a:spcBef>
                <a:spcPts val="600"/>
              </a:spcBef>
              <a:spcAft>
                <a:spcPts val="0"/>
              </a:spcAft>
              <a:buClr>
                <a:schemeClr val="dk1"/>
              </a:buClr>
              <a:buSzPct val="100000"/>
              <a:buFont typeface="Arial"/>
              <a:buChar char="•"/>
            </a:pPr>
            <a:r>
              <a:rPr b="0" lang="en-US" sz="1400">
                <a:solidFill>
                  <a:schemeClr val="dk1"/>
                </a:solidFill>
              </a:rPr>
              <a:t>Utiliser SQLite et le plugin sqflite</a:t>
            </a:r>
            <a:endParaRPr>
              <a:solidFill>
                <a:schemeClr val="dk1"/>
              </a:solidFill>
            </a:endParaRPr>
          </a:p>
          <a:p>
            <a:pPr indent="-278475" lvl="0" marL="288000" rtl="0" algn="ctr">
              <a:lnSpc>
                <a:spcPct val="80000"/>
              </a:lnSpc>
              <a:spcBef>
                <a:spcPts val="1200"/>
              </a:spcBef>
              <a:spcAft>
                <a:spcPts val="0"/>
              </a:spcAft>
              <a:buSzPct val="100000"/>
              <a:buAutoNum type="arabicPeriod" startAt="4"/>
            </a:pPr>
            <a:r>
              <a:rPr b="1" lang="en-US" sz="2000">
                <a:solidFill>
                  <a:srgbClr val="0059A1"/>
                </a:solidFill>
              </a:rPr>
              <a:t>Maîtriser la Navigation et le routing </a:t>
            </a:r>
            <a:endParaRPr>
              <a:solidFill>
                <a:srgbClr val="565656"/>
              </a:solidFill>
            </a:endParaRPr>
          </a:p>
          <a:p>
            <a:pPr indent="-137332" lvl="0" marL="144000" rtl="0" algn="ctr">
              <a:lnSpc>
                <a:spcPct val="114285"/>
              </a:lnSpc>
              <a:spcBef>
                <a:spcPts val="600"/>
              </a:spcBef>
              <a:spcAft>
                <a:spcPts val="0"/>
              </a:spcAft>
              <a:buClr>
                <a:schemeClr val="dk1"/>
              </a:buClr>
              <a:buSzPct val="100000"/>
              <a:buFont typeface="Arial"/>
              <a:buChar char="•"/>
            </a:pPr>
            <a:r>
              <a:rPr b="0" lang="en-US" sz="1400">
                <a:solidFill>
                  <a:schemeClr val="dk1"/>
                </a:solidFill>
              </a:rPr>
              <a:t>Gérer les états</a:t>
            </a:r>
            <a:endParaRPr>
              <a:solidFill>
                <a:schemeClr val="dk1"/>
              </a:solidFill>
            </a:endParaRPr>
          </a:p>
          <a:p>
            <a:pPr indent="-137332" lvl="0" marL="144000" rtl="0" algn="ctr">
              <a:lnSpc>
                <a:spcPct val="114285"/>
              </a:lnSpc>
              <a:spcBef>
                <a:spcPts val="600"/>
              </a:spcBef>
              <a:spcAft>
                <a:spcPts val="0"/>
              </a:spcAft>
              <a:buClr>
                <a:schemeClr val="dk1"/>
              </a:buClr>
              <a:buSzPct val="100000"/>
              <a:buFont typeface="Arial"/>
              <a:buChar char="•"/>
            </a:pPr>
            <a:r>
              <a:rPr b="0" lang="en-US" sz="1400">
                <a:solidFill>
                  <a:schemeClr val="dk1"/>
                </a:solidFill>
              </a:rPr>
              <a:t>Naviguer entre deux écrans</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3" name="Shape 1683"/>
        <p:cNvGrpSpPr/>
        <p:nvPr/>
      </p:nvGrpSpPr>
      <p:grpSpPr>
        <a:xfrm>
          <a:off x="0" y="0"/>
          <a:ext cx="0" cy="0"/>
          <a:chOff x="0" y="0"/>
          <a:chExt cx="0" cy="0"/>
        </a:xfrm>
      </p:grpSpPr>
      <p:sp>
        <p:nvSpPr>
          <p:cNvPr id="1684" name="Google Shape;1684;g20504be5587_2_39"/>
          <p:cNvSpPr txBox="1"/>
          <p:nvPr>
            <p:ph idx="1"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342900" rtl="0" algn="l">
              <a:lnSpc>
                <a:spcPct val="100000"/>
              </a:lnSpc>
              <a:spcBef>
                <a:spcPts val="600"/>
              </a:spcBef>
              <a:spcAft>
                <a:spcPts val="0"/>
              </a:spcAft>
              <a:buSzPts val="1600"/>
              <a:buNone/>
            </a:pPr>
            <a:r>
              <a:t/>
            </a:r>
            <a:endParaRPr>
              <a:solidFill>
                <a:schemeClr val="dk1"/>
              </a:solidFill>
            </a:endParaRPr>
          </a:p>
          <a:p>
            <a:pPr indent="-342900" lvl="0" marL="342900" rtl="0" algn="l">
              <a:lnSpc>
                <a:spcPct val="115000"/>
              </a:lnSpc>
              <a:spcBef>
                <a:spcPts val="0"/>
              </a:spcBef>
              <a:spcAft>
                <a:spcPts val="0"/>
              </a:spcAft>
              <a:buClr>
                <a:schemeClr val="dk1"/>
              </a:buClr>
              <a:buSzPts val="1600"/>
              <a:buChar char="•"/>
            </a:pPr>
            <a:r>
              <a:rPr lang="en-US">
                <a:solidFill>
                  <a:schemeClr val="dk1"/>
                </a:solidFill>
              </a:rPr>
              <a:t>Les avantages et limites de Flutter</a:t>
            </a:r>
            <a:endParaRPr>
              <a:solidFill>
                <a:schemeClr val="dk1"/>
              </a:solidFill>
            </a:endParaRPr>
          </a:p>
          <a:p>
            <a:pPr indent="-342900" lvl="0" marL="342900" rtl="0" algn="l">
              <a:lnSpc>
                <a:spcPct val="115000"/>
              </a:lnSpc>
              <a:spcBef>
                <a:spcPts val="0"/>
              </a:spcBef>
              <a:spcAft>
                <a:spcPts val="0"/>
              </a:spcAft>
              <a:buClr>
                <a:schemeClr val="dk1"/>
              </a:buClr>
              <a:buSzPts val="1600"/>
              <a:buChar char="•"/>
            </a:pPr>
            <a:r>
              <a:rPr lang="en-US">
                <a:solidFill>
                  <a:schemeClr val="dk1"/>
                </a:solidFill>
              </a:rPr>
              <a:t>Le fonctionnement technique de Flutter</a:t>
            </a:r>
            <a:endParaRPr>
              <a:solidFill>
                <a:schemeClr val="dk1"/>
              </a:solidFill>
            </a:endParaRPr>
          </a:p>
          <a:p>
            <a:pPr indent="-342900" lvl="0" marL="342900" rtl="0" algn="l">
              <a:lnSpc>
                <a:spcPct val="115000"/>
              </a:lnSpc>
              <a:spcBef>
                <a:spcPts val="0"/>
              </a:spcBef>
              <a:spcAft>
                <a:spcPts val="0"/>
              </a:spcAft>
              <a:buClr>
                <a:schemeClr val="dk1"/>
              </a:buClr>
              <a:buSzPts val="1600"/>
              <a:buChar char="•"/>
            </a:pPr>
            <a:r>
              <a:rPr lang="en-US">
                <a:solidFill>
                  <a:schemeClr val="dk1"/>
                </a:solidFill>
              </a:rPr>
              <a:t>Les outils Flutter </a:t>
            </a:r>
            <a:endParaRPr>
              <a:solidFill>
                <a:schemeClr val="dk1"/>
              </a:solidFill>
            </a:endParaRPr>
          </a:p>
        </p:txBody>
      </p:sp>
      <p:sp>
        <p:nvSpPr>
          <p:cNvPr id="1685" name="Google Shape;1685;g20504be5587_2_39"/>
          <p:cNvSpPr txBox="1"/>
          <p:nvPr>
            <p:ph idx="2" type="body"/>
          </p:nvPr>
        </p:nvSpPr>
        <p:spPr>
          <a:xfrm>
            <a:off x="8480683" y="6132986"/>
            <a:ext cx="1689300" cy="7200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2400"/>
              <a:buNone/>
            </a:pPr>
            <a:r>
              <a:rPr lang="en-US"/>
              <a:t>04 heures</a:t>
            </a:r>
            <a:endParaRPr b="1" sz="2400">
              <a:solidFill>
                <a:srgbClr val="FFFFFF"/>
              </a:solidFill>
            </a:endParaRPr>
          </a:p>
        </p:txBody>
      </p:sp>
      <p:sp>
        <p:nvSpPr>
          <p:cNvPr id="1686" name="Google Shape;1686;g20504be5587_2_39"/>
          <p:cNvSpPr txBox="1"/>
          <p:nvPr>
            <p:ph idx="3"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7842"/>
              </a:buClr>
              <a:buSzPts val="2800"/>
              <a:buNone/>
            </a:pPr>
            <a:r>
              <a:rPr b="1" lang="en-US">
                <a:solidFill>
                  <a:srgbClr val="007842"/>
                </a:solidFill>
              </a:rPr>
              <a:t>CHAPITRE </a:t>
            </a:r>
            <a:r>
              <a:rPr lang="en-US"/>
              <a:t>3</a:t>
            </a:r>
            <a:endParaRPr/>
          </a:p>
        </p:txBody>
      </p:sp>
      <p:sp>
        <p:nvSpPr>
          <p:cNvPr id="1687" name="Google Shape;1687;g20504be5587_2_39"/>
          <p:cNvSpPr txBox="1"/>
          <p:nvPr>
            <p:ph idx="4"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7842"/>
              </a:buClr>
              <a:buSzPts val="2400"/>
              <a:buNone/>
            </a:pPr>
            <a:r>
              <a:rPr lang="en-US"/>
              <a:t>Introduire Flutter</a:t>
            </a:r>
            <a:r>
              <a:rPr b="0" lang="en-US" sz="1100">
                <a:solidFill>
                  <a:schemeClr val="dk1"/>
                </a:solidFill>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1" name="Shape 1691"/>
        <p:cNvGrpSpPr/>
        <p:nvPr/>
      </p:nvGrpSpPr>
      <p:grpSpPr>
        <a:xfrm>
          <a:off x="0" y="0"/>
          <a:ext cx="0" cy="0"/>
          <a:chOff x="0" y="0"/>
          <a:chExt cx="0" cy="0"/>
        </a:xfrm>
      </p:grpSpPr>
      <p:sp>
        <p:nvSpPr>
          <p:cNvPr id="1692" name="Google Shape;1692;g20504be5587_2_46"/>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7842"/>
              </a:buClr>
              <a:buSzPts val="2800"/>
              <a:buNone/>
            </a:pPr>
            <a:r>
              <a:rPr b="1" lang="en-US">
                <a:solidFill>
                  <a:srgbClr val="007842"/>
                </a:solidFill>
              </a:rPr>
              <a:t>CHAPITRE </a:t>
            </a:r>
            <a:r>
              <a:rPr lang="en-US"/>
              <a:t>3</a:t>
            </a:r>
            <a:endParaRPr/>
          </a:p>
        </p:txBody>
      </p:sp>
      <p:sp>
        <p:nvSpPr>
          <p:cNvPr id="1693" name="Google Shape;1693;g20504be5587_2_46"/>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7842"/>
              </a:buClr>
              <a:buSzPts val="2400"/>
              <a:buNone/>
            </a:pPr>
            <a:r>
              <a:rPr b="1" lang="en-US" sz="2400">
                <a:solidFill>
                  <a:srgbClr val="007842"/>
                </a:solidFill>
              </a:rPr>
              <a:t>Introduire </a:t>
            </a:r>
            <a:r>
              <a:rPr lang="en-US"/>
              <a:t>Flutter</a:t>
            </a:r>
            <a:endParaRPr/>
          </a:p>
        </p:txBody>
      </p:sp>
      <p:sp>
        <p:nvSpPr>
          <p:cNvPr id="1694" name="Google Shape;1694;g20504be5587_2_46"/>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18146"/>
              </a:buClr>
              <a:buSzPts val="1600"/>
              <a:buFont typeface="Arial"/>
              <a:buAutoNum type="arabicPeriod"/>
            </a:pPr>
            <a:r>
              <a:rPr b="1" lang="en-US">
                <a:solidFill>
                  <a:srgbClr val="018146"/>
                </a:solidFill>
              </a:rPr>
              <a:t>Avantages et limites de Flutter</a:t>
            </a:r>
            <a:endParaRPr b="1">
              <a:solidFill>
                <a:srgbClr val="018146"/>
              </a:solidFill>
            </a:endParaRPr>
          </a:p>
          <a:p>
            <a:pPr indent="-342900" lvl="0" marL="342900" rtl="0" algn="l">
              <a:lnSpc>
                <a:spcPct val="100000"/>
              </a:lnSpc>
              <a:spcBef>
                <a:spcPts val="600"/>
              </a:spcBef>
              <a:spcAft>
                <a:spcPts val="0"/>
              </a:spcAft>
              <a:buClr>
                <a:srgbClr val="D1D1D1"/>
              </a:buClr>
              <a:buSzPts val="1600"/>
              <a:buFont typeface="Arial"/>
              <a:buAutoNum type="arabicPeriod"/>
            </a:pPr>
            <a:r>
              <a:rPr lang="en-US">
                <a:solidFill>
                  <a:srgbClr val="D1D1D1"/>
                </a:solidFill>
              </a:rPr>
              <a:t>Fonctionnement technique de Flutter</a:t>
            </a:r>
            <a:endParaRPr>
              <a:solidFill>
                <a:srgbClr val="D1D1D1"/>
              </a:solidFill>
            </a:endParaRPr>
          </a:p>
          <a:p>
            <a:pPr indent="-342900" lvl="0" marL="342900" rtl="0" algn="l">
              <a:lnSpc>
                <a:spcPct val="100000"/>
              </a:lnSpc>
              <a:spcBef>
                <a:spcPts val="600"/>
              </a:spcBef>
              <a:spcAft>
                <a:spcPts val="0"/>
              </a:spcAft>
              <a:buClr>
                <a:srgbClr val="D1D1D1"/>
              </a:buClr>
              <a:buSzPts val="1600"/>
              <a:buFont typeface="Arial"/>
              <a:buAutoNum type="arabicPeriod"/>
            </a:pPr>
            <a:r>
              <a:rPr lang="en-US">
                <a:solidFill>
                  <a:srgbClr val="D1D1D1"/>
                </a:solidFill>
              </a:rPr>
              <a:t>Outils Flutter</a:t>
            </a:r>
            <a:endParaRPr>
              <a:solidFill>
                <a:srgbClr val="D1D1D1"/>
              </a:solidFill>
            </a:endParaRPr>
          </a:p>
          <a:p>
            <a:pPr indent="0" lvl="0" marL="342900" rtl="0" algn="l">
              <a:lnSpc>
                <a:spcPct val="100000"/>
              </a:lnSpc>
              <a:spcBef>
                <a:spcPts val="600"/>
              </a:spcBef>
              <a:spcAft>
                <a:spcPts val="0"/>
              </a:spcAft>
              <a:buSzPts val="1600"/>
              <a:buNone/>
            </a:pPr>
            <a:r>
              <a:t/>
            </a:r>
            <a:endParaRPr b="1" sz="170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8" name="Shape 1698"/>
        <p:cNvGrpSpPr/>
        <p:nvPr/>
      </p:nvGrpSpPr>
      <p:grpSpPr>
        <a:xfrm>
          <a:off x="0" y="0"/>
          <a:ext cx="0" cy="0"/>
          <a:chOff x="0" y="0"/>
          <a:chExt cx="0" cy="0"/>
        </a:xfrm>
      </p:grpSpPr>
      <p:sp>
        <p:nvSpPr>
          <p:cNvPr id="1699" name="Google Shape;1699;g20504be5587_2_52"/>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en-US"/>
              <a:t>03 - Introduire Flutter</a:t>
            </a:r>
            <a:endParaRPr/>
          </a:p>
        </p:txBody>
      </p:sp>
      <p:sp>
        <p:nvSpPr>
          <p:cNvPr id="1700" name="Google Shape;1700;g20504be5587_2_52"/>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en-US"/>
              <a:t>Avantages et limites de Flutter</a:t>
            </a:r>
            <a:endParaRPr/>
          </a:p>
          <a:p>
            <a:pPr indent="0" lvl="0" marL="0" rtl="0" algn="l">
              <a:lnSpc>
                <a:spcPct val="90000"/>
              </a:lnSpc>
              <a:spcBef>
                <a:spcPts val="0"/>
              </a:spcBef>
              <a:spcAft>
                <a:spcPts val="0"/>
              </a:spcAft>
              <a:buClr>
                <a:srgbClr val="007842"/>
              </a:buClr>
              <a:buSzPts val="1600"/>
              <a:buNone/>
            </a:pPr>
            <a:r>
              <a:t/>
            </a:r>
            <a:endParaRPr/>
          </a:p>
        </p:txBody>
      </p:sp>
      <p:sp>
        <p:nvSpPr>
          <p:cNvPr id="1701" name="Google Shape;1701;g20504be5587_2_52"/>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0" rtl="0" algn="just">
              <a:lnSpc>
                <a:spcPct val="133333"/>
              </a:lnSpc>
              <a:spcBef>
                <a:spcPts val="0"/>
              </a:spcBef>
              <a:spcAft>
                <a:spcPts val="0"/>
              </a:spcAft>
              <a:buClr>
                <a:srgbClr val="565656"/>
              </a:buClr>
              <a:buSzPts val="1200"/>
              <a:buFont typeface="Arial"/>
              <a:buNone/>
            </a:pPr>
            <a:r>
              <a:rPr lang="en-US"/>
              <a:t> </a:t>
            </a:r>
            <a:endParaRPr/>
          </a:p>
        </p:txBody>
      </p:sp>
      <p:sp>
        <p:nvSpPr>
          <p:cNvPr id="1702" name="Google Shape;1702;g20504be5587_2_52"/>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None/>
            </a:pPr>
            <a:r>
              <a:rPr lang="en-US"/>
              <a:t>Avantages et limites de Flutter</a:t>
            </a:r>
            <a:endParaRPr/>
          </a:p>
        </p:txBody>
      </p:sp>
      <p:sp>
        <p:nvSpPr>
          <p:cNvPr id="1703" name="Google Shape;1703;g20504be5587_2_52"/>
          <p:cNvSpPr txBox="1"/>
          <p:nvPr/>
        </p:nvSpPr>
        <p:spPr>
          <a:xfrm>
            <a:off x="6692300" y="2239300"/>
            <a:ext cx="3035100" cy="270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Limites</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311150" lvl="0" marL="457200" marR="0" rtl="0" algn="l">
              <a:lnSpc>
                <a:spcPct val="150000"/>
              </a:lnSpc>
              <a:spcBef>
                <a:spcPts val="1200"/>
              </a:spcBef>
              <a:spcAft>
                <a:spcPts val="0"/>
              </a:spcAft>
              <a:buClr>
                <a:schemeClr val="dk1"/>
              </a:buClr>
              <a:buSzPts val="1300"/>
              <a:buFont typeface="Arial"/>
              <a:buChar char="●"/>
            </a:pPr>
            <a:r>
              <a:rPr b="0" i="0" lang="en-US" sz="1300" u="none" cap="none" strike="noStrike">
                <a:solidFill>
                  <a:schemeClr val="dk1"/>
                </a:solidFill>
                <a:highlight>
                  <a:schemeClr val="lt1"/>
                </a:highlight>
                <a:latin typeface="Arial"/>
                <a:ea typeface="Arial"/>
                <a:cs typeface="Arial"/>
                <a:sym typeface="Arial"/>
              </a:rPr>
              <a:t>Devoir apprendre Dart.</a:t>
            </a:r>
            <a:endParaRPr b="0" i="0" sz="1300" u="none" cap="none" strike="noStrike">
              <a:solidFill>
                <a:schemeClr val="dk1"/>
              </a:solidFill>
              <a:highlight>
                <a:schemeClr val="lt1"/>
              </a:highlight>
              <a:latin typeface="Arial"/>
              <a:ea typeface="Arial"/>
              <a:cs typeface="Arial"/>
              <a:sym typeface="Arial"/>
            </a:endParaRPr>
          </a:p>
          <a:p>
            <a:pPr indent="-311150" lvl="0" marL="457200" marR="0" rtl="0" algn="l">
              <a:lnSpc>
                <a:spcPct val="150000"/>
              </a:lnSpc>
              <a:spcBef>
                <a:spcPts val="0"/>
              </a:spcBef>
              <a:spcAft>
                <a:spcPts val="0"/>
              </a:spcAft>
              <a:buClr>
                <a:schemeClr val="dk1"/>
              </a:buClr>
              <a:buSzPts val="1300"/>
              <a:buFont typeface="Arial"/>
              <a:buChar char="●"/>
            </a:pPr>
            <a:r>
              <a:rPr b="0" i="0" lang="en-US" sz="1300" u="none" cap="none" strike="noStrike">
                <a:solidFill>
                  <a:schemeClr val="dk1"/>
                </a:solidFill>
                <a:highlight>
                  <a:schemeClr val="lt1"/>
                </a:highlight>
                <a:latin typeface="Arial"/>
                <a:ea typeface="Arial"/>
                <a:cs typeface="Arial"/>
                <a:sym typeface="Arial"/>
              </a:rPr>
              <a:t>La parité des plateformes.</a:t>
            </a:r>
            <a:endParaRPr b="0" i="0" sz="1300" u="none" cap="none" strike="noStrike">
              <a:solidFill>
                <a:schemeClr val="dk1"/>
              </a:solidFill>
              <a:highlight>
                <a:schemeClr val="lt1"/>
              </a:highlight>
              <a:latin typeface="Arial"/>
              <a:ea typeface="Arial"/>
              <a:cs typeface="Arial"/>
              <a:sym typeface="Arial"/>
            </a:endParaRPr>
          </a:p>
          <a:p>
            <a:pPr indent="-311150" lvl="0" marL="457200" marR="0" rtl="0" algn="l">
              <a:lnSpc>
                <a:spcPct val="150000"/>
              </a:lnSpc>
              <a:spcBef>
                <a:spcPts val="0"/>
              </a:spcBef>
              <a:spcAft>
                <a:spcPts val="0"/>
              </a:spcAft>
              <a:buClr>
                <a:schemeClr val="dk1"/>
              </a:buClr>
              <a:buSzPts val="1300"/>
              <a:buFont typeface="Arial"/>
              <a:buChar char="●"/>
            </a:pPr>
            <a:r>
              <a:rPr b="0" i="0" lang="en-US" sz="1300" u="none" cap="none" strike="noStrike">
                <a:solidFill>
                  <a:schemeClr val="dk1"/>
                </a:solidFill>
                <a:highlight>
                  <a:schemeClr val="lt1"/>
                </a:highlight>
                <a:latin typeface="Arial"/>
                <a:ea typeface="Arial"/>
                <a:cs typeface="Arial"/>
                <a:sym typeface="Arial"/>
              </a:rPr>
              <a:t>La propriété de Google.</a:t>
            </a:r>
            <a:endParaRPr b="0" i="0" sz="1300" u="none" cap="none" strike="noStrike">
              <a:solidFill>
                <a:schemeClr val="dk1"/>
              </a:solidFill>
              <a:highlight>
                <a:schemeClr val="lt1"/>
              </a:highlight>
              <a:latin typeface="Arial"/>
              <a:ea typeface="Arial"/>
              <a:cs typeface="Arial"/>
              <a:sym typeface="Arial"/>
            </a:endParaRPr>
          </a:p>
          <a:p>
            <a:pPr indent="-311150" lvl="0" marL="457200" marR="0" rtl="0" algn="l">
              <a:lnSpc>
                <a:spcPct val="150000"/>
              </a:lnSpc>
              <a:spcBef>
                <a:spcPts val="0"/>
              </a:spcBef>
              <a:spcAft>
                <a:spcPts val="0"/>
              </a:spcAft>
              <a:buClr>
                <a:schemeClr val="dk1"/>
              </a:buClr>
              <a:buSzPts val="1300"/>
              <a:buFont typeface="Arial"/>
              <a:buChar char="●"/>
            </a:pPr>
            <a:r>
              <a:rPr b="0" i="0" lang="en-US" sz="1300" u="none" cap="none" strike="noStrike">
                <a:solidFill>
                  <a:schemeClr val="dk1"/>
                </a:solidFill>
                <a:highlight>
                  <a:schemeClr val="lt1"/>
                </a:highlight>
                <a:latin typeface="Arial"/>
                <a:ea typeface="Arial"/>
                <a:cs typeface="Arial"/>
                <a:sym typeface="Arial"/>
              </a:rPr>
              <a:t>La performance est limitée face à une application native.</a:t>
            </a:r>
            <a:endParaRPr b="1" i="0" sz="1100" u="none" cap="none" strike="noStrike">
              <a:solidFill>
                <a:schemeClr val="dk1"/>
              </a:solidFill>
              <a:latin typeface="Arial"/>
              <a:ea typeface="Arial"/>
              <a:cs typeface="Arial"/>
              <a:sym typeface="Arial"/>
            </a:endParaRPr>
          </a:p>
          <a:p>
            <a:pPr indent="0" lvl="0" marL="0" marR="0" rtl="0" algn="l">
              <a:lnSpc>
                <a:spcPct val="115000"/>
              </a:lnSpc>
              <a:spcBef>
                <a:spcPts val="20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04" name="Google Shape;1704;g20504be5587_2_52"/>
          <p:cNvSpPr txBox="1"/>
          <p:nvPr/>
        </p:nvSpPr>
        <p:spPr>
          <a:xfrm>
            <a:off x="1111375" y="2239300"/>
            <a:ext cx="3706800" cy="300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Avantages</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1150" lvl="0" marL="457200" marR="0" rtl="0" algn="l">
              <a:lnSpc>
                <a:spcPct val="150000"/>
              </a:lnSpc>
              <a:spcBef>
                <a:spcPts val="1200"/>
              </a:spcBef>
              <a:spcAft>
                <a:spcPts val="0"/>
              </a:spcAft>
              <a:buClr>
                <a:schemeClr val="dk1"/>
              </a:buClr>
              <a:buSzPts val="1300"/>
              <a:buFont typeface="Arial"/>
              <a:buChar char="●"/>
            </a:pPr>
            <a:r>
              <a:rPr b="0" i="0" lang="en-US" sz="1300" u="none" cap="none" strike="noStrike">
                <a:solidFill>
                  <a:schemeClr val="dk1"/>
                </a:solidFill>
                <a:highlight>
                  <a:schemeClr val="lt1"/>
                </a:highlight>
                <a:latin typeface="Arial"/>
                <a:ea typeface="Arial"/>
                <a:cs typeface="Arial"/>
                <a:sym typeface="Arial"/>
              </a:rPr>
              <a:t>La qualité de l'environnement de développement.</a:t>
            </a:r>
            <a:endParaRPr b="0" i="0" sz="1300" u="none" cap="none" strike="noStrike">
              <a:solidFill>
                <a:schemeClr val="dk1"/>
              </a:solidFill>
              <a:highlight>
                <a:schemeClr val="lt1"/>
              </a:highlight>
              <a:latin typeface="Arial"/>
              <a:ea typeface="Arial"/>
              <a:cs typeface="Arial"/>
              <a:sym typeface="Arial"/>
            </a:endParaRPr>
          </a:p>
          <a:p>
            <a:pPr indent="-311150" lvl="0" marL="457200" marR="0" rtl="0" algn="l">
              <a:lnSpc>
                <a:spcPct val="150000"/>
              </a:lnSpc>
              <a:spcBef>
                <a:spcPts val="0"/>
              </a:spcBef>
              <a:spcAft>
                <a:spcPts val="0"/>
              </a:spcAft>
              <a:buClr>
                <a:schemeClr val="dk1"/>
              </a:buClr>
              <a:buSzPts val="1300"/>
              <a:buFont typeface="Arial"/>
              <a:buChar char="●"/>
            </a:pPr>
            <a:r>
              <a:rPr b="0" i="0" lang="en-US" sz="1300" u="none" cap="none" strike="noStrike">
                <a:solidFill>
                  <a:schemeClr val="dk1"/>
                </a:solidFill>
                <a:highlight>
                  <a:schemeClr val="lt1"/>
                </a:highlight>
                <a:latin typeface="Arial"/>
                <a:ea typeface="Arial"/>
                <a:cs typeface="Arial"/>
                <a:sym typeface="Arial"/>
              </a:rPr>
              <a:t>Les plugins Android Studio et VSCode.</a:t>
            </a:r>
            <a:endParaRPr b="0" i="0" sz="1300" u="none" cap="none" strike="noStrike">
              <a:solidFill>
                <a:schemeClr val="dk1"/>
              </a:solidFill>
              <a:highlight>
                <a:schemeClr val="lt1"/>
              </a:highlight>
              <a:latin typeface="Arial"/>
              <a:ea typeface="Arial"/>
              <a:cs typeface="Arial"/>
              <a:sym typeface="Arial"/>
            </a:endParaRPr>
          </a:p>
          <a:p>
            <a:pPr indent="-311150" lvl="0" marL="457200" marR="0" rtl="0" algn="l">
              <a:lnSpc>
                <a:spcPct val="150000"/>
              </a:lnSpc>
              <a:spcBef>
                <a:spcPts val="0"/>
              </a:spcBef>
              <a:spcAft>
                <a:spcPts val="0"/>
              </a:spcAft>
              <a:buClr>
                <a:schemeClr val="dk1"/>
              </a:buClr>
              <a:buSzPts val="1300"/>
              <a:buFont typeface="Arial"/>
              <a:buChar char="●"/>
            </a:pPr>
            <a:r>
              <a:rPr b="0" i="0" lang="en-US" sz="1300" u="none" cap="none" strike="noStrike">
                <a:solidFill>
                  <a:schemeClr val="dk1"/>
                </a:solidFill>
                <a:highlight>
                  <a:schemeClr val="lt1"/>
                </a:highlight>
                <a:latin typeface="Arial"/>
                <a:ea typeface="Arial"/>
                <a:cs typeface="Arial"/>
                <a:sym typeface="Arial"/>
              </a:rPr>
              <a:t>La documentation officielle.</a:t>
            </a:r>
            <a:endParaRPr b="0" i="0" sz="1300" u="none" cap="none" strike="noStrike">
              <a:solidFill>
                <a:schemeClr val="dk1"/>
              </a:solidFill>
              <a:highlight>
                <a:schemeClr val="lt1"/>
              </a:highlight>
              <a:latin typeface="Arial"/>
              <a:ea typeface="Arial"/>
              <a:cs typeface="Arial"/>
              <a:sym typeface="Arial"/>
            </a:endParaRPr>
          </a:p>
          <a:p>
            <a:pPr indent="-311150" lvl="0" marL="457200" marR="0" rtl="0" algn="l">
              <a:lnSpc>
                <a:spcPct val="150000"/>
              </a:lnSpc>
              <a:spcBef>
                <a:spcPts val="0"/>
              </a:spcBef>
              <a:spcAft>
                <a:spcPts val="0"/>
              </a:spcAft>
              <a:buClr>
                <a:schemeClr val="dk1"/>
              </a:buClr>
              <a:buSzPts val="1300"/>
              <a:buFont typeface="Arial"/>
              <a:buChar char="●"/>
            </a:pPr>
            <a:r>
              <a:rPr b="0" i="0" lang="en-US" sz="1300" u="none" cap="none" strike="noStrike">
                <a:solidFill>
                  <a:schemeClr val="dk1"/>
                </a:solidFill>
                <a:highlight>
                  <a:schemeClr val="lt1"/>
                </a:highlight>
                <a:latin typeface="Arial"/>
                <a:ea typeface="Arial"/>
                <a:cs typeface="Arial"/>
                <a:sym typeface="Arial"/>
              </a:rPr>
              <a:t>Une bonne rétrocompatibilité.</a:t>
            </a:r>
            <a:endParaRPr b="0" i="0" sz="1300" u="none" cap="none" strike="noStrike">
              <a:solidFill>
                <a:schemeClr val="dk1"/>
              </a:solidFill>
              <a:highlight>
                <a:schemeClr val="lt1"/>
              </a:highlight>
              <a:latin typeface="Arial"/>
              <a:ea typeface="Arial"/>
              <a:cs typeface="Arial"/>
              <a:sym typeface="Arial"/>
            </a:endParaRPr>
          </a:p>
          <a:p>
            <a:pPr indent="-311150" lvl="0" marL="457200" marR="0" rtl="0" algn="l">
              <a:lnSpc>
                <a:spcPct val="150000"/>
              </a:lnSpc>
              <a:spcBef>
                <a:spcPts val="0"/>
              </a:spcBef>
              <a:spcAft>
                <a:spcPts val="0"/>
              </a:spcAft>
              <a:buClr>
                <a:schemeClr val="dk1"/>
              </a:buClr>
              <a:buSzPts val="1300"/>
              <a:buFont typeface="Arial"/>
              <a:buChar char="●"/>
            </a:pPr>
            <a:r>
              <a:rPr b="0" i="0" lang="en-US" sz="1300" u="none" cap="none" strike="noStrike">
                <a:solidFill>
                  <a:schemeClr val="dk1"/>
                </a:solidFill>
                <a:highlight>
                  <a:schemeClr val="lt1"/>
                </a:highlight>
                <a:latin typeface="Arial"/>
                <a:ea typeface="Arial"/>
                <a:cs typeface="Arial"/>
                <a:sym typeface="Arial"/>
              </a:rPr>
              <a:t>Une grande communauté.</a:t>
            </a:r>
            <a:endParaRPr b="1" i="0" sz="1100" u="none" cap="none" strike="noStrike">
              <a:solidFill>
                <a:schemeClr val="dk1"/>
              </a:solidFill>
              <a:latin typeface="Arial"/>
              <a:ea typeface="Arial"/>
              <a:cs typeface="Arial"/>
              <a:sym typeface="Arial"/>
            </a:endParaRPr>
          </a:p>
          <a:p>
            <a:pPr indent="0" lvl="0" marL="0" marR="0" rtl="0" algn="l">
              <a:lnSpc>
                <a:spcPct val="115000"/>
              </a:lnSpc>
              <a:spcBef>
                <a:spcPts val="20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8" name="Shape 1708"/>
        <p:cNvGrpSpPr/>
        <p:nvPr/>
      </p:nvGrpSpPr>
      <p:grpSpPr>
        <a:xfrm>
          <a:off x="0" y="0"/>
          <a:ext cx="0" cy="0"/>
          <a:chOff x="0" y="0"/>
          <a:chExt cx="0" cy="0"/>
        </a:xfrm>
      </p:grpSpPr>
      <p:sp>
        <p:nvSpPr>
          <p:cNvPr id="1709" name="Google Shape;1709;g20504be5587_2_59"/>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7842"/>
              </a:buClr>
              <a:buSzPts val="2800"/>
              <a:buNone/>
            </a:pPr>
            <a:r>
              <a:rPr b="1" lang="en-US">
                <a:solidFill>
                  <a:srgbClr val="007842"/>
                </a:solidFill>
              </a:rPr>
              <a:t>CHAPITRE </a:t>
            </a:r>
            <a:r>
              <a:rPr lang="en-US"/>
              <a:t>3</a:t>
            </a:r>
            <a:endParaRPr/>
          </a:p>
        </p:txBody>
      </p:sp>
      <p:sp>
        <p:nvSpPr>
          <p:cNvPr id="1710" name="Google Shape;1710;g20504be5587_2_59"/>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7842"/>
              </a:buClr>
              <a:buSzPts val="2400"/>
              <a:buNone/>
            </a:pPr>
            <a:r>
              <a:rPr b="1" lang="en-US" sz="2400">
                <a:solidFill>
                  <a:srgbClr val="007842"/>
                </a:solidFill>
              </a:rPr>
              <a:t>Introduire </a:t>
            </a:r>
            <a:r>
              <a:rPr lang="en-US"/>
              <a:t>Flutter</a:t>
            </a:r>
            <a:endParaRPr/>
          </a:p>
        </p:txBody>
      </p:sp>
      <p:sp>
        <p:nvSpPr>
          <p:cNvPr id="1711" name="Google Shape;1711;g20504be5587_2_59"/>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D1D1D1"/>
              </a:buClr>
              <a:buSzPts val="1600"/>
              <a:buFont typeface="Arial"/>
              <a:buAutoNum type="arabicPeriod"/>
            </a:pPr>
            <a:r>
              <a:rPr lang="en-US">
                <a:solidFill>
                  <a:srgbClr val="D1D1D1"/>
                </a:solidFill>
              </a:rPr>
              <a:t>Avantages et limites de Flutter</a:t>
            </a:r>
            <a:endParaRPr b="1">
              <a:solidFill>
                <a:srgbClr val="FF7800"/>
              </a:solidFill>
            </a:endParaRPr>
          </a:p>
          <a:p>
            <a:pPr indent="-342900" lvl="0" marL="342900" rtl="0" algn="l">
              <a:lnSpc>
                <a:spcPct val="100000"/>
              </a:lnSpc>
              <a:spcBef>
                <a:spcPts val="600"/>
              </a:spcBef>
              <a:spcAft>
                <a:spcPts val="0"/>
              </a:spcAft>
              <a:buClr>
                <a:srgbClr val="018146"/>
              </a:buClr>
              <a:buSzPts val="1600"/>
              <a:buFont typeface="Arial"/>
              <a:buAutoNum type="arabicPeriod"/>
            </a:pPr>
            <a:r>
              <a:rPr b="1" lang="en-US">
                <a:solidFill>
                  <a:srgbClr val="018146"/>
                </a:solidFill>
              </a:rPr>
              <a:t>Fonctionnement technique de Flutter</a:t>
            </a:r>
            <a:endParaRPr>
              <a:solidFill>
                <a:srgbClr val="018146"/>
              </a:solidFill>
            </a:endParaRPr>
          </a:p>
          <a:p>
            <a:pPr indent="-342900" lvl="0" marL="342900" rtl="0" algn="l">
              <a:lnSpc>
                <a:spcPct val="100000"/>
              </a:lnSpc>
              <a:spcBef>
                <a:spcPts val="600"/>
              </a:spcBef>
              <a:spcAft>
                <a:spcPts val="0"/>
              </a:spcAft>
              <a:buClr>
                <a:srgbClr val="D1D1D1"/>
              </a:buClr>
              <a:buSzPts val="1600"/>
              <a:buFont typeface="Arial"/>
              <a:buAutoNum type="arabicPeriod"/>
            </a:pPr>
            <a:r>
              <a:rPr lang="en-US">
                <a:solidFill>
                  <a:srgbClr val="D1D1D1"/>
                </a:solidFill>
              </a:rPr>
              <a:t>Outils Flutter</a:t>
            </a:r>
            <a:endParaRPr>
              <a:solidFill>
                <a:srgbClr val="D1D1D1"/>
              </a:solidFill>
            </a:endParaRPr>
          </a:p>
          <a:p>
            <a:pPr indent="0" lvl="0" marL="342900" rtl="0" algn="l">
              <a:lnSpc>
                <a:spcPct val="100000"/>
              </a:lnSpc>
              <a:spcBef>
                <a:spcPts val="600"/>
              </a:spcBef>
              <a:spcAft>
                <a:spcPts val="0"/>
              </a:spcAft>
              <a:buSzPts val="1600"/>
              <a:buNone/>
            </a:pPr>
            <a:r>
              <a:t/>
            </a:r>
            <a:endParaRPr b="1" sz="1700">
              <a:solidFill>
                <a:schemeClr val="accen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5" name="Shape 1715"/>
        <p:cNvGrpSpPr/>
        <p:nvPr/>
      </p:nvGrpSpPr>
      <p:grpSpPr>
        <a:xfrm>
          <a:off x="0" y="0"/>
          <a:ext cx="0" cy="0"/>
          <a:chOff x="0" y="0"/>
          <a:chExt cx="0" cy="0"/>
        </a:xfrm>
      </p:grpSpPr>
      <p:sp>
        <p:nvSpPr>
          <p:cNvPr id="1716" name="Google Shape;1716;g20504be5587_2_65"/>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en-US"/>
              <a:t>03 - Introduire Flutter</a:t>
            </a:r>
            <a:endParaRPr/>
          </a:p>
        </p:txBody>
      </p:sp>
      <p:sp>
        <p:nvSpPr>
          <p:cNvPr id="1717" name="Google Shape;1717;g20504be5587_2_65"/>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en-US"/>
              <a:t>Fonctionnement technique de Flutter</a:t>
            </a:r>
            <a:endParaRPr b="0">
              <a:solidFill>
                <a:srgbClr val="D1D1D1"/>
              </a:solidFill>
            </a:endParaRPr>
          </a:p>
          <a:p>
            <a:pPr indent="0" lvl="0" marL="0" rtl="0" algn="l">
              <a:lnSpc>
                <a:spcPct val="90000"/>
              </a:lnSpc>
              <a:spcBef>
                <a:spcPts val="0"/>
              </a:spcBef>
              <a:spcAft>
                <a:spcPts val="0"/>
              </a:spcAft>
              <a:buClr>
                <a:srgbClr val="007842"/>
              </a:buClr>
              <a:buSzPts val="1600"/>
              <a:buNone/>
            </a:pPr>
            <a:r>
              <a:t/>
            </a:r>
            <a:endParaRPr/>
          </a:p>
          <a:p>
            <a:pPr indent="0" lvl="0" marL="0" rtl="0" algn="l">
              <a:lnSpc>
                <a:spcPct val="90000"/>
              </a:lnSpc>
              <a:spcBef>
                <a:spcPts val="0"/>
              </a:spcBef>
              <a:spcAft>
                <a:spcPts val="0"/>
              </a:spcAft>
              <a:buClr>
                <a:srgbClr val="007842"/>
              </a:buClr>
              <a:buSzPts val="1600"/>
              <a:buNone/>
            </a:pPr>
            <a:r>
              <a:t/>
            </a:r>
            <a:endParaRPr/>
          </a:p>
        </p:txBody>
      </p:sp>
      <p:sp>
        <p:nvSpPr>
          <p:cNvPr id="1718" name="Google Shape;1718;g20504be5587_2_65"/>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en-US"/>
              <a:t>Fonctionnement technique de Flutter</a:t>
            </a:r>
            <a:endParaRPr b="0">
              <a:solidFill>
                <a:srgbClr val="D1D1D1"/>
              </a:solidFill>
            </a:endParaRPr>
          </a:p>
          <a:p>
            <a:pPr indent="0" lvl="0" marL="0" rtl="0" algn="l">
              <a:lnSpc>
                <a:spcPct val="100000"/>
              </a:lnSpc>
              <a:spcBef>
                <a:spcPts val="0"/>
              </a:spcBef>
              <a:spcAft>
                <a:spcPts val="0"/>
              </a:spcAft>
              <a:buClr>
                <a:srgbClr val="007842"/>
              </a:buClr>
              <a:buSzPts val="1600"/>
              <a:buNone/>
            </a:pPr>
            <a:r>
              <a:t/>
            </a:r>
            <a:endParaRPr/>
          </a:p>
        </p:txBody>
      </p:sp>
      <p:sp>
        <p:nvSpPr>
          <p:cNvPr id="1719" name="Google Shape;1719;g20504be5587_2_65"/>
          <p:cNvSpPr txBox="1"/>
          <p:nvPr/>
        </p:nvSpPr>
        <p:spPr>
          <a:xfrm>
            <a:off x="837725" y="2139800"/>
            <a:ext cx="4146300" cy="2774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Flutter est composé de 3 couches :</a:t>
            </a:r>
            <a:endParaRPr b="0" i="0" sz="1300" u="none" cap="none" strike="noStrike">
              <a:solidFill>
                <a:schemeClr val="dk1"/>
              </a:solidFill>
              <a:highlight>
                <a:schemeClr val="lt1"/>
              </a:highlight>
              <a:latin typeface="Arial"/>
              <a:ea typeface="Arial"/>
              <a:cs typeface="Arial"/>
              <a:sym typeface="Arial"/>
            </a:endParaRPr>
          </a:p>
          <a:p>
            <a:pPr indent="-228600" lvl="0" marL="457200" marR="0" rtl="0" algn="l">
              <a:lnSpc>
                <a:spcPct val="150000"/>
              </a:lnSpc>
              <a:spcBef>
                <a:spcPts val="1500"/>
              </a:spcBef>
              <a:spcAft>
                <a:spcPts val="0"/>
              </a:spcAft>
              <a:buClr>
                <a:schemeClr val="dk1"/>
              </a:buClr>
              <a:buSzPts val="1200"/>
              <a:buFont typeface="Arial"/>
              <a:buNone/>
            </a:pPr>
            <a:r>
              <a:rPr b="0" i="0" lang="en-US" sz="1300" u="none" cap="none" strike="noStrike">
                <a:solidFill>
                  <a:schemeClr val="dk1"/>
                </a:solidFill>
                <a:highlight>
                  <a:schemeClr val="lt1"/>
                </a:highlight>
                <a:latin typeface="Arial"/>
                <a:ea typeface="Arial"/>
                <a:cs typeface="Arial"/>
                <a:sym typeface="Arial"/>
              </a:rPr>
              <a:t>1-  Le framework, qui s’appuie sur Dart, </a:t>
            </a:r>
            <a:endParaRPr b="0" i="0" sz="1300" u="none" cap="none" strike="noStrike">
              <a:solidFill>
                <a:schemeClr val="dk1"/>
              </a:solidFill>
              <a:highlight>
                <a:schemeClr val="lt1"/>
              </a:highlight>
              <a:latin typeface="Arial"/>
              <a:ea typeface="Arial"/>
              <a:cs typeface="Arial"/>
              <a:sym typeface="Arial"/>
            </a:endParaRPr>
          </a:p>
          <a:p>
            <a:pPr indent="-228600" lvl="0" marL="457200" marR="0" rtl="0" algn="l">
              <a:lnSpc>
                <a:spcPct val="150000"/>
              </a:lnSpc>
              <a:spcBef>
                <a:spcPts val="0"/>
              </a:spcBef>
              <a:spcAft>
                <a:spcPts val="0"/>
              </a:spcAft>
              <a:buClr>
                <a:schemeClr val="dk1"/>
              </a:buClr>
              <a:buSzPts val="1200"/>
              <a:buFont typeface="Arial"/>
              <a:buNone/>
            </a:pPr>
            <a:r>
              <a:rPr b="0" i="0" lang="en-US" sz="1300" u="none" cap="none" strike="noStrike">
                <a:solidFill>
                  <a:schemeClr val="dk1"/>
                </a:solidFill>
                <a:highlight>
                  <a:schemeClr val="lt1"/>
                </a:highlight>
                <a:latin typeface="Arial"/>
                <a:ea typeface="Arial"/>
                <a:cs typeface="Arial"/>
                <a:sym typeface="Arial"/>
              </a:rPr>
              <a:t>2-  Le moteur, qui utilise du C++,</a:t>
            </a:r>
            <a:endParaRPr b="0" i="0" sz="1300" u="none" cap="none" strike="noStrike">
              <a:solidFill>
                <a:schemeClr val="dk1"/>
              </a:solidFill>
              <a:highlight>
                <a:schemeClr val="lt1"/>
              </a:highlight>
              <a:latin typeface="Arial"/>
              <a:ea typeface="Arial"/>
              <a:cs typeface="Arial"/>
              <a:sym typeface="Arial"/>
            </a:endParaRPr>
          </a:p>
          <a:p>
            <a:pPr indent="-228600" lvl="0" marL="457200" marR="0" rtl="0" algn="l">
              <a:lnSpc>
                <a:spcPct val="150000"/>
              </a:lnSpc>
              <a:spcBef>
                <a:spcPts val="0"/>
              </a:spcBef>
              <a:spcAft>
                <a:spcPts val="0"/>
              </a:spcAft>
              <a:buClr>
                <a:schemeClr val="dk1"/>
              </a:buClr>
              <a:buSzPts val="1200"/>
              <a:buFont typeface="Arial"/>
              <a:buNone/>
            </a:pPr>
            <a:r>
              <a:rPr b="0" i="0" lang="en-US" sz="1300" u="none" cap="none" strike="noStrike">
                <a:solidFill>
                  <a:schemeClr val="dk1"/>
                </a:solidFill>
                <a:highlight>
                  <a:schemeClr val="lt1"/>
                </a:highlight>
                <a:latin typeface="Arial"/>
                <a:ea typeface="Arial"/>
                <a:cs typeface="Arial"/>
                <a:sym typeface="Arial"/>
              </a:rPr>
              <a:t>3-  La couche de communication avec les fonctionnalités natives.</a:t>
            </a:r>
            <a:endParaRPr b="0" i="0" sz="12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3000"/>
              </a:spcBef>
              <a:spcAft>
                <a:spcPts val="0"/>
              </a:spcAft>
              <a:buClr>
                <a:schemeClr val="dk1"/>
              </a:buClr>
              <a:buSzPts val="1100"/>
              <a:buFont typeface="Arial"/>
              <a:buNone/>
            </a:pPr>
            <a:r>
              <a:t/>
            </a:r>
            <a:endParaRPr b="0" i="0" sz="1200" u="none" cap="none" strike="noStrike">
              <a:solidFill>
                <a:schemeClr val="dk1"/>
              </a:solidFill>
              <a:highlight>
                <a:srgbClr val="FFFFFF"/>
              </a:highlight>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20" name="Google Shape;1720;g20504be5587_2_65"/>
          <p:cNvSpPr txBox="1"/>
          <p:nvPr/>
        </p:nvSpPr>
        <p:spPr>
          <a:xfrm>
            <a:off x="7629375" y="6294400"/>
            <a:ext cx="2288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source : kaliop.com</a:t>
            </a:r>
            <a:endParaRPr b="0" i="0" sz="1300" u="none" cap="none" strike="noStrike">
              <a:solidFill>
                <a:srgbClr val="000000"/>
              </a:solidFill>
              <a:latin typeface="Arial"/>
              <a:ea typeface="Arial"/>
              <a:cs typeface="Arial"/>
              <a:sym typeface="Arial"/>
            </a:endParaRPr>
          </a:p>
        </p:txBody>
      </p:sp>
      <p:pic>
        <p:nvPicPr>
          <p:cNvPr id="1721" name="Google Shape;1721;g20504be5587_2_65"/>
          <p:cNvPicPr preferRelativeResize="0"/>
          <p:nvPr/>
        </p:nvPicPr>
        <p:blipFill rotWithShape="1">
          <a:blip r:embed="rId3">
            <a:alphaModFix/>
          </a:blip>
          <a:srcRect b="0" l="0" r="0" t="0"/>
          <a:stretch/>
        </p:blipFill>
        <p:spPr>
          <a:xfrm>
            <a:off x="5686925" y="1616650"/>
            <a:ext cx="5860800" cy="4807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5" name="Shape 1725"/>
        <p:cNvGrpSpPr/>
        <p:nvPr/>
      </p:nvGrpSpPr>
      <p:grpSpPr>
        <a:xfrm>
          <a:off x="0" y="0"/>
          <a:ext cx="0" cy="0"/>
          <a:chOff x="0" y="0"/>
          <a:chExt cx="0" cy="0"/>
        </a:xfrm>
      </p:grpSpPr>
      <p:sp>
        <p:nvSpPr>
          <p:cNvPr id="1726" name="Google Shape;1726;g20504be5587_2_72"/>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7842"/>
              </a:buClr>
              <a:buSzPts val="2800"/>
              <a:buNone/>
            </a:pPr>
            <a:r>
              <a:rPr b="1" lang="en-US">
                <a:solidFill>
                  <a:srgbClr val="007842"/>
                </a:solidFill>
              </a:rPr>
              <a:t>CHAPITRE </a:t>
            </a:r>
            <a:r>
              <a:rPr lang="en-US"/>
              <a:t>3</a:t>
            </a:r>
            <a:endParaRPr/>
          </a:p>
        </p:txBody>
      </p:sp>
      <p:sp>
        <p:nvSpPr>
          <p:cNvPr id="1727" name="Google Shape;1727;g20504be5587_2_72"/>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7842"/>
              </a:buClr>
              <a:buSzPts val="2400"/>
              <a:buNone/>
            </a:pPr>
            <a:r>
              <a:rPr b="1" lang="en-US" sz="2400">
                <a:solidFill>
                  <a:srgbClr val="007842"/>
                </a:solidFill>
              </a:rPr>
              <a:t>Introduire </a:t>
            </a:r>
            <a:r>
              <a:rPr lang="en-US"/>
              <a:t>Flutter</a:t>
            </a:r>
            <a:endParaRPr/>
          </a:p>
        </p:txBody>
      </p:sp>
      <p:sp>
        <p:nvSpPr>
          <p:cNvPr id="1728" name="Google Shape;1728;g20504be5587_2_72"/>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D1D1D1"/>
              </a:buClr>
              <a:buSzPts val="1600"/>
              <a:buFont typeface="Arial"/>
              <a:buAutoNum type="arabicPeriod"/>
            </a:pPr>
            <a:r>
              <a:rPr lang="en-US">
                <a:solidFill>
                  <a:srgbClr val="D1D1D1"/>
                </a:solidFill>
              </a:rPr>
              <a:t>Avantages et limites de Flutter</a:t>
            </a:r>
            <a:endParaRPr b="1">
              <a:solidFill>
                <a:srgbClr val="FF7800"/>
              </a:solidFill>
            </a:endParaRPr>
          </a:p>
          <a:p>
            <a:pPr indent="-342900" lvl="0" marL="342900" rtl="0" algn="l">
              <a:lnSpc>
                <a:spcPct val="100000"/>
              </a:lnSpc>
              <a:spcBef>
                <a:spcPts val="600"/>
              </a:spcBef>
              <a:spcAft>
                <a:spcPts val="0"/>
              </a:spcAft>
              <a:buClr>
                <a:srgbClr val="D1D1D1"/>
              </a:buClr>
              <a:buSzPts val="1600"/>
              <a:buFont typeface="Arial"/>
              <a:buAutoNum type="arabicPeriod"/>
            </a:pPr>
            <a:r>
              <a:rPr lang="en-US">
                <a:solidFill>
                  <a:srgbClr val="D1D1D1"/>
                </a:solidFill>
              </a:rPr>
              <a:t>Fonctionnement technique de Flutter</a:t>
            </a:r>
            <a:endParaRPr>
              <a:solidFill>
                <a:srgbClr val="D1D1D1"/>
              </a:solidFill>
            </a:endParaRPr>
          </a:p>
          <a:p>
            <a:pPr indent="-342900" lvl="0" marL="342900" rtl="0" algn="l">
              <a:lnSpc>
                <a:spcPct val="100000"/>
              </a:lnSpc>
              <a:spcBef>
                <a:spcPts val="600"/>
              </a:spcBef>
              <a:spcAft>
                <a:spcPts val="0"/>
              </a:spcAft>
              <a:buClr>
                <a:srgbClr val="018146"/>
              </a:buClr>
              <a:buSzPts val="1600"/>
              <a:buFont typeface="Arial"/>
              <a:buAutoNum type="arabicPeriod"/>
            </a:pPr>
            <a:r>
              <a:rPr b="1" lang="en-US">
                <a:solidFill>
                  <a:srgbClr val="018146"/>
                </a:solidFill>
              </a:rPr>
              <a:t>Outils Flutter</a:t>
            </a:r>
            <a:endParaRPr>
              <a:solidFill>
                <a:srgbClr val="018146"/>
              </a:solidFill>
            </a:endParaRPr>
          </a:p>
          <a:p>
            <a:pPr indent="0" lvl="0" marL="342900" rtl="0" algn="l">
              <a:lnSpc>
                <a:spcPct val="100000"/>
              </a:lnSpc>
              <a:spcBef>
                <a:spcPts val="600"/>
              </a:spcBef>
              <a:spcAft>
                <a:spcPts val="0"/>
              </a:spcAft>
              <a:buSzPts val="1600"/>
              <a:buNone/>
            </a:pPr>
            <a:r>
              <a:t/>
            </a:r>
            <a:endParaRPr b="1" sz="1700">
              <a:solidFill>
                <a:schemeClr val="accen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2" name="Shape 1732"/>
        <p:cNvGrpSpPr/>
        <p:nvPr/>
      </p:nvGrpSpPr>
      <p:grpSpPr>
        <a:xfrm>
          <a:off x="0" y="0"/>
          <a:ext cx="0" cy="0"/>
          <a:chOff x="0" y="0"/>
          <a:chExt cx="0" cy="0"/>
        </a:xfrm>
      </p:grpSpPr>
      <p:sp>
        <p:nvSpPr>
          <p:cNvPr id="1733" name="Google Shape;1733;g20504be5587_2_78"/>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en-US"/>
              <a:t>03 - Introduire Flutter</a:t>
            </a:r>
            <a:endParaRPr/>
          </a:p>
        </p:txBody>
      </p:sp>
      <p:sp>
        <p:nvSpPr>
          <p:cNvPr id="1734" name="Google Shape;1734;g20504be5587_2_78"/>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en-US"/>
              <a:t>Outils Flutter</a:t>
            </a:r>
            <a:endParaRPr b="0">
              <a:solidFill>
                <a:srgbClr val="D1D1D1"/>
              </a:solidFill>
            </a:endParaRPr>
          </a:p>
          <a:p>
            <a:pPr indent="0" lvl="0" marL="0" rtl="0" algn="l">
              <a:lnSpc>
                <a:spcPct val="90000"/>
              </a:lnSpc>
              <a:spcBef>
                <a:spcPts val="0"/>
              </a:spcBef>
              <a:spcAft>
                <a:spcPts val="0"/>
              </a:spcAft>
              <a:buClr>
                <a:srgbClr val="007842"/>
              </a:buClr>
              <a:buSzPts val="1600"/>
              <a:buNone/>
            </a:pPr>
            <a:r>
              <a:t/>
            </a:r>
            <a:endParaRPr/>
          </a:p>
          <a:p>
            <a:pPr indent="0" lvl="0" marL="0" rtl="0" algn="l">
              <a:lnSpc>
                <a:spcPct val="90000"/>
              </a:lnSpc>
              <a:spcBef>
                <a:spcPts val="0"/>
              </a:spcBef>
              <a:spcAft>
                <a:spcPts val="0"/>
              </a:spcAft>
              <a:buClr>
                <a:srgbClr val="007842"/>
              </a:buClr>
              <a:buSzPts val="1600"/>
              <a:buNone/>
            </a:pPr>
            <a:r>
              <a:t/>
            </a:r>
            <a:endParaRPr/>
          </a:p>
        </p:txBody>
      </p:sp>
      <p:sp>
        <p:nvSpPr>
          <p:cNvPr id="1735" name="Google Shape;1735;g20504be5587_2_78"/>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914400" rtl="0" algn="just">
              <a:lnSpc>
                <a:spcPct val="115000"/>
              </a:lnSpc>
              <a:spcBef>
                <a:spcPts val="0"/>
              </a:spcBef>
              <a:spcAft>
                <a:spcPts val="0"/>
              </a:spcAft>
              <a:buSzPts val="1200"/>
              <a:buNone/>
            </a:pPr>
            <a:r>
              <a:t/>
            </a:r>
            <a:endParaRPr>
              <a:solidFill>
                <a:schemeClr val="dk1"/>
              </a:solidFill>
              <a:highlight>
                <a:srgbClr val="FFFFFF"/>
              </a:highlight>
              <a:latin typeface="Roboto"/>
              <a:ea typeface="Roboto"/>
              <a:cs typeface="Roboto"/>
              <a:sym typeface="Roboto"/>
            </a:endParaRPr>
          </a:p>
          <a:p>
            <a:pPr indent="0" lvl="0" marL="0" rtl="0" algn="l">
              <a:lnSpc>
                <a:spcPct val="120000"/>
              </a:lnSpc>
              <a:spcBef>
                <a:spcPts val="1800"/>
              </a:spcBef>
              <a:spcAft>
                <a:spcPts val="0"/>
              </a:spcAft>
              <a:buClr>
                <a:schemeClr val="dk1"/>
              </a:buClr>
              <a:buSzPts val="1100"/>
              <a:buFont typeface="Arial"/>
              <a:buNone/>
            </a:pPr>
            <a:r>
              <a:rPr b="1" lang="en-US" sz="1300">
                <a:solidFill>
                  <a:schemeClr val="dk1"/>
                </a:solidFill>
                <a:highlight>
                  <a:schemeClr val="lt1"/>
                </a:highlight>
                <a:latin typeface="Arial"/>
                <a:ea typeface="Arial"/>
                <a:cs typeface="Arial"/>
                <a:sym typeface="Arial"/>
              </a:rPr>
              <a:t>SDK Flutter</a:t>
            </a:r>
            <a:r>
              <a:rPr lang="en-US" sz="1300">
                <a:solidFill>
                  <a:schemeClr val="dk1"/>
                </a:solidFill>
                <a:highlight>
                  <a:schemeClr val="lt1"/>
                </a:highlight>
                <a:latin typeface="Arial"/>
                <a:ea typeface="Arial"/>
                <a:cs typeface="Arial"/>
                <a:sym typeface="Arial"/>
              </a:rPr>
              <a:t> : contient les packages et les outils de ligne de commande dont vous avez besoin pour développer des applications Flutter sur plusieurs plates-formes.</a:t>
            </a:r>
            <a:endParaRPr sz="1300">
              <a:solidFill>
                <a:schemeClr val="dk1"/>
              </a:solidFill>
              <a:highlight>
                <a:schemeClr val="lt1"/>
              </a:highlight>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lang="en-US" sz="1300">
                <a:solidFill>
                  <a:schemeClr val="dk1"/>
                </a:solidFill>
                <a:highlight>
                  <a:schemeClr val="lt1"/>
                </a:highlight>
                <a:latin typeface="Arial"/>
                <a:ea typeface="Arial"/>
                <a:cs typeface="Arial"/>
                <a:sym typeface="Arial"/>
              </a:rPr>
              <a:t>Url : </a:t>
            </a:r>
            <a:r>
              <a:rPr lang="en-US" sz="1300" u="sng">
                <a:solidFill>
                  <a:schemeClr val="hlink"/>
                </a:solidFill>
                <a:highlight>
                  <a:schemeClr val="lt1"/>
                </a:highlight>
                <a:latin typeface="Arial"/>
                <a:ea typeface="Arial"/>
                <a:cs typeface="Arial"/>
                <a:sym typeface="Arial"/>
                <a:hlinkClick r:id="rId3"/>
              </a:rPr>
              <a:t>https://docs.flutter.dev/get-started/install</a:t>
            </a:r>
            <a:endParaRPr sz="1300">
              <a:solidFill>
                <a:schemeClr val="dk1"/>
              </a:solidFill>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300">
                <a:solidFill>
                  <a:schemeClr val="dk1"/>
                </a:solidFill>
                <a:highlight>
                  <a:schemeClr val="lt1"/>
                </a:highlight>
                <a:latin typeface="Arial"/>
                <a:ea typeface="Arial"/>
                <a:cs typeface="Arial"/>
                <a:sym typeface="Arial"/>
              </a:rPr>
              <a:t>Les éléments suivants sont disponibles via le SDK Flutter :</a:t>
            </a:r>
            <a:endParaRPr sz="1300">
              <a:solidFill>
                <a:schemeClr val="dk1"/>
              </a:solidFill>
              <a:highlight>
                <a:schemeClr val="lt1"/>
              </a:highlight>
              <a:latin typeface="Arial"/>
              <a:ea typeface="Arial"/>
              <a:cs typeface="Arial"/>
              <a:sym typeface="Arial"/>
            </a:endParaRPr>
          </a:p>
          <a:p>
            <a:pPr indent="-304800" lvl="0" marL="457200" rtl="0" algn="l">
              <a:lnSpc>
                <a:spcPct val="115000"/>
              </a:lnSpc>
              <a:spcBef>
                <a:spcPts val="1200"/>
              </a:spcBef>
              <a:spcAft>
                <a:spcPts val="0"/>
              </a:spcAft>
              <a:buClr>
                <a:schemeClr val="dk1"/>
              </a:buClr>
              <a:buSzPts val="1200"/>
              <a:buFont typeface="Roboto"/>
              <a:buChar char="●"/>
            </a:pPr>
            <a:r>
              <a:rPr lang="en-US" sz="1300">
                <a:solidFill>
                  <a:schemeClr val="dk1"/>
                </a:solidFill>
                <a:highlight>
                  <a:schemeClr val="lt1"/>
                </a:highlight>
                <a:latin typeface="Arial"/>
                <a:ea typeface="Arial"/>
                <a:cs typeface="Arial"/>
                <a:sym typeface="Arial"/>
              </a:rPr>
              <a:t>Kit de développement de Dart</a:t>
            </a:r>
            <a:endParaRPr sz="13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Roboto"/>
              <a:buChar char="●"/>
            </a:pPr>
            <a:r>
              <a:rPr lang="en-US" sz="1300">
                <a:solidFill>
                  <a:schemeClr val="dk1"/>
                </a:solidFill>
                <a:highlight>
                  <a:schemeClr val="lt1"/>
                </a:highlight>
                <a:latin typeface="Arial"/>
                <a:ea typeface="Arial"/>
                <a:cs typeface="Arial"/>
                <a:sym typeface="Arial"/>
              </a:rPr>
              <a:t>Moteur de rendu 2D optimisé pour les mobiles avec une excellente prise en charge du texte</a:t>
            </a:r>
            <a:endParaRPr sz="13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Roboto"/>
              <a:buChar char="●"/>
            </a:pPr>
            <a:r>
              <a:rPr lang="en-US" sz="1300">
                <a:solidFill>
                  <a:schemeClr val="dk1"/>
                </a:solidFill>
                <a:highlight>
                  <a:schemeClr val="lt1"/>
                </a:highlight>
                <a:latin typeface="Arial"/>
                <a:ea typeface="Arial"/>
                <a:cs typeface="Arial"/>
                <a:sym typeface="Arial"/>
              </a:rPr>
              <a:t>Cadre moderne de style réactif</a:t>
            </a:r>
            <a:endParaRPr sz="13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Roboto"/>
              <a:buChar char="●"/>
            </a:pPr>
            <a:r>
              <a:rPr lang="en-US" sz="1300">
                <a:solidFill>
                  <a:schemeClr val="dk1"/>
                </a:solidFill>
                <a:highlight>
                  <a:schemeClr val="lt1"/>
                </a:highlight>
                <a:latin typeface="Arial"/>
                <a:ea typeface="Arial"/>
                <a:cs typeface="Arial"/>
                <a:sym typeface="Arial"/>
              </a:rPr>
              <a:t>Riche ensemble de widgets mettant en œuvre les styles Material Design et iOS</a:t>
            </a:r>
            <a:endParaRPr sz="13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Roboto"/>
              <a:buChar char="●"/>
            </a:pPr>
            <a:r>
              <a:rPr lang="en-US" sz="1300">
                <a:solidFill>
                  <a:schemeClr val="dk1"/>
                </a:solidFill>
                <a:highlight>
                  <a:schemeClr val="lt1"/>
                </a:highlight>
                <a:latin typeface="Arial"/>
                <a:ea typeface="Arial"/>
                <a:cs typeface="Arial"/>
                <a:sym typeface="Arial"/>
              </a:rPr>
              <a:t>API pour les tests unitaires et d'intégration</a:t>
            </a:r>
            <a:endParaRPr sz="13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Roboto"/>
              <a:buChar char="●"/>
            </a:pPr>
            <a:r>
              <a:rPr lang="en-US" sz="1300">
                <a:solidFill>
                  <a:schemeClr val="dk1"/>
                </a:solidFill>
                <a:highlight>
                  <a:schemeClr val="lt1"/>
                </a:highlight>
                <a:latin typeface="Arial"/>
                <a:ea typeface="Arial"/>
                <a:cs typeface="Arial"/>
                <a:sym typeface="Arial"/>
              </a:rPr>
              <a:t>API d'interopérabilité et de plug-in pour se connecter au système et aux SDK tiers</a:t>
            </a:r>
            <a:endParaRPr sz="13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Roboto"/>
              <a:buChar char="●"/>
            </a:pPr>
            <a:r>
              <a:rPr lang="en-US" sz="1300">
                <a:solidFill>
                  <a:schemeClr val="dk1"/>
                </a:solidFill>
                <a:highlight>
                  <a:schemeClr val="lt1"/>
                </a:highlight>
                <a:latin typeface="Arial"/>
                <a:ea typeface="Arial"/>
                <a:cs typeface="Arial"/>
                <a:sym typeface="Arial"/>
              </a:rPr>
              <a:t>Coureur de test sans tête pour exécuter des tests sur Windows, Linux et Mac</a:t>
            </a:r>
            <a:endParaRPr sz="13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Roboto"/>
              <a:buChar char="●"/>
            </a:pPr>
            <a:r>
              <a:rPr lang="en-US" sz="1300">
                <a:solidFill>
                  <a:schemeClr val="dk1"/>
                </a:solidFill>
                <a:highlight>
                  <a:schemeClr val="lt1"/>
                </a:highlight>
                <a:latin typeface="Arial"/>
                <a:ea typeface="Arial"/>
                <a:cs typeface="Arial"/>
                <a:sym typeface="Arial"/>
              </a:rPr>
              <a:t>Dart DevTools pour tester, déboguer et profiler votre application</a:t>
            </a:r>
            <a:endParaRPr sz="13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Roboto"/>
              <a:buChar char="●"/>
            </a:pPr>
            <a:r>
              <a:rPr lang="en-US" sz="1300">
                <a:solidFill>
                  <a:schemeClr val="dk1"/>
                </a:solidFill>
                <a:highlight>
                  <a:schemeClr val="lt1"/>
                </a:highlight>
                <a:latin typeface="Arial"/>
                <a:ea typeface="Arial"/>
                <a:cs typeface="Arial"/>
                <a:sym typeface="Arial"/>
              </a:rPr>
              <a:t>Flutter et Dart des outils de ligne de commande pour créer, construire, tester et compiler vos applications</a:t>
            </a:r>
            <a:endParaRPr sz="1100">
              <a:solidFill>
                <a:schemeClr val="dk1"/>
              </a:solidFill>
              <a:latin typeface="Arial"/>
              <a:ea typeface="Arial"/>
              <a:cs typeface="Arial"/>
              <a:sym typeface="Arial"/>
            </a:endParaRPr>
          </a:p>
          <a:p>
            <a:pPr indent="0" lvl="0" marL="0" rtl="0" algn="l">
              <a:lnSpc>
                <a:spcPct val="120000"/>
              </a:lnSpc>
              <a:spcBef>
                <a:spcPts val="1800"/>
              </a:spcBef>
              <a:spcAft>
                <a:spcPts val="0"/>
              </a:spcAft>
              <a:buClr>
                <a:schemeClr val="dk1"/>
              </a:buClr>
              <a:buSzPts val="1100"/>
              <a:buFont typeface="Arial"/>
              <a:buNone/>
            </a:pPr>
            <a:r>
              <a:t/>
            </a:r>
            <a:endParaRPr sz="1700">
              <a:solidFill>
                <a:schemeClr val="dk1"/>
              </a:solidFill>
              <a:highlight>
                <a:srgbClr val="FFFFFF"/>
              </a:highlight>
              <a:latin typeface="Roboto"/>
              <a:ea typeface="Roboto"/>
              <a:cs typeface="Roboto"/>
              <a:sym typeface="Roboto"/>
            </a:endParaRPr>
          </a:p>
          <a:p>
            <a:pPr indent="0" lvl="0" marL="0" rtl="0" algn="just">
              <a:lnSpc>
                <a:spcPct val="133333"/>
              </a:lnSpc>
              <a:spcBef>
                <a:spcPts val="400"/>
              </a:spcBef>
              <a:spcAft>
                <a:spcPts val="0"/>
              </a:spcAft>
              <a:buClr>
                <a:srgbClr val="565656"/>
              </a:buClr>
              <a:buSzPts val="1200"/>
              <a:buFont typeface="Arial"/>
              <a:buNone/>
            </a:pPr>
            <a:r>
              <a:t/>
            </a:r>
            <a:endParaRPr>
              <a:solidFill>
                <a:schemeClr val="dk1"/>
              </a:solidFill>
            </a:endParaRPr>
          </a:p>
        </p:txBody>
      </p:sp>
      <p:sp>
        <p:nvSpPr>
          <p:cNvPr id="1736" name="Google Shape;1736;g20504be5587_2_78"/>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en-US"/>
              <a:t>Outils Flutter</a:t>
            </a:r>
            <a:endParaRPr b="0">
              <a:solidFill>
                <a:srgbClr val="D1D1D1"/>
              </a:solidFill>
            </a:endParaRPr>
          </a:p>
          <a:p>
            <a:pPr indent="0" lvl="0" marL="0" rtl="0" algn="l">
              <a:lnSpc>
                <a:spcPct val="100000"/>
              </a:lnSpc>
              <a:spcBef>
                <a:spcPts val="0"/>
              </a:spcBef>
              <a:spcAft>
                <a:spcPts val="0"/>
              </a:spcAft>
              <a:buClr>
                <a:srgbClr val="007842"/>
              </a:buClr>
              <a:buSzPts val="16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0" name="Shape 1740"/>
        <p:cNvGrpSpPr/>
        <p:nvPr/>
      </p:nvGrpSpPr>
      <p:grpSpPr>
        <a:xfrm>
          <a:off x="0" y="0"/>
          <a:ext cx="0" cy="0"/>
          <a:chOff x="0" y="0"/>
          <a:chExt cx="0" cy="0"/>
        </a:xfrm>
      </p:grpSpPr>
      <p:sp>
        <p:nvSpPr>
          <p:cNvPr id="1741" name="Google Shape;1741;p8"/>
          <p:cNvSpPr txBox="1"/>
          <p:nvPr>
            <p:ph idx="1"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FF7800"/>
              </a:buClr>
              <a:buSzPts val="2400"/>
              <a:buFont typeface="Arial"/>
              <a:buNone/>
            </a:pPr>
            <a:r>
              <a:rPr lang="en-US"/>
              <a:t>Découvrir le langage de programmation Dart </a:t>
            </a:r>
            <a:endParaRPr b="1" sz="2400">
              <a:solidFill>
                <a:srgbClr val="FF7800"/>
              </a:solidFill>
            </a:endParaRPr>
          </a:p>
        </p:txBody>
      </p:sp>
      <p:sp>
        <p:nvSpPr>
          <p:cNvPr id="1742" name="Google Shape;1742;p8"/>
          <p:cNvSpPr txBox="1"/>
          <p:nvPr>
            <p:ph idx="3"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2400"/>
              <a:buNone/>
            </a:pPr>
            <a:r>
              <a:rPr lang="en-US"/>
              <a:t>15 heures</a:t>
            </a:r>
            <a:endParaRPr b="1" sz="2400">
              <a:solidFill>
                <a:srgbClr val="FFFFFF"/>
              </a:solidFill>
            </a:endParaRPr>
          </a:p>
        </p:txBody>
      </p:sp>
      <p:sp>
        <p:nvSpPr>
          <p:cNvPr id="1743" name="Google Shape;1743;p8"/>
          <p:cNvSpPr txBox="1"/>
          <p:nvPr>
            <p:ph idx="2" type="body"/>
          </p:nvPr>
        </p:nvSpPr>
        <p:spPr>
          <a:xfrm>
            <a:off x="6299999" y="2879999"/>
            <a:ext cx="5580002" cy="1440001"/>
          </a:xfrm>
          <a:prstGeom prst="rect">
            <a:avLst/>
          </a:prstGeom>
          <a:noFill/>
          <a:ln>
            <a:noFill/>
          </a:ln>
        </p:spPr>
        <p:txBody>
          <a:bodyPr anchorCtr="0" anchor="t" bIns="45700" lIns="45700" spcFirstLastPara="1" rIns="45700" wrap="square" tIns="45700">
            <a:normAutofit/>
          </a:bodyPr>
          <a:lstStyle/>
          <a:p>
            <a:pPr indent="-330200" lvl="0" marL="457200" rtl="0" algn="l">
              <a:lnSpc>
                <a:spcPct val="115000"/>
              </a:lnSpc>
              <a:spcBef>
                <a:spcPts val="0"/>
              </a:spcBef>
              <a:spcAft>
                <a:spcPts val="0"/>
              </a:spcAft>
              <a:buClr>
                <a:schemeClr val="dk1"/>
              </a:buClr>
              <a:buSzPts val="1600"/>
              <a:buChar char="•"/>
            </a:pPr>
            <a:r>
              <a:rPr lang="en-US">
                <a:solidFill>
                  <a:schemeClr val="dk1"/>
                </a:solidFill>
              </a:rPr>
              <a:t>Acquérir une  bonne maîtrise de la logique orientée widget	 </a:t>
            </a:r>
            <a:endParaRPr>
              <a:solidFill>
                <a:schemeClr val="dk1"/>
              </a:solidFill>
            </a:endParaRPr>
          </a:p>
          <a:p>
            <a:pPr indent="-330200" lvl="0" marL="457200" rtl="0" algn="l">
              <a:lnSpc>
                <a:spcPct val="115000"/>
              </a:lnSpc>
              <a:spcBef>
                <a:spcPts val="0"/>
              </a:spcBef>
              <a:spcAft>
                <a:spcPts val="0"/>
              </a:spcAft>
              <a:buClr>
                <a:schemeClr val="dk1"/>
              </a:buClr>
              <a:buSzPts val="1600"/>
              <a:buChar char="•"/>
            </a:pPr>
            <a:r>
              <a:rPr lang="en-US">
                <a:solidFill>
                  <a:schemeClr val="dk1"/>
                </a:solidFill>
              </a:rPr>
              <a:t>Avoir  une  configuration facile de l'environnement Flutter</a:t>
            </a:r>
            <a:endParaRPr>
              <a:solidFill>
                <a:schemeClr val="dk1"/>
              </a:solidFill>
            </a:endParaRPr>
          </a:p>
          <a:p>
            <a:pPr indent="-330200" lvl="0" marL="457200" rtl="0" algn="l">
              <a:lnSpc>
                <a:spcPct val="115000"/>
              </a:lnSpc>
              <a:spcBef>
                <a:spcPts val="0"/>
              </a:spcBef>
              <a:spcAft>
                <a:spcPts val="0"/>
              </a:spcAft>
              <a:buClr>
                <a:schemeClr val="dk1"/>
              </a:buClr>
              <a:buSzPts val="1600"/>
              <a:buChar char="•"/>
            </a:pPr>
            <a:r>
              <a:rPr lang="en-US">
                <a:solidFill>
                  <a:schemeClr val="dk1"/>
                </a:solidFill>
              </a:rPr>
              <a:t> Maîtriser la programmation orientée objet avec Dart</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7" name="Shape 1747"/>
        <p:cNvGrpSpPr/>
        <p:nvPr/>
      </p:nvGrpSpPr>
      <p:grpSpPr>
        <a:xfrm>
          <a:off x="0" y="0"/>
          <a:ext cx="0" cy="0"/>
          <a:chOff x="0" y="0"/>
          <a:chExt cx="0" cy="0"/>
        </a:xfrm>
      </p:grpSpPr>
      <p:sp>
        <p:nvSpPr>
          <p:cNvPr id="1748" name="Google Shape;1748;p9"/>
          <p:cNvSpPr txBox="1"/>
          <p:nvPr>
            <p:ph idx="1"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p>
            <a:pPr indent="-330200" lvl="0" marL="457200" rtl="0" algn="l">
              <a:lnSpc>
                <a:spcPct val="115000"/>
              </a:lnSpc>
              <a:spcBef>
                <a:spcPts val="1200"/>
              </a:spcBef>
              <a:spcAft>
                <a:spcPts val="0"/>
              </a:spcAft>
              <a:buClr>
                <a:schemeClr val="dk1"/>
              </a:buClr>
              <a:buSzPts val="1600"/>
              <a:buChar char="•"/>
            </a:pPr>
            <a:r>
              <a:rPr lang="en-US">
                <a:solidFill>
                  <a:schemeClr val="dk1"/>
                </a:solidFill>
              </a:rPr>
              <a:t>Les principes et Les concepts fondamentaux </a:t>
            </a:r>
            <a:endParaRPr>
              <a:solidFill>
                <a:schemeClr val="dk1"/>
              </a:solidFill>
            </a:endParaRPr>
          </a:p>
          <a:p>
            <a:pPr indent="-330200" lvl="0" marL="457200" rtl="0" algn="l">
              <a:lnSpc>
                <a:spcPct val="115000"/>
              </a:lnSpc>
              <a:spcBef>
                <a:spcPts val="0"/>
              </a:spcBef>
              <a:spcAft>
                <a:spcPts val="0"/>
              </a:spcAft>
              <a:buClr>
                <a:schemeClr val="dk1"/>
              </a:buClr>
              <a:buSzPts val="1600"/>
              <a:buChar char="•"/>
            </a:pPr>
            <a:r>
              <a:rPr lang="en-US">
                <a:solidFill>
                  <a:schemeClr val="dk1"/>
                </a:solidFill>
              </a:rPr>
              <a:t>Les compilations JIT (Just In Time) et AOT (Ahead Of Time)</a:t>
            </a:r>
            <a:endParaRPr>
              <a:solidFill>
                <a:schemeClr val="dk1"/>
              </a:solidFill>
            </a:endParaRPr>
          </a:p>
          <a:p>
            <a:pPr indent="-330200" lvl="0" marL="457200" rtl="0" algn="l">
              <a:lnSpc>
                <a:spcPct val="115000"/>
              </a:lnSpc>
              <a:spcBef>
                <a:spcPts val="0"/>
              </a:spcBef>
              <a:spcAft>
                <a:spcPts val="0"/>
              </a:spcAft>
              <a:buClr>
                <a:schemeClr val="dk1"/>
              </a:buClr>
              <a:buSzPts val="1600"/>
              <a:buChar char="•"/>
            </a:pPr>
            <a:r>
              <a:rPr lang="en-US">
                <a:solidFill>
                  <a:schemeClr val="dk1"/>
                </a:solidFill>
              </a:rPr>
              <a:t>Les conventions de codage, noms et ordonnancement </a:t>
            </a:r>
            <a:endParaRPr sz="1100">
              <a:solidFill>
                <a:schemeClr val="dk1"/>
              </a:solidFill>
            </a:endParaRPr>
          </a:p>
        </p:txBody>
      </p:sp>
      <p:sp>
        <p:nvSpPr>
          <p:cNvPr id="1749" name="Google Shape;1749;p9"/>
          <p:cNvSpPr txBox="1"/>
          <p:nvPr>
            <p:ph idx="2"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2400"/>
              <a:buNone/>
            </a:pPr>
            <a:r>
              <a:rPr lang="en-US"/>
              <a:t>05 heures</a:t>
            </a:r>
            <a:endParaRPr b="1" sz="2400">
              <a:solidFill>
                <a:srgbClr val="FFFFFF"/>
              </a:solidFill>
            </a:endParaRPr>
          </a:p>
        </p:txBody>
      </p:sp>
      <p:sp>
        <p:nvSpPr>
          <p:cNvPr id="1750" name="Google Shape;1750;p9"/>
          <p:cNvSpPr txBox="1"/>
          <p:nvPr>
            <p:ph idx="3"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7800"/>
              </a:buClr>
              <a:buSzPts val="2800"/>
              <a:buNone/>
            </a:pPr>
            <a:r>
              <a:rPr lang="en-US"/>
              <a:t>Chapitre 1</a:t>
            </a:r>
            <a:endParaRPr b="1">
              <a:solidFill>
                <a:srgbClr val="FF7800"/>
              </a:solidFill>
            </a:endParaRPr>
          </a:p>
        </p:txBody>
      </p:sp>
      <p:sp>
        <p:nvSpPr>
          <p:cNvPr id="1751" name="Google Shape;1751;p9"/>
          <p:cNvSpPr txBox="1"/>
          <p:nvPr>
            <p:ph idx="4"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FF7800"/>
              </a:buClr>
              <a:buSzPts val="2400"/>
              <a:buFont typeface="Arial"/>
              <a:buNone/>
            </a:pPr>
            <a:r>
              <a:rPr lang="en-US"/>
              <a:t>Découvrir le langage de programmation Dart</a:t>
            </a:r>
            <a:r>
              <a:rPr b="0" lang="en-US" sz="1100">
                <a:solidFill>
                  <a:schemeClr val="dk1"/>
                </a:solidFill>
              </a:rPr>
              <a:t> </a:t>
            </a:r>
            <a:endParaRPr b="1" sz="2400">
              <a:solidFill>
                <a:srgbClr val="FF78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5" name="Shape 1755"/>
        <p:cNvGrpSpPr/>
        <p:nvPr/>
      </p:nvGrpSpPr>
      <p:grpSpPr>
        <a:xfrm>
          <a:off x="0" y="0"/>
          <a:ext cx="0" cy="0"/>
          <a:chOff x="0" y="0"/>
          <a:chExt cx="0" cy="0"/>
        </a:xfrm>
      </p:grpSpPr>
      <p:sp>
        <p:nvSpPr>
          <p:cNvPr id="1756" name="Google Shape;1756;p10"/>
          <p:cNvSpPr txBox="1"/>
          <p:nvPr>
            <p:ph idx="1"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7800"/>
              </a:buClr>
              <a:buSzPts val="2800"/>
              <a:buNone/>
            </a:pPr>
            <a:r>
              <a:rPr lang="en-US"/>
              <a:t>Chapitre 1</a:t>
            </a:r>
            <a:endParaRPr/>
          </a:p>
        </p:txBody>
      </p:sp>
      <p:sp>
        <p:nvSpPr>
          <p:cNvPr id="1757" name="Google Shape;1757;p10"/>
          <p:cNvSpPr txBox="1"/>
          <p:nvPr>
            <p:ph idx="2"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FF7800"/>
              </a:buClr>
              <a:buSzPts val="2400"/>
              <a:buNone/>
            </a:pPr>
            <a:r>
              <a:rPr lang="en-US"/>
              <a:t>Découvrir le langage de programmation Dart </a:t>
            </a:r>
            <a:endParaRPr/>
          </a:p>
        </p:txBody>
      </p:sp>
      <p:sp>
        <p:nvSpPr>
          <p:cNvPr id="1758" name="Google Shape;1758;p10"/>
          <p:cNvSpPr txBox="1"/>
          <p:nvPr>
            <p:ph idx="3"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600"/>
              </a:spcBef>
              <a:spcAft>
                <a:spcPts val="0"/>
              </a:spcAft>
              <a:buSzPts val="1600"/>
              <a:buNone/>
            </a:pPr>
            <a:r>
              <a:t/>
            </a:r>
            <a:endParaRPr>
              <a:solidFill>
                <a:srgbClr val="D1D1D1"/>
              </a:solidFill>
            </a:endParaRPr>
          </a:p>
          <a:p>
            <a:pPr indent="-342900" lvl="0" marL="342900" rtl="0" algn="l">
              <a:lnSpc>
                <a:spcPct val="115000"/>
              </a:lnSpc>
              <a:spcBef>
                <a:spcPts val="1200"/>
              </a:spcBef>
              <a:spcAft>
                <a:spcPts val="0"/>
              </a:spcAft>
              <a:buClr>
                <a:schemeClr val="accent2"/>
              </a:buClr>
              <a:buSzPts val="1600"/>
              <a:buFont typeface="Arial"/>
              <a:buAutoNum type="arabicPeriod"/>
            </a:pPr>
            <a:r>
              <a:rPr b="1" lang="en-US">
                <a:solidFill>
                  <a:srgbClr val="FF7800"/>
                </a:solidFill>
              </a:rPr>
              <a:t>Principes et concepts fondamentaux</a:t>
            </a:r>
            <a:r>
              <a:rPr lang="en-US">
                <a:solidFill>
                  <a:srgbClr val="565656"/>
                </a:solidFill>
              </a:rPr>
              <a:t> </a:t>
            </a:r>
            <a:endParaRPr>
              <a:solidFill>
                <a:srgbClr val="565656"/>
              </a:solidFill>
            </a:endParaRPr>
          </a:p>
          <a:p>
            <a:pPr indent="-342900" lvl="0" marL="342900" rtl="0" algn="l">
              <a:lnSpc>
                <a:spcPct val="115000"/>
              </a:lnSpc>
              <a:spcBef>
                <a:spcPts val="0"/>
              </a:spcBef>
              <a:spcAft>
                <a:spcPts val="0"/>
              </a:spcAft>
              <a:buClr>
                <a:srgbClr val="D1D1D1"/>
              </a:buClr>
              <a:buSzPts val="1600"/>
              <a:buFont typeface="Arial"/>
              <a:buAutoNum type="arabicPeriod"/>
            </a:pPr>
            <a:r>
              <a:rPr lang="en-US">
                <a:solidFill>
                  <a:srgbClr val="D1D1D1"/>
                </a:solidFill>
              </a:rPr>
              <a:t>Compilations JIT (Just In Time) et AOT (Ahead Of Time) </a:t>
            </a:r>
            <a:endParaRPr>
              <a:solidFill>
                <a:srgbClr val="D1D1D1"/>
              </a:solidFill>
            </a:endParaRPr>
          </a:p>
          <a:p>
            <a:pPr indent="-342900" lvl="0" marL="342900" rtl="0" algn="l">
              <a:lnSpc>
                <a:spcPct val="115000"/>
              </a:lnSpc>
              <a:spcBef>
                <a:spcPts val="0"/>
              </a:spcBef>
              <a:spcAft>
                <a:spcPts val="0"/>
              </a:spcAft>
              <a:buClr>
                <a:srgbClr val="D1D1D1"/>
              </a:buClr>
              <a:buSzPts val="1600"/>
              <a:buFont typeface="Arial"/>
              <a:buAutoNum type="arabicPeriod"/>
            </a:pPr>
            <a:r>
              <a:rPr lang="en-US">
                <a:solidFill>
                  <a:srgbClr val="D1D1D1"/>
                </a:solidFill>
              </a:rPr>
              <a:t>Conventions de codage, noms et ordonnancement </a:t>
            </a:r>
            <a:endParaRPr>
              <a:solidFill>
                <a:srgbClr val="D1D1D1"/>
              </a:solidFill>
            </a:endParaRPr>
          </a:p>
          <a:p>
            <a:pPr indent="0" lvl="0" marL="342900" rtl="0" algn="l">
              <a:lnSpc>
                <a:spcPct val="100000"/>
              </a:lnSpc>
              <a:spcBef>
                <a:spcPts val="600"/>
              </a:spcBef>
              <a:spcAft>
                <a:spcPts val="0"/>
              </a:spcAft>
              <a:buClr>
                <a:schemeClr val="dk1"/>
              </a:buClr>
              <a:buSzPts val="1100"/>
              <a:buFont typeface="Arial"/>
              <a:buNone/>
            </a:pPr>
            <a:r>
              <a:t/>
            </a:r>
            <a:endParaRPr b="1" sz="1700">
              <a:solidFill>
                <a:schemeClr val="accent2"/>
              </a:solidFill>
            </a:endParaRPr>
          </a:p>
          <a:p>
            <a:pPr indent="-241300" lvl="0" marL="342900" rtl="0" algn="l">
              <a:lnSpc>
                <a:spcPct val="100000"/>
              </a:lnSpc>
              <a:spcBef>
                <a:spcPts val="0"/>
              </a:spcBef>
              <a:spcAft>
                <a:spcPts val="0"/>
              </a:spcAft>
              <a:buClr>
                <a:srgbClr val="D0D0D0"/>
              </a:buClr>
              <a:buSzPts val="16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sp>
        <p:nvSpPr>
          <p:cNvPr id="1517" name="Google Shape;1517;p3"/>
          <p:cNvSpPr txBox="1"/>
          <p:nvPr>
            <p:ph idx="12" type="sldNum"/>
          </p:nvPr>
        </p:nvSpPr>
        <p:spPr>
          <a:xfrm>
            <a:off x="11789199" y="6603276"/>
            <a:ext cx="168509" cy="228512"/>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pic>
        <p:nvPicPr>
          <p:cNvPr id="1518" name="Google Shape;1518;p3"/>
          <p:cNvPicPr preferRelativeResize="0"/>
          <p:nvPr/>
        </p:nvPicPr>
        <p:blipFill>
          <a:blip r:embed="rId3">
            <a:alphaModFix/>
          </a:blip>
          <a:stretch>
            <a:fillRect/>
          </a:stretch>
        </p:blipFill>
        <p:spPr>
          <a:xfrm>
            <a:off x="5368213" y="3792500"/>
            <a:ext cx="1455575" cy="16773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2" name="Shape 1762"/>
        <p:cNvGrpSpPr/>
        <p:nvPr/>
      </p:nvGrpSpPr>
      <p:grpSpPr>
        <a:xfrm>
          <a:off x="0" y="0"/>
          <a:ext cx="0" cy="0"/>
          <a:chOff x="0" y="0"/>
          <a:chExt cx="0" cy="0"/>
        </a:xfrm>
      </p:grpSpPr>
      <p:sp>
        <p:nvSpPr>
          <p:cNvPr id="1763" name="Google Shape;1763;g20791056435_0_29"/>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1764" name="Google Shape;1764;g20791056435_0_29"/>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FF7800"/>
              </a:buClr>
              <a:buSzPts val="1600"/>
              <a:buNone/>
            </a:pPr>
            <a:r>
              <a:rPr lang="en-US"/>
              <a:t>Dart</a:t>
            </a:r>
            <a:endParaRPr b="1" sz="1600">
              <a:solidFill>
                <a:srgbClr val="FF7800"/>
              </a:solidFill>
            </a:endParaRPr>
          </a:p>
        </p:txBody>
      </p:sp>
      <p:sp>
        <p:nvSpPr>
          <p:cNvPr id="1765" name="Google Shape;1765;g20791056435_0_29"/>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100000"/>
              <a:buFont typeface="Calibri"/>
              <a:buNone/>
            </a:pPr>
            <a:r>
              <a:rPr lang="en-US"/>
              <a:t>01 - </a:t>
            </a:r>
            <a:r>
              <a:rPr lang="en-US" sz="2400"/>
              <a:t>Découvrir le langage Dart </a:t>
            </a:r>
            <a:r>
              <a:rPr lang="en-US"/>
              <a:t> </a:t>
            </a:r>
            <a:endParaRPr b="1" sz="2000">
              <a:solidFill>
                <a:srgbClr val="FF7800"/>
              </a:solidFill>
            </a:endParaRPr>
          </a:p>
        </p:txBody>
      </p:sp>
      <p:sp>
        <p:nvSpPr>
          <p:cNvPr id="1766" name="Google Shape;1766;g20791056435_0_29"/>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t>Principes et concepts fondamentaux</a:t>
            </a:r>
            <a:endParaRPr b="1" sz="1600">
              <a:solidFill>
                <a:srgbClr val="FF7800"/>
              </a:solidFill>
            </a:endParaRPr>
          </a:p>
        </p:txBody>
      </p:sp>
      <p:sp>
        <p:nvSpPr>
          <p:cNvPr id="1767" name="Google Shape;1767;g20791056435_0_29"/>
          <p:cNvSpPr txBox="1"/>
          <p:nvPr/>
        </p:nvSpPr>
        <p:spPr>
          <a:xfrm>
            <a:off x="787950" y="2156375"/>
            <a:ext cx="10083900" cy="2178000"/>
          </a:xfrm>
          <a:prstGeom prst="rect">
            <a:avLst/>
          </a:prstGeom>
          <a:noFill/>
          <a:ln>
            <a:noFill/>
          </a:ln>
        </p:spPr>
        <p:txBody>
          <a:bodyPr anchorCtr="0" anchor="t" bIns="91425" lIns="91425" spcFirstLastPara="1" rIns="91425" wrap="square" tIns="91425">
            <a:spAutoFit/>
          </a:bodyPr>
          <a:lstStyle/>
          <a:p>
            <a:pPr indent="0" lvl="0" marL="0" marR="1333500" rtl="0" algn="l">
              <a:lnSpc>
                <a:spcPct val="150000"/>
              </a:lnSpc>
              <a:spcBef>
                <a:spcPts val="0"/>
              </a:spcBef>
              <a:spcAft>
                <a:spcPts val="0"/>
              </a:spcAft>
              <a:buClr>
                <a:schemeClr val="dk1"/>
              </a:buClr>
              <a:buSzPts val="1100"/>
              <a:buFont typeface="Arial"/>
              <a:buNone/>
            </a:pPr>
            <a:r>
              <a:rPr b="1" i="0" lang="en-US" sz="1350" u="none" cap="none" strike="noStrike">
                <a:solidFill>
                  <a:schemeClr val="dk1"/>
                </a:solidFill>
                <a:highlight>
                  <a:schemeClr val="lt1"/>
                </a:highlight>
                <a:latin typeface="Arial"/>
                <a:ea typeface="Arial"/>
                <a:cs typeface="Arial"/>
                <a:sym typeface="Arial"/>
              </a:rPr>
              <a:t>Dart</a:t>
            </a:r>
            <a:r>
              <a:rPr b="0" i="0" lang="en-US" sz="1350" u="none" cap="none" strike="noStrike">
                <a:solidFill>
                  <a:schemeClr val="dk1"/>
                </a:solidFill>
                <a:highlight>
                  <a:schemeClr val="lt1"/>
                </a:highlight>
                <a:latin typeface="Arial"/>
                <a:ea typeface="Arial"/>
                <a:cs typeface="Arial"/>
                <a:sym typeface="Arial"/>
              </a:rPr>
              <a:t> </a:t>
            </a:r>
            <a:r>
              <a:rPr b="0" i="0" lang="en-US" sz="1350" u="none" cap="none" strike="noStrike">
                <a:solidFill>
                  <a:schemeClr val="dk1"/>
                </a:solidFill>
                <a:highlight>
                  <a:srgbClr val="FFFFFF"/>
                </a:highlight>
                <a:latin typeface="Arial"/>
                <a:ea typeface="Arial"/>
                <a:cs typeface="Arial"/>
                <a:sym typeface="Arial"/>
              </a:rPr>
              <a:t>est un langage de programmation optimisé pour les applications sur plusieurs plate-formes.</a:t>
            </a:r>
            <a:endParaRPr b="0" i="0" sz="1350" u="none" cap="none" strike="noStrike">
              <a:solidFill>
                <a:schemeClr val="dk1"/>
              </a:solidFill>
              <a:highlight>
                <a:srgbClr val="FFFFFF"/>
              </a:highlight>
              <a:latin typeface="Arial"/>
              <a:ea typeface="Arial"/>
              <a:cs typeface="Arial"/>
              <a:sym typeface="Arial"/>
            </a:endParaRPr>
          </a:p>
          <a:p>
            <a:pPr indent="0" lvl="0" marL="0" marR="1333500" rtl="0" algn="l">
              <a:lnSpc>
                <a:spcPct val="150000"/>
              </a:lnSpc>
              <a:spcBef>
                <a:spcPts val="2100"/>
              </a:spcBef>
              <a:spcAft>
                <a:spcPts val="0"/>
              </a:spcAft>
              <a:buClr>
                <a:schemeClr val="dk1"/>
              </a:buClr>
              <a:buSzPts val="1100"/>
              <a:buFont typeface="Arial"/>
              <a:buNone/>
            </a:pPr>
            <a:r>
              <a:rPr b="0" i="0" lang="en-US" sz="1350" u="none" cap="none" strike="noStrike">
                <a:solidFill>
                  <a:schemeClr val="dk1"/>
                </a:solidFill>
                <a:highlight>
                  <a:srgbClr val="FFFFFF"/>
                </a:highlight>
                <a:latin typeface="Arial"/>
                <a:ea typeface="Arial"/>
                <a:cs typeface="Arial"/>
                <a:sym typeface="Arial"/>
              </a:rPr>
              <a:t> Il est développé par Google et utilisé pour créer des applications mobiles, de bureau et du web. </a:t>
            </a:r>
            <a:endParaRPr b="0" i="0" sz="1350" u="none" cap="none" strike="noStrike">
              <a:solidFill>
                <a:schemeClr val="dk1"/>
              </a:solidFill>
              <a:highlight>
                <a:srgbClr val="FFFFFF"/>
              </a:highlight>
              <a:latin typeface="Arial"/>
              <a:ea typeface="Arial"/>
              <a:cs typeface="Arial"/>
              <a:sym typeface="Arial"/>
            </a:endParaRPr>
          </a:p>
          <a:p>
            <a:pPr indent="0" lvl="0" marL="0" marR="1333500" rtl="0" algn="l">
              <a:lnSpc>
                <a:spcPct val="150000"/>
              </a:lnSpc>
              <a:spcBef>
                <a:spcPts val="2100"/>
              </a:spcBef>
              <a:spcAft>
                <a:spcPts val="2100"/>
              </a:spcAft>
              <a:buClr>
                <a:schemeClr val="dk1"/>
              </a:buClr>
              <a:buSzPts val="1100"/>
              <a:buFont typeface="Arial"/>
              <a:buNone/>
            </a:pPr>
            <a:r>
              <a:rPr b="0" i="0" lang="en-US" sz="1350" u="none" cap="none" strike="noStrike">
                <a:solidFill>
                  <a:schemeClr val="dk1"/>
                </a:solidFill>
                <a:highlight>
                  <a:srgbClr val="FFFFFF"/>
                </a:highlight>
                <a:latin typeface="Arial"/>
                <a:ea typeface="Arial"/>
                <a:cs typeface="Arial"/>
                <a:sym typeface="Arial"/>
              </a:rPr>
              <a:t>Dart est un langage orienté objet, basé sur la classe. Il existe plusieurs environnements permettant de programmer dans le langage Dart tels que l’invite de commande, l’environnement web et un terminal smartphone. </a:t>
            </a:r>
            <a:endParaRPr b="0" i="0" sz="1300" u="none" cap="none" strike="noStrike">
              <a:solidFill>
                <a:schemeClr val="dk1"/>
              </a:solidFill>
              <a:latin typeface="Calibri"/>
              <a:ea typeface="Calibri"/>
              <a:cs typeface="Calibri"/>
              <a:sym typeface="Calibri"/>
            </a:endParaRPr>
          </a:p>
        </p:txBody>
      </p:sp>
      <p:pic>
        <p:nvPicPr>
          <p:cNvPr id="1768" name="Google Shape;1768;g20791056435_0_29"/>
          <p:cNvPicPr preferRelativeResize="0"/>
          <p:nvPr/>
        </p:nvPicPr>
        <p:blipFill rotWithShape="1">
          <a:blip r:embed="rId3">
            <a:alphaModFix/>
          </a:blip>
          <a:srcRect b="0" l="0" r="0" t="0"/>
          <a:stretch/>
        </p:blipFill>
        <p:spPr>
          <a:xfrm>
            <a:off x="7516250" y="4014225"/>
            <a:ext cx="2857500" cy="1600200"/>
          </a:xfrm>
          <a:prstGeom prst="rect">
            <a:avLst/>
          </a:prstGeom>
          <a:noFill/>
          <a:ln>
            <a:noFill/>
          </a:ln>
        </p:spPr>
      </p:pic>
      <p:sp>
        <p:nvSpPr>
          <p:cNvPr id="1769" name="Google Shape;1769;g20791056435_0_29"/>
          <p:cNvSpPr txBox="1"/>
          <p:nvPr/>
        </p:nvSpPr>
        <p:spPr>
          <a:xfrm>
            <a:off x="8251325" y="5490000"/>
            <a:ext cx="18660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source : dart.dev</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3" name="Shape 1773"/>
        <p:cNvGrpSpPr/>
        <p:nvPr/>
      </p:nvGrpSpPr>
      <p:grpSpPr>
        <a:xfrm>
          <a:off x="0" y="0"/>
          <a:ext cx="0" cy="0"/>
          <a:chOff x="0" y="0"/>
          <a:chExt cx="0" cy="0"/>
        </a:xfrm>
      </p:grpSpPr>
      <p:sp>
        <p:nvSpPr>
          <p:cNvPr id="1774" name="Google Shape;1774;p11"/>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1775" name="Google Shape;1775;p11"/>
          <p:cNvSpPr txBox="1"/>
          <p:nvPr>
            <p:ph idx="1" type="body"/>
          </p:nvPr>
        </p:nvSpPr>
        <p:spPr>
          <a:xfrm>
            <a:off x="720000" y="1616658"/>
            <a:ext cx="10746576" cy="319714"/>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FF7800"/>
              </a:buClr>
              <a:buSzPts val="1600"/>
              <a:buNone/>
            </a:pPr>
            <a:r>
              <a:rPr lang="en-US"/>
              <a:t>Principes et concepts fondamentaux</a:t>
            </a:r>
            <a:endParaRPr b="1" sz="1600">
              <a:solidFill>
                <a:srgbClr val="FF7800"/>
              </a:solidFill>
            </a:endParaRPr>
          </a:p>
        </p:txBody>
      </p:sp>
      <p:sp>
        <p:nvSpPr>
          <p:cNvPr id="1776" name="Google Shape;1776;p11"/>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100000"/>
              <a:buFont typeface="Calibri"/>
              <a:buNone/>
            </a:pPr>
            <a:r>
              <a:rPr lang="en-US"/>
              <a:t>01 - </a:t>
            </a:r>
            <a:r>
              <a:rPr lang="en-US" sz="2400"/>
              <a:t>Découvrir le langage Dart </a:t>
            </a:r>
            <a:r>
              <a:rPr lang="en-US"/>
              <a:t> </a:t>
            </a:r>
            <a:endParaRPr b="1" sz="2000">
              <a:solidFill>
                <a:srgbClr val="FF7800"/>
              </a:solidFill>
            </a:endParaRPr>
          </a:p>
        </p:txBody>
      </p:sp>
      <p:sp>
        <p:nvSpPr>
          <p:cNvPr id="1777" name="Google Shape;1777;p11"/>
          <p:cNvSpPr txBox="1"/>
          <p:nvPr>
            <p:ph idx="2"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t>Principes et concepts fondamentaux</a:t>
            </a:r>
            <a:endParaRPr b="1" sz="1600">
              <a:solidFill>
                <a:srgbClr val="FF7800"/>
              </a:solidFill>
            </a:endParaRPr>
          </a:p>
        </p:txBody>
      </p:sp>
      <p:sp>
        <p:nvSpPr>
          <p:cNvPr id="1778" name="Google Shape;1778;p11"/>
          <p:cNvSpPr txBox="1"/>
          <p:nvPr/>
        </p:nvSpPr>
        <p:spPr>
          <a:xfrm>
            <a:off x="796250" y="2114900"/>
            <a:ext cx="4892700" cy="3680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US" sz="1350" u="none" cap="none" strike="noStrike">
                <a:solidFill>
                  <a:schemeClr val="dk1"/>
                </a:solidFill>
                <a:highlight>
                  <a:srgbClr val="FFFFFF"/>
                </a:highlight>
                <a:latin typeface="Arial"/>
                <a:ea typeface="Arial"/>
                <a:cs typeface="Arial"/>
                <a:sym typeface="Arial"/>
              </a:rPr>
              <a:t>Dart</a:t>
            </a:r>
            <a:r>
              <a:rPr b="0" i="0" lang="en-US" sz="1350" u="none" cap="none" strike="noStrike">
                <a:solidFill>
                  <a:schemeClr val="dk1"/>
                </a:solidFill>
                <a:highlight>
                  <a:srgbClr val="FFFFFF"/>
                </a:highlight>
                <a:latin typeface="Arial"/>
                <a:ea typeface="Arial"/>
                <a:cs typeface="Arial"/>
                <a:sym typeface="Arial"/>
              </a:rPr>
              <a:t> contient comme tous les langages de programmation :</a:t>
            </a:r>
            <a:endParaRPr b="0" i="0" sz="135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350" u="none" cap="none" strike="noStrike">
              <a:solidFill>
                <a:schemeClr val="dk1"/>
              </a:solidFill>
              <a:highlight>
                <a:srgbClr val="FFFFFF"/>
              </a:highlight>
              <a:latin typeface="Arial"/>
              <a:ea typeface="Arial"/>
              <a:cs typeface="Arial"/>
              <a:sym typeface="Arial"/>
            </a:endParaRPr>
          </a:p>
          <a:p>
            <a:pPr indent="-314325" lvl="0" marL="457200" marR="0" rtl="0" algn="l">
              <a:lnSpc>
                <a:spcPct val="115000"/>
              </a:lnSpc>
              <a:spcBef>
                <a:spcPts val="0"/>
              </a:spcBef>
              <a:spcAft>
                <a:spcPts val="0"/>
              </a:spcAft>
              <a:buClr>
                <a:schemeClr val="dk1"/>
              </a:buClr>
              <a:buSzPts val="1350"/>
              <a:buFont typeface="Arial"/>
              <a:buChar char="●"/>
            </a:pPr>
            <a:r>
              <a:rPr b="0" i="0" lang="en-US" sz="1350" u="none" cap="none" strike="noStrike">
                <a:solidFill>
                  <a:schemeClr val="dk1"/>
                </a:solidFill>
                <a:highlight>
                  <a:srgbClr val="FFFFFF"/>
                </a:highlight>
                <a:latin typeface="Arial"/>
                <a:ea typeface="Arial"/>
                <a:cs typeface="Arial"/>
                <a:sym typeface="Arial"/>
              </a:rPr>
              <a:t>Les Variables </a:t>
            </a:r>
            <a:endParaRPr b="0" i="0" sz="1350" u="none" cap="none" strike="noStrike">
              <a:solidFill>
                <a:schemeClr val="dk1"/>
              </a:solidFill>
              <a:highlight>
                <a:srgbClr val="FFFFFF"/>
              </a:highlight>
              <a:latin typeface="Arial"/>
              <a:ea typeface="Arial"/>
              <a:cs typeface="Arial"/>
              <a:sym typeface="Arial"/>
            </a:endParaRPr>
          </a:p>
          <a:p>
            <a:pPr indent="-314325" lvl="0" marL="457200" marR="0" rtl="0" algn="l">
              <a:lnSpc>
                <a:spcPct val="115000"/>
              </a:lnSpc>
              <a:spcBef>
                <a:spcPts val="0"/>
              </a:spcBef>
              <a:spcAft>
                <a:spcPts val="0"/>
              </a:spcAft>
              <a:buClr>
                <a:schemeClr val="dk1"/>
              </a:buClr>
              <a:buSzPts val="1350"/>
              <a:buFont typeface="Arial"/>
              <a:buChar char="●"/>
            </a:pPr>
            <a:r>
              <a:rPr b="0" i="0" lang="en-US" sz="1350" u="none" cap="none" strike="noStrike">
                <a:solidFill>
                  <a:schemeClr val="dk1"/>
                </a:solidFill>
                <a:highlight>
                  <a:srgbClr val="FFFFFF"/>
                </a:highlight>
                <a:latin typeface="Arial"/>
                <a:ea typeface="Arial"/>
                <a:cs typeface="Arial"/>
                <a:sym typeface="Arial"/>
              </a:rPr>
              <a:t>Les nombres </a:t>
            </a:r>
            <a:endParaRPr b="0" i="0" sz="1350" u="none" cap="none" strike="noStrike">
              <a:solidFill>
                <a:schemeClr val="dk1"/>
              </a:solidFill>
              <a:highlight>
                <a:srgbClr val="FFFFFF"/>
              </a:highlight>
              <a:latin typeface="Arial"/>
              <a:ea typeface="Arial"/>
              <a:cs typeface="Arial"/>
              <a:sym typeface="Arial"/>
            </a:endParaRPr>
          </a:p>
          <a:p>
            <a:pPr indent="-314325" lvl="0" marL="457200" marR="0" rtl="0" algn="l">
              <a:lnSpc>
                <a:spcPct val="115000"/>
              </a:lnSpc>
              <a:spcBef>
                <a:spcPts val="0"/>
              </a:spcBef>
              <a:spcAft>
                <a:spcPts val="0"/>
              </a:spcAft>
              <a:buClr>
                <a:schemeClr val="dk1"/>
              </a:buClr>
              <a:buSzPts val="1350"/>
              <a:buFont typeface="Arial"/>
              <a:buChar char="●"/>
            </a:pPr>
            <a:r>
              <a:rPr b="0" i="0" lang="en-US" sz="1350" u="none" cap="none" strike="noStrike">
                <a:solidFill>
                  <a:schemeClr val="dk1"/>
                </a:solidFill>
                <a:highlight>
                  <a:srgbClr val="FFFFFF"/>
                </a:highlight>
                <a:latin typeface="Arial"/>
                <a:ea typeface="Arial"/>
                <a:cs typeface="Arial"/>
                <a:sym typeface="Arial"/>
              </a:rPr>
              <a:t>Les chaînes de caractères</a:t>
            </a:r>
            <a:endParaRPr b="0" i="0" sz="1100" u="none" cap="none" strike="noStrike">
              <a:solidFill>
                <a:schemeClr val="dk1"/>
              </a:solidFill>
              <a:latin typeface="Arial"/>
              <a:ea typeface="Arial"/>
              <a:cs typeface="Arial"/>
              <a:sym typeface="Arial"/>
            </a:endParaRPr>
          </a:p>
          <a:p>
            <a:pPr indent="-314325" lvl="0" marL="457200" marR="0" rtl="0" algn="l">
              <a:lnSpc>
                <a:spcPct val="115000"/>
              </a:lnSpc>
              <a:spcBef>
                <a:spcPts val="0"/>
              </a:spcBef>
              <a:spcAft>
                <a:spcPts val="0"/>
              </a:spcAft>
              <a:buClr>
                <a:schemeClr val="dk1"/>
              </a:buClr>
              <a:buSzPts val="1350"/>
              <a:buFont typeface="Arial"/>
              <a:buChar char="●"/>
            </a:pPr>
            <a:r>
              <a:rPr b="0" i="0" lang="en-US" sz="1350" u="none" cap="none" strike="noStrike">
                <a:solidFill>
                  <a:schemeClr val="dk1"/>
                </a:solidFill>
                <a:highlight>
                  <a:srgbClr val="FFFFFF"/>
                </a:highlight>
                <a:latin typeface="Arial"/>
                <a:ea typeface="Arial"/>
                <a:cs typeface="Arial"/>
                <a:sym typeface="Arial"/>
              </a:rPr>
              <a:t>Les booléens</a:t>
            </a:r>
            <a:endParaRPr b="0" i="0" sz="135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50"/>
              <a:buFont typeface="Arial"/>
              <a:buNone/>
            </a:pPr>
            <a:r>
              <a:t/>
            </a:r>
            <a:endParaRPr b="0" i="0" sz="135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500"/>
              </a:spcBef>
              <a:spcAft>
                <a:spcPts val="0"/>
              </a:spcAft>
              <a:buClr>
                <a:schemeClr val="dk1"/>
              </a:buClr>
              <a:buSzPts val="1100"/>
              <a:buFont typeface="Arial"/>
              <a:buNone/>
            </a:pPr>
            <a:r>
              <a:rPr b="0" i="0" lang="en-US" sz="1350" u="none" cap="none" strike="noStrike">
                <a:solidFill>
                  <a:schemeClr val="dk1"/>
                </a:solidFill>
                <a:highlight>
                  <a:srgbClr val="FFFFFF"/>
                </a:highlight>
                <a:latin typeface="Arial"/>
                <a:ea typeface="Arial"/>
                <a:cs typeface="Arial"/>
                <a:sym typeface="Arial"/>
              </a:rPr>
              <a:t>Il y a quatre façons d'exécuter le code Dart :</a:t>
            </a:r>
            <a:endParaRPr b="0" i="0" sz="1050" u="none" cap="none" strike="noStrike">
              <a:solidFill>
                <a:srgbClr val="202122"/>
              </a:solidFill>
              <a:highlight>
                <a:srgbClr val="FFFFFF"/>
              </a:highlight>
              <a:latin typeface="Arial"/>
              <a:ea typeface="Arial"/>
              <a:cs typeface="Arial"/>
              <a:sym typeface="Arial"/>
            </a:endParaRPr>
          </a:p>
          <a:p>
            <a:pPr indent="-314325" lvl="0" marL="457200" marR="0" rtl="0" algn="l">
              <a:lnSpc>
                <a:spcPct val="115000"/>
              </a:lnSpc>
              <a:spcBef>
                <a:spcPts val="500"/>
              </a:spcBef>
              <a:spcAft>
                <a:spcPts val="0"/>
              </a:spcAft>
              <a:buClr>
                <a:schemeClr val="dk1"/>
              </a:buClr>
              <a:buSzPts val="1350"/>
              <a:buFont typeface="Arial"/>
              <a:buChar char="●"/>
            </a:pPr>
            <a:r>
              <a:rPr b="0" i="0" lang="en-US" sz="1350" u="none" cap="none" strike="noStrike">
                <a:solidFill>
                  <a:schemeClr val="dk1"/>
                </a:solidFill>
                <a:highlight>
                  <a:srgbClr val="FFFFFF"/>
                </a:highlight>
                <a:latin typeface="Arial"/>
                <a:ea typeface="Arial"/>
                <a:cs typeface="Arial"/>
                <a:sym typeface="Arial"/>
              </a:rPr>
              <a:t>Compilé en JavaScript.</a:t>
            </a:r>
            <a:endParaRPr b="0" i="0" sz="1350" u="none" cap="none" strike="noStrike">
              <a:solidFill>
                <a:schemeClr val="dk1"/>
              </a:solidFill>
              <a:highlight>
                <a:srgbClr val="FFFFFF"/>
              </a:highlight>
              <a:latin typeface="Arial"/>
              <a:ea typeface="Arial"/>
              <a:cs typeface="Arial"/>
              <a:sym typeface="Arial"/>
            </a:endParaRPr>
          </a:p>
          <a:p>
            <a:pPr indent="-314325" lvl="0" marL="457200" marR="0" rtl="0" algn="l">
              <a:lnSpc>
                <a:spcPct val="115000"/>
              </a:lnSpc>
              <a:spcBef>
                <a:spcPts val="0"/>
              </a:spcBef>
              <a:spcAft>
                <a:spcPts val="0"/>
              </a:spcAft>
              <a:buClr>
                <a:schemeClr val="dk1"/>
              </a:buClr>
              <a:buSzPts val="1350"/>
              <a:buFont typeface="Arial"/>
              <a:buChar char="●"/>
            </a:pPr>
            <a:r>
              <a:rPr b="0" i="0" lang="en-US" sz="1350" u="none" cap="none" strike="noStrike">
                <a:solidFill>
                  <a:schemeClr val="dk1"/>
                </a:solidFill>
                <a:highlight>
                  <a:srgbClr val="FFFFFF"/>
                </a:highlight>
                <a:latin typeface="Arial"/>
                <a:ea typeface="Arial"/>
                <a:cs typeface="Arial"/>
                <a:sym typeface="Arial"/>
              </a:rPr>
              <a:t>Autonome.</a:t>
            </a:r>
            <a:endParaRPr b="0" i="0" sz="1350" u="none" cap="none" strike="noStrike">
              <a:solidFill>
                <a:schemeClr val="dk1"/>
              </a:solidFill>
              <a:highlight>
                <a:srgbClr val="FFFFFF"/>
              </a:highlight>
              <a:latin typeface="Arial"/>
              <a:ea typeface="Arial"/>
              <a:cs typeface="Arial"/>
              <a:sym typeface="Arial"/>
            </a:endParaRPr>
          </a:p>
          <a:p>
            <a:pPr indent="-314325" lvl="0" marL="457200" marR="0" rtl="0" algn="l">
              <a:lnSpc>
                <a:spcPct val="115000"/>
              </a:lnSpc>
              <a:spcBef>
                <a:spcPts val="0"/>
              </a:spcBef>
              <a:spcAft>
                <a:spcPts val="0"/>
              </a:spcAft>
              <a:buClr>
                <a:schemeClr val="dk1"/>
              </a:buClr>
              <a:buSzPts val="1350"/>
              <a:buFont typeface="Arial"/>
              <a:buChar char="●"/>
            </a:pPr>
            <a:r>
              <a:rPr b="0" i="0" lang="en-US" sz="1350" u="none" cap="none" strike="noStrike">
                <a:solidFill>
                  <a:schemeClr val="dk1"/>
                </a:solidFill>
                <a:highlight>
                  <a:srgbClr val="FFFFFF"/>
                </a:highlight>
                <a:latin typeface="Arial"/>
                <a:ea typeface="Arial"/>
                <a:cs typeface="Arial"/>
                <a:sym typeface="Arial"/>
              </a:rPr>
              <a:t>Compilation anticipée.</a:t>
            </a:r>
            <a:endParaRPr b="0" i="0" sz="1350" u="none" cap="none" strike="noStrike">
              <a:solidFill>
                <a:schemeClr val="dk1"/>
              </a:solidFill>
              <a:highlight>
                <a:srgbClr val="FFFFFF"/>
              </a:highlight>
              <a:latin typeface="Arial"/>
              <a:ea typeface="Arial"/>
              <a:cs typeface="Arial"/>
              <a:sym typeface="Arial"/>
            </a:endParaRPr>
          </a:p>
          <a:p>
            <a:pPr indent="-314325" lvl="0" marL="457200" marR="0" rtl="0" algn="l">
              <a:lnSpc>
                <a:spcPct val="115000"/>
              </a:lnSpc>
              <a:spcBef>
                <a:spcPts val="0"/>
              </a:spcBef>
              <a:spcAft>
                <a:spcPts val="0"/>
              </a:spcAft>
              <a:buClr>
                <a:schemeClr val="dk1"/>
              </a:buClr>
              <a:buSzPts val="1350"/>
              <a:buFont typeface="Arial"/>
              <a:buChar char="●"/>
            </a:pPr>
            <a:r>
              <a:rPr b="0" i="0" lang="en-US" sz="1350" u="none" cap="none" strike="noStrike">
                <a:solidFill>
                  <a:schemeClr val="dk1"/>
                </a:solidFill>
                <a:highlight>
                  <a:srgbClr val="FFFFFF"/>
                </a:highlight>
                <a:latin typeface="Arial"/>
                <a:ea typeface="Arial"/>
                <a:cs typeface="Arial"/>
                <a:sym typeface="Arial"/>
              </a:rPr>
              <a:t>Native.</a:t>
            </a:r>
            <a:endParaRPr b="0" i="0" sz="135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700"/>
              </a:spcBef>
              <a:spcAft>
                <a:spcPts val="80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79" name="Google Shape;1779;p11"/>
          <p:cNvSpPr txBox="1"/>
          <p:nvPr/>
        </p:nvSpPr>
        <p:spPr>
          <a:xfrm>
            <a:off x="6227900" y="2662175"/>
            <a:ext cx="2089800" cy="16392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50"/>
              <a:buFont typeface="Arial"/>
              <a:buNone/>
            </a:pPr>
            <a:r>
              <a:rPr b="1" i="0" lang="en-US" sz="1350" u="none" cap="none" strike="noStrike">
                <a:solidFill>
                  <a:schemeClr val="dk1"/>
                </a:solidFill>
                <a:highlight>
                  <a:srgbClr val="FFFFFF"/>
                </a:highlight>
                <a:latin typeface="Arial"/>
                <a:ea typeface="Arial"/>
                <a:cs typeface="Arial"/>
                <a:sym typeface="Arial"/>
              </a:rPr>
              <a:t>int</a:t>
            </a:r>
            <a:r>
              <a:rPr b="0" i="0" lang="en-US" sz="1350" u="none" cap="none" strike="noStrike">
                <a:solidFill>
                  <a:schemeClr val="dk1"/>
                </a:solidFill>
                <a:highlight>
                  <a:srgbClr val="FFFFFF"/>
                </a:highlight>
                <a:latin typeface="Arial"/>
                <a:ea typeface="Arial"/>
                <a:cs typeface="Arial"/>
                <a:sym typeface="Arial"/>
              </a:rPr>
              <a:t> maVariable = 100;</a:t>
            </a:r>
            <a:endParaRPr b="0" i="0" sz="135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350"/>
              <a:buFont typeface="Arial"/>
              <a:buNone/>
            </a:pPr>
            <a:r>
              <a:rPr b="1" i="0" lang="en-US" sz="1350" u="none" cap="none" strike="noStrike">
                <a:solidFill>
                  <a:schemeClr val="dk1"/>
                </a:solidFill>
                <a:highlight>
                  <a:srgbClr val="FFFFFF"/>
                </a:highlight>
                <a:latin typeface="Arial"/>
                <a:ea typeface="Arial"/>
                <a:cs typeface="Arial"/>
                <a:sym typeface="Arial"/>
              </a:rPr>
              <a:t>num</a:t>
            </a:r>
            <a:r>
              <a:rPr b="0" i="0" lang="en-US" sz="1350" u="none" cap="none" strike="noStrike">
                <a:solidFill>
                  <a:schemeClr val="dk1"/>
                </a:solidFill>
                <a:highlight>
                  <a:srgbClr val="FFFFFF"/>
                </a:highlight>
                <a:latin typeface="Arial"/>
                <a:ea typeface="Arial"/>
                <a:cs typeface="Arial"/>
                <a:sym typeface="Arial"/>
              </a:rPr>
              <a:t> realNumber = 1;</a:t>
            </a:r>
            <a:endParaRPr b="0" i="0" sz="135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350"/>
              <a:buFont typeface="Arial"/>
              <a:buNone/>
            </a:pPr>
            <a:r>
              <a:rPr b="1" i="0" lang="en-US" sz="1350" u="none" cap="none" strike="noStrike">
                <a:solidFill>
                  <a:schemeClr val="dk1"/>
                </a:solidFill>
                <a:highlight>
                  <a:srgbClr val="FFFFFF"/>
                </a:highlight>
                <a:latin typeface="Arial"/>
                <a:ea typeface="Arial"/>
                <a:cs typeface="Arial"/>
                <a:sym typeface="Arial"/>
              </a:rPr>
              <a:t>double</a:t>
            </a:r>
            <a:r>
              <a:rPr b="0" i="0" lang="en-US" sz="1350" u="none" cap="none" strike="noStrike">
                <a:solidFill>
                  <a:schemeClr val="dk1"/>
                </a:solidFill>
                <a:highlight>
                  <a:srgbClr val="FFFFFF"/>
                </a:highlight>
                <a:latin typeface="Arial"/>
                <a:ea typeface="Arial"/>
                <a:cs typeface="Arial"/>
                <a:sym typeface="Arial"/>
              </a:rPr>
              <a:t> simpleDc = 10.4;</a:t>
            </a:r>
            <a:endParaRPr b="0" i="0" sz="135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350"/>
              <a:buFont typeface="Arial"/>
              <a:buNone/>
            </a:pPr>
            <a:r>
              <a:rPr b="1" i="0" lang="en-US" sz="1350" u="none" cap="none" strike="noStrike">
                <a:solidFill>
                  <a:schemeClr val="dk1"/>
                </a:solidFill>
                <a:highlight>
                  <a:srgbClr val="FFFFFF"/>
                </a:highlight>
                <a:latin typeface="Arial"/>
                <a:ea typeface="Arial"/>
                <a:cs typeface="Arial"/>
                <a:sym typeface="Arial"/>
              </a:rPr>
              <a:t>bool</a:t>
            </a:r>
            <a:r>
              <a:rPr b="0" i="0" lang="en-US" sz="1350" u="none" cap="none" strike="noStrike">
                <a:solidFill>
                  <a:schemeClr val="dk1"/>
                </a:solidFill>
                <a:highlight>
                  <a:srgbClr val="FFFFFF"/>
                </a:highlight>
                <a:latin typeface="Arial"/>
                <a:ea typeface="Arial"/>
                <a:cs typeface="Arial"/>
                <a:sym typeface="Arial"/>
              </a:rPr>
              <a:t> dartIsFun = true;</a:t>
            </a:r>
            <a:endParaRPr b="0" i="0" sz="135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350"/>
              <a:buFont typeface="Arial"/>
              <a:buNone/>
            </a:pPr>
            <a:r>
              <a:rPr b="1" i="0" lang="en-US" sz="1350" u="none" cap="none" strike="noStrike">
                <a:solidFill>
                  <a:schemeClr val="dk1"/>
                </a:solidFill>
                <a:highlight>
                  <a:srgbClr val="FFFFFF"/>
                </a:highlight>
                <a:latin typeface="Arial"/>
                <a:ea typeface="Arial"/>
                <a:cs typeface="Arial"/>
                <a:sym typeface="Arial"/>
              </a:rPr>
              <a:t>var</a:t>
            </a:r>
            <a:r>
              <a:rPr b="0" i="0" lang="en-US" sz="1350" u="none" cap="none" strike="noStrike">
                <a:solidFill>
                  <a:schemeClr val="dk1"/>
                </a:solidFill>
                <a:highlight>
                  <a:srgbClr val="FFFFFF"/>
                </a:highlight>
                <a:latin typeface="Arial"/>
                <a:ea typeface="Arial"/>
                <a:cs typeface="Arial"/>
                <a:sym typeface="Arial"/>
              </a:rPr>
              <a:t> nombre = 124;</a:t>
            </a:r>
            <a:endParaRPr b="0" i="0" sz="1100" u="none" cap="none" strike="noStrike">
              <a:solidFill>
                <a:srgbClr val="07F345"/>
              </a:solidFill>
              <a:latin typeface="Consolas"/>
              <a:ea typeface="Consolas"/>
              <a:cs typeface="Consolas"/>
              <a:sym typeface="Consola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3" name="Shape 1783"/>
        <p:cNvGrpSpPr/>
        <p:nvPr/>
      </p:nvGrpSpPr>
      <p:grpSpPr>
        <a:xfrm>
          <a:off x="0" y="0"/>
          <a:ext cx="0" cy="0"/>
          <a:chOff x="0" y="0"/>
          <a:chExt cx="0" cy="0"/>
        </a:xfrm>
      </p:grpSpPr>
      <p:sp>
        <p:nvSpPr>
          <p:cNvPr id="1784" name="Google Shape;1784;g2056e4bea95_0_0"/>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7800"/>
              </a:buClr>
              <a:buSzPts val="2800"/>
              <a:buNone/>
            </a:pPr>
            <a:r>
              <a:rPr lang="en-US"/>
              <a:t>Chapitre 1</a:t>
            </a:r>
            <a:endParaRPr/>
          </a:p>
        </p:txBody>
      </p:sp>
      <p:sp>
        <p:nvSpPr>
          <p:cNvPr id="1785" name="Google Shape;1785;g2056e4bea95_0_0"/>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FF7800"/>
              </a:buClr>
              <a:buSzPts val="2400"/>
              <a:buNone/>
            </a:pPr>
            <a:r>
              <a:rPr lang="en-US"/>
              <a:t>Découvrir le langage de programmation Dart </a:t>
            </a:r>
            <a:endParaRPr/>
          </a:p>
        </p:txBody>
      </p:sp>
      <p:sp>
        <p:nvSpPr>
          <p:cNvPr id="1786" name="Google Shape;1786;g2056e4bea95_0_0"/>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600"/>
              </a:spcBef>
              <a:spcAft>
                <a:spcPts val="0"/>
              </a:spcAft>
              <a:buSzPts val="1600"/>
              <a:buNone/>
            </a:pPr>
            <a:r>
              <a:t/>
            </a:r>
            <a:endParaRPr>
              <a:solidFill>
                <a:srgbClr val="D1D1D1"/>
              </a:solidFill>
            </a:endParaRPr>
          </a:p>
          <a:p>
            <a:pPr indent="-342900" lvl="0" marL="342900" rtl="0" algn="l">
              <a:lnSpc>
                <a:spcPct val="100000"/>
              </a:lnSpc>
              <a:spcBef>
                <a:spcPts val="1200"/>
              </a:spcBef>
              <a:spcAft>
                <a:spcPts val="0"/>
              </a:spcAft>
              <a:buClr>
                <a:srgbClr val="D1D1D1"/>
              </a:buClr>
              <a:buSzPts val="1600"/>
              <a:buFont typeface="Arial"/>
              <a:buAutoNum type="arabicPeriod"/>
            </a:pPr>
            <a:r>
              <a:rPr lang="en-US">
                <a:solidFill>
                  <a:srgbClr val="D1D1D1"/>
                </a:solidFill>
              </a:rPr>
              <a:t>Principes et concepts fondamentaux </a:t>
            </a:r>
            <a:endParaRPr>
              <a:solidFill>
                <a:srgbClr val="565656"/>
              </a:solidFill>
            </a:endParaRPr>
          </a:p>
          <a:p>
            <a:pPr indent="-342900" lvl="0" marL="342900" rtl="0" algn="l">
              <a:lnSpc>
                <a:spcPct val="100000"/>
              </a:lnSpc>
              <a:spcBef>
                <a:spcPts val="0"/>
              </a:spcBef>
              <a:spcAft>
                <a:spcPts val="0"/>
              </a:spcAft>
              <a:buClr>
                <a:schemeClr val="accent2"/>
              </a:buClr>
              <a:buSzPts val="1600"/>
              <a:buFont typeface="Arial"/>
              <a:buAutoNum type="arabicPeriod"/>
            </a:pPr>
            <a:r>
              <a:rPr b="1" lang="en-US">
                <a:solidFill>
                  <a:schemeClr val="accent2"/>
                </a:solidFill>
              </a:rPr>
              <a:t>Compilations JIT (Just In Time) et AOT (Ahead Of Time) </a:t>
            </a:r>
            <a:endParaRPr b="1">
              <a:solidFill>
                <a:schemeClr val="accent2"/>
              </a:solidFill>
            </a:endParaRPr>
          </a:p>
          <a:p>
            <a:pPr indent="-342900" lvl="0" marL="342900" rtl="0" algn="l">
              <a:lnSpc>
                <a:spcPct val="100000"/>
              </a:lnSpc>
              <a:spcBef>
                <a:spcPts val="0"/>
              </a:spcBef>
              <a:spcAft>
                <a:spcPts val="0"/>
              </a:spcAft>
              <a:buClr>
                <a:srgbClr val="D1D1D1"/>
              </a:buClr>
              <a:buSzPts val="1600"/>
              <a:buFont typeface="Arial"/>
              <a:buAutoNum type="arabicPeriod"/>
            </a:pPr>
            <a:r>
              <a:rPr lang="en-US">
                <a:solidFill>
                  <a:srgbClr val="D1D1D1"/>
                </a:solidFill>
              </a:rPr>
              <a:t>Conventions de codage, noms et ordonnancement </a:t>
            </a:r>
            <a:endParaRPr>
              <a:solidFill>
                <a:srgbClr val="D1D1D1"/>
              </a:solidFill>
            </a:endParaRPr>
          </a:p>
          <a:p>
            <a:pPr indent="0" lvl="0" marL="342900" rtl="0" algn="l">
              <a:lnSpc>
                <a:spcPct val="100000"/>
              </a:lnSpc>
              <a:spcBef>
                <a:spcPts val="600"/>
              </a:spcBef>
              <a:spcAft>
                <a:spcPts val="0"/>
              </a:spcAft>
              <a:buClr>
                <a:schemeClr val="dk1"/>
              </a:buClr>
              <a:buSzPts val="1100"/>
              <a:buNone/>
            </a:pPr>
            <a:r>
              <a:t/>
            </a:r>
            <a:endParaRPr b="1" sz="1700">
              <a:solidFill>
                <a:schemeClr val="accent2"/>
              </a:solidFill>
            </a:endParaRPr>
          </a:p>
          <a:p>
            <a:pPr indent="-241300" lvl="0" marL="342900" rtl="0" algn="l">
              <a:lnSpc>
                <a:spcPct val="100000"/>
              </a:lnSpc>
              <a:spcBef>
                <a:spcPts val="0"/>
              </a:spcBef>
              <a:spcAft>
                <a:spcPts val="0"/>
              </a:spcAft>
              <a:buClr>
                <a:srgbClr val="D0D0D0"/>
              </a:buClr>
              <a:buSzPts val="16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0" name="Shape 1790"/>
        <p:cNvGrpSpPr/>
        <p:nvPr/>
      </p:nvGrpSpPr>
      <p:grpSpPr>
        <a:xfrm>
          <a:off x="0" y="0"/>
          <a:ext cx="0" cy="0"/>
          <a:chOff x="0" y="0"/>
          <a:chExt cx="0" cy="0"/>
        </a:xfrm>
      </p:grpSpPr>
      <p:sp>
        <p:nvSpPr>
          <p:cNvPr id="1791" name="Google Shape;1791;g2056e4bea95_0_6"/>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1792" name="Google Shape;1792;g2056e4bea95_0_6"/>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solidFill>
                  <a:schemeClr val="accent2"/>
                </a:solidFill>
              </a:rPr>
              <a:t>La compilation</a:t>
            </a:r>
            <a:endParaRPr b="1" sz="1600">
              <a:solidFill>
                <a:srgbClr val="FF7800"/>
              </a:solidFill>
            </a:endParaRPr>
          </a:p>
        </p:txBody>
      </p:sp>
      <p:sp>
        <p:nvSpPr>
          <p:cNvPr id="1793" name="Google Shape;1793;g2056e4bea95_0_6"/>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100000"/>
              <a:buFont typeface="Calibri"/>
              <a:buNone/>
            </a:pPr>
            <a:r>
              <a:rPr lang="en-US"/>
              <a:t>01 - </a:t>
            </a:r>
            <a:r>
              <a:rPr lang="en-US" sz="2400"/>
              <a:t>Découvrir le langage Dart </a:t>
            </a:r>
            <a:r>
              <a:rPr lang="en-US"/>
              <a:t> </a:t>
            </a:r>
            <a:endParaRPr b="1" sz="2000">
              <a:solidFill>
                <a:srgbClr val="FF7800"/>
              </a:solidFill>
            </a:endParaRPr>
          </a:p>
        </p:txBody>
      </p:sp>
      <p:sp>
        <p:nvSpPr>
          <p:cNvPr id="1794" name="Google Shape;1794;g2056e4bea95_0_6"/>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solidFill>
                  <a:schemeClr val="accent2"/>
                </a:solidFill>
              </a:rPr>
              <a:t>Compilations JIT (Just In Time) et AOT (Ahead Of Time) </a:t>
            </a:r>
            <a:endParaRPr b="1" sz="1600">
              <a:solidFill>
                <a:srgbClr val="FF7800"/>
              </a:solidFill>
            </a:endParaRPr>
          </a:p>
        </p:txBody>
      </p:sp>
      <p:sp>
        <p:nvSpPr>
          <p:cNvPr id="1795" name="Google Shape;1795;g2056e4bea95_0_6"/>
          <p:cNvSpPr txBox="1"/>
          <p:nvPr/>
        </p:nvSpPr>
        <p:spPr>
          <a:xfrm>
            <a:off x="846000" y="2106625"/>
            <a:ext cx="10398900" cy="3713400"/>
          </a:xfrm>
          <a:prstGeom prst="rect">
            <a:avLst/>
          </a:prstGeom>
          <a:noFill/>
          <a:ln>
            <a:noFill/>
          </a:ln>
        </p:spPr>
        <p:txBody>
          <a:bodyPr anchorCtr="0" anchor="t" bIns="91425" lIns="91425" spcFirstLastPara="1" rIns="91425" wrap="square" tIns="91425">
            <a:spAutoFit/>
          </a:bodyPr>
          <a:lstStyle/>
          <a:p>
            <a:pPr indent="0" lvl="0" marL="457200" marR="0" rtl="0" algn="l">
              <a:lnSpc>
                <a:spcPct val="150000"/>
              </a:lnSpc>
              <a:spcBef>
                <a:spcPts val="0"/>
              </a:spcBef>
              <a:spcAft>
                <a:spcPts val="0"/>
              </a:spcAft>
              <a:buClr>
                <a:srgbClr val="000000"/>
              </a:buClr>
              <a:buSzPts val="1350"/>
              <a:buFont typeface="Arial"/>
              <a:buNone/>
            </a:pPr>
            <a:r>
              <a:rPr b="1" i="0" lang="en-US" sz="1350" u="none" cap="none" strike="noStrike">
                <a:solidFill>
                  <a:srgbClr val="333333"/>
                </a:solidFill>
                <a:highlight>
                  <a:schemeClr val="lt1"/>
                </a:highlight>
                <a:latin typeface="Arial"/>
                <a:ea typeface="Arial"/>
                <a:cs typeface="Arial"/>
                <a:sym typeface="Arial"/>
              </a:rPr>
              <a:t>Flutter propose 2 types de compilations :</a:t>
            </a:r>
            <a:endParaRPr b="1" i="0" sz="1350" u="none" cap="none" strike="noStrike">
              <a:solidFill>
                <a:srgbClr val="333333"/>
              </a:solidFill>
              <a:highlight>
                <a:schemeClr val="lt1"/>
              </a:highlight>
              <a:latin typeface="Arial"/>
              <a:ea typeface="Arial"/>
              <a:cs typeface="Arial"/>
              <a:sym typeface="Arial"/>
            </a:endParaRPr>
          </a:p>
          <a:p>
            <a:pPr indent="-311150" lvl="0" marL="457200" marR="0" rtl="0" algn="l">
              <a:lnSpc>
                <a:spcPct val="150000"/>
              </a:lnSpc>
              <a:spcBef>
                <a:spcPts val="800"/>
              </a:spcBef>
              <a:spcAft>
                <a:spcPts val="0"/>
              </a:spcAft>
              <a:buClr>
                <a:srgbClr val="333333"/>
              </a:buClr>
              <a:buSzPts val="1300"/>
              <a:buFont typeface="Arial"/>
              <a:buChar char="●"/>
            </a:pPr>
            <a:r>
              <a:rPr b="1" i="0" lang="en-US" sz="1300" u="none" cap="none" strike="noStrike">
                <a:solidFill>
                  <a:srgbClr val="333333"/>
                </a:solidFill>
                <a:highlight>
                  <a:schemeClr val="lt1"/>
                </a:highlight>
                <a:latin typeface="Arial"/>
                <a:ea typeface="Arial"/>
                <a:cs typeface="Arial"/>
                <a:sym typeface="Arial"/>
              </a:rPr>
              <a:t>AOT</a:t>
            </a:r>
            <a:r>
              <a:rPr b="0" i="0" lang="en-US" sz="1300" u="none" cap="none" strike="noStrike">
                <a:solidFill>
                  <a:srgbClr val="333333"/>
                </a:solidFill>
                <a:highlight>
                  <a:schemeClr val="lt1"/>
                </a:highlight>
                <a:latin typeface="Arial"/>
                <a:ea typeface="Arial"/>
                <a:cs typeface="Arial"/>
                <a:sym typeface="Arial"/>
              </a:rPr>
              <a:t> (Ahead Of Time) :</a:t>
            </a:r>
            <a:endParaRPr b="0" i="0" sz="1300" u="none" cap="none" strike="noStrike">
              <a:solidFill>
                <a:srgbClr val="333333"/>
              </a:solidFill>
              <a:highlight>
                <a:schemeClr val="lt1"/>
              </a:highlight>
              <a:latin typeface="Arial"/>
              <a:ea typeface="Arial"/>
              <a:cs typeface="Arial"/>
              <a:sym typeface="Arial"/>
            </a:endParaRPr>
          </a:p>
          <a:p>
            <a:pPr indent="0" lvl="0" marL="457200" marR="0" rtl="0" algn="l">
              <a:lnSpc>
                <a:spcPct val="150000"/>
              </a:lnSpc>
              <a:spcBef>
                <a:spcPts val="800"/>
              </a:spcBef>
              <a:spcAft>
                <a:spcPts val="0"/>
              </a:spcAft>
              <a:buClr>
                <a:srgbClr val="000000"/>
              </a:buClr>
              <a:buSzPts val="1300"/>
              <a:buFont typeface="Arial"/>
              <a:buNone/>
            </a:pPr>
            <a:r>
              <a:rPr b="0" i="0" lang="en-US" sz="1300" u="none" cap="none" strike="noStrike">
                <a:solidFill>
                  <a:srgbClr val="333333"/>
                </a:solidFill>
                <a:highlight>
                  <a:schemeClr val="lt1"/>
                </a:highlight>
                <a:latin typeface="Arial"/>
                <a:ea typeface="Arial"/>
                <a:cs typeface="Arial"/>
                <a:sym typeface="Arial"/>
              </a:rPr>
              <a:t>Génère une application native pour chaque plateforme, c’est l’avantage de Flutter, par rapport à ses concurrents, puisque le code est optimisé directement pour l’architecture sur laquelle il fonctionnera.</a:t>
            </a:r>
            <a:endParaRPr b="0" i="0" sz="1300" u="none" cap="none" strike="noStrike">
              <a:solidFill>
                <a:srgbClr val="333333"/>
              </a:solidFill>
              <a:highlight>
                <a:schemeClr val="lt1"/>
              </a:highlight>
              <a:latin typeface="Arial"/>
              <a:ea typeface="Arial"/>
              <a:cs typeface="Arial"/>
              <a:sym typeface="Arial"/>
            </a:endParaRPr>
          </a:p>
          <a:p>
            <a:pPr indent="-311150" lvl="0" marL="457200" marR="0" rtl="0" algn="l">
              <a:lnSpc>
                <a:spcPct val="150000"/>
              </a:lnSpc>
              <a:spcBef>
                <a:spcPts val="800"/>
              </a:spcBef>
              <a:spcAft>
                <a:spcPts val="0"/>
              </a:spcAft>
              <a:buClr>
                <a:srgbClr val="333333"/>
              </a:buClr>
              <a:buSzPts val="1300"/>
              <a:buFont typeface="Arial"/>
              <a:buChar char="●"/>
            </a:pPr>
            <a:r>
              <a:rPr b="1" i="0" lang="en-US" sz="1300" u="none" cap="none" strike="noStrike">
                <a:solidFill>
                  <a:srgbClr val="333333"/>
                </a:solidFill>
                <a:highlight>
                  <a:schemeClr val="lt1"/>
                </a:highlight>
                <a:latin typeface="Arial"/>
                <a:ea typeface="Arial"/>
                <a:cs typeface="Arial"/>
                <a:sym typeface="Arial"/>
              </a:rPr>
              <a:t>JIT</a:t>
            </a:r>
            <a:r>
              <a:rPr b="0" i="0" lang="en-US" sz="1300" u="none" cap="none" strike="noStrike">
                <a:solidFill>
                  <a:srgbClr val="333333"/>
                </a:solidFill>
                <a:highlight>
                  <a:schemeClr val="lt1"/>
                </a:highlight>
                <a:latin typeface="Arial"/>
                <a:ea typeface="Arial"/>
                <a:cs typeface="Arial"/>
                <a:sym typeface="Arial"/>
              </a:rPr>
              <a:t> (Just-In-Time) :</a:t>
            </a:r>
            <a:endParaRPr b="0" i="0" sz="1300" u="none" cap="none" strike="noStrike">
              <a:solidFill>
                <a:srgbClr val="333333"/>
              </a:solidFill>
              <a:highlight>
                <a:schemeClr val="lt1"/>
              </a:highlight>
              <a:latin typeface="Arial"/>
              <a:ea typeface="Arial"/>
              <a:cs typeface="Arial"/>
              <a:sym typeface="Arial"/>
            </a:endParaRPr>
          </a:p>
          <a:p>
            <a:pPr indent="0" lvl="0" marL="457200" marR="0" rtl="0" algn="l">
              <a:lnSpc>
                <a:spcPct val="150000"/>
              </a:lnSpc>
              <a:spcBef>
                <a:spcPts val="800"/>
              </a:spcBef>
              <a:spcAft>
                <a:spcPts val="0"/>
              </a:spcAft>
              <a:buClr>
                <a:srgbClr val="000000"/>
              </a:buClr>
              <a:buSzPts val="1300"/>
              <a:buFont typeface="Arial"/>
              <a:buNone/>
            </a:pPr>
            <a:r>
              <a:rPr b="0" i="0" lang="en-US" sz="1300" u="none" cap="none" strike="noStrike">
                <a:solidFill>
                  <a:srgbClr val="333333"/>
                </a:solidFill>
                <a:highlight>
                  <a:schemeClr val="lt1"/>
                </a:highlight>
                <a:latin typeface="Arial"/>
                <a:ea typeface="Arial"/>
                <a:cs typeface="Arial"/>
                <a:sym typeface="Arial"/>
              </a:rPr>
              <a:t>Offre la fonctionnalité de</a:t>
            </a:r>
            <a:r>
              <a:rPr b="1" i="1" lang="en-US" sz="1300" u="none" cap="none" strike="noStrike">
                <a:solidFill>
                  <a:srgbClr val="333333"/>
                </a:solidFill>
                <a:highlight>
                  <a:schemeClr val="lt1"/>
                </a:highlight>
                <a:latin typeface="Arial"/>
                <a:ea typeface="Arial"/>
                <a:cs typeface="Arial"/>
                <a:sym typeface="Arial"/>
              </a:rPr>
              <a:t> </a:t>
            </a:r>
            <a:r>
              <a:rPr b="1" i="0" lang="en-US" sz="1300" u="none" cap="none" strike="noStrike">
                <a:solidFill>
                  <a:srgbClr val="333333"/>
                </a:solidFill>
                <a:highlight>
                  <a:schemeClr val="lt1"/>
                </a:highlight>
                <a:latin typeface="Arial"/>
                <a:ea typeface="Arial"/>
                <a:cs typeface="Arial"/>
                <a:sym typeface="Arial"/>
              </a:rPr>
              <a:t>“Hot Reload”</a:t>
            </a:r>
            <a:r>
              <a:rPr b="0" i="0" lang="en-US" sz="1300" u="none" cap="none" strike="noStrike">
                <a:solidFill>
                  <a:srgbClr val="333333"/>
                </a:solidFill>
                <a:highlight>
                  <a:schemeClr val="lt1"/>
                </a:highlight>
                <a:latin typeface="Arial"/>
                <a:ea typeface="Arial"/>
                <a:cs typeface="Arial"/>
                <a:sym typeface="Arial"/>
              </a:rPr>
              <a:t> lors des développements. Si vous avez déjà eu l’occasion de concevoir une application Android native, vous avez probablement été effrayés devant les temps nécessaires entre chaque build.</a:t>
            </a:r>
            <a:endParaRPr b="0" i="0" sz="1300" u="none" cap="none" strike="noStrike">
              <a:solidFill>
                <a:srgbClr val="333333"/>
              </a:solidFill>
              <a:highlight>
                <a:schemeClr val="lt1"/>
              </a:highlight>
              <a:latin typeface="Arial"/>
              <a:ea typeface="Arial"/>
              <a:cs typeface="Arial"/>
              <a:sym typeface="Arial"/>
            </a:endParaRPr>
          </a:p>
          <a:p>
            <a:pPr indent="0" lvl="0" marL="457200" marR="0" rtl="0" algn="l">
              <a:lnSpc>
                <a:spcPct val="150000"/>
              </a:lnSpc>
              <a:spcBef>
                <a:spcPts val="800"/>
              </a:spcBef>
              <a:spcAft>
                <a:spcPts val="0"/>
              </a:spcAft>
              <a:buClr>
                <a:srgbClr val="000000"/>
              </a:buClr>
              <a:buSzPts val="1300"/>
              <a:buFont typeface="Arial"/>
              <a:buNone/>
            </a:pPr>
            <a:r>
              <a:rPr b="0" i="0" lang="en-US" sz="1300" u="none" cap="none" strike="noStrike">
                <a:solidFill>
                  <a:srgbClr val="333333"/>
                </a:solidFill>
                <a:highlight>
                  <a:schemeClr val="lt1"/>
                </a:highlight>
                <a:latin typeface="Arial"/>
                <a:ea typeface="Arial"/>
                <a:cs typeface="Arial"/>
                <a:sym typeface="Arial"/>
              </a:rPr>
              <a:t> L’idée du Hot Reload en Flutter est de corriger ce problème en ne mettant plus que quelques millisecondes (voire secondes dans le pire des cas) entre chaque modification. </a:t>
            </a:r>
            <a:endParaRPr b="0" i="0" sz="1300" u="none" cap="none" strike="noStrike">
              <a:solidFill>
                <a:srgbClr val="333333"/>
              </a:solidFill>
              <a:highlight>
                <a:schemeClr val="lt1"/>
              </a:highlight>
              <a:latin typeface="Arial"/>
              <a:ea typeface="Arial"/>
              <a:cs typeface="Arial"/>
              <a:sym typeface="Arial"/>
            </a:endParaRPr>
          </a:p>
          <a:p>
            <a:pPr indent="0" lvl="0" marL="457200" marR="0" rtl="0" algn="l">
              <a:lnSpc>
                <a:spcPct val="150000"/>
              </a:lnSpc>
              <a:spcBef>
                <a:spcPts val="800"/>
              </a:spcBef>
              <a:spcAft>
                <a:spcPts val="800"/>
              </a:spcAft>
              <a:buClr>
                <a:srgbClr val="000000"/>
              </a:buClr>
              <a:buSzPts val="1300"/>
              <a:buFont typeface="Arial"/>
              <a:buNone/>
            </a:pPr>
            <a:r>
              <a:rPr b="0" i="0" lang="en-US" sz="1300" u="none" cap="none" strike="noStrike">
                <a:solidFill>
                  <a:srgbClr val="333333"/>
                </a:solidFill>
                <a:highlight>
                  <a:schemeClr val="lt1"/>
                </a:highlight>
                <a:latin typeface="Arial"/>
                <a:ea typeface="Arial"/>
                <a:cs typeface="Arial"/>
                <a:sym typeface="Arial"/>
              </a:rPr>
              <a:t>Le développement de son application est alors bien plus rapide.</a:t>
            </a:r>
            <a:endParaRPr b="0" i="0" sz="1300" u="none" cap="none" strike="noStrike">
              <a:solidFill>
                <a:srgbClr val="3C3E42"/>
              </a:solidFill>
              <a:highlight>
                <a:srgbClr val="E7E7ED"/>
              </a:highlight>
              <a:latin typeface="Georgia"/>
              <a:ea typeface="Georgia"/>
              <a:cs typeface="Georgia"/>
              <a:sym typeface="Georgi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9" name="Shape 1799"/>
        <p:cNvGrpSpPr/>
        <p:nvPr/>
      </p:nvGrpSpPr>
      <p:grpSpPr>
        <a:xfrm>
          <a:off x="0" y="0"/>
          <a:ext cx="0" cy="0"/>
          <a:chOff x="0" y="0"/>
          <a:chExt cx="0" cy="0"/>
        </a:xfrm>
      </p:grpSpPr>
      <p:sp>
        <p:nvSpPr>
          <p:cNvPr id="1800" name="Google Shape;1800;g207c8f11839_0_85"/>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1801" name="Google Shape;1801;g207c8f11839_0_85"/>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solidFill>
                  <a:schemeClr val="accent2"/>
                </a:solidFill>
              </a:rPr>
              <a:t>Compilations JIT (Just In Time) </a:t>
            </a:r>
            <a:endParaRPr b="1" sz="1600">
              <a:solidFill>
                <a:srgbClr val="FF7800"/>
              </a:solidFill>
            </a:endParaRPr>
          </a:p>
        </p:txBody>
      </p:sp>
      <p:sp>
        <p:nvSpPr>
          <p:cNvPr id="1802" name="Google Shape;1802;g207c8f11839_0_85"/>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100000"/>
              <a:buFont typeface="Calibri"/>
              <a:buNone/>
            </a:pPr>
            <a:r>
              <a:rPr lang="en-US"/>
              <a:t>01 - </a:t>
            </a:r>
            <a:r>
              <a:rPr lang="en-US" sz="2400"/>
              <a:t>Découvrir le langage Dart </a:t>
            </a:r>
            <a:r>
              <a:rPr lang="en-US"/>
              <a:t> </a:t>
            </a:r>
            <a:endParaRPr b="1" sz="2000">
              <a:solidFill>
                <a:srgbClr val="FF7800"/>
              </a:solidFill>
            </a:endParaRPr>
          </a:p>
        </p:txBody>
      </p:sp>
      <p:sp>
        <p:nvSpPr>
          <p:cNvPr id="1803" name="Google Shape;1803;g207c8f11839_0_85"/>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solidFill>
                  <a:schemeClr val="accent2"/>
                </a:solidFill>
              </a:rPr>
              <a:t>Compilations JIT (Just In Time) et AOT (Ahead Of Time) </a:t>
            </a:r>
            <a:endParaRPr b="1" sz="1600">
              <a:solidFill>
                <a:srgbClr val="FF7800"/>
              </a:solidFill>
            </a:endParaRPr>
          </a:p>
        </p:txBody>
      </p:sp>
      <p:sp>
        <p:nvSpPr>
          <p:cNvPr id="1804" name="Google Shape;1804;g207c8f11839_0_85"/>
          <p:cNvSpPr txBox="1"/>
          <p:nvPr/>
        </p:nvSpPr>
        <p:spPr>
          <a:xfrm>
            <a:off x="846000" y="2305650"/>
            <a:ext cx="10398900" cy="28527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30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Un compilateur </a:t>
            </a:r>
            <a:r>
              <a:rPr b="1" i="0" lang="en-US" sz="1300" u="none" cap="none" strike="noStrike">
                <a:solidFill>
                  <a:schemeClr val="dk1"/>
                </a:solidFill>
                <a:highlight>
                  <a:schemeClr val="lt1"/>
                </a:highlight>
                <a:latin typeface="Arial"/>
                <a:ea typeface="Arial"/>
                <a:cs typeface="Arial"/>
                <a:sym typeface="Arial"/>
              </a:rPr>
              <a:t>JIT</a:t>
            </a:r>
            <a:r>
              <a:rPr b="0" i="0" lang="en-US" sz="1300" u="none" cap="none" strike="noStrike">
                <a:solidFill>
                  <a:schemeClr val="dk1"/>
                </a:solidFill>
                <a:highlight>
                  <a:schemeClr val="lt1"/>
                </a:highlight>
                <a:latin typeface="Arial"/>
                <a:ea typeface="Arial"/>
                <a:cs typeface="Arial"/>
                <a:sym typeface="Arial"/>
              </a:rPr>
              <a:t> convertit le code source du programme en code machine natif juste avant l'exécution du programme.</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130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 Les compilateurs sont généralement l'un des facteurs déterminants de la vitesse d'une application, tant en développement qu'en phase de production.</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130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 Les compilateurs </a:t>
            </a:r>
            <a:r>
              <a:rPr b="1" i="0" lang="en-US" sz="1300" u="none" cap="none" strike="noStrike">
                <a:solidFill>
                  <a:schemeClr val="dk1"/>
                </a:solidFill>
                <a:highlight>
                  <a:schemeClr val="lt1"/>
                </a:highlight>
                <a:latin typeface="Arial"/>
                <a:ea typeface="Arial"/>
                <a:cs typeface="Arial"/>
                <a:sym typeface="Arial"/>
              </a:rPr>
              <a:t>JIT</a:t>
            </a:r>
            <a:r>
              <a:rPr b="0" i="0" lang="en-US" sz="1300" u="none" cap="none" strike="noStrike">
                <a:solidFill>
                  <a:schemeClr val="dk1"/>
                </a:solidFill>
                <a:highlight>
                  <a:schemeClr val="lt1"/>
                </a:highlight>
                <a:latin typeface="Arial"/>
                <a:ea typeface="Arial"/>
                <a:cs typeface="Arial"/>
                <a:sym typeface="Arial"/>
              </a:rPr>
              <a:t> peuvent être utilisés pour améliorer la vitesse des performances et améliorer le temps d'exécution des applications. </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130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Il est courant dans le langage de programmation JAVA et constitue également l'une des façons dont les codes sources du programme sont exécutés dans DART. </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130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Les compilateurs </a:t>
            </a:r>
            <a:r>
              <a:rPr b="1" i="0" lang="en-US" sz="1300" u="none" cap="none" strike="noStrike">
                <a:solidFill>
                  <a:schemeClr val="dk1"/>
                </a:solidFill>
                <a:highlight>
                  <a:schemeClr val="lt1"/>
                </a:highlight>
                <a:latin typeface="Arial"/>
                <a:ea typeface="Arial"/>
                <a:cs typeface="Arial"/>
                <a:sym typeface="Arial"/>
              </a:rPr>
              <a:t>JIT</a:t>
            </a:r>
            <a:r>
              <a:rPr b="0" i="0" lang="en-US" sz="1300" u="none" cap="none" strike="noStrike">
                <a:solidFill>
                  <a:schemeClr val="dk1"/>
                </a:solidFill>
                <a:highlight>
                  <a:schemeClr val="lt1"/>
                </a:highlight>
                <a:latin typeface="Arial"/>
                <a:ea typeface="Arial"/>
                <a:cs typeface="Arial"/>
                <a:sym typeface="Arial"/>
              </a:rPr>
              <a:t> essaient de prédire quelles instructions seront exécutées ensuite afin de pouvoir compiler le code à l'avance.</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8" name="Shape 1808"/>
        <p:cNvGrpSpPr/>
        <p:nvPr/>
      </p:nvGrpSpPr>
      <p:grpSpPr>
        <a:xfrm>
          <a:off x="0" y="0"/>
          <a:ext cx="0" cy="0"/>
          <a:chOff x="0" y="0"/>
          <a:chExt cx="0" cy="0"/>
        </a:xfrm>
      </p:grpSpPr>
      <p:sp>
        <p:nvSpPr>
          <p:cNvPr id="1809" name="Google Shape;1809;g20791056435_0_46"/>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1810" name="Google Shape;1810;g20791056435_0_46"/>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solidFill>
                  <a:schemeClr val="accent2"/>
                </a:solidFill>
              </a:rPr>
              <a:t>Compilations AOT (Ahead Of Time)</a:t>
            </a:r>
            <a:endParaRPr b="1" sz="1600">
              <a:solidFill>
                <a:srgbClr val="FF7800"/>
              </a:solidFill>
            </a:endParaRPr>
          </a:p>
        </p:txBody>
      </p:sp>
      <p:sp>
        <p:nvSpPr>
          <p:cNvPr id="1811" name="Google Shape;1811;g20791056435_0_46"/>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100000"/>
              <a:buFont typeface="Calibri"/>
              <a:buNone/>
            </a:pPr>
            <a:r>
              <a:rPr lang="en-US"/>
              <a:t>01 - </a:t>
            </a:r>
            <a:r>
              <a:rPr lang="en-US" sz="2400"/>
              <a:t>Découvrir le langage Dart </a:t>
            </a:r>
            <a:r>
              <a:rPr lang="en-US"/>
              <a:t> </a:t>
            </a:r>
            <a:endParaRPr b="1" sz="2000">
              <a:solidFill>
                <a:srgbClr val="FF7800"/>
              </a:solidFill>
            </a:endParaRPr>
          </a:p>
        </p:txBody>
      </p:sp>
      <p:sp>
        <p:nvSpPr>
          <p:cNvPr id="1812" name="Google Shape;1812;g20791056435_0_46"/>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solidFill>
                  <a:schemeClr val="accent2"/>
                </a:solidFill>
              </a:rPr>
              <a:t>Compilations JIT (Just In Time) et AOT (Ahead Of Time) </a:t>
            </a:r>
            <a:endParaRPr b="1" sz="1600">
              <a:solidFill>
                <a:srgbClr val="FF7800"/>
              </a:solidFill>
            </a:endParaRPr>
          </a:p>
        </p:txBody>
      </p:sp>
      <p:sp>
        <p:nvSpPr>
          <p:cNvPr id="1813" name="Google Shape;1813;g20791056435_0_46"/>
          <p:cNvSpPr txBox="1"/>
          <p:nvPr/>
        </p:nvSpPr>
        <p:spPr>
          <a:xfrm>
            <a:off x="837700" y="2272475"/>
            <a:ext cx="10398900" cy="22191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30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Le compilateur </a:t>
            </a:r>
            <a:r>
              <a:rPr b="1" i="0" lang="en-US" sz="1300" u="none" cap="none" strike="noStrike">
                <a:solidFill>
                  <a:schemeClr val="dk1"/>
                </a:solidFill>
                <a:highlight>
                  <a:schemeClr val="lt1"/>
                </a:highlight>
                <a:latin typeface="Arial"/>
                <a:ea typeface="Arial"/>
                <a:cs typeface="Arial"/>
                <a:sym typeface="Arial"/>
              </a:rPr>
              <a:t>AOT</a:t>
            </a:r>
            <a:r>
              <a:rPr b="0" i="0" lang="en-US" sz="1300" u="none" cap="none" strike="noStrike">
                <a:solidFill>
                  <a:schemeClr val="dk1"/>
                </a:solidFill>
                <a:highlight>
                  <a:schemeClr val="lt1"/>
                </a:highlight>
                <a:latin typeface="Arial"/>
                <a:ea typeface="Arial"/>
                <a:cs typeface="Arial"/>
                <a:sym typeface="Arial"/>
              </a:rPr>
              <a:t> fonctionne en compilant votre code avant qu'il ne soit </a:t>
            </a:r>
            <a:r>
              <a:rPr b="1" i="0" lang="en-US" sz="1300" u="none" cap="none" strike="noStrike">
                <a:solidFill>
                  <a:schemeClr val="dk1"/>
                </a:solidFill>
                <a:highlight>
                  <a:schemeClr val="lt1"/>
                </a:highlight>
                <a:latin typeface="Arial"/>
                <a:ea typeface="Arial"/>
                <a:cs typeface="Arial"/>
                <a:sym typeface="Arial"/>
              </a:rPr>
              <a:t>livré</a:t>
            </a:r>
            <a:r>
              <a:rPr b="0" i="0" lang="en-US" sz="1300" u="none" cap="none" strike="noStrike">
                <a:solidFill>
                  <a:schemeClr val="dk1"/>
                </a:solidFill>
                <a:highlight>
                  <a:schemeClr val="lt1"/>
                </a:highlight>
                <a:latin typeface="Arial"/>
                <a:ea typeface="Arial"/>
                <a:cs typeface="Arial"/>
                <a:sym typeface="Arial"/>
              </a:rPr>
              <a:t> à n'importe quel environnement d'exécution qui exécute le code.</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130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Le compilateur </a:t>
            </a:r>
            <a:r>
              <a:rPr b="1" i="0" lang="en-US" sz="1300" u="none" cap="none" strike="noStrike">
                <a:solidFill>
                  <a:schemeClr val="dk1"/>
                </a:solidFill>
                <a:highlight>
                  <a:schemeClr val="lt1"/>
                </a:highlight>
                <a:latin typeface="Arial"/>
                <a:ea typeface="Arial"/>
                <a:cs typeface="Arial"/>
                <a:sym typeface="Arial"/>
              </a:rPr>
              <a:t>AOT</a:t>
            </a:r>
            <a:r>
              <a:rPr b="0" i="0" lang="en-US" sz="1300" u="none" cap="none" strike="noStrike">
                <a:solidFill>
                  <a:schemeClr val="dk1"/>
                </a:solidFill>
                <a:highlight>
                  <a:schemeClr val="lt1"/>
                </a:highlight>
                <a:latin typeface="Arial"/>
                <a:ea typeface="Arial"/>
                <a:cs typeface="Arial"/>
                <a:sym typeface="Arial"/>
              </a:rPr>
              <a:t> est généralement utilisé lorsque l'application est prête à être déployée sur une boutique d'applications ou sur un backend de production interne.</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130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Le code compilé par </a:t>
            </a:r>
            <a:r>
              <a:rPr b="1" i="0" lang="en-US" sz="1300" u="none" cap="none" strike="noStrike">
                <a:solidFill>
                  <a:schemeClr val="dk1"/>
                </a:solidFill>
                <a:highlight>
                  <a:schemeClr val="lt1"/>
                </a:highlight>
                <a:latin typeface="Arial"/>
                <a:ea typeface="Arial"/>
                <a:cs typeface="Arial"/>
                <a:sym typeface="Arial"/>
              </a:rPr>
              <a:t>AOT</a:t>
            </a:r>
            <a:r>
              <a:rPr b="0" i="0" lang="en-US" sz="1300" u="none" cap="none" strike="noStrike">
                <a:solidFill>
                  <a:schemeClr val="dk1"/>
                </a:solidFill>
                <a:highlight>
                  <a:schemeClr val="lt1"/>
                </a:highlight>
                <a:latin typeface="Arial"/>
                <a:ea typeface="Arial"/>
                <a:cs typeface="Arial"/>
                <a:sym typeface="Arial"/>
              </a:rPr>
              <a:t> s'exécute dans un runtime Dart efficace qui applique le système de type Dart sonore et gère la mémoire à l'aide d'une allocation d'objet rapide et d'un ramasse-miettes générationnel, comme spécifié sur le site Web de documentation de Dart.</a:t>
            </a:r>
            <a:endParaRPr b="0" i="0" sz="1500" u="none" cap="none" strike="noStrike">
              <a:solidFill>
                <a:schemeClr val="dk1"/>
              </a:solidFill>
              <a:highlight>
                <a:schemeClr val="lt1"/>
              </a:highlight>
              <a:latin typeface="Georgia"/>
              <a:ea typeface="Georgia"/>
              <a:cs typeface="Georgia"/>
              <a:sym typeface="Georgi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7" name="Shape 1817"/>
        <p:cNvGrpSpPr/>
        <p:nvPr/>
      </p:nvGrpSpPr>
      <p:grpSpPr>
        <a:xfrm>
          <a:off x="0" y="0"/>
          <a:ext cx="0" cy="0"/>
          <a:chOff x="0" y="0"/>
          <a:chExt cx="0" cy="0"/>
        </a:xfrm>
      </p:grpSpPr>
      <p:sp>
        <p:nvSpPr>
          <p:cNvPr id="1818" name="Google Shape;1818;g2056e4bea95_0_13"/>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7800"/>
              </a:buClr>
              <a:buSzPts val="2800"/>
              <a:buNone/>
            </a:pPr>
            <a:r>
              <a:rPr lang="en-US"/>
              <a:t>Chapitre 1</a:t>
            </a:r>
            <a:endParaRPr/>
          </a:p>
        </p:txBody>
      </p:sp>
      <p:sp>
        <p:nvSpPr>
          <p:cNvPr id="1819" name="Google Shape;1819;g2056e4bea95_0_13"/>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FF7800"/>
              </a:buClr>
              <a:buSzPts val="2400"/>
              <a:buNone/>
            </a:pPr>
            <a:r>
              <a:rPr lang="en-US"/>
              <a:t>Découvrir le langage de programmation Dart </a:t>
            </a:r>
            <a:endParaRPr/>
          </a:p>
        </p:txBody>
      </p:sp>
      <p:sp>
        <p:nvSpPr>
          <p:cNvPr id="1820" name="Google Shape;1820;g2056e4bea95_0_13"/>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600"/>
              </a:spcBef>
              <a:spcAft>
                <a:spcPts val="0"/>
              </a:spcAft>
              <a:buSzPts val="1600"/>
              <a:buNone/>
            </a:pPr>
            <a:r>
              <a:t/>
            </a:r>
            <a:endParaRPr>
              <a:solidFill>
                <a:srgbClr val="D1D1D1"/>
              </a:solidFill>
            </a:endParaRPr>
          </a:p>
          <a:p>
            <a:pPr indent="-342900" lvl="0" marL="342900" rtl="0" algn="l">
              <a:lnSpc>
                <a:spcPct val="100000"/>
              </a:lnSpc>
              <a:spcBef>
                <a:spcPts val="1200"/>
              </a:spcBef>
              <a:spcAft>
                <a:spcPts val="0"/>
              </a:spcAft>
              <a:buClr>
                <a:srgbClr val="D1D1D1"/>
              </a:buClr>
              <a:buSzPts val="1600"/>
              <a:buFont typeface="Arial"/>
              <a:buAutoNum type="arabicPeriod"/>
            </a:pPr>
            <a:r>
              <a:rPr lang="en-US">
                <a:solidFill>
                  <a:srgbClr val="D1D1D1"/>
                </a:solidFill>
              </a:rPr>
              <a:t>Principes et concepts fondamentaux </a:t>
            </a:r>
            <a:endParaRPr>
              <a:solidFill>
                <a:srgbClr val="565656"/>
              </a:solidFill>
            </a:endParaRPr>
          </a:p>
          <a:p>
            <a:pPr indent="-342900" lvl="0" marL="342900" rtl="0" algn="l">
              <a:lnSpc>
                <a:spcPct val="100000"/>
              </a:lnSpc>
              <a:spcBef>
                <a:spcPts val="0"/>
              </a:spcBef>
              <a:spcAft>
                <a:spcPts val="0"/>
              </a:spcAft>
              <a:buClr>
                <a:srgbClr val="D1D1D1"/>
              </a:buClr>
              <a:buSzPts val="1600"/>
              <a:buFont typeface="Arial"/>
              <a:buAutoNum type="arabicPeriod"/>
            </a:pPr>
            <a:r>
              <a:rPr lang="en-US">
                <a:solidFill>
                  <a:srgbClr val="D1D1D1"/>
                </a:solidFill>
              </a:rPr>
              <a:t>Compilations JIT (Just In Time) et AOT (Ahead Of Time)</a:t>
            </a:r>
            <a:r>
              <a:rPr b="1" lang="en-US">
                <a:solidFill>
                  <a:schemeClr val="accent2"/>
                </a:solidFill>
              </a:rPr>
              <a:t> </a:t>
            </a:r>
            <a:endParaRPr b="1">
              <a:solidFill>
                <a:schemeClr val="accent2"/>
              </a:solidFill>
            </a:endParaRPr>
          </a:p>
          <a:p>
            <a:pPr indent="-342900" lvl="0" marL="342900" rtl="0" algn="l">
              <a:lnSpc>
                <a:spcPct val="100000"/>
              </a:lnSpc>
              <a:spcBef>
                <a:spcPts val="0"/>
              </a:spcBef>
              <a:spcAft>
                <a:spcPts val="0"/>
              </a:spcAft>
              <a:buClr>
                <a:schemeClr val="accent2"/>
              </a:buClr>
              <a:buSzPts val="1600"/>
              <a:buFont typeface="Arial"/>
              <a:buAutoNum type="arabicPeriod"/>
            </a:pPr>
            <a:r>
              <a:rPr b="1" lang="en-US">
                <a:solidFill>
                  <a:schemeClr val="accent2"/>
                </a:solidFill>
              </a:rPr>
              <a:t>Conventions de codage, noms et ordonnancement </a:t>
            </a:r>
            <a:endParaRPr>
              <a:solidFill>
                <a:srgbClr val="D1D1D1"/>
              </a:solidFill>
            </a:endParaRPr>
          </a:p>
          <a:p>
            <a:pPr indent="0" lvl="0" marL="342900" rtl="0" algn="l">
              <a:lnSpc>
                <a:spcPct val="100000"/>
              </a:lnSpc>
              <a:spcBef>
                <a:spcPts val="600"/>
              </a:spcBef>
              <a:spcAft>
                <a:spcPts val="0"/>
              </a:spcAft>
              <a:buClr>
                <a:schemeClr val="dk1"/>
              </a:buClr>
              <a:buSzPts val="1100"/>
              <a:buNone/>
            </a:pPr>
            <a:r>
              <a:t/>
            </a:r>
            <a:endParaRPr b="1" sz="1700">
              <a:solidFill>
                <a:schemeClr val="accent2"/>
              </a:solidFill>
            </a:endParaRPr>
          </a:p>
          <a:p>
            <a:pPr indent="-241300" lvl="0" marL="342900" rtl="0" algn="l">
              <a:lnSpc>
                <a:spcPct val="100000"/>
              </a:lnSpc>
              <a:spcBef>
                <a:spcPts val="0"/>
              </a:spcBef>
              <a:spcAft>
                <a:spcPts val="0"/>
              </a:spcAft>
              <a:buClr>
                <a:srgbClr val="D0D0D0"/>
              </a:buClr>
              <a:buSzPts val="16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4" name="Shape 1824"/>
        <p:cNvGrpSpPr/>
        <p:nvPr/>
      </p:nvGrpSpPr>
      <p:grpSpPr>
        <a:xfrm>
          <a:off x="0" y="0"/>
          <a:ext cx="0" cy="0"/>
          <a:chOff x="0" y="0"/>
          <a:chExt cx="0" cy="0"/>
        </a:xfrm>
      </p:grpSpPr>
      <p:sp>
        <p:nvSpPr>
          <p:cNvPr id="1825" name="Google Shape;1825;g20791056435_0_54"/>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1826" name="Google Shape;1826;g20791056435_0_54"/>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solidFill>
                  <a:schemeClr val="accent2"/>
                </a:solidFill>
              </a:rPr>
              <a:t>Conventions de codage, noms et ordonnancement </a:t>
            </a:r>
            <a:endParaRPr>
              <a:solidFill>
                <a:schemeClr val="accent2"/>
              </a:solidFill>
            </a:endParaRPr>
          </a:p>
        </p:txBody>
      </p:sp>
      <p:sp>
        <p:nvSpPr>
          <p:cNvPr id="1827" name="Google Shape;1827;g20791056435_0_54"/>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100000"/>
              <a:buFont typeface="Calibri"/>
              <a:buNone/>
            </a:pPr>
            <a:r>
              <a:rPr lang="en-US"/>
              <a:t>01 - </a:t>
            </a:r>
            <a:r>
              <a:rPr lang="en-US" sz="2400"/>
              <a:t>Découvrir le langage Dart </a:t>
            </a:r>
            <a:r>
              <a:rPr lang="en-US"/>
              <a:t> </a:t>
            </a:r>
            <a:endParaRPr b="1" sz="2000">
              <a:solidFill>
                <a:srgbClr val="FF7800"/>
              </a:solidFill>
            </a:endParaRPr>
          </a:p>
        </p:txBody>
      </p:sp>
      <p:sp>
        <p:nvSpPr>
          <p:cNvPr id="1828" name="Google Shape;1828;g20791056435_0_54"/>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solidFill>
                  <a:schemeClr val="accent2"/>
                </a:solidFill>
              </a:rPr>
              <a:t>Conventions de codage, noms et ordonnancement </a:t>
            </a:r>
            <a:endParaRPr b="1" sz="1600">
              <a:solidFill>
                <a:srgbClr val="FF7800"/>
              </a:solidFill>
            </a:endParaRPr>
          </a:p>
        </p:txBody>
      </p:sp>
      <p:sp>
        <p:nvSpPr>
          <p:cNvPr id="1829" name="Google Shape;1829;g20791056435_0_54"/>
          <p:cNvSpPr txBox="1"/>
          <p:nvPr/>
        </p:nvSpPr>
        <p:spPr>
          <a:xfrm>
            <a:off x="978700" y="2322225"/>
            <a:ext cx="9528300" cy="2496600"/>
          </a:xfrm>
          <a:prstGeom prst="rect">
            <a:avLst/>
          </a:prstGeom>
          <a:noFill/>
          <a:ln>
            <a:noFill/>
          </a:ln>
        </p:spPr>
        <p:txBody>
          <a:bodyPr anchorCtr="0" anchor="t" bIns="91425" lIns="91425" spcFirstLastPara="1" rIns="91425" wrap="square" tIns="91425">
            <a:spAutoFit/>
          </a:bodyPr>
          <a:lstStyle/>
          <a:p>
            <a:pPr indent="0" lvl="0" marL="0" marR="0" rtl="0" algn="l">
              <a:lnSpc>
                <a:spcPct val="218181"/>
              </a:lnSpc>
              <a:spcBef>
                <a:spcPts val="1300"/>
              </a:spcBef>
              <a:spcAft>
                <a:spcPts val="0"/>
              </a:spcAft>
              <a:buClr>
                <a:schemeClr val="dk1"/>
              </a:buClr>
              <a:buSzPts val="1100"/>
              <a:buFont typeface="Arial"/>
              <a:buNone/>
            </a:pPr>
            <a:r>
              <a:rPr b="0" i="0" lang="en-US" sz="1350" u="none" cap="none" strike="noStrike">
                <a:solidFill>
                  <a:srgbClr val="333333"/>
                </a:solidFill>
                <a:highlight>
                  <a:schemeClr val="lt1"/>
                </a:highlight>
                <a:latin typeface="Arial"/>
                <a:ea typeface="Arial"/>
                <a:cs typeface="Arial"/>
                <a:sym typeface="Arial"/>
              </a:rPr>
              <a:t>Pour déclarer une variable et des méthodes dans la programmation de Dart, nous utilisons l'approche :</a:t>
            </a:r>
            <a:endParaRPr b="0" i="0" sz="1350" u="none" cap="none" strike="noStrike">
              <a:solidFill>
                <a:srgbClr val="333333"/>
              </a:solidFill>
              <a:highlight>
                <a:schemeClr val="lt1"/>
              </a:highlight>
              <a:latin typeface="Arial"/>
              <a:ea typeface="Arial"/>
              <a:cs typeface="Arial"/>
              <a:sym typeface="Arial"/>
            </a:endParaRPr>
          </a:p>
          <a:p>
            <a:pPr indent="-317500" lvl="0" marL="457200" marR="0" rtl="0" algn="l">
              <a:lnSpc>
                <a:spcPct val="150000"/>
              </a:lnSpc>
              <a:spcBef>
                <a:spcPts val="0"/>
              </a:spcBef>
              <a:spcAft>
                <a:spcPts val="0"/>
              </a:spcAft>
              <a:buClr>
                <a:srgbClr val="292929"/>
              </a:buClr>
              <a:buSzPts val="1400"/>
              <a:buFont typeface="Arial"/>
              <a:buChar char="●"/>
            </a:pPr>
            <a:r>
              <a:rPr b="1" i="0" lang="en-US" sz="1350" u="none" cap="none" strike="noStrike">
                <a:solidFill>
                  <a:srgbClr val="292929"/>
                </a:solidFill>
                <a:highlight>
                  <a:schemeClr val="lt1"/>
                </a:highlight>
                <a:latin typeface="Arial"/>
                <a:ea typeface="Arial"/>
                <a:cs typeface="Arial"/>
                <a:sym typeface="Arial"/>
              </a:rPr>
              <a:t>CamelCase  :</a:t>
            </a:r>
            <a:r>
              <a:rPr b="0" i="0" lang="en-US" sz="1350" u="none" cap="none" strike="noStrike">
                <a:solidFill>
                  <a:srgbClr val="333333"/>
                </a:solidFill>
                <a:highlight>
                  <a:schemeClr val="lt1"/>
                </a:highlight>
                <a:latin typeface="Arial"/>
                <a:ea typeface="Arial"/>
                <a:cs typeface="Arial"/>
                <a:sym typeface="Arial"/>
              </a:rPr>
              <a:t> Le premier mot de départ est mis en minuscule tandis que le mot suivant doit commencer par une majuscule ( int testingNumbers = 1;)</a:t>
            </a:r>
            <a:endParaRPr b="0" i="0" sz="1300" u="none" cap="none" strike="noStrike">
              <a:solidFill>
                <a:srgbClr val="292929"/>
              </a:solidFill>
              <a:highlight>
                <a:schemeClr val="lt1"/>
              </a:highlight>
              <a:latin typeface="Arial"/>
              <a:ea typeface="Arial"/>
              <a:cs typeface="Arial"/>
              <a:sym typeface="Arial"/>
            </a:endParaRPr>
          </a:p>
          <a:p>
            <a:pPr indent="-317500" lvl="0" marL="457200" marR="0" rtl="0" algn="l">
              <a:lnSpc>
                <a:spcPct val="150000"/>
              </a:lnSpc>
              <a:spcBef>
                <a:spcPts val="0"/>
              </a:spcBef>
              <a:spcAft>
                <a:spcPts val="0"/>
              </a:spcAft>
              <a:buClr>
                <a:srgbClr val="292929"/>
              </a:buClr>
              <a:buSzPts val="1400"/>
              <a:buFont typeface="Arial"/>
              <a:buChar char="●"/>
            </a:pPr>
            <a:r>
              <a:rPr b="1" i="0" lang="en-US" sz="1350" u="none" cap="none" strike="noStrike">
                <a:solidFill>
                  <a:srgbClr val="292929"/>
                </a:solidFill>
                <a:highlight>
                  <a:schemeClr val="lt1"/>
                </a:highlight>
                <a:latin typeface="Arial"/>
                <a:ea typeface="Arial"/>
                <a:cs typeface="Arial"/>
                <a:sym typeface="Arial"/>
              </a:rPr>
              <a:t>PascalCase : </a:t>
            </a:r>
            <a:r>
              <a:rPr b="0" i="0" lang="en-US" sz="1500" u="none" cap="none" strike="noStrike">
                <a:solidFill>
                  <a:srgbClr val="292929"/>
                </a:solidFill>
                <a:highlight>
                  <a:schemeClr val="lt1"/>
                </a:highlight>
                <a:latin typeface="Arial"/>
                <a:ea typeface="Arial"/>
                <a:cs typeface="Arial"/>
                <a:sym typeface="Arial"/>
              </a:rPr>
              <a:t> </a:t>
            </a:r>
            <a:r>
              <a:rPr b="0" i="0" lang="en-US" sz="1350" u="none" cap="none" strike="noStrike">
                <a:solidFill>
                  <a:srgbClr val="333333"/>
                </a:solidFill>
                <a:highlight>
                  <a:schemeClr val="lt1"/>
                </a:highlight>
                <a:latin typeface="Arial"/>
                <a:ea typeface="Arial"/>
                <a:cs typeface="Arial"/>
                <a:sym typeface="Arial"/>
              </a:rPr>
              <a:t>Tous les mots commencent par une majuscule (classe StudentsRecord {})</a:t>
            </a:r>
            <a:endParaRPr b="0" i="0" sz="1300" u="none" cap="none" strike="noStrike">
              <a:solidFill>
                <a:srgbClr val="292929"/>
              </a:solidFill>
              <a:highlight>
                <a:schemeClr val="lt1"/>
              </a:highlight>
              <a:latin typeface="Arial"/>
              <a:ea typeface="Arial"/>
              <a:cs typeface="Arial"/>
              <a:sym typeface="Arial"/>
            </a:endParaRPr>
          </a:p>
          <a:p>
            <a:pPr indent="-317500" lvl="0" marL="457200" marR="0" rtl="0" algn="l">
              <a:lnSpc>
                <a:spcPct val="150000"/>
              </a:lnSpc>
              <a:spcBef>
                <a:spcPts val="0"/>
              </a:spcBef>
              <a:spcAft>
                <a:spcPts val="0"/>
              </a:spcAft>
              <a:buClr>
                <a:srgbClr val="292929"/>
              </a:buClr>
              <a:buSzPts val="1400"/>
              <a:buFont typeface="Arial"/>
              <a:buChar char="●"/>
            </a:pPr>
            <a:r>
              <a:rPr b="1" i="0" lang="en-US" sz="1350" u="none" cap="none" strike="noStrike">
                <a:solidFill>
                  <a:srgbClr val="292929"/>
                </a:solidFill>
                <a:highlight>
                  <a:schemeClr val="lt1"/>
                </a:highlight>
                <a:latin typeface="Arial"/>
                <a:ea typeface="Arial"/>
                <a:cs typeface="Arial"/>
                <a:sym typeface="Arial"/>
              </a:rPr>
              <a:t>serpent_case : </a:t>
            </a:r>
            <a:r>
              <a:rPr b="0" i="0" lang="en-US" sz="1350" u="none" cap="none" strike="noStrike">
                <a:solidFill>
                  <a:srgbClr val="333333"/>
                </a:solidFill>
                <a:highlight>
                  <a:schemeClr val="lt1"/>
                </a:highlight>
                <a:latin typeface="Arial"/>
                <a:ea typeface="Arial"/>
                <a:cs typeface="Arial"/>
                <a:sym typeface="Arial"/>
              </a:rPr>
              <a:t>On utilise des mots minuscules joints par une barre oblique _ ( test_user_data .dart)</a:t>
            </a:r>
            <a:endParaRPr b="0" i="0" sz="1300" u="none" cap="none" strike="noStrike">
              <a:solidFill>
                <a:srgbClr val="292929"/>
              </a:solidFill>
              <a:highlight>
                <a:schemeClr val="lt1"/>
              </a:highlight>
              <a:latin typeface="Arial"/>
              <a:ea typeface="Arial"/>
              <a:cs typeface="Arial"/>
              <a:sym typeface="Arial"/>
            </a:endParaRPr>
          </a:p>
          <a:p>
            <a:pPr indent="-317500" lvl="0" marL="457200" marR="0" rtl="0" algn="l">
              <a:lnSpc>
                <a:spcPct val="150000"/>
              </a:lnSpc>
              <a:spcBef>
                <a:spcPts val="0"/>
              </a:spcBef>
              <a:spcAft>
                <a:spcPts val="0"/>
              </a:spcAft>
              <a:buClr>
                <a:srgbClr val="292929"/>
              </a:buClr>
              <a:buSzPts val="1400"/>
              <a:buFont typeface="Arial"/>
              <a:buChar char="●"/>
            </a:pPr>
            <a:r>
              <a:rPr b="1" i="0" lang="en-US" sz="1350" u="none" cap="none" strike="noStrike">
                <a:solidFill>
                  <a:srgbClr val="292929"/>
                </a:solidFill>
                <a:highlight>
                  <a:schemeClr val="lt1"/>
                </a:highlight>
                <a:latin typeface="Arial"/>
                <a:ea typeface="Arial"/>
                <a:cs typeface="Arial"/>
                <a:sym typeface="Arial"/>
              </a:rPr>
              <a:t>STREAMING_CASE : </a:t>
            </a:r>
            <a:r>
              <a:rPr b="0" i="0" lang="en-US" sz="1500" u="none" cap="none" strike="noStrike">
                <a:solidFill>
                  <a:srgbClr val="292929"/>
                </a:solidFill>
                <a:highlight>
                  <a:schemeClr val="lt1"/>
                </a:highlight>
                <a:latin typeface="Arial"/>
                <a:ea typeface="Arial"/>
                <a:cs typeface="Arial"/>
                <a:sym typeface="Arial"/>
              </a:rPr>
              <a:t> </a:t>
            </a:r>
            <a:r>
              <a:rPr b="0" i="0" lang="en-US" sz="1350" u="none" cap="none" strike="noStrike">
                <a:solidFill>
                  <a:srgbClr val="333333"/>
                </a:solidFill>
                <a:highlight>
                  <a:schemeClr val="lt1"/>
                </a:highlight>
                <a:latin typeface="Arial"/>
                <a:ea typeface="Arial"/>
                <a:cs typeface="Arial"/>
                <a:sym typeface="Arial"/>
              </a:rPr>
              <a:t>Toutes les lettres sont en majuscules et les mots sont joints avec la barre oblique descendante _const  (USER_ID = 1)</a:t>
            </a:r>
            <a:endParaRPr b="0" i="0" sz="900" u="none" cap="none" strike="noStrike">
              <a:solidFill>
                <a:srgbClr val="292929"/>
              </a:solidFill>
              <a:highlight>
                <a:schemeClr val="lt1"/>
              </a:highlight>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3" name="Shape 1833"/>
        <p:cNvGrpSpPr/>
        <p:nvPr/>
      </p:nvGrpSpPr>
      <p:grpSpPr>
        <a:xfrm>
          <a:off x="0" y="0"/>
          <a:ext cx="0" cy="0"/>
          <a:chOff x="0" y="0"/>
          <a:chExt cx="0" cy="0"/>
        </a:xfrm>
      </p:grpSpPr>
      <p:sp>
        <p:nvSpPr>
          <p:cNvPr id="1834" name="Google Shape;1834;g2056e4bea95_0_26"/>
          <p:cNvSpPr txBox="1"/>
          <p:nvPr>
            <p:ph idx="1"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1200"/>
              </a:spcBef>
              <a:spcAft>
                <a:spcPts val="0"/>
              </a:spcAft>
              <a:buSzPts val="1600"/>
              <a:buNone/>
            </a:pPr>
            <a:r>
              <a:t/>
            </a:r>
            <a:endParaRPr>
              <a:solidFill>
                <a:schemeClr val="dk1"/>
              </a:solidFill>
            </a:endParaRPr>
          </a:p>
          <a:p>
            <a:pPr indent="-342900" lvl="0" marL="342900" rtl="0" algn="l">
              <a:lnSpc>
                <a:spcPct val="100000"/>
              </a:lnSpc>
              <a:spcBef>
                <a:spcPts val="0"/>
              </a:spcBef>
              <a:spcAft>
                <a:spcPts val="0"/>
              </a:spcAft>
              <a:buClr>
                <a:schemeClr val="dk1"/>
              </a:buClr>
              <a:buSzPts val="1600"/>
              <a:buChar char="•"/>
            </a:pPr>
            <a:r>
              <a:rPr lang="en-US">
                <a:solidFill>
                  <a:schemeClr val="dk1"/>
                </a:solidFill>
              </a:rPr>
              <a:t>Classes</a:t>
            </a:r>
            <a:endParaRPr>
              <a:solidFill>
                <a:schemeClr val="dk1"/>
              </a:solidFill>
            </a:endParaRPr>
          </a:p>
          <a:p>
            <a:pPr indent="-342900" lvl="0" marL="342900" rtl="0" algn="l">
              <a:lnSpc>
                <a:spcPct val="100000"/>
              </a:lnSpc>
              <a:spcBef>
                <a:spcPts val="0"/>
              </a:spcBef>
              <a:spcAft>
                <a:spcPts val="0"/>
              </a:spcAft>
              <a:buClr>
                <a:schemeClr val="dk1"/>
              </a:buClr>
              <a:buSzPts val="1600"/>
              <a:buChar char="•"/>
            </a:pPr>
            <a:r>
              <a:rPr lang="en-US">
                <a:solidFill>
                  <a:schemeClr val="dk1"/>
                </a:solidFill>
              </a:rPr>
              <a:t>Constructeurs</a:t>
            </a:r>
            <a:endParaRPr>
              <a:solidFill>
                <a:schemeClr val="dk1"/>
              </a:solidFill>
            </a:endParaRPr>
          </a:p>
          <a:p>
            <a:pPr indent="-342900" lvl="0" marL="342900" rtl="0" algn="l">
              <a:lnSpc>
                <a:spcPct val="100000"/>
              </a:lnSpc>
              <a:spcBef>
                <a:spcPts val="0"/>
              </a:spcBef>
              <a:spcAft>
                <a:spcPts val="0"/>
              </a:spcAft>
              <a:buClr>
                <a:schemeClr val="dk1"/>
              </a:buClr>
              <a:buSzPts val="1600"/>
              <a:buChar char="•"/>
            </a:pPr>
            <a:r>
              <a:rPr lang="en-US">
                <a:solidFill>
                  <a:schemeClr val="dk1"/>
                </a:solidFill>
              </a:rPr>
              <a:t>Héritage</a:t>
            </a:r>
            <a:endParaRPr>
              <a:solidFill>
                <a:schemeClr val="dk1"/>
              </a:solidFill>
            </a:endParaRPr>
          </a:p>
          <a:p>
            <a:pPr indent="-342900" lvl="0" marL="342900" rtl="0" algn="l">
              <a:lnSpc>
                <a:spcPct val="100000"/>
              </a:lnSpc>
              <a:spcBef>
                <a:spcPts val="0"/>
              </a:spcBef>
              <a:spcAft>
                <a:spcPts val="0"/>
              </a:spcAft>
              <a:buClr>
                <a:schemeClr val="dk1"/>
              </a:buClr>
              <a:buSzPts val="1600"/>
              <a:buChar char="•"/>
            </a:pPr>
            <a:r>
              <a:rPr lang="en-US">
                <a:solidFill>
                  <a:schemeClr val="dk1"/>
                </a:solidFill>
              </a:rPr>
              <a:t>Gestion des erreurs </a:t>
            </a:r>
            <a:endParaRPr>
              <a:solidFill>
                <a:schemeClr val="dk1"/>
              </a:solidFill>
            </a:endParaRPr>
          </a:p>
        </p:txBody>
      </p:sp>
      <p:sp>
        <p:nvSpPr>
          <p:cNvPr id="1835" name="Google Shape;1835;g2056e4bea95_0_26"/>
          <p:cNvSpPr txBox="1"/>
          <p:nvPr>
            <p:ph idx="2" type="body"/>
          </p:nvPr>
        </p:nvSpPr>
        <p:spPr>
          <a:xfrm>
            <a:off x="8480683" y="6132986"/>
            <a:ext cx="1689300" cy="7200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2400"/>
              <a:buNone/>
            </a:pPr>
            <a:r>
              <a:rPr lang="en-US"/>
              <a:t>05 heures</a:t>
            </a:r>
            <a:endParaRPr b="1" sz="2400">
              <a:solidFill>
                <a:srgbClr val="FFFFFF"/>
              </a:solidFill>
            </a:endParaRPr>
          </a:p>
        </p:txBody>
      </p:sp>
      <p:sp>
        <p:nvSpPr>
          <p:cNvPr id="1836" name="Google Shape;1836;g2056e4bea95_0_26"/>
          <p:cNvSpPr txBox="1"/>
          <p:nvPr>
            <p:ph idx="3"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7800"/>
              </a:buClr>
              <a:buSzPts val="2800"/>
              <a:buNone/>
            </a:pPr>
            <a:r>
              <a:rPr lang="en-US"/>
              <a:t>Chapitre 2</a:t>
            </a:r>
            <a:endParaRPr b="1">
              <a:solidFill>
                <a:srgbClr val="FF7800"/>
              </a:solidFill>
            </a:endParaRPr>
          </a:p>
        </p:txBody>
      </p:sp>
      <p:sp>
        <p:nvSpPr>
          <p:cNvPr id="1837" name="Google Shape;1837;g2056e4bea95_0_26"/>
          <p:cNvSpPr txBox="1"/>
          <p:nvPr>
            <p:ph idx="4"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FF7800"/>
              </a:buClr>
              <a:buSzPts val="2400"/>
              <a:buNone/>
            </a:pPr>
            <a:r>
              <a:rPr lang="en-US"/>
              <a:t>Programmation orientée objet avec Dart</a:t>
            </a:r>
            <a:endParaRPr b="1" sz="2400">
              <a:solidFill>
                <a:srgbClr val="FF78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1" name="Shape 1841"/>
        <p:cNvGrpSpPr/>
        <p:nvPr/>
      </p:nvGrpSpPr>
      <p:grpSpPr>
        <a:xfrm>
          <a:off x="0" y="0"/>
          <a:ext cx="0" cy="0"/>
          <a:chOff x="0" y="0"/>
          <a:chExt cx="0" cy="0"/>
        </a:xfrm>
      </p:grpSpPr>
      <p:sp>
        <p:nvSpPr>
          <p:cNvPr id="1842" name="Google Shape;1842;g2056e4bea95_0_33"/>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7800"/>
              </a:buClr>
              <a:buSzPts val="2800"/>
              <a:buNone/>
            </a:pPr>
            <a:r>
              <a:rPr lang="en-US"/>
              <a:t>Chapitre 2</a:t>
            </a:r>
            <a:endParaRPr/>
          </a:p>
        </p:txBody>
      </p:sp>
      <p:sp>
        <p:nvSpPr>
          <p:cNvPr id="1843" name="Google Shape;1843;g2056e4bea95_0_33"/>
          <p:cNvSpPr txBox="1"/>
          <p:nvPr>
            <p:ph idx="2" type="body"/>
          </p:nvPr>
        </p:nvSpPr>
        <p:spPr>
          <a:xfrm>
            <a:off x="6299999" y="1079999"/>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FF7800"/>
              </a:buClr>
              <a:buSzPts val="2400"/>
              <a:buNone/>
            </a:pPr>
            <a:r>
              <a:rPr lang="en-US"/>
              <a:t>Programmation</a:t>
            </a:r>
            <a:r>
              <a:rPr lang="en-US"/>
              <a:t> orientée objet avec Dart</a:t>
            </a:r>
            <a:endParaRPr/>
          </a:p>
          <a:p>
            <a:pPr indent="0" lvl="0" marL="0" rtl="0" algn="ctr">
              <a:lnSpc>
                <a:spcPct val="100000"/>
              </a:lnSpc>
              <a:spcBef>
                <a:spcPts val="0"/>
              </a:spcBef>
              <a:spcAft>
                <a:spcPts val="0"/>
              </a:spcAft>
              <a:buClr>
                <a:srgbClr val="FF7800"/>
              </a:buClr>
              <a:buSzPts val="2400"/>
              <a:buNone/>
            </a:pPr>
            <a:r>
              <a:t/>
            </a:r>
            <a:endParaRPr/>
          </a:p>
        </p:txBody>
      </p:sp>
      <p:sp>
        <p:nvSpPr>
          <p:cNvPr id="1844" name="Google Shape;1844;g2056e4bea95_0_33"/>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1200"/>
              </a:spcBef>
              <a:spcAft>
                <a:spcPts val="0"/>
              </a:spcAft>
              <a:buSzPts val="1600"/>
              <a:buNone/>
            </a:pPr>
            <a:r>
              <a:t/>
            </a:r>
            <a:endParaRPr>
              <a:solidFill>
                <a:srgbClr val="D1D1D1"/>
              </a:solidFill>
            </a:endParaRPr>
          </a:p>
          <a:p>
            <a:pPr indent="-342900" lvl="0" marL="342900" rtl="0" algn="l">
              <a:lnSpc>
                <a:spcPct val="100000"/>
              </a:lnSpc>
              <a:spcBef>
                <a:spcPts val="0"/>
              </a:spcBef>
              <a:spcAft>
                <a:spcPts val="0"/>
              </a:spcAft>
              <a:buClr>
                <a:schemeClr val="accent2"/>
              </a:buClr>
              <a:buSzPts val="1600"/>
              <a:buAutoNum type="arabicPeriod"/>
            </a:pPr>
            <a:r>
              <a:rPr b="1" lang="en-US">
                <a:solidFill>
                  <a:srgbClr val="FF7800"/>
                </a:solidFill>
              </a:rPr>
              <a:t>Classes</a:t>
            </a:r>
            <a:endParaRPr>
              <a:solidFill>
                <a:srgbClr val="565656"/>
              </a:solidFill>
            </a:endParaRPr>
          </a:p>
          <a:p>
            <a:pPr indent="-342900" lvl="0" marL="342900" marR="0" rtl="0" algn="l">
              <a:lnSpc>
                <a:spcPct val="115000"/>
              </a:lnSpc>
              <a:spcBef>
                <a:spcPts val="0"/>
              </a:spcBef>
              <a:spcAft>
                <a:spcPts val="0"/>
              </a:spcAft>
              <a:buClr>
                <a:srgbClr val="D1D1D1"/>
              </a:buClr>
              <a:buSzPts val="1600"/>
              <a:buFont typeface="Arial"/>
              <a:buAutoNum type="arabicPeriod"/>
            </a:pPr>
            <a:r>
              <a:rPr lang="en-US">
                <a:solidFill>
                  <a:srgbClr val="D1D1D1"/>
                </a:solidFill>
              </a:rPr>
              <a:t>Constructeurs</a:t>
            </a:r>
            <a:endParaRPr>
              <a:solidFill>
                <a:srgbClr val="D1D1D1"/>
              </a:solidFill>
            </a:endParaRPr>
          </a:p>
          <a:p>
            <a:pPr indent="-342900" lvl="0" marL="342900" marR="0" rtl="0" algn="l">
              <a:lnSpc>
                <a:spcPct val="115000"/>
              </a:lnSpc>
              <a:spcBef>
                <a:spcPts val="0"/>
              </a:spcBef>
              <a:spcAft>
                <a:spcPts val="0"/>
              </a:spcAft>
              <a:buClr>
                <a:srgbClr val="D1D1D1"/>
              </a:buClr>
              <a:buSzPts val="1600"/>
              <a:buFont typeface="Arial"/>
              <a:buAutoNum type="arabicPeriod"/>
            </a:pPr>
            <a:r>
              <a:rPr lang="en-US">
                <a:solidFill>
                  <a:srgbClr val="D1D1D1"/>
                </a:solidFill>
              </a:rPr>
              <a:t>Héritage</a:t>
            </a:r>
            <a:endParaRPr>
              <a:solidFill>
                <a:srgbClr val="D1D1D1"/>
              </a:solidFill>
            </a:endParaRPr>
          </a:p>
          <a:p>
            <a:pPr indent="-342900" lvl="0" marL="342900" marR="0" rtl="0" algn="l">
              <a:lnSpc>
                <a:spcPct val="115000"/>
              </a:lnSpc>
              <a:spcBef>
                <a:spcPts val="0"/>
              </a:spcBef>
              <a:spcAft>
                <a:spcPts val="0"/>
              </a:spcAft>
              <a:buClr>
                <a:srgbClr val="D1D1D1"/>
              </a:buClr>
              <a:buSzPts val="1600"/>
              <a:buFont typeface="Arial"/>
              <a:buAutoNum type="arabicPeriod"/>
            </a:pPr>
            <a:r>
              <a:rPr lang="en-US">
                <a:solidFill>
                  <a:srgbClr val="D1D1D1"/>
                </a:solidFill>
              </a:rPr>
              <a:t>Gestion des erreurs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p4"/>
          <p:cNvSpPr txBox="1"/>
          <p:nvPr>
            <p:ph idx="1"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7842"/>
              </a:buClr>
              <a:buSzPts val="2400"/>
              <a:buNone/>
            </a:pPr>
            <a:r>
              <a:rPr b="1" lang="en-US" sz="2400">
                <a:solidFill>
                  <a:srgbClr val="007842"/>
                </a:solidFill>
              </a:rPr>
              <a:t>Introduire le développement multiplateforme</a:t>
            </a:r>
            <a:endParaRPr/>
          </a:p>
        </p:txBody>
      </p:sp>
      <p:sp>
        <p:nvSpPr>
          <p:cNvPr id="1524" name="Google Shape;1524;p4"/>
          <p:cNvSpPr txBox="1"/>
          <p:nvPr>
            <p:ph idx="2" type="body"/>
          </p:nvPr>
        </p:nvSpPr>
        <p:spPr>
          <a:xfrm>
            <a:off x="6299999" y="2879999"/>
            <a:ext cx="5580002" cy="1440001"/>
          </a:xfrm>
          <a:prstGeom prst="rect">
            <a:avLst/>
          </a:prstGeom>
          <a:noFill/>
          <a:ln>
            <a:noFill/>
          </a:ln>
        </p:spPr>
        <p:txBody>
          <a:bodyPr anchorCtr="0" anchor="t" bIns="45700" lIns="45700" spcFirstLastPara="1" rIns="45700" wrap="square" tIns="45700">
            <a:normAutofit/>
          </a:bodyPr>
          <a:lstStyle/>
          <a:p>
            <a:pPr indent="-317500" lvl="0" marL="457200" rtl="0" algn="l">
              <a:lnSpc>
                <a:spcPct val="115000"/>
              </a:lnSpc>
              <a:spcBef>
                <a:spcPts val="0"/>
              </a:spcBef>
              <a:spcAft>
                <a:spcPts val="0"/>
              </a:spcAft>
              <a:buClr>
                <a:srgbClr val="000000"/>
              </a:buClr>
              <a:buSzPts val="1466"/>
              <a:buChar char="•"/>
            </a:pPr>
            <a:r>
              <a:rPr lang="en-US" sz="1466">
                <a:solidFill>
                  <a:srgbClr val="000000"/>
                </a:solidFill>
                <a:latin typeface="Arial"/>
                <a:ea typeface="Arial"/>
                <a:cs typeface="Arial"/>
                <a:sym typeface="Arial"/>
              </a:rPr>
              <a:t>Acquérir une bonne connaissance des différentes plateformes de développement cross plateforme (Cordova, Xamarin) 				</a:t>
            </a:r>
            <a:endParaRPr/>
          </a:p>
          <a:p>
            <a:pPr indent="-317500" lvl="0" marL="457200" rtl="0" algn="l">
              <a:lnSpc>
                <a:spcPct val="100000"/>
              </a:lnSpc>
              <a:spcBef>
                <a:spcPts val="0"/>
              </a:spcBef>
              <a:spcAft>
                <a:spcPts val="0"/>
              </a:spcAft>
              <a:buClr>
                <a:srgbClr val="000000"/>
              </a:buClr>
              <a:buSzPts val="1466"/>
              <a:buChar char="•"/>
            </a:pPr>
            <a:r>
              <a:rPr lang="en-US" sz="1466">
                <a:solidFill>
                  <a:srgbClr val="000000"/>
                </a:solidFill>
                <a:latin typeface="Arial"/>
                <a:ea typeface="Arial"/>
                <a:cs typeface="Arial"/>
                <a:sym typeface="Arial"/>
              </a:rPr>
              <a:t>Acquérir une bonne connaissance de la plateforme Flutter</a:t>
            </a:r>
            <a:endParaRPr/>
          </a:p>
          <a:p>
            <a:pPr indent="0" lvl="0" marL="0" rtl="0" algn="l">
              <a:lnSpc>
                <a:spcPct val="100000"/>
              </a:lnSpc>
              <a:spcBef>
                <a:spcPts val="0"/>
              </a:spcBef>
              <a:spcAft>
                <a:spcPts val="0"/>
              </a:spcAft>
              <a:buClr>
                <a:srgbClr val="000000"/>
              </a:buClr>
              <a:buSzPts val="1466"/>
              <a:buFont typeface="Arial"/>
              <a:buNone/>
            </a:pPr>
            <a:r>
              <a:t/>
            </a:r>
            <a:endParaRPr sz="1466">
              <a:solidFill>
                <a:srgbClr val="000000"/>
              </a:solidFill>
              <a:latin typeface="Arial"/>
              <a:ea typeface="Arial"/>
              <a:cs typeface="Arial"/>
              <a:sym typeface="Arial"/>
            </a:endParaRPr>
          </a:p>
          <a:p>
            <a:pPr indent="0" lvl="0" marL="0" rtl="0" algn="l">
              <a:lnSpc>
                <a:spcPct val="100000"/>
              </a:lnSpc>
              <a:spcBef>
                <a:spcPts val="0"/>
              </a:spcBef>
              <a:spcAft>
                <a:spcPts val="0"/>
              </a:spcAft>
              <a:buSzPts val="1600"/>
              <a:buNone/>
            </a:pPr>
            <a:r>
              <a:t/>
            </a:r>
            <a:endParaRPr/>
          </a:p>
        </p:txBody>
      </p:sp>
      <p:sp>
        <p:nvSpPr>
          <p:cNvPr id="1525" name="Google Shape;1525;p4"/>
          <p:cNvSpPr txBox="1"/>
          <p:nvPr>
            <p:ph idx="3"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2400"/>
              <a:buNone/>
            </a:pPr>
            <a:r>
              <a:rPr lang="en-US"/>
              <a:t>10</a:t>
            </a:r>
            <a:r>
              <a:rPr b="1" lang="en-US" sz="2400">
                <a:solidFill>
                  <a:srgbClr val="FFFFFF"/>
                </a:solidFill>
              </a:rPr>
              <a:t> heures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8" name="Shape 1848"/>
        <p:cNvGrpSpPr/>
        <p:nvPr/>
      </p:nvGrpSpPr>
      <p:grpSpPr>
        <a:xfrm>
          <a:off x="0" y="0"/>
          <a:ext cx="0" cy="0"/>
          <a:chOff x="0" y="0"/>
          <a:chExt cx="0" cy="0"/>
        </a:xfrm>
      </p:grpSpPr>
      <p:sp>
        <p:nvSpPr>
          <p:cNvPr id="1849" name="Google Shape;1849;g2056e4bea95_0_39"/>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1850" name="Google Shape;1850;g2056e4bea95_0_39"/>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FF7800"/>
              </a:buClr>
              <a:buSzPts val="1600"/>
              <a:buNone/>
            </a:pPr>
            <a:r>
              <a:rPr lang="en-US"/>
              <a:t>Structure générale d'une classe Dart</a:t>
            </a:r>
            <a:endParaRPr/>
          </a:p>
        </p:txBody>
      </p:sp>
      <p:sp>
        <p:nvSpPr>
          <p:cNvPr id="1851" name="Google Shape;1851;g2056e4bea95_0_39"/>
          <p:cNvSpPr txBox="1"/>
          <p:nvPr>
            <p:ph type="title"/>
          </p:nvPr>
        </p:nvSpPr>
        <p:spPr>
          <a:xfrm>
            <a:off x="0" y="366875"/>
            <a:ext cx="52146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69444"/>
              <a:buFont typeface="Calibri"/>
              <a:buNone/>
            </a:pPr>
            <a:r>
              <a:rPr lang="en-US"/>
              <a:t>02 - </a:t>
            </a:r>
            <a:r>
              <a:rPr lang="en-US" sz="2400"/>
              <a:t> </a:t>
            </a:r>
            <a:r>
              <a:rPr lang="en-US" sz="2400"/>
              <a:t>Programmation </a:t>
            </a:r>
            <a:r>
              <a:rPr lang="en-US" sz="2400"/>
              <a:t>orientée objet avec Dart</a:t>
            </a:r>
            <a:endParaRPr sz="2400"/>
          </a:p>
        </p:txBody>
      </p:sp>
      <p:sp>
        <p:nvSpPr>
          <p:cNvPr id="1852" name="Google Shape;1852;g2056e4bea95_0_39"/>
          <p:cNvSpPr txBox="1"/>
          <p:nvPr>
            <p:ph idx="2" type="body"/>
          </p:nvPr>
        </p:nvSpPr>
        <p:spPr>
          <a:xfrm>
            <a:off x="180000" y="725775"/>
            <a:ext cx="4670400" cy="4449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t>Classes</a:t>
            </a:r>
            <a:endParaRPr b="1" sz="1600">
              <a:solidFill>
                <a:srgbClr val="FF7800"/>
              </a:solidFill>
            </a:endParaRPr>
          </a:p>
        </p:txBody>
      </p:sp>
      <p:sp>
        <p:nvSpPr>
          <p:cNvPr id="1853" name="Google Shape;1853;g2056e4bea95_0_39"/>
          <p:cNvSpPr txBox="1"/>
          <p:nvPr/>
        </p:nvSpPr>
        <p:spPr>
          <a:xfrm>
            <a:off x="1177725" y="2463200"/>
            <a:ext cx="6717000" cy="2571571"/>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300"/>
              </a:spcBef>
              <a:spcAft>
                <a:spcPts val="0"/>
              </a:spcAft>
              <a:buClr>
                <a:schemeClr val="dk1"/>
              </a:buClr>
              <a:buSzPts val="1100"/>
              <a:buFont typeface="Arial"/>
              <a:buNone/>
            </a:pPr>
            <a:r>
              <a:rPr b="0" i="0" lang="en-US" sz="1350" u="none" cap="none" strike="noStrike">
                <a:solidFill>
                  <a:schemeClr val="dk1"/>
                </a:solidFill>
                <a:latin typeface="Arial"/>
                <a:ea typeface="Arial"/>
                <a:cs typeface="Arial"/>
                <a:sym typeface="Arial"/>
              </a:rPr>
              <a:t>Une classe </a:t>
            </a:r>
            <a:r>
              <a:rPr b="1" i="0" lang="en-US" sz="1350" u="none" cap="none" strike="noStrike">
                <a:solidFill>
                  <a:schemeClr val="dk1"/>
                </a:solidFill>
                <a:latin typeface="Arial"/>
                <a:ea typeface="Arial"/>
                <a:cs typeface="Arial"/>
                <a:sym typeface="Arial"/>
              </a:rPr>
              <a:t>Dart</a:t>
            </a:r>
            <a:r>
              <a:rPr b="0" i="0" lang="en-US" sz="1350" u="none" cap="none" strike="noStrike">
                <a:solidFill>
                  <a:schemeClr val="dk1"/>
                </a:solidFill>
                <a:latin typeface="Arial"/>
                <a:ea typeface="Arial"/>
                <a:cs typeface="Arial"/>
                <a:sym typeface="Arial"/>
              </a:rPr>
              <a:t> possède exactement la même structure qu'une classe Java :</a:t>
            </a:r>
            <a:endParaRPr b="0" i="0" sz="1350" u="none" cap="none" strike="noStrike">
              <a:solidFill>
                <a:schemeClr val="dk1"/>
              </a:solidFill>
              <a:latin typeface="Arial"/>
              <a:ea typeface="Arial"/>
              <a:cs typeface="Arial"/>
              <a:sym typeface="Arial"/>
            </a:endParaRPr>
          </a:p>
          <a:p>
            <a:pPr indent="-314325" lvl="0" marL="457200" marR="0" rtl="0" algn="l">
              <a:lnSpc>
                <a:spcPct val="150000"/>
              </a:lnSpc>
              <a:spcBef>
                <a:spcPts val="2300"/>
              </a:spcBef>
              <a:spcAft>
                <a:spcPts val="0"/>
              </a:spcAft>
              <a:buClr>
                <a:srgbClr val="000000"/>
              </a:buClr>
              <a:buSzPts val="1350"/>
              <a:buFont typeface="Arial"/>
              <a:buAutoNum type="arabicPeriod"/>
            </a:pPr>
            <a:r>
              <a:rPr b="1" i="0" lang="en-US" sz="1350" u="none" cap="none" strike="noStrike">
                <a:solidFill>
                  <a:srgbClr val="404040"/>
                </a:solidFill>
                <a:latin typeface="Arial"/>
                <a:ea typeface="Arial"/>
                <a:cs typeface="Arial"/>
                <a:sym typeface="Arial"/>
              </a:rPr>
              <a:t> Déclaration</a:t>
            </a:r>
            <a:r>
              <a:rPr b="0" i="0" lang="en-US" sz="1350" u="none" cap="none" strike="noStrike">
                <a:solidFill>
                  <a:srgbClr val="404040"/>
                </a:solidFill>
                <a:latin typeface="Arial"/>
                <a:ea typeface="Arial"/>
                <a:cs typeface="Arial"/>
                <a:sym typeface="Arial"/>
              </a:rPr>
              <a:t> à l'aide  de l'instruction </a:t>
            </a:r>
            <a:r>
              <a:rPr b="1" i="0" lang="en-US" sz="1350" u="none" cap="none" strike="noStrike">
                <a:solidFill>
                  <a:schemeClr val="hlink"/>
                </a:solidFill>
                <a:latin typeface="Arial"/>
                <a:ea typeface="Arial"/>
                <a:cs typeface="Arial"/>
                <a:sym typeface="Arial"/>
              </a:rPr>
              <a:t>class</a:t>
            </a:r>
            <a:endParaRPr b="1" i="0" sz="1350" u="none" cap="none" strike="noStrike">
              <a:solidFill>
                <a:schemeClr val="hlink"/>
              </a:solidFill>
              <a:latin typeface="Arial"/>
              <a:ea typeface="Arial"/>
              <a:cs typeface="Arial"/>
              <a:sym typeface="Arial"/>
            </a:endParaRPr>
          </a:p>
          <a:p>
            <a:pPr indent="-314325" lvl="0" marL="457200" marR="0" rtl="0" algn="l">
              <a:lnSpc>
                <a:spcPct val="150000"/>
              </a:lnSpc>
              <a:spcBef>
                <a:spcPts val="0"/>
              </a:spcBef>
              <a:spcAft>
                <a:spcPts val="0"/>
              </a:spcAft>
              <a:buClr>
                <a:srgbClr val="000000"/>
              </a:buClr>
              <a:buSzPts val="1350"/>
              <a:buFont typeface="Arial"/>
              <a:buAutoNum type="arabicPeriod"/>
            </a:pPr>
            <a:r>
              <a:rPr b="0" i="0" lang="en-US" sz="1350" u="none" cap="none" strike="noStrike">
                <a:solidFill>
                  <a:srgbClr val="404040"/>
                </a:solidFill>
                <a:latin typeface="Arial"/>
                <a:ea typeface="Arial"/>
                <a:cs typeface="Arial"/>
                <a:sym typeface="Arial"/>
              </a:rPr>
              <a:t> </a:t>
            </a:r>
            <a:r>
              <a:rPr b="1" i="0" lang="en-US" sz="1350" u="none" cap="none" strike="noStrike">
                <a:solidFill>
                  <a:srgbClr val="404040"/>
                </a:solidFill>
                <a:latin typeface="Arial"/>
                <a:ea typeface="Arial"/>
                <a:cs typeface="Arial"/>
                <a:sym typeface="Arial"/>
              </a:rPr>
              <a:t>Déclaration des attributs</a:t>
            </a:r>
            <a:r>
              <a:rPr b="0" i="0" lang="en-US" sz="1350" u="none" cap="none" strike="noStrike">
                <a:solidFill>
                  <a:srgbClr val="404040"/>
                </a:solidFill>
                <a:latin typeface="Arial"/>
                <a:ea typeface="Arial"/>
                <a:cs typeface="Arial"/>
                <a:sym typeface="Arial"/>
              </a:rPr>
              <a:t> à l'aide des mots clé: </a:t>
            </a:r>
            <a:r>
              <a:rPr b="1" i="0" lang="en-US" sz="1350" u="none" cap="none" strike="noStrike">
                <a:solidFill>
                  <a:schemeClr val="hlink"/>
                </a:solidFill>
                <a:latin typeface="Arial"/>
                <a:ea typeface="Arial"/>
                <a:cs typeface="Arial"/>
                <a:sym typeface="Arial"/>
              </a:rPr>
              <a:t>String, int, var, final</a:t>
            </a:r>
            <a:r>
              <a:rPr b="0" i="0" lang="en-US" sz="1350" u="none" cap="none" strike="noStrike">
                <a:solidFill>
                  <a:srgbClr val="404040"/>
                </a:solidFill>
                <a:latin typeface="Arial"/>
                <a:ea typeface="Arial"/>
                <a:cs typeface="Arial"/>
                <a:sym typeface="Arial"/>
              </a:rPr>
              <a:t>...</a:t>
            </a:r>
            <a:endParaRPr b="0" i="0" sz="1350" u="none" cap="none" strike="noStrike">
              <a:solidFill>
                <a:srgbClr val="404040"/>
              </a:solidFill>
              <a:latin typeface="Arial"/>
              <a:ea typeface="Arial"/>
              <a:cs typeface="Arial"/>
              <a:sym typeface="Arial"/>
            </a:endParaRPr>
          </a:p>
          <a:p>
            <a:pPr indent="-314325" lvl="0" marL="457200" marR="0" rtl="0" algn="l">
              <a:lnSpc>
                <a:spcPct val="150000"/>
              </a:lnSpc>
              <a:spcBef>
                <a:spcPts val="0"/>
              </a:spcBef>
              <a:spcAft>
                <a:spcPts val="0"/>
              </a:spcAft>
              <a:buClr>
                <a:srgbClr val="000000"/>
              </a:buClr>
              <a:buSzPts val="1350"/>
              <a:buFont typeface="Arial"/>
              <a:buAutoNum type="arabicPeriod"/>
            </a:pPr>
            <a:r>
              <a:rPr b="1" i="0" lang="en-US" sz="1350" u="none" cap="none" strike="noStrike">
                <a:solidFill>
                  <a:srgbClr val="404040"/>
                </a:solidFill>
                <a:latin typeface="Arial"/>
                <a:ea typeface="Arial"/>
                <a:cs typeface="Arial"/>
                <a:sym typeface="Arial"/>
              </a:rPr>
              <a:t> Déclaration</a:t>
            </a:r>
            <a:r>
              <a:rPr b="0" i="0" lang="en-US" sz="1350" u="none" cap="none" strike="noStrike">
                <a:solidFill>
                  <a:srgbClr val="404040"/>
                </a:solidFill>
                <a:latin typeface="Arial"/>
                <a:ea typeface="Arial"/>
                <a:cs typeface="Arial"/>
                <a:sym typeface="Arial"/>
              </a:rPr>
              <a:t> du </a:t>
            </a:r>
            <a:r>
              <a:rPr b="1" i="0" lang="en-US" sz="1350" u="none" cap="none" strike="noStrike">
                <a:solidFill>
                  <a:schemeClr val="hlink"/>
                </a:solidFill>
                <a:latin typeface="Arial"/>
                <a:ea typeface="Arial"/>
                <a:cs typeface="Arial"/>
                <a:sym typeface="Arial"/>
              </a:rPr>
              <a:t>constructeur</a:t>
            </a:r>
            <a:r>
              <a:rPr b="0" i="0" lang="en-US" sz="1350" u="none" cap="none" strike="noStrike">
                <a:solidFill>
                  <a:srgbClr val="404040"/>
                </a:solidFill>
                <a:latin typeface="Arial"/>
                <a:ea typeface="Arial"/>
                <a:cs typeface="Arial"/>
                <a:sym typeface="Arial"/>
              </a:rPr>
              <a:t> sous le </a:t>
            </a:r>
            <a:r>
              <a:rPr b="1" i="0" lang="en-US" sz="1350" u="none" cap="none" strike="noStrike">
                <a:solidFill>
                  <a:srgbClr val="404040"/>
                </a:solidFill>
                <a:latin typeface="Arial"/>
                <a:ea typeface="Arial"/>
                <a:cs typeface="Arial"/>
                <a:sym typeface="Arial"/>
              </a:rPr>
              <a:t>même nom</a:t>
            </a:r>
            <a:r>
              <a:rPr b="0" i="0" lang="en-US" sz="1350" u="none" cap="none" strike="noStrike">
                <a:solidFill>
                  <a:srgbClr val="404040"/>
                </a:solidFill>
                <a:latin typeface="Arial"/>
                <a:ea typeface="Arial"/>
                <a:cs typeface="Arial"/>
                <a:sym typeface="Arial"/>
              </a:rPr>
              <a:t> de la </a:t>
            </a:r>
            <a:r>
              <a:rPr b="1" i="0" lang="en-US" sz="1350" u="none" cap="none" strike="noStrike">
                <a:solidFill>
                  <a:srgbClr val="404040"/>
                </a:solidFill>
                <a:latin typeface="Arial"/>
                <a:ea typeface="Arial"/>
                <a:cs typeface="Arial"/>
                <a:sym typeface="Arial"/>
              </a:rPr>
              <a:t>classe.</a:t>
            </a:r>
            <a:endParaRPr b="1" i="0" sz="1350" u="none" cap="none" strike="noStrike">
              <a:solidFill>
                <a:srgbClr val="404040"/>
              </a:solidFill>
              <a:latin typeface="Arial"/>
              <a:ea typeface="Arial"/>
              <a:cs typeface="Arial"/>
              <a:sym typeface="Arial"/>
            </a:endParaRPr>
          </a:p>
          <a:p>
            <a:pPr indent="-314325" lvl="0" marL="457200" marR="0" rtl="0" algn="l">
              <a:lnSpc>
                <a:spcPct val="150000"/>
              </a:lnSpc>
              <a:spcBef>
                <a:spcPts val="0"/>
              </a:spcBef>
              <a:spcAft>
                <a:spcPts val="0"/>
              </a:spcAft>
              <a:buClr>
                <a:srgbClr val="000000"/>
              </a:buClr>
              <a:buSzPts val="1350"/>
              <a:buFont typeface="Arial"/>
              <a:buAutoNum type="arabicPeriod"/>
            </a:pPr>
            <a:r>
              <a:rPr b="0" i="0" lang="en-US" sz="1350" u="none" cap="none" strike="noStrike">
                <a:solidFill>
                  <a:srgbClr val="404040"/>
                </a:solidFill>
                <a:latin typeface="Arial"/>
                <a:ea typeface="Arial"/>
                <a:cs typeface="Arial"/>
                <a:sym typeface="Arial"/>
              </a:rPr>
              <a:t> </a:t>
            </a:r>
            <a:r>
              <a:rPr b="1" i="0" lang="en-US" sz="1350" u="none" cap="none" strike="noStrike">
                <a:solidFill>
                  <a:srgbClr val="404040"/>
                </a:solidFill>
                <a:latin typeface="Arial"/>
                <a:ea typeface="Arial"/>
                <a:cs typeface="Arial"/>
                <a:sym typeface="Arial"/>
              </a:rPr>
              <a:t>Affectation des paramètres aux attributs</a:t>
            </a:r>
            <a:r>
              <a:rPr b="0" i="0" lang="en-US" sz="1350" u="none" cap="none" strike="noStrike">
                <a:solidFill>
                  <a:srgbClr val="404040"/>
                </a:solidFill>
                <a:latin typeface="Arial"/>
                <a:ea typeface="Arial"/>
                <a:cs typeface="Arial"/>
                <a:sym typeface="Arial"/>
              </a:rPr>
              <a:t> via l'instruction </a:t>
            </a:r>
            <a:r>
              <a:rPr b="1" i="0" lang="en-US" sz="1350" u="none" cap="none" strike="noStrike">
                <a:solidFill>
                  <a:schemeClr val="hlink"/>
                </a:solidFill>
                <a:latin typeface="Arial"/>
                <a:ea typeface="Arial"/>
                <a:cs typeface="Arial"/>
                <a:sym typeface="Arial"/>
              </a:rPr>
              <a:t>this.</a:t>
            </a:r>
            <a:endParaRPr b="1" i="0" sz="1350" u="none" cap="none" strike="noStrike">
              <a:solidFill>
                <a:schemeClr val="hlink"/>
              </a:solidFill>
              <a:latin typeface="Arial"/>
              <a:ea typeface="Arial"/>
              <a:cs typeface="Arial"/>
              <a:sym typeface="Arial"/>
            </a:endParaRPr>
          </a:p>
          <a:p>
            <a:pPr indent="-314325" lvl="0" marL="457200" marR="0" rtl="0" algn="l">
              <a:lnSpc>
                <a:spcPct val="150000"/>
              </a:lnSpc>
              <a:spcBef>
                <a:spcPts val="0"/>
              </a:spcBef>
              <a:spcAft>
                <a:spcPts val="0"/>
              </a:spcAft>
              <a:buClr>
                <a:srgbClr val="000000"/>
              </a:buClr>
              <a:buSzPts val="1350"/>
              <a:buFont typeface="Arial"/>
              <a:buAutoNum type="arabicPeriod"/>
            </a:pPr>
            <a:r>
              <a:rPr b="0" i="0" lang="en-US" sz="1350" u="none" cap="none" strike="noStrike">
                <a:solidFill>
                  <a:srgbClr val="404040"/>
                </a:solidFill>
                <a:latin typeface="Arial"/>
                <a:ea typeface="Arial"/>
                <a:cs typeface="Arial"/>
                <a:sym typeface="Arial"/>
              </a:rPr>
              <a:t> </a:t>
            </a:r>
            <a:r>
              <a:rPr b="1" i="0" lang="en-US" sz="1350" u="none" cap="none" strike="noStrike">
                <a:solidFill>
                  <a:srgbClr val="404040"/>
                </a:solidFill>
                <a:latin typeface="Arial"/>
                <a:ea typeface="Arial"/>
                <a:cs typeface="Arial"/>
                <a:sym typeface="Arial"/>
              </a:rPr>
              <a:t>Instanciation</a:t>
            </a:r>
            <a:r>
              <a:rPr b="0" i="0" lang="en-US" sz="1350" u="none" cap="none" strike="noStrike">
                <a:solidFill>
                  <a:srgbClr val="404040"/>
                </a:solidFill>
                <a:latin typeface="Arial"/>
                <a:ea typeface="Arial"/>
                <a:cs typeface="Arial"/>
                <a:sym typeface="Arial"/>
              </a:rPr>
              <a:t> via la commande </a:t>
            </a:r>
            <a:r>
              <a:rPr b="1" i="0" lang="en-US" sz="1350" u="none" cap="none" strike="noStrike">
                <a:solidFill>
                  <a:schemeClr val="hlink"/>
                </a:solidFill>
                <a:latin typeface="Arial"/>
                <a:ea typeface="Arial"/>
                <a:cs typeface="Arial"/>
                <a:sym typeface="Arial"/>
              </a:rPr>
              <a:t>new</a:t>
            </a:r>
            <a:endParaRPr b="0" i="0" sz="1400" u="none" cap="none" strike="noStrike">
              <a:solidFill>
                <a:srgbClr val="000000"/>
              </a:solidFill>
              <a:latin typeface="Calibri"/>
              <a:ea typeface="Calibri"/>
              <a:cs typeface="Calibri"/>
              <a:sym typeface="Calibri"/>
            </a:endParaRPr>
          </a:p>
        </p:txBody>
      </p:sp>
      <p:sp>
        <p:nvSpPr>
          <p:cNvPr id="1854" name="Google Shape;1854;g2056e4bea95_0_39"/>
          <p:cNvSpPr txBox="1"/>
          <p:nvPr/>
        </p:nvSpPr>
        <p:spPr>
          <a:xfrm>
            <a:off x="7828400" y="2828100"/>
            <a:ext cx="2927400" cy="2747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chemeClr val="hlink"/>
                </a:solidFill>
                <a:latin typeface="Arial"/>
                <a:ea typeface="Arial"/>
                <a:cs typeface="Arial"/>
                <a:sym typeface="Arial"/>
              </a:rPr>
              <a:t>class</a:t>
            </a:r>
            <a:r>
              <a:rPr b="0" i="0" lang="en-US" sz="1400" u="none" cap="none" strike="noStrike">
                <a:solidFill>
                  <a:srgbClr val="000000"/>
                </a:solidFill>
                <a:latin typeface="Calibri"/>
                <a:ea typeface="Calibri"/>
                <a:cs typeface="Calibri"/>
                <a:sym typeface="Calibri"/>
              </a:rPr>
              <a:t> nom_de_la_classe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chemeClr val="hlink"/>
                </a:solidFill>
                <a:latin typeface="Arial"/>
                <a:ea typeface="Arial"/>
                <a:cs typeface="Arial"/>
                <a:sym typeface="Arial"/>
              </a:rPr>
              <a:t>Attribut 1</a:t>
            </a:r>
            <a:endParaRPr b="1" i="0" sz="1350" u="none" cap="none" strike="noStrike">
              <a:solidFill>
                <a:schemeClr val="hlink"/>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chemeClr val="hlink"/>
                </a:solidFill>
                <a:latin typeface="Arial"/>
                <a:ea typeface="Arial"/>
                <a:cs typeface="Arial"/>
                <a:sym typeface="Arial"/>
              </a:rPr>
              <a:t>Attribut 2</a:t>
            </a:r>
            <a:endParaRPr b="1" i="0" sz="1350" u="none" cap="none" strike="noStrike">
              <a:solidFill>
                <a:schemeClr val="hlink"/>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chemeClr val="hlink"/>
                </a:solidFill>
                <a:latin typeface="Arial"/>
                <a:ea typeface="Arial"/>
                <a:cs typeface="Arial"/>
                <a:sym typeface="Arial"/>
              </a:rPr>
              <a:t>Attribut 3</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nom_de_la_classe (</a:t>
            </a:r>
            <a:r>
              <a:rPr b="0" i="0" lang="en-US" sz="1400" u="none" cap="none" strike="noStrike">
                <a:solidFill>
                  <a:srgbClr val="FF0000"/>
                </a:solidFill>
                <a:latin typeface="Calibri"/>
                <a:ea typeface="Calibri"/>
                <a:cs typeface="Calibri"/>
                <a:sym typeface="Calibri"/>
              </a:rPr>
              <a:t>paramètres</a:t>
            </a:r>
            <a:r>
              <a:rPr b="0" i="0" lang="en-US"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rgbClr val="000000"/>
              </a:buClr>
              <a:buSzPts val="1350"/>
              <a:buFont typeface="Arial"/>
              <a:buNone/>
            </a:pPr>
            <a:r>
              <a:rPr b="1" i="0" lang="en-US" sz="1350" u="none" cap="none" strike="noStrike">
                <a:solidFill>
                  <a:schemeClr val="hlink"/>
                </a:solidFill>
                <a:latin typeface="Arial"/>
                <a:ea typeface="Arial"/>
                <a:cs typeface="Arial"/>
                <a:sym typeface="Arial"/>
              </a:rPr>
              <a:t>this</a:t>
            </a:r>
            <a:r>
              <a:rPr b="0" i="0" lang="en-US" sz="1400" u="none" cap="none" strike="noStrike">
                <a:solidFill>
                  <a:schemeClr val="dk1"/>
                </a:solidFill>
                <a:latin typeface="Calibri"/>
                <a:ea typeface="Calibri"/>
                <a:cs typeface="Calibri"/>
                <a:sym typeface="Calibri"/>
              </a:rPr>
              <a:t>.</a:t>
            </a:r>
            <a:r>
              <a:rPr b="0" i="0" lang="en-US" sz="1400" u="none" cap="none" strike="noStrike">
                <a:solidFill>
                  <a:srgbClr val="FF0000"/>
                </a:solidFill>
                <a:latin typeface="Calibri"/>
                <a:ea typeface="Calibri"/>
                <a:cs typeface="Calibri"/>
                <a:sym typeface="Calibri"/>
              </a:rPr>
              <a:t>paramètres</a:t>
            </a:r>
            <a:r>
              <a:rPr b="0" i="0" lang="en-US" sz="1400" u="none" cap="none" strike="noStrike">
                <a:solidFill>
                  <a:schemeClr val="dk1"/>
                </a:solidFill>
                <a:latin typeface="Calibri"/>
                <a:ea typeface="Calibri"/>
                <a:cs typeface="Calibri"/>
                <a:sym typeface="Calibri"/>
              </a:rPr>
              <a:t> = </a:t>
            </a:r>
            <a:r>
              <a:rPr b="0" i="0" lang="en-US" sz="1400" u="none" cap="none" strike="noStrike">
                <a:solidFill>
                  <a:srgbClr val="FF0000"/>
                </a:solidFill>
                <a:latin typeface="Calibri"/>
                <a:ea typeface="Calibri"/>
                <a:cs typeface="Calibri"/>
                <a:sym typeface="Calibri"/>
              </a:rPr>
              <a:t>paramètres</a:t>
            </a:r>
            <a:endParaRPr b="0" i="0" sz="1400" u="none" cap="none" strike="noStrike">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cxnSp>
        <p:nvCxnSpPr>
          <p:cNvPr id="1855" name="Google Shape;1855;g2056e4bea95_0_39"/>
          <p:cNvCxnSpPr>
            <a:stCxn id="1854" idx="0"/>
          </p:cNvCxnSpPr>
          <p:nvPr/>
        </p:nvCxnSpPr>
        <p:spPr>
          <a:xfrm flipH="1" rot="10800000">
            <a:off x="9292100" y="2297400"/>
            <a:ext cx="742200" cy="530700"/>
          </a:xfrm>
          <a:prstGeom prst="straightConnector1">
            <a:avLst/>
          </a:prstGeom>
          <a:noFill/>
          <a:ln cap="flat" cmpd="sng" w="9525">
            <a:solidFill>
              <a:srgbClr val="018146"/>
            </a:solidFill>
            <a:prstDash val="solid"/>
            <a:round/>
            <a:headEnd len="med" w="med" type="stealth"/>
            <a:tailEnd len="sm" w="sm" type="none"/>
          </a:ln>
        </p:spPr>
      </p:cxnSp>
      <p:sp>
        <p:nvSpPr>
          <p:cNvPr id="1856" name="Google Shape;1856;g2056e4bea95_0_39"/>
          <p:cNvSpPr txBox="1"/>
          <p:nvPr/>
        </p:nvSpPr>
        <p:spPr>
          <a:xfrm>
            <a:off x="10034300" y="2015400"/>
            <a:ext cx="14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18146"/>
                </a:solidFill>
                <a:latin typeface="Calibri"/>
                <a:ea typeface="Calibri"/>
                <a:cs typeface="Calibri"/>
                <a:sym typeface="Calibri"/>
              </a:rPr>
              <a:t>nom de la classe</a:t>
            </a:r>
            <a:endParaRPr b="1" i="0" sz="1400" u="none" cap="none" strike="noStrike">
              <a:solidFill>
                <a:srgbClr val="018146"/>
              </a:solidFill>
              <a:latin typeface="Calibri"/>
              <a:ea typeface="Calibri"/>
              <a:cs typeface="Calibri"/>
              <a:sym typeface="Calibri"/>
            </a:endParaRPr>
          </a:p>
        </p:txBody>
      </p:sp>
      <p:cxnSp>
        <p:nvCxnSpPr>
          <p:cNvPr id="1857" name="Google Shape;1857;g2056e4bea95_0_39"/>
          <p:cNvCxnSpPr>
            <a:endCxn id="1858" idx="1"/>
          </p:cNvCxnSpPr>
          <p:nvPr/>
        </p:nvCxnSpPr>
        <p:spPr>
          <a:xfrm flipH="1" rot="10800000">
            <a:off x="8881575" y="3322950"/>
            <a:ext cx="1118100" cy="260100"/>
          </a:xfrm>
          <a:prstGeom prst="straightConnector1">
            <a:avLst/>
          </a:prstGeom>
          <a:noFill/>
          <a:ln cap="flat" cmpd="sng" w="9525">
            <a:solidFill>
              <a:srgbClr val="018146"/>
            </a:solidFill>
            <a:prstDash val="solid"/>
            <a:round/>
            <a:headEnd len="med" w="med" type="stealth"/>
            <a:tailEnd len="sm" w="sm" type="none"/>
          </a:ln>
        </p:spPr>
      </p:cxnSp>
      <p:sp>
        <p:nvSpPr>
          <p:cNvPr id="1858" name="Google Shape;1858;g2056e4bea95_0_39"/>
          <p:cNvSpPr txBox="1"/>
          <p:nvPr/>
        </p:nvSpPr>
        <p:spPr>
          <a:xfrm>
            <a:off x="9999675" y="3015150"/>
            <a:ext cx="1418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18146"/>
                </a:solidFill>
                <a:latin typeface="Calibri"/>
                <a:ea typeface="Calibri"/>
                <a:cs typeface="Calibri"/>
                <a:sym typeface="Calibri"/>
              </a:rPr>
              <a:t>Attributs de la classe</a:t>
            </a:r>
            <a:endParaRPr b="1" i="0" sz="1400" u="none" cap="none" strike="noStrike">
              <a:solidFill>
                <a:srgbClr val="018146"/>
              </a:solidFill>
              <a:latin typeface="Calibri"/>
              <a:ea typeface="Calibri"/>
              <a:cs typeface="Calibri"/>
              <a:sym typeface="Calibri"/>
            </a:endParaRPr>
          </a:p>
        </p:txBody>
      </p:sp>
      <p:cxnSp>
        <p:nvCxnSpPr>
          <p:cNvPr id="1859" name="Google Shape;1859;g2056e4bea95_0_39"/>
          <p:cNvCxnSpPr>
            <a:endCxn id="1860" idx="1"/>
          </p:cNvCxnSpPr>
          <p:nvPr/>
        </p:nvCxnSpPr>
        <p:spPr>
          <a:xfrm flipH="1" rot="10800000">
            <a:off x="9072300" y="4049250"/>
            <a:ext cx="1038300" cy="312900"/>
          </a:xfrm>
          <a:prstGeom prst="straightConnector1">
            <a:avLst/>
          </a:prstGeom>
          <a:noFill/>
          <a:ln cap="flat" cmpd="sng" w="9525">
            <a:solidFill>
              <a:srgbClr val="018146"/>
            </a:solidFill>
            <a:prstDash val="solid"/>
            <a:round/>
            <a:headEnd len="med" w="med" type="stealth"/>
            <a:tailEnd len="sm" w="sm" type="none"/>
          </a:ln>
        </p:spPr>
      </p:cxnSp>
      <p:sp>
        <p:nvSpPr>
          <p:cNvPr id="1860" name="Google Shape;1860;g2056e4bea95_0_39"/>
          <p:cNvSpPr txBox="1"/>
          <p:nvPr/>
        </p:nvSpPr>
        <p:spPr>
          <a:xfrm>
            <a:off x="10110600" y="3741450"/>
            <a:ext cx="1418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18146"/>
                </a:solidFill>
                <a:latin typeface="Calibri"/>
                <a:ea typeface="Calibri"/>
                <a:cs typeface="Calibri"/>
                <a:sym typeface="Calibri"/>
              </a:rPr>
              <a:t>Constructeurs de la classe</a:t>
            </a:r>
            <a:endParaRPr b="1" i="0" sz="1400" u="none" cap="none" strike="noStrike">
              <a:solidFill>
                <a:srgbClr val="018146"/>
              </a:solidFill>
              <a:latin typeface="Calibri"/>
              <a:ea typeface="Calibri"/>
              <a:cs typeface="Calibri"/>
              <a:sym typeface="Calibri"/>
            </a:endParaRPr>
          </a:p>
        </p:txBody>
      </p:sp>
      <p:cxnSp>
        <p:nvCxnSpPr>
          <p:cNvPr id="1861" name="Google Shape;1861;g2056e4bea95_0_39"/>
          <p:cNvCxnSpPr>
            <a:endCxn id="1862" idx="1"/>
          </p:cNvCxnSpPr>
          <p:nvPr/>
        </p:nvCxnSpPr>
        <p:spPr>
          <a:xfrm>
            <a:off x="8981100" y="4859700"/>
            <a:ext cx="1053300" cy="592800"/>
          </a:xfrm>
          <a:prstGeom prst="straightConnector1">
            <a:avLst/>
          </a:prstGeom>
          <a:noFill/>
          <a:ln cap="flat" cmpd="sng" w="9525">
            <a:solidFill>
              <a:srgbClr val="018146"/>
            </a:solidFill>
            <a:prstDash val="solid"/>
            <a:round/>
            <a:headEnd len="med" w="med" type="stealth"/>
            <a:tailEnd len="sm" w="sm" type="none"/>
          </a:ln>
        </p:spPr>
      </p:cxnSp>
      <p:sp>
        <p:nvSpPr>
          <p:cNvPr id="1862" name="Google Shape;1862;g2056e4bea95_0_39"/>
          <p:cNvSpPr txBox="1"/>
          <p:nvPr/>
        </p:nvSpPr>
        <p:spPr>
          <a:xfrm>
            <a:off x="10034400" y="5036850"/>
            <a:ext cx="14181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18146"/>
                </a:solidFill>
                <a:latin typeface="Calibri"/>
                <a:ea typeface="Calibri"/>
                <a:cs typeface="Calibri"/>
                <a:sym typeface="Calibri"/>
              </a:rPr>
              <a:t>Affectation des paramètres aux attributs</a:t>
            </a:r>
            <a:endParaRPr b="1" i="0" sz="1400" u="none" cap="none" strike="noStrike">
              <a:solidFill>
                <a:srgbClr val="018146"/>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6" name="Shape 1866"/>
        <p:cNvGrpSpPr/>
        <p:nvPr/>
      </p:nvGrpSpPr>
      <p:grpSpPr>
        <a:xfrm>
          <a:off x="0" y="0"/>
          <a:ext cx="0" cy="0"/>
          <a:chOff x="0" y="0"/>
          <a:chExt cx="0" cy="0"/>
        </a:xfrm>
      </p:grpSpPr>
      <p:sp>
        <p:nvSpPr>
          <p:cNvPr id="1867" name="Google Shape;1867;g2056e4bea95_0_46"/>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7800"/>
              </a:buClr>
              <a:buSzPts val="2800"/>
              <a:buNone/>
            </a:pPr>
            <a:r>
              <a:rPr lang="en-US"/>
              <a:t>Chapitre 2</a:t>
            </a:r>
            <a:endParaRPr/>
          </a:p>
        </p:txBody>
      </p:sp>
      <p:sp>
        <p:nvSpPr>
          <p:cNvPr id="1868" name="Google Shape;1868;g2056e4bea95_0_46"/>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FF7800"/>
              </a:buClr>
              <a:buSzPts val="2400"/>
              <a:buNone/>
            </a:pPr>
            <a:r>
              <a:rPr lang="en-US"/>
              <a:t>Programmation</a:t>
            </a:r>
            <a:r>
              <a:rPr lang="en-US"/>
              <a:t> orientée objet avec Dart</a:t>
            </a:r>
            <a:endParaRPr/>
          </a:p>
          <a:p>
            <a:pPr indent="0" lvl="0" marL="0" rtl="0" algn="ctr">
              <a:lnSpc>
                <a:spcPct val="100000"/>
              </a:lnSpc>
              <a:spcBef>
                <a:spcPts val="0"/>
              </a:spcBef>
              <a:spcAft>
                <a:spcPts val="0"/>
              </a:spcAft>
              <a:buClr>
                <a:srgbClr val="FF7800"/>
              </a:buClr>
              <a:buSzPts val="2400"/>
              <a:buNone/>
            </a:pPr>
            <a:r>
              <a:t/>
            </a:r>
            <a:endParaRPr/>
          </a:p>
        </p:txBody>
      </p:sp>
      <p:sp>
        <p:nvSpPr>
          <p:cNvPr id="1869" name="Google Shape;1869;g2056e4bea95_0_46"/>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1200"/>
              </a:spcBef>
              <a:spcAft>
                <a:spcPts val="0"/>
              </a:spcAft>
              <a:buSzPts val="1600"/>
              <a:buNone/>
            </a:pPr>
            <a:r>
              <a:t/>
            </a:r>
            <a:endParaRPr>
              <a:solidFill>
                <a:srgbClr val="D1D1D1"/>
              </a:solidFill>
            </a:endParaRPr>
          </a:p>
          <a:p>
            <a:pPr indent="-342900" lvl="0" marL="342900" rtl="0" algn="l">
              <a:lnSpc>
                <a:spcPct val="100000"/>
              </a:lnSpc>
              <a:spcBef>
                <a:spcPts val="0"/>
              </a:spcBef>
              <a:spcAft>
                <a:spcPts val="0"/>
              </a:spcAft>
              <a:buClr>
                <a:srgbClr val="D1D1D1"/>
              </a:buClr>
              <a:buSzPts val="1600"/>
              <a:buAutoNum type="arabicPeriod"/>
            </a:pPr>
            <a:r>
              <a:rPr lang="en-US">
                <a:solidFill>
                  <a:srgbClr val="D1D1D1"/>
                </a:solidFill>
              </a:rPr>
              <a:t>Classes</a:t>
            </a:r>
            <a:endParaRPr>
              <a:solidFill>
                <a:srgbClr val="565656"/>
              </a:solidFill>
            </a:endParaRPr>
          </a:p>
          <a:p>
            <a:pPr indent="-342900" lvl="0" marL="342900" marR="0" rtl="0" algn="l">
              <a:lnSpc>
                <a:spcPct val="115000"/>
              </a:lnSpc>
              <a:spcBef>
                <a:spcPts val="0"/>
              </a:spcBef>
              <a:spcAft>
                <a:spcPts val="0"/>
              </a:spcAft>
              <a:buClr>
                <a:schemeClr val="accent2"/>
              </a:buClr>
              <a:buSzPts val="1600"/>
              <a:buFont typeface="Arial"/>
              <a:buAutoNum type="arabicPeriod"/>
            </a:pPr>
            <a:r>
              <a:rPr b="1" lang="en-US">
                <a:solidFill>
                  <a:srgbClr val="FF7800"/>
                </a:solidFill>
              </a:rPr>
              <a:t>Constructeurs</a:t>
            </a:r>
            <a:endParaRPr>
              <a:solidFill>
                <a:srgbClr val="D1D1D1"/>
              </a:solidFill>
            </a:endParaRPr>
          </a:p>
          <a:p>
            <a:pPr indent="-342900" lvl="0" marL="342900" marR="0" rtl="0" algn="l">
              <a:lnSpc>
                <a:spcPct val="115000"/>
              </a:lnSpc>
              <a:spcBef>
                <a:spcPts val="0"/>
              </a:spcBef>
              <a:spcAft>
                <a:spcPts val="0"/>
              </a:spcAft>
              <a:buClr>
                <a:srgbClr val="D1D1D1"/>
              </a:buClr>
              <a:buSzPts val="1600"/>
              <a:buFont typeface="Arial"/>
              <a:buAutoNum type="arabicPeriod"/>
            </a:pPr>
            <a:r>
              <a:rPr lang="en-US">
                <a:solidFill>
                  <a:srgbClr val="D1D1D1"/>
                </a:solidFill>
              </a:rPr>
              <a:t>Héritage</a:t>
            </a:r>
            <a:endParaRPr>
              <a:solidFill>
                <a:srgbClr val="D1D1D1"/>
              </a:solidFill>
            </a:endParaRPr>
          </a:p>
          <a:p>
            <a:pPr indent="-342900" lvl="0" marL="342900" marR="0" rtl="0" algn="l">
              <a:lnSpc>
                <a:spcPct val="115000"/>
              </a:lnSpc>
              <a:spcBef>
                <a:spcPts val="0"/>
              </a:spcBef>
              <a:spcAft>
                <a:spcPts val="0"/>
              </a:spcAft>
              <a:buClr>
                <a:srgbClr val="D1D1D1"/>
              </a:buClr>
              <a:buSzPts val="1600"/>
              <a:buFont typeface="Arial"/>
              <a:buAutoNum type="arabicPeriod"/>
            </a:pPr>
            <a:r>
              <a:rPr lang="en-US">
                <a:solidFill>
                  <a:srgbClr val="D1D1D1"/>
                </a:solidFill>
              </a:rPr>
              <a:t>Gestion des erreurs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3" name="Shape 1873"/>
        <p:cNvGrpSpPr/>
        <p:nvPr/>
      </p:nvGrpSpPr>
      <p:grpSpPr>
        <a:xfrm>
          <a:off x="0" y="0"/>
          <a:ext cx="0" cy="0"/>
          <a:chOff x="0" y="0"/>
          <a:chExt cx="0" cy="0"/>
        </a:xfrm>
      </p:grpSpPr>
      <p:sp>
        <p:nvSpPr>
          <p:cNvPr id="1874" name="Google Shape;1874;g2056e4bea95_0_52"/>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1875" name="Google Shape;1875;g2056e4bea95_0_52"/>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FF7800"/>
              </a:buClr>
              <a:buSzPts val="1600"/>
              <a:buNone/>
            </a:pPr>
            <a:r>
              <a:rPr lang="en-US"/>
              <a:t>Constructeurs</a:t>
            </a:r>
            <a:endParaRPr b="1" sz="1600">
              <a:solidFill>
                <a:srgbClr val="FF7800"/>
              </a:solidFill>
            </a:endParaRPr>
          </a:p>
        </p:txBody>
      </p:sp>
      <p:sp>
        <p:nvSpPr>
          <p:cNvPr id="1876" name="Google Shape;1876;g2056e4bea95_0_52"/>
          <p:cNvSpPr txBox="1"/>
          <p:nvPr>
            <p:ph type="title"/>
          </p:nvPr>
        </p:nvSpPr>
        <p:spPr>
          <a:xfrm>
            <a:off x="0" y="371925"/>
            <a:ext cx="51957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69444"/>
              <a:buFont typeface="Calibri"/>
              <a:buNone/>
            </a:pPr>
            <a:r>
              <a:rPr lang="en-US"/>
              <a:t>02 - </a:t>
            </a:r>
            <a:r>
              <a:rPr lang="en-US" sz="2400"/>
              <a:t>Programmation</a:t>
            </a:r>
            <a:r>
              <a:rPr lang="en-US" sz="2400"/>
              <a:t> orientée objet avec Dart</a:t>
            </a:r>
            <a:endParaRPr sz="2400"/>
          </a:p>
        </p:txBody>
      </p:sp>
      <p:sp>
        <p:nvSpPr>
          <p:cNvPr id="1877" name="Google Shape;1877;g2056e4bea95_0_52"/>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t>Constructeurs</a:t>
            </a:r>
            <a:endParaRPr b="1" sz="1600">
              <a:solidFill>
                <a:srgbClr val="FF7800"/>
              </a:solidFill>
            </a:endParaRPr>
          </a:p>
        </p:txBody>
      </p:sp>
      <p:sp>
        <p:nvSpPr>
          <p:cNvPr id="1878" name="Google Shape;1878;g2056e4bea95_0_52"/>
          <p:cNvSpPr txBox="1"/>
          <p:nvPr/>
        </p:nvSpPr>
        <p:spPr>
          <a:xfrm>
            <a:off x="738200" y="2148075"/>
            <a:ext cx="10722300" cy="44988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2000"/>
              </a:spcBef>
              <a:spcAft>
                <a:spcPts val="0"/>
              </a:spcAft>
              <a:buClr>
                <a:schemeClr val="dk1"/>
              </a:buClr>
              <a:buSzPts val="1100"/>
              <a:buFont typeface="Arial"/>
              <a:buNone/>
            </a:pPr>
            <a:r>
              <a:t/>
            </a:r>
            <a:endParaRPr b="0" i="0" sz="1600" u="none" cap="none" strike="noStrike">
              <a:solidFill>
                <a:srgbClr val="4A4A4A"/>
              </a:solidFill>
              <a:highlight>
                <a:srgbClr val="FFFFFF"/>
              </a:highlight>
              <a:latin typeface="Roboto"/>
              <a:ea typeface="Roboto"/>
              <a:cs typeface="Roboto"/>
              <a:sym typeface="Roboto"/>
            </a:endParaRPr>
          </a:p>
          <a:p>
            <a:pPr indent="0" lvl="0" marL="0" marR="0" rtl="0" algn="l">
              <a:lnSpc>
                <a:spcPct val="115000"/>
              </a:lnSpc>
              <a:spcBef>
                <a:spcPts val="40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Déclarez un constructeur en créant une fonction avec le même nom que sa classe ( plus, évidemment, un identifiant supplémentaire ).</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La forme la plus courante de constructeur, le constructeur générateur qui crée une nouvelle instance d'une classe :</a:t>
            </a:r>
            <a:endParaRPr b="0" i="0" sz="1200" u="none" cap="none" strike="noStrike">
              <a:solidFill>
                <a:srgbClr val="4A4A4A"/>
              </a:solidFill>
              <a:highlight>
                <a:srgbClr val="FFFFFF"/>
              </a:highlight>
              <a:latin typeface="Roboto"/>
              <a:ea typeface="Roboto"/>
              <a:cs typeface="Roboto"/>
              <a:sym typeface="Roboto"/>
            </a:endParaRPr>
          </a:p>
          <a:p>
            <a:pPr indent="0" lvl="0" marL="0" marR="0" rtl="0" algn="l">
              <a:lnSpc>
                <a:spcPct val="115000"/>
              </a:lnSpc>
              <a:spcBef>
                <a:spcPts val="120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class </a:t>
            </a:r>
            <a:r>
              <a:rPr b="1" i="0" lang="en-US" sz="1300" u="none" cap="none" strike="noStrike">
                <a:solidFill>
                  <a:schemeClr val="dk1"/>
                </a:solidFill>
                <a:highlight>
                  <a:schemeClr val="lt1"/>
                </a:highlight>
                <a:latin typeface="Arial"/>
                <a:ea typeface="Arial"/>
                <a:cs typeface="Arial"/>
                <a:sym typeface="Arial"/>
              </a:rPr>
              <a:t>User</a:t>
            </a:r>
            <a:r>
              <a:rPr b="0" i="0" lang="en-US" sz="1300" u="none" cap="none" strike="noStrike">
                <a:solidFill>
                  <a:schemeClr val="dk1"/>
                </a:solidFill>
                <a:highlight>
                  <a:schemeClr val="lt1"/>
                </a:highlight>
                <a:latin typeface="Arial"/>
                <a:ea typeface="Arial"/>
                <a:cs typeface="Arial"/>
                <a:sym typeface="Arial"/>
              </a:rPr>
              <a:t> {</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  String name;</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  String address;</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  int age;	</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 </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  </a:t>
            </a:r>
            <a:r>
              <a:rPr b="1" i="0" lang="en-US" sz="1300" u="none" cap="none" strike="noStrike">
                <a:solidFill>
                  <a:schemeClr val="dk1"/>
                </a:solidFill>
                <a:highlight>
                  <a:schemeClr val="lt1"/>
                </a:highlight>
                <a:latin typeface="Arial"/>
                <a:ea typeface="Arial"/>
                <a:cs typeface="Arial"/>
                <a:sym typeface="Arial"/>
              </a:rPr>
              <a:t>User</a:t>
            </a:r>
            <a:r>
              <a:rPr b="0" i="0" lang="en-US" sz="1300" u="none" cap="none" strike="noStrike">
                <a:solidFill>
                  <a:schemeClr val="dk1"/>
                </a:solidFill>
                <a:highlight>
                  <a:schemeClr val="lt1"/>
                </a:highlight>
                <a:latin typeface="Arial"/>
                <a:ea typeface="Arial"/>
                <a:cs typeface="Arial"/>
                <a:sym typeface="Arial"/>
              </a:rPr>
              <a:t>(String name, String address,</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  int age) {</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    this.name = name;</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    this.address = address;</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    this.age = age;	</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  		}</a:t>
            </a:r>
            <a:endParaRPr b="0" i="0" sz="1300" u="none" cap="none" strike="noStrike">
              <a:solidFill>
                <a:schemeClr val="dk1"/>
              </a:solidFill>
              <a:highlight>
                <a:schemeClr val="lt1"/>
              </a:highlight>
              <a:latin typeface="Arial"/>
              <a:ea typeface="Arial"/>
              <a:cs typeface="Arial"/>
              <a:sym typeface="Arial"/>
            </a:endParaRPr>
          </a:p>
          <a:p>
            <a:pPr indent="0" lvl="0" marL="292100" marR="29210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a:t>
            </a:r>
            <a:endParaRPr b="0" i="0" sz="1300" u="none" cap="none" strike="noStrike">
              <a:solidFill>
                <a:schemeClr val="dk1"/>
              </a:solidFill>
              <a:highlight>
                <a:schemeClr val="lt1"/>
              </a:highlight>
              <a:latin typeface="Arial"/>
              <a:ea typeface="Arial"/>
              <a:cs typeface="Arial"/>
              <a:sym typeface="Arial"/>
            </a:endParaRPr>
          </a:p>
          <a:p>
            <a:pPr indent="0" lvl="0" marL="0" marR="292100" rtl="0" algn="l">
              <a:lnSpc>
                <a:spcPct val="115000"/>
              </a:lnSpc>
              <a:spcBef>
                <a:spcPts val="0"/>
              </a:spcBef>
              <a:spcAft>
                <a:spcPts val="0"/>
              </a:spcAft>
              <a:buClr>
                <a:schemeClr val="dk1"/>
              </a:buClr>
              <a:buSzPts val="1100"/>
              <a:buFont typeface="Arial"/>
              <a:buNone/>
            </a:pPr>
            <a:r>
              <a:t/>
            </a:r>
            <a:endParaRPr b="0" i="0" sz="1200" u="none" cap="none" strike="noStrike">
              <a:solidFill>
                <a:srgbClr val="222222"/>
              </a:solidFill>
              <a:highlight>
                <a:srgbClr val="F5F5F5"/>
              </a:highlight>
              <a:latin typeface="Roboto Mono"/>
              <a:ea typeface="Roboto Mono"/>
              <a:cs typeface="Roboto Mono"/>
              <a:sym typeface="Roboto Mono"/>
            </a:endParaRPr>
          </a:p>
          <a:p>
            <a:pPr indent="0" lvl="0" marL="0" marR="0" rtl="0" algn="l">
              <a:lnSpc>
                <a:spcPct val="115000"/>
              </a:lnSpc>
              <a:spcBef>
                <a:spcPts val="0"/>
              </a:spcBef>
              <a:spcAft>
                <a:spcPts val="120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Le mot-cl</a:t>
            </a:r>
            <a:r>
              <a:rPr b="0" i="0" lang="en-US" sz="1350" u="none" cap="none" strike="noStrike">
                <a:solidFill>
                  <a:schemeClr val="dk1"/>
                </a:solidFill>
                <a:highlight>
                  <a:srgbClr val="FFFFFF"/>
                </a:highlight>
                <a:latin typeface="Roboto"/>
                <a:ea typeface="Roboto"/>
                <a:cs typeface="Roboto"/>
                <a:sym typeface="Roboto"/>
              </a:rPr>
              <a:t>é </a:t>
            </a:r>
            <a:r>
              <a:rPr b="0" i="0" lang="en-US" sz="1200" u="none" cap="none" strike="noStrike">
                <a:solidFill>
                  <a:srgbClr val="247777"/>
                </a:solidFill>
                <a:highlight>
                  <a:srgbClr val="FFFFFF"/>
                </a:highlight>
                <a:latin typeface="Roboto Mono"/>
                <a:ea typeface="Roboto Mono"/>
                <a:cs typeface="Roboto Mono"/>
                <a:sym typeface="Roboto Mono"/>
              </a:rPr>
              <a:t>this</a:t>
            </a:r>
            <a:r>
              <a:rPr b="0" i="0" lang="en-US" sz="1350" u="none" cap="none" strike="noStrike">
                <a:solidFill>
                  <a:schemeClr val="dk1"/>
                </a:solidFill>
                <a:highlight>
                  <a:schemeClr val="lt1"/>
                </a:highlight>
                <a:latin typeface="Arial"/>
                <a:ea typeface="Arial"/>
                <a:cs typeface="Arial"/>
                <a:sym typeface="Arial"/>
              </a:rPr>
              <a:t> fait référence à l'instance actuelle</a:t>
            </a:r>
            <a:r>
              <a:rPr b="0" i="0" lang="en-US" sz="1300" u="none" cap="none" strike="noStrike">
                <a:solidFill>
                  <a:schemeClr val="dk1"/>
                </a:solidFill>
                <a:highlight>
                  <a:schemeClr val="lt1"/>
                </a:highlight>
                <a:latin typeface="Arial"/>
                <a:ea typeface="Arial"/>
                <a:cs typeface="Arial"/>
                <a:sym typeface="Arial"/>
              </a:rPr>
              <a:t>.</a:t>
            </a:r>
            <a:endParaRPr b="0" i="0" sz="1400" u="none" cap="none" strike="noStrike">
              <a:solidFill>
                <a:srgbClr val="000000"/>
              </a:solidFill>
              <a:latin typeface="Calibri"/>
              <a:ea typeface="Calibri"/>
              <a:cs typeface="Calibri"/>
              <a:sym typeface="Calibri"/>
            </a:endParaRPr>
          </a:p>
        </p:txBody>
      </p:sp>
      <p:graphicFrame>
        <p:nvGraphicFramePr>
          <p:cNvPr id="1879" name="Google Shape;1879;g2056e4bea95_0_52"/>
          <p:cNvGraphicFramePr/>
          <p:nvPr/>
        </p:nvGraphicFramePr>
        <p:xfrm>
          <a:off x="7118225" y="3791538"/>
          <a:ext cx="3000000" cy="3000000"/>
        </p:xfrm>
        <a:graphic>
          <a:graphicData uri="http://schemas.openxmlformats.org/drawingml/2006/table">
            <a:tbl>
              <a:tblPr>
                <a:noFill/>
                <a:tableStyleId>{8C5B1D34-AC5E-4CA8-AB9D-9A7DF458329E}</a:tableStyleId>
              </a:tblPr>
              <a:tblGrid>
                <a:gridCol w="1554875"/>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User</a:t>
                      </a:r>
                      <a:endParaRPr sz="1400" u="none" cap="none" strike="noStrike">
                        <a:solidFill>
                          <a:schemeClr val="lt1"/>
                        </a:solidFill>
                      </a:endParaRPr>
                    </a:p>
                  </a:txBody>
                  <a:tcPr marT="91425" marB="91425" marR="91425" marL="91425">
                    <a:solidFill>
                      <a:schemeClr val="accent2"/>
                    </a:solidFill>
                  </a:tcPr>
                </a:tc>
              </a:tr>
              <a:tr h="381000">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name : String</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address : String</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age : int</a:t>
                      </a:r>
                      <a:endParaRPr sz="1400" u="none" cap="none" strike="noStrike">
                        <a:solidFill>
                          <a:schemeClr val="dk1"/>
                        </a:solidFill>
                      </a:endParaRPr>
                    </a:p>
                  </a:txBody>
                  <a:tcPr marT="91425" marB="91425" marR="91425" marL="91425"/>
                </a:tc>
              </a:tr>
            </a:tbl>
          </a:graphicData>
        </a:graphic>
      </p:graphicFrame>
      <p:sp>
        <p:nvSpPr>
          <p:cNvPr id="1880" name="Google Shape;1880;g2056e4bea95_0_52"/>
          <p:cNvSpPr txBox="1"/>
          <p:nvPr/>
        </p:nvSpPr>
        <p:spPr>
          <a:xfrm>
            <a:off x="7141612" y="4941150"/>
            <a:ext cx="1508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La classe User</a:t>
            </a:r>
            <a:endParaRPr b="0" i="0" sz="1400" u="none" cap="none" strike="noStrike">
              <a:solidFill>
                <a:srgbClr val="000000"/>
              </a:solidFill>
              <a:latin typeface="Calibri"/>
              <a:ea typeface="Calibri"/>
              <a:cs typeface="Calibri"/>
              <a:sym typeface="Calibri"/>
            </a:endParaRPr>
          </a:p>
        </p:txBody>
      </p:sp>
      <p:sp>
        <p:nvSpPr>
          <p:cNvPr id="1881" name="Google Shape;1881;g2056e4bea95_0_52"/>
          <p:cNvSpPr txBox="1"/>
          <p:nvPr/>
        </p:nvSpPr>
        <p:spPr>
          <a:xfrm>
            <a:off x="5489875" y="3791550"/>
            <a:ext cx="1343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Nom de variable</a:t>
            </a:r>
            <a:endParaRPr b="0" i="0" sz="1400" u="none" cap="none" strike="noStrike">
              <a:solidFill>
                <a:srgbClr val="000000"/>
              </a:solidFill>
              <a:latin typeface="Calibri"/>
              <a:ea typeface="Calibri"/>
              <a:cs typeface="Calibri"/>
              <a:sym typeface="Calibri"/>
            </a:endParaRPr>
          </a:p>
        </p:txBody>
      </p:sp>
      <p:sp>
        <p:nvSpPr>
          <p:cNvPr id="1882" name="Google Shape;1882;g2056e4bea95_0_52"/>
          <p:cNvSpPr txBox="1"/>
          <p:nvPr/>
        </p:nvSpPr>
        <p:spPr>
          <a:xfrm>
            <a:off x="9092000" y="4088550"/>
            <a:ext cx="144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Type de variable</a:t>
            </a:r>
            <a:endParaRPr b="0" i="0" sz="1400" u="none" cap="none" strike="noStrike">
              <a:solidFill>
                <a:srgbClr val="000000"/>
              </a:solidFill>
              <a:latin typeface="Calibri"/>
              <a:ea typeface="Calibri"/>
              <a:cs typeface="Calibri"/>
              <a:sym typeface="Calibri"/>
            </a:endParaRPr>
          </a:p>
        </p:txBody>
      </p:sp>
      <p:cxnSp>
        <p:nvCxnSpPr>
          <p:cNvPr id="1883" name="Google Shape;1883;g2056e4bea95_0_52"/>
          <p:cNvCxnSpPr/>
          <p:nvPr/>
        </p:nvCxnSpPr>
        <p:spPr>
          <a:xfrm>
            <a:off x="6327425" y="4254400"/>
            <a:ext cx="870600" cy="157500"/>
          </a:xfrm>
          <a:prstGeom prst="straightConnector1">
            <a:avLst/>
          </a:prstGeom>
          <a:noFill/>
          <a:ln cap="flat" cmpd="sng" w="9525">
            <a:solidFill>
              <a:schemeClr val="dk2"/>
            </a:solidFill>
            <a:prstDash val="solid"/>
            <a:round/>
            <a:headEnd len="sm" w="sm" type="none"/>
            <a:tailEnd len="med" w="med" type="triangle"/>
          </a:ln>
        </p:spPr>
      </p:cxnSp>
      <p:cxnSp>
        <p:nvCxnSpPr>
          <p:cNvPr id="1884" name="Google Shape;1884;g2056e4bea95_0_52"/>
          <p:cNvCxnSpPr/>
          <p:nvPr/>
        </p:nvCxnSpPr>
        <p:spPr>
          <a:xfrm flipH="1">
            <a:off x="8467125" y="4395375"/>
            <a:ext cx="795900" cy="198900"/>
          </a:xfrm>
          <a:prstGeom prst="straightConnector1">
            <a:avLst/>
          </a:prstGeom>
          <a:noFill/>
          <a:ln cap="flat" cmpd="sng" w="9525">
            <a:solidFill>
              <a:schemeClr val="dk2"/>
            </a:solidFill>
            <a:prstDash val="solid"/>
            <a:round/>
            <a:headEnd len="sm" w="sm" type="none"/>
            <a:tailEnd len="med" w="med" type="stealth"/>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8" name="Shape 1888"/>
        <p:cNvGrpSpPr/>
        <p:nvPr/>
      </p:nvGrpSpPr>
      <p:grpSpPr>
        <a:xfrm>
          <a:off x="0" y="0"/>
          <a:ext cx="0" cy="0"/>
          <a:chOff x="0" y="0"/>
          <a:chExt cx="0" cy="0"/>
        </a:xfrm>
      </p:grpSpPr>
      <p:sp>
        <p:nvSpPr>
          <p:cNvPr id="1889" name="Google Shape;1889;g2056e4bea95_0_59"/>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7800"/>
              </a:buClr>
              <a:buSzPts val="2800"/>
              <a:buNone/>
            </a:pPr>
            <a:r>
              <a:rPr lang="en-US"/>
              <a:t>Chapitre 2</a:t>
            </a:r>
            <a:endParaRPr/>
          </a:p>
        </p:txBody>
      </p:sp>
      <p:sp>
        <p:nvSpPr>
          <p:cNvPr id="1890" name="Google Shape;1890;g2056e4bea95_0_59"/>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FF7800"/>
              </a:buClr>
              <a:buSzPts val="2400"/>
              <a:buNone/>
            </a:pPr>
            <a:r>
              <a:rPr lang="en-US"/>
              <a:t>Programmation</a:t>
            </a:r>
            <a:r>
              <a:rPr lang="en-US"/>
              <a:t> orientée objet avec Dart</a:t>
            </a:r>
            <a:endParaRPr/>
          </a:p>
          <a:p>
            <a:pPr indent="0" lvl="0" marL="0" rtl="0" algn="ctr">
              <a:lnSpc>
                <a:spcPct val="100000"/>
              </a:lnSpc>
              <a:spcBef>
                <a:spcPts val="0"/>
              </a:spcBef>
              <a:spcAft>
                <a:spcPts val="0"/>
              </a:spcAft>
              <a:buClr>
                <a:srgbClr val="FF7800"/>
              </a:buClr>
              <a:buSzPts val="2400"/>
              <a:buNone/>
            </a:pPr>
            <a:r>
              <a:t/>
            </a:r>
            <a:endParaRPr/>
          </a:p>
        </p:txBody>
      </p:sp>
      <p:sp>
        <p:nvSpPr>
          <p:cNvPr id="1891" name="Google Shape;1891;g2056e4bea95_0_59"/>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1200"/>
              </a:spcBef>
              <a:spcAft>
                <a:spcPts val="0"/>
              </a:spcAft>
              <a:buSzPts val="1600"/>
              <a:buNone/>
            </a:pPr>
            <a:r>
              <a:t/>
            </a:r>
            <a:endParaRPr>
              <a:solidFill>
                <a:srgbClr val="D1D1D1"/>
              </a:solidFill>
            </a:endParaRPr>
          </a:p>
          <a:p>
            <a:pPr indent="-342900" lvl="0" marL="342900" rtl="0" algn="l">
              <a:lnSpc>
                <a:spcPct val="100000"/>
              </a:lnSpc>
              <a:spcBef>
                <a:spcPts val="0"/>
              </a:spcBef>
              <a:spcAft>
                <a:spcPts val="0"/>
              </a:spcAft>
              <a:buClr>
                <a:srgbClr val="D1D1D1"/>
              </a:buClr>
              <a:buSzPts val="1600"/>
              <a:buFont typeface="Arial"/>
              <a:buAutoNum type="arabicPeriod"/>
            </a:pPr>
            <a:r>
              <a:rPr lang="en-US">
                <a:solidFill>
                  <a:srgbClr val="D1D1D1"/>
                </a:solidFill>
              </a:rPr>
              <a:t>Classes</a:t>
            </a:r>
            <a:endParaRPr>
              <a:solidFill>
                <a:srgbClr val="565656"/>
              </a:solidFill>
            </a:endParaRPr>
          </a:p>
          <a:p>
            <a:pPr indent="-342900" lvl="0" marL="342900" marR="0" rtl="0" algn="l">
              <a:lnSpc>
                <a:spcPct val="115000"/>
              </a:lnSpc>
              <a:spcBef>
                <a:spcPts val="0"/>
              </a:spcBef>
              <a:spcAft>
                <a:spcPts val="0"/>
              </a:spcAft>
              <a:buClr>
                <a:srgbClr val="D1D1D1"/>
              </a:buClr>
              <a:buSzPts val="1600"/>
              <a:buFont typeface="Arial"/>
              <a:buAutoNum type="arabicPeriod"/>
            </a:pPr>
            <a:r>
              <a:rPr lang="en-US">
                <a:solidFill>
                  <a:srgbClr val="D1D1D1"/>
                </a:solidFill>
              </a:rPr>
              <a:t>Constructeurs</a:t>
            </a:r>
            <a:endParaRPr>
              <a:solidFill>
                <a:srgbClr val="D1D1D1"/>
              </a:solidFill>
            </a:endParaRPr>
          </a:p>
          <a:p>
            <a:pPr indent="-342900" lvl="0" marL="342900" marR="0" rtl="0" algn="l">
              <a:lnSpc>
                <a:spcPct val="115000"/>
              </a:lnSpc>
              <a:spcBef>
                <a:spcPts val="0"/>
              </a:spcBef>
              <a:spcAft>
                <a:spcPts val="0"/>
              </a:spcAft>
              <a:buClr>
                <a:schemeClr val="accent2"/>
              </a:buClr>
              <a:buSzPts val="1600"/>
              <a:buFont typeface="Arial"/>
              <a:buAutoNum type="arabicPeriod"/>
            </a:pPr>
            <a:r>
              <a:rPr b="1" lang="en-US">
                <a:solidFill>
                  <a:srgbClr val="FF7800"/>
                </a:solidFill>
              </a:rPr>
              <a:t>Héritage</a:t>
            </a:r>
            <a:endParaRPr>
              <a:solidFill>
                <a:srgbClr val="D1D1D1"/>
              </a:solidFill>
            </a:endParaRPr>
          </a:p>
          <a:p>
            <a:pPr indent="-342900" lvl="0" marL="342900" marR="0" rtl="0" algn="l">
              <a:lnSpc>
                <a:spcPct val="115000"/>
              </a:lnSpc>
              <a:spcBef>
                <a:spcPts val="0"/>
              </a:spcBef>
              <a:spcAft>
                <a:spcPts val="0"/>
              </a:spcAft>
              <a:buClr>
                <a:srgbClr val="D1D1D1"/>
              </a:buClr>
              <a:buSzPts val="1600"/>
              <a:buFont typeface="Arial"/>
              <a:buAutoNum type="arabicPeriod"/>
            </a:pPr>
            <a:r>
              <a:rPr lang="en-US">
                <a:solidFill>
                  <a:srgbClr val="D1D1D1"/>
                </a:solidFill>
              </a:rPr>
              <a:t>Gestion des erreurs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5" name="Shape 1895"/>
        <p:cNvGrpSpPr/>
        <p:nvPr/>
      </p:nvGrpSpPr>
      <p:grpSpPr>
        <a:xfrm>
          <a:off x="0" y="0"/>
          <a:ext cx="0" cy="0"/>
          <a:chOff x="0" y="0"/>
          <a:chExt cx="0" cy="0"/>
        </a:xfrm>
      </p:grpSpPr>
      <p:sp>
        <p:nvSpPr>
          <p:cNvPr id="1896" name="Google Shape;1896;g2056e4bea95_0_65"/>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1897" name="Google Shape;1897;g2056e4bea95_0_65"/>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fontScale="32500" lnSpcReduction="20000"/>
          </a:bodyPr>
          <a:lstStyle/>
          <a:p>
            <a:pPr indent="0" lvl="0" marL="0" rtl="0" algn="l">
              <a:lnSpc>
                <a:spcPct val="115000"/>
              </a:lnSpc>
              <a:spcBef>
                <a:spcPts val="1200"/>
              </a:spcBef>
              <a:spcAft>
                <a:spcPts val="0"/>
              </a:spcAft>
              <a:buClr>
                <a:schemeClr val="dk1"/>
              </a:buClr>
              <a:buSzPct val="68750"/>
              <a:buFont typeface="Arial"/>
              <a:buNone/>
            </a:pPr>
            <a:r>
              <a:rPr lang="en-US"/>
              <a:t>Héritage</a:t>
            </a:r>
            <a:endParaRPr b="1" sz="1600">
              <a:solidFill>
                <a:srgbClr val="FF7800"/>
              </a:solidFill>
            </a:endParaRPr>
          </a:p>
        </p:txBody>
      </p:sp>
      <p:sp>
        <p:nvSpPr>
          <p:cNvPr id="1898" name="Google Shape;1898;g2056e4bea95_0_65"/>
          <p:cNvSpPr txBox="1"/>
          <p:nvPr>
            <p:ph type="title"/>
          </p:nvPr>
        </p:nvSpPr>
        <p:spPr>
          <a:xfrm>
            <a:off x="0" y="353150"/>
            <a:ext cx="51864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69444"/>
              <a:buFont typeface="Calibri"/>
              <a:buNone/>
            </a:pPr>
            <a:r>
              <a:rPr lang="en-US"/>
              <a:t>02 - </a:t>
            </a:r>
            <a:r>
              <a:rPr lang="en-US" sz="2400"/>
              <a:t>Programmation</a:t>
            </a:r>
            <a:r>
              <a:rPr lang="en-US" sz="2400"/>
              <a:t> orientée objet avec Dart</a:t>
            </a:r>
            <a:endParaRPr sz="2400"/>
          </a:p>
        </p:txBody>
      </p:sp>
      <p:sp>
        <p:nvSpPr>
          <p:cNvPr id="1899" name="Google Shape;1899;g2056e4bea95_0_65"/>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1200"/>
              </a:spcBef>
              <a:spcAft>
                <a:spcPts val="0"/>
              </a:spcAft>
              <a:buSzPts val="2065"/>
              <a:buNone/>
            </a:pPr>
            <a:r>
              <a:rPr lang="en-US"/>
              <a:t>Héritage</a:t>
            </a:r>
            <a:endParaRPr b="1" sz="1600">
              <a:solidFill>
                <a:srgbClr val="FF7800"/>
              </a:solidFill>
            </a:endParaRPr>
          </a:p>
        </p:txBody>
      </p:sp>
      <p:sp>
        <p:nvSpPr>
          <p:cNvPr id="1900" name="Google Shape;1900;g2056e4bea95_0_65"/>
          <p:cNvSpPr txBox="1"/>
          <p:nvPr/>
        </p:nvSpPr>
        <p:spPr>
          <a:xfrm>
            <a:off x="787950" y="1936450"/>
            <a:ext cx="10631100" cy="4668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10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Dart supporte l'héritage, il n'y a pas d'héritage multiple. Pour qu'une classe hérite d'une autre, on utilise le mot clé </a:t>
            </a:r>
            <a:r>
              <a:rPr b="1" i="0" lang="en-US" sz="1300" u="none" cap="none" strike="noStrike">
                <a:solidFill>
                  <a:srgbClr val="333333"/>
                </a:solidFill>
                <a:highlight>
                  <a:schemeClr val="lt1"/>
                </a:highlight>
                <a:latin typeface="Arial"/>
                <a:ea typeface="Arial"/>
                <a:cs typeface="Arial"/>
                <a:sym typeface="Arial"/>
              </a:rPr>
              <a:t>extends</a:t>
            </a:r>
            <a:r>
              <a:rPr b="0" i="0" lang="en-US" sz="1300" u="none" cap="none" strike="noStrike">
                <a:solidFill>
                  <a:srgbClr val="333333"/>
                </a:solidFill>
                <a:highlight>
                  <a:schemeClr val="lt1"/>
                </a:highlight>
                <a:latin typeface="Arial"/>
                <a:ea typeface="Arial"/>
                <a:cs typeface="Arial"/>
                <a:sym typeface="Arial"/>
              </a:rPr>
              <a:t>. Reprenant l'exemple de notre classe User, nous allons créer une classe </a:t>
            </a:r>
            <a:r>
              <a:rPr b="1" i="0" lang="en-US" sz="1300" u="none" cap="none" strike="noStrike">
                <a:solidFill>
                  <a:srgbClr val="333333"/>
                </a:solidFill>
                <a:highlight>
                  <a:schemeClr val="lt1"/>
                </a:highlight>
                <a:latin typeface="Arial"/>
                <a:ea typeface="Arial"/>
                <a:cs typeface="Arial"/>
                <a:sym typeface="Arial"/>
              </a:rPr>
              <a:t>Doctor</a:t>
            </a:r>
            <a:r>
              <a:rPr b="0" i="0" lang="en-US" sz="1300" u="none" cap="none" strike="noStrike">
                <a:solidFill>
                  <a:srgbClr val="333333"/>
                </a:solidFill>
                <a:highlight>
                  <a:schemeClr val="lt1"/>
                </a:highlight>
                <a:latin typeface="Arial"/>
                <a:ea typeface="Arial"/>
                <a:cs typeface="Arial"/>
                <a:sym typeface="Arial"/>
              </a:rPr>
              <a:t> pour ajouter "</a:t>
            </a:r>
            <a:r>
              <a:rPr b="1" i="0" lang="en-US" sz="1300" u="none" cap="none" strike="noStrike">
                <a:solidFill>
                  <a:srgbClr val="333333"/>
                </a:solidFill>
                <a:highlight>
                  <a:schemeClr val="lt1"/>
                </a:highlight>
                <a:latin typeface="Arial"/>
                <a:ea typeface="Arial"/>
                <a:cs typeface="Arial"/>
                <a:sym typeface="Arial"/>
              </a:rPr>
              <a:t>speciality</a:t>
            </a:r>
            <a:r>
              <a:rPr b="0" i="0" lang="en-US" sz="1300" u="none" cap="none" strike="noStrike">
                <a:solidFill>
                  <a:srgbClr val="333333"/>
                </a:solidFill>
                <a:highlight>
                  <a:schemeClr val="lt1"/>
                </a:highlight>
                <a:latin typeface="Arial"/>
                <a:ea typeface="Arial"/>
                <a:cs typeface="Arial"/>
                <a:sym typeface="Arial"/>
              </a:rPr>
              <a:t>" et la classe “Patient” pour ajouter “</a:t>
            </a:r>
            <a:r>
              <a:rPr b="1" i="0" lang="en-US" sz="1300" u="none" cap="none" strike="noStrike">
                <a:solidFill>
                  <a:srgbClr val="333333"/>
                </a:solidFill>
                <a:highlight>
                  <a:schemeClr val="lt1"/>
                </a:highlight>
                <a:latin typeface="Arial"/>
                <a:ea typeface="Arial"/>
                <a:cs typeface="Arial"/>
                <a:sym typeface="Arial"/>
              </a:rPr>
              <a:t>sickness</a:t>
            </a:r>
            <a:r>
              <a:rPr b="0" i="0" lang="en-US" sz="1300" u="none" cap="none" strike="noStrike">
                <a:solidFill>
                  <a:srgbClr val="333333"/>
                </a:solidFill>
                <a:highlight>
                  <a:schemeClr val="lt1"/>
                </a:highlight>
                <a:latin typeface="Arial"/>
                <a:ea typeface="Arial"/>
                <a:cs typeface="Arial"/>
                <a:sym typeface="Arial"/>
              </a:rPr>
              <a:t>”.</a:t>
            </a:r>
            <a:endParaRPr b="0" i="0" sz="1300" u="none" cap="none" strike="noStrike">
              <a:solidFill>
                <a:srgbClr val="333333"/>
              </a:solidFill>
              <a:highlight>
                <a:schemeClr val="lt1"/>
              </a:highlight>
              <a:latin typeface="Arial"/>
              <a:ea typeface="Arial"/>
              <a:cs typeface="Arial"/>
              <a:sym typeface="Arial"/>
            </a:endParaRPr>
          </a:p>
          <a:p>
            <a:pPr indent="0" lvl="0" marL="101600" marR="139700" rtl="0" algn="just">
              <a:lnSpc>
                <a:spcPct val="115000"/>
              </a:lnSpc>
              <a:spcBef>
                <a:spcPts val="110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class </a:t>
            </a:r>
            <a:r>
              <a:rPr b="1" i="0" lang="en-US" sz="1300" u="none" cap="none" strike="noStrike">
                <a:solidFill>
                  <a:srgbClr val="333333"/>
                </a:solidFill>
                <a:highlight>
                  <a:schemeClr val="lt1"/>
                </a:highlight>
                <a:latin typeface="Arial"/>
                <a:ea typeface="Arial"/>
                <a:cs typeface="Arial"/>
                <a:sym typeface="Arial"/>
              </a:rPr>
              <a:t>Doctor</a:t>
            </a:r>
            <a:r>
              <a:rPr b="0" i="0" lang="en-US" sz="1300" u="none" cap="none" strike="noStrike">
                <a:solidFill>
                  <a:srgbClr val="333333"/>
                </a:solidFill>
                <a:highlight>
                  <a:schemeClr val="lt1"/>
                </a:highlight>
                <a:latin typeface="Arial"/>
                <a:ea typeface="Arial"/>
                <a:cs typeface="Arial"/>
                <a:sym typeface="Arial"/>
              </a:rPr>
              <a:t>  extends User {</a:t>
            </a:r>
            <a:endParaRPr b="0" i="0" sz="1300" u="none" cap="none" strike="noStrike">
              <a:solidFill>
                <a:srgbClr val="333333"/>
              </a:solidFill>
              <a:highlight>
                <a:schemeClr val="lt1"/>
              </a:highlight>
              <a:latin typeface="Arial"/>
              <a:ea typeface="Arial"/>
              <a:cs typeface="Arial"/>
              <a:sym typeface="Arial"/>
            </a:endParaRPr>
          </a:p>
          <a:p>
            <a:pPr indent="0" lvl="0" marL="101600" marR="139700" rtl="0" algn="just">
              <a:lnSpc>
                <a:spcPct val="115000"/>
              </a:lnSpc>
              <a:spcBef>
                <a:spcPts val="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String speciality;</a:t>
            </a:r>
            <a:endParaRPr b="0" i="0" sz="1300" u="none" cap="none" strike="noStrike">
              <a:solidFill>
                <a:srgbClr val="333333"/>
              </a:solidFill>
              <a:highlight>
                <a:schemeClr val="lt1"/>
              </a:highlight>
              <a:latin typeface="Arial"/>
              <a:ea typeface="Arial"/>
              <a:cs typeface="Arial"/>
              <a:sym typeface="Arial"/>
            </a:endParaRPr>
          </a:p>
          <a:p>
            <a:pPr indent="0" lvl="0" marL="101600" marR="139700" rtl="0" algn="just">
              <a:lnSpc>
                <a:spcPct val="115000"/>
              </a:lnSpc>
              <a:spcBef>
                <a:spcPts val="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Doctor(String name, String address, int age, this.speciality) </a:t>
            </a:r>
            <a:endParaRPr b="0" i="0" sz="1300" u="none" cap="none" strike="noStrike">
              <a:solidFill>
                <a:srgbClr val="333333"/>
              </a:solidFill>
              <a:highlight>
                <a:schemeClr val="lt1"/>
              </a:highlight>
              <a:latin typeface="Arial"/>
              <a:ea typeface="Arial"/>
              <a:cs typeface="Arial"/>
              <a:sym typeface="Arial"/>
            </a:endParaRPr>
          </a:p>
          <a:p>
            <a:pPr indent="0" lvl="0" marL="101600" marR="139700" rtl="0" algn="just">
              <a:lnSpc>
                <a:spcPct val="115000"/>
              </a:lnSpc>
              <a:spcBef>
                <a:spcPts val="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 super(name, address, age);</a:t>
            </a:r>
            <a:endParaRPr b="0" i="0" sz="1300" u="none" cap="none" strike="noStrike">
              <a:solidFill>
                <a:srgbClr val="333333"/>
              </a:solidFill>
              <a:highlight>
                <a:schemeClr val="lt1"/>
              </a:highlight>
              <a:latin typeface="Arial"/>
              <a:ea typeface="Arial"/>
              <a:cs typeface="Arial"/>
              <a:sym typeface="Arial"/>
            </a:endParaRPr>
          </a:p>
          <a:p>
            <a:pPr indent="0" lvl="0" marL="101600" marR="139700" rtl="0" algn="just">
              <a:lnSpc>
                <a:spcPct val="115000"/>
              </a:lnSpc>
              <a:spcBef>
                <a:spcPts val="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a:t>
            </a:r>
            <a:endParaRPr b="0" i="0" sz="1300" u="none" cap="none" strike="noStrike">
              <a:solidFill>
                <a:srgbClr val="333333"/>
              </a:solidFill>
              <a:highlight>
                <a:schemeClr val="lt1"/>
              </a:highlight>
              <a:latin typeface="Arial"/>
              <a:ea typeface="Arial"/>
              <a:cs typeface="Arial"/>
              <a:sym typeface="Arial"/>
            </a:endParaRPr>
          </a:p>
          <a:p>
            <a:pPr indent="0" lvl="0" marL="0" marR="139700" rtl="0" algn="just">
              <a:lnSpc>
                <a:spcPct val="115000"/>
              </a:lnSpc>
              <a:spcBef>
                <a:spcPts val="0"/>
              </a:spcBef>
              <a:spcAft>
                <a:spcPts val="0"/>
              </a:spcAft>
              <a:buClr>
                <a:schemeClr val="dk1"/>
              </a:buClr>
              <a:buSzPts val="1100"/>
              <a:buFont typeface="Arial"/>
              <a:buNone/>
            </a:pPr>
            <a:r>
              <a:t/>
            </a:r>
            <a:endParaRPr b="0" i="0" sz="1300" u="none" cap="none" strike="noStrike">
              <a:solidFill>
                <a:srgbClr val="333333"/>
              </a:solidFill>
              <a:highlight>
                <a:schemeClr val="lt1"/>
              </a:highlight>
              <a:latin typeface="Arial"/>
              <a:ea typeface="Arial"/>
              <a:cs typeface="Arial"/>
              <a:sym typeface="Arial"/>
            </a:endParaRPr>
          </a:p>
          <a:p>
            <a:pPr indent="0" lvl="0" marL="101600" marR="139700" rtl="0" algn="just">
              <a:lnSpc>
                <a:spcPct val="115000"/>
              </a:lnSpc>
              <a:spcBef>
                <a:spcPts val="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class </a:t>
            </a:r>
            <a:r>
              <a:rPr b="1" i="0" lang="en-US" sz="1300" u="none" cap="none" strike="noStrike">
                <a:solidFill>
                  <a:srgbClr val="333333"/>
                </a:solidFill>
                <a:highlight>
                  <a:schemeClr val="lt1"/>
                </a:highlight>
                <a:latin typeface="Arial"/>
                <a:ea typeface="Arial"/>
                <a:cs typeface="Arial"/>
                <a:sym typeface="Arial"/>
              </a:rPr>
              <a:t>Patient</a:t>
            </a:r>
            <a:r>
              <a:rPr b="0" i="0" lang="en-US" sz="1300" u="none" cap="none" strike="noStrike">
                <a:solidFill>
                  <a:srgbClr val="333333"/>
                </a:solidFill>
                <a:highlight>
                  <a:schemeClr val="lt1"/>
                </a:highlight>
                <a:latin typeface="Arial"/>
                <a:ea typeface="Arial"/>
                <a:cs typeface="Arial"/>
                <a:sym typeface="Arial"/>
              </a:rPr>
              <a:t> extends User</a:t>
            </a:r>
            <a:endParaRPr b="0" i="0" sz="1300" u="none" cap="none" strike="noStrike">
              <a:solidFill>
                <a:srgbClr val="333333"/>
              </a:solidFill>
              <a:highlight>
                <a:schemeClr val="lt1"/>
              </a:highlight>
              <a:latin typeface="Arial"/>
              <a:ea typeface="Arial"/>
              <a:cs typeface="Arial"/>
              <a:sym typeface="Arial"/>
            </a:endParaRPr>
          </a:p>
          <a:p>
            <a:pPr indent="0" lvl="0" marL="101600" marR="139700" rtl="0" algn="just">
              <a:lnSpc>
                <a:spcPct val="115000"/>
              </a:lnSpc>
              <a:spcBef>
                <a:spcPts val="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a:t>
            </a:r>
            <a:endParaRPr b="0" i="0" sz="1300" u="none" cap="none" strike="noStrike">
              <a:solidFill>
                <a:srgbClr val="333333"/>
              </a:solidFill>
              <a:highlight>
                <a:schemeClr val="lt1"/>
              </a:highlight>
              <a:latin typeface="Arial"/>
              <a:ea typeface="Arial"/>
              <a:cs typeface="Arial"/>
              <a:sym typeface="Arial"/>
            </a:endParaRPr>
          </a:p>
          <a:p>
            <a:pPr indent="0" lvl="0" marL="101600" marR="139700" rtl="0" algn="just">
              <a:lnSpc>
                <a:spcPct val="115000"/>
              </a:lnSpc>
              <a:spcBef>
                <a:spcPts val="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 String sickness;</a:t>
            </a:r>
            <a:endParaRPr b="0" i="0" sz="1300" u="none" cap="none" strike="noStrike">
              <a:solidFill>
                <a:srgbClr val="333333"/>
              </a:solidFill>
              <a:highlight>
                <a:schemeClr val="lt1"/>
              </a:highlight>
              <a:latin typeface="Arial"/>
              <a:ea typeface="Arial"/>
              <a:cs typeface="Arial"/>
              <a:sym typeface="Arial"/>
            </a:endParaRPr>
          </a:p>
          <a:p>
            <a:pPr indent="0" lvl="0" marL="101600" marR="139700" rtl="0" algn="just">
              <a:lnSpc>
                <a:spcPct val="115000"/>
              </a:lnSpc>
              <a:spcBef>
                <a:spcPts val="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 Patient(String name, String address, int age, this.sickness) </a:t>
            </a:r>
            <a:endParaRPr b="0" i="0" sz="1300" u="none" cap="none" strike="noStrike">
              <a:solidFill>
                <a:srgbClr val="333333"/>
              </a:solidFill>
              <a:highlight>
                <a:schemeClr val="lt1"/>
              </a:highlight>
              <a:latin typeface="Arial"/>
              <a:ea typeface="Arial"/>
              <a:cs typeface="Arial"/>
              <a:sym typeface="Arial"/>
            </a:endParaRPr>
          </a:p>
          <a:p>
            <a:pPr indent="0" lvl="0" marL="101600" marR="139700" rtl="0" algn="just">
              <a:lnSpc>
                <a:spcPct val="115000"/>
              </a:lnSpc>
              <a:spcBef>
                <a:spcPts val="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 super(name, address, age);</a:t>
            </a:r>
            <a:endParaRPr b="0" i="0" sz="1300" u="none" cap="none" strike="noStrike">
              <a:solidFill>
                <a:srgbClr val="333333"/>
              </a:solidFill>
              <a:highlight>
                <a:schemeClr val="lt1"/>
              </a:highlight>
              <a:latin typeface="Arial"/>
              <a:ea typeface="Arial"/>
              <a:cs typeface="Arial"/>
              <a:sym typeface="Arial"/>
            </a:endParaRPr>
          </a:p>
          <a:p>
            <a:pPr indent="0" lvl="0" marL="101600" marR="139700" rtl="0" algn="just">
              <a:lnSpc>
                <a:spcPct val="115000"/>
              </a:lnSpc>
              <a:spcBef>
                <a:spcPts val="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a:t>
            </a:r>
            <a:endParaRPr b="0" i="0" sz="1300" u="none" cap="none" strike="noStrike">
              <a:solidFill>
                <a:srgbClr val="333333"/>
              </a:solidFill>
              <a:highlight>
                <a:schemeClr val="lt1"/>
              </a:highlight>
              <a:latin typeface="Arial"/>
              <a:ea typeface="Arial"/>
              <a:cs typeface="Arial"/>
              <a:sym typeface="Arial"/>
            </a:endParaRPr>
          </a:p>
          <a:p>
            <a:pPr indent="0" lvl="0" marL="0" marR="139700" rtl="0" algn="just">
              <a:lnSpc>
                <a:spcPct val="115000"/>
              </a:lnSpc>
              <a:spcBef>
                <a:spcPts val="0"/>
              </a:spcBef>
              <a:spcAft>
                <a:spcPts val="0"/>
              </a:spcAft>
              <a:buClr>
                <a:schemeClr val="dk1"/>
              </a:buClr>
              <a:buSzPts val="1100"/>
              <a:buFont typeface="Arial"/>
              <a:buNone/>
            </a:pPr>
            <a:r>
              <a:t/>
            </a:r>
            <a:endParaRPr b="0" i="0" sz="1300" u="none" cap="none" strike="noStrike">
              <a:solidFill>
                <a:srgbClr val="333333"/>
              </a:solidFill>
              <a:highlight>
                <a:schemeClr val="lt1"/>
              </a:highlight>
              <a:latin typeface="Arial"/>
              <a:ea typeface="Arial"/>
              <a:cs typeface="Arial"/>
              <a:sym typeface="Arial"/>
            </a:endParaRPr>
          </a:p>
          <a:p>
            <a:pPr indent="0" lvl="0" marL="101600" marR="139700" rtl="0" algn="just">
              <a:lnSpc>
                <a:spcPct val="115000"/>
              </a:lnSpc>
              <a:spcBef>
                <a:spcPts val="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main() {</a:t>
            </a:r>
            <a:endParaRPr b="0" i="0" sz="1300" u="none" cap="none" strike="noStrike">
              <a:solidFill>
                <a:srgbClr val="333333"/>
              </a:solidFill>
              <a:highlight>
                <a:schemeClr val="lt1"/>
              </a:highlight>
              <a:latin typeface="Arial"/>
              <a:ea typeface="Arial"/>
              <a:cs typeface="Arial"/>
              <a:sym typeface="Arial"/>
            </a:endParaRPr>
          </a:p>
          <a:p>
            <a:pPr indent="0" lvl="0" marL="101600" marR="139700" rtl="0" algn="just">
              <a:lnSpc>
                <a:spcPct val="115000"/>
              </a:lnSpc>
              <a:spcBef>
                <a:spcPts val="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	Doctor doc = new Doctor(“Doc”, “Rabat”, 36, “Ortho”);</a:t>
            </a:r>
            <a:endParaRPr b="0" i="0" sz="1300" u="none" cap="none" strike="noStrike">
              <a:solidFill>
                <a:srgbClr val="333333"/>
              </a:solidFill>
              <a:highlight>
                <a:schemeClr val="lt1"/>
              </a:highlight>
              <a:latin typeface="Arial"/>
              <a:ea typeface="Arial"/>
              <a:cs typeface="Arial"/>
              <a:sym typeface="Arial"/>
            </a:endParaRPr>
          </a:p>
          <a:p>
            <a:pPr indent="0" lvl="0" marL="101600" marR="139700" rtl="0" algn="just">
              <a:lnSpc>
                <a:spcPct val="115000"/>
              </a:lnSpc>
              <a:spcBef>
                <a:spcPts val="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	Patient pat = new Patient(“Pat”, “Casa”, 54, “headache”);</a:t>
            </a:r>
            <a:endParaRPr b="0" i="0" sz="1300" u="none" cap="none" strike="noStrike">
              <a:solidFill>
                <a:srgbClr val="333333"/>
              </a:solidFill>
              <a:highlight>
                <a:schemeClr val="lt1"/>
              </a:highlight>
              <a:latin typeface="Arial"/>
              <a:ea typeface="Arial"/>
              <a:cs typeface="Arial"/>
              <a:sym typeface="Arial"/>
            </a:endParaRPr>
          </a:p>
          <a:p>
            <a:pPr indent="0" lvl="0" marL="101600" marR="139700" rtl="0" algn="just">
              <a:lnSpc>
                <a:spcPct val="115000"/>
              </a:lnSpc>
              <a:spcBef>
                <a:spcPts val="0"/>
              </a:spcBef>
              <a:spcAft>
                <a:spcPts val="0"/>
              </a:spcAft>
              <a:buClr>
                <a:schemeClr val="dk1"/>
              </a:buClr>
              <a:buSzPts val="1100"/>
              <a:buFont typeface="Arial"/>
              <a:buNone/>
            </a:pPr>
            <a:r>
              <a:rPr b="0" i="0" lang="en-US" sz="1300" u="none" cap="none" strike="noStrike">
                <a:solidFill>
                  <a:srgbClr val="333333"/>
                </a:solidFill>
                <a:highlight>
                  <a:schemeClr val="lt1"/>
                </a:highlight>
                <a:latin typeface="Arial"/>
                <a:ea typeface="Arial"/>
                <a:cs typeface="Arial"/>
                <a:sym typeface="Arial"/>
              </a:rPr>
              <a:t>}</a:t>
            </a:r>
            <a:endParaRPr b="0" i="0" sz="1400" u="none" cap="none" strike="noStrike">
              <a:solidFill>
                <a:srgbClr val="000000"/>
              </a:solidFill>
              <a:latin typeface="Calibri"/>
              <a:ea typeface="Calibri"/>
              <a:cs typeface="Calibri"/>
              <a:sym typeface="Calibri"/>
            </a:endParaRPr>
          </a:p>
        </p:txBody>
      </p:sp>
      <p:graphicFrame>
        <p:nvGraphicFramePr>
          <p:cNvPr id="1901" name="Google Shape;1901;g2056e4bea95_0_65"/>
          <p:cNvGraphicFramePr/>
          <p:nvPr/>
        </p:nvGraphicFramePr>
        <p:xfrm>
          <a:off x="7975638" y="2761375"/>
          <a:ext cx="3000000" cy="3000000"/>
        </p:xfrm>
        <a:graphic>
          <a:graphicData uri="http://schemas.openxmlformats.org/drawingml/2006/table">
            <a:tbl>
              <a:tblPr>
                <a:noFill/>
                <a:tableStyleId>{8C5B1D34-AC5E-4CA8-AB9D-9A7DF458329E}</a:tableStyleId>
              </a:tblPr>
              <a:tblGrid>
                <a:gridCol w="1554875"/>
              </a:tblGrid>
              <a:tr h="4044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User</a:t>
                      </a:r>
                      <a:endParaRPr sz="1400" u="none" cap="none" strike="noStrike">
                        <a:solidFill>
                          <a:schemeClr val="lt1"/>
                        </a:solidFill>
                      </a:endParaRPr>
                    </a:p>
                  </a:txBody>
                  <a:tcPr marT="91425" marB="91425" marR="91425" marL="91425">
                    <a:solidFill>
                      <a:schemeClr val="accent2"/>
                    </a:solidFill>
                  </a:tcPr>
                </a:tc>
              </a:tr>
              <a:tr h="381000">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name : String</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address : String</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age : int</a:t>
                      </a:r>
                      <a:endParaRPr sz="1400" u="none" cap="none" strike="noStrike"/>
                    </a:p>
                  </a:txBody>
                  <a:tcPr marT="91425" marB="91425" marR="91425" marL="91425"/>
                </a:tc>
              </a:tr>
            </a:tbl>
          </a:graphicData>
        </a:graphic>
      </p:graphicFrame>
      <p:graphicFrame>
        <p:nvGraphicFramePr>
          <p:cNvPr id="1902" name="Google Shape;1902;g2056e4bea95_0_65"/>
          <p:cNvGraphicFramePr/>
          <p:nvPr/>
        </p:nvGraphicFramePr>
        <p:xfrm>
          <a:off x="6786525" y="4676200"/>
          <a:ext cx="3000000" cy="3000000"/>
        </p:xfrm>
        <a:graphic>
          <a:graphicData uri="http://schemas.openxmlformats.org/drawingml/2006/table">
            <a:tbl>
              <a:tblPr>
                <a:noFill/>
                <a:tableStyleId>{8C5B1D34-AC5E-4CA8-AB9D-9A7DF458329E}</a:tableStyleId>
              </a:tblPr>
              <a:tblGrid>
                <a:gridCol w="1554875"/>
              </a:tblGrid>
              <a:tr h="3941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Doctor</a:t>
                      </a:r>
                      <a:endParaRPr sz="1400" u="none" cap="none" strike="noStrike">
                        <a:solidFill>
                          <a:schemeClr val="lt1"/>
                        </a:solidFill>
                      </a:endParaRPr>
                    </a:p>
                  </a:txBody>
                  <a:tcPr marT="91425" marB="91425" marR="91425" marL="91425">
                    <a:solidFill>
                      <a:schemeClr val="accent2"/>
                    </a:solidFill>
                  </a:tcPr>
                </a:tc>
              </a:tr>
              <a:tr h="1008150">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name : String</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address : String</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age : int</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speciality : String</a:t>
                      </a:r>
                      <a:endParaRPr sz="1400" u="none" cap="none" strike="noStrike">
                        <a:solidFill>
                          <a:schemeClr val="dk1"/>
                        </a:solidFill>
                      </a:endParaRPr>
                    </a:p>
                  </a:txBody>
                  <a:tcPr marT="91425" marB="91425" marR="91425" marL="91425"/>
                </a:tc>
              </a:tr>
            </a:tbl>
          </a:graphicData>
        </a:graphic>
      </p:graphicFrame>
      <p:cxnSp>
        <p:nvCxnSpPr>
          <p:cNvPr id="1903" name="Google Shape;1903;g2056e4bea95_0_65"/>
          <p:cNvCxnSpPr/>
          <p:nvPr/>
        </p:nvCxnSpPr>
        <p:spPr>
          <a:xfrm flipH="1" rot="10800000">
            <a:off x="8672675" y="3979775"/>
            <a:ext cx="8400" cy="463800"/>
          </a:xfrm>
          <a:prstGeom prst="straightConnector1">
            <a:avLst/>
          </a:prstGeom>
          <a:noFill/>
          <a:ln cap="flat" cmpd="sng" w="28575">
            <a:solidFill>
              <a:schemeClr val="dk1"/>
            </a:solidFill>
            <a:prstDash val="solid"/>
            <a:round/>
            <a:headEnd len="sm" w="sm" type="none"/>
            <a:tailEnd len="med" w="med" type="triangle"/>
          </a:ln>
        </p:spPr>
      </p:cxnSp>
      <p:sp>
        <p:nvSpPr>
          <p:cNvPr id="1904" name="Google Shape;1904;g2056e4bea95_0_65"/>
          <p:cNvSpPr txBox="1"/>
          <p:nvPr/>
        </p:nvSpPr>
        <p:spPr>
          <a:xfrm>
            <a:off x="6932800" y="6078500"/>
            <a:ext cx="40317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Les classes Doctor et Patient héritent de la classe User</a:t>
            </a:r>
            <a:endParaRPr b="0" i="0" sz="1300" u="none" cap="none" strike="noStrike">
              <a:solidFill>
                <a:srgbClr val="000000"/>
              </a:solidFill>
              <a:latin typeface="Calibri"/>
              <a:ea typeface="Calibri"/>
              <a:cs typeface="Calibri"/>
              <a:sym typeface="Calibri"/>
            </a:endParaRPr>
          </a:p>
        </p:txBody>
      </p:sp>
      <p:graphicFrame>
        <p:nvGraphicFramePr>
          <p:cNvPr id="1905" name="Google Shape;1905;g2056e4bea95_0_65"/>
          <p:cNvGraphicFramePr/>
          <p:nvPr/>
        </p:nvGraphicFramePr>
        <p:xfrm>
          <a:off x="8996325" y="4676200"/>
          <a:ext cx="3000000" cy="3000000"/>
        </p:xfrm>
        <a:graphic>
          <a:graphicData uri="http://schemas.openxmlformats.org/drawingml/2006/table">
            <a:tbl>
              <a:tblPr>
                <a:noFill/>
                <a:tableStyleId>{8C5B1D34-AC5E-4CA8-AB9D-9A7DF458329E}</a:tableStyleId>
              </a:tblPr>
              <a:tblGrid>
                <a:gridCol w="1554875"/>
              </a:tblGrid>
              <a:tr h="3941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Patient</a:t>
                      </a:r>
                      <a:endParaRPr sz="1400" u="none" cap="none" strike="noStrike">
                        <a:solidFill>
                          <a:schemeClr val="lt1"/>
                        </a:solidFill>
                      </a:endParaRPr>
                    </a:p>
                  </a:txBody>
                  <a:tcPr marT="91425" marB="91425" marR="91425" marL="91425">
                    <a:solidFill>
                      <a:schemeClr val="accent2"/>
                    </a:solidFill>
                  </a:tcPr>
                </a:tc>
              </a:tr>
              <a:tr h="1008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name : String</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address : String</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age : int</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sickness : String</a:t>
                      </a:r>
                      <a:endParaRPr sz="1400" u="none" cap="none" strike="noStrike">
                        <a:solidFill>
                          <a:schemeClr val="dk1"/>
                        </a:solidFill>
                      </a:endParaRPr>
                    </a:p>
                  </a:txBody>
                  <a:tcPr marT="91425" marB="91425" marR="91425" marL="91425"/>
                </a:tc>
              </a:tr>
            </a:tbl>
          </a:graphicData>
        </a:graphic>
      </p:graphicFrame>
      <p:cxnSp>
        <p:nvCxnSpPr>
          <p:cNvPr id="1906" name="Google Shape;1906;g2056e4bea95_0_65"/>
          <p:cNvCxnSpPr/>
          <p:nvPr/>
        </p:nvCxnSpPr>
        <p:spPr>
          <a:xfrm flipH="1" rot="10800000">
            <a:off x="8773750" y="4420150"/>
            <a:ext cx="870600" cy="8400"/>
          </a:xfrm>
          <a:prstGeom prst="straightConnector1">
            <a:avLst/>
          </a:prstGeom>
          <a:noFill/>
          <a:ln cap="flat" cmpd="sng" w="9525">
            <a:solidFill>
              <a:schemeClr val="dk1"/>
            </a:solidFill>
            <a:prstDash val="solid"/>
            <a:round/>
            <a:headEnd len="sm" w="sm" type="none"/>
            <a:tailEnd len="sm" w="sm" type="none"/>
          </a:ln>
        </p:spPr>
      </p:cxnSp>
      <p:cxnSp>
        <p:nvCxnSpPr>
          <p:cNvPr id="1907" name="Google Shape;1907;g2056e4bea95_0_65"/>
          <p:cNvCxnSpPr/>
          <p:nvPr/>
        </p:nvCxnSpPr>
        <p:spPr>
          <a:xfrm flipH="1">
            <a:off x="7563075" y="4428550"/>
            <a:ext cx="1202400" cy="8400"/>
          </a:xfrm>
          <a:prstGeom prst="straightConnector1">
            <a:avLst/>
          </a:prstGeom>
          <a:noFill/>
          <a:ln cap="flat" cmpd="sng" w="9525">
            <a:solidFill>
              <a:schemeClr val="dk1"/>
            </a:solidFill>
            <a:prstDash val="solid"/>
            <a:round/>
            <a:headEnd len="sm" w="sm" type="none"/>
            <a:tailEnd len="sm" w="sm" type="none"/>
          </a:ln>
        </p:spPr>
      </p:cxnSp>
      <p:cxnSp>
        <p:nvCxnSpPr>
          <p:cNvPr id="1908" name="Google Shape;1908;g2056e4bea95_0_65"/>
          <p:cNvCxnSpPr/>
          <p:nvPr/>
        </p:nvCxnSpPr>
        <p:spPr>
          <a:xfrm>
            <a:off x="9644475" y="4411975"/>
            <a:ext cx="0" cy="273600"/>
          </a:xfrm>
          <a:prstGeom prst="straightConnector1">
            <a:avLst/>
          </a:prstGeom>
          <a:noFill/>
          <a:ln cap="flat" cmpd="sng" w="9525">
            <a:solidFill>
              <a:schemeClr val="dk1"/>
            </a:solidFill>
            <a:prstDash val="solid"/>
            <a:round/>
            <a:headEnd len="sm" w="sm" type="none"/>
            <a:tailEnd len="sm" w="sm" type="none"/>
          </a:ln>
        </p:spPr>
      </p:cxnSp>
      <p:cxnSp>
        <p:nvCxnSpPr>
          <p:cNvPr id="1909" name="Google Shape;1909;g2056e4bea95_0_65"/>
          <p:cNvCxnSpPr/>
          <p:nvPr/>
        </p:nvCxnSpPr>
        <p:spPr>
          <a:xfrm>
            <a:off x="7571325" y="4428550"/>
            <a:ext cx="0" cy="28200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3" name="Shape 1913"/>
        <p:cNvGrpSpPr/>
        <p:nvPr/>
      </p:nvGrpSpPr>
      <p:grpSpPr>
        <a:xfrm>
          <a:off x="0" y="0"/>
          <a:ext cx="0" cy="0"/>
          <a:chOff x="0" y="0"/>
          <a:chExt cx="0" cy="0"/>
        </a:xfrm>
      </p:grpSpPr>
      <p:sp>
        <p:nvSpPr>
          <p:cNvPr id="1914" name="Google Shape;1914;g2056e4bea95_0_72"/>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7800"/>
              </a:buClr>
              <a:buSzPts val="2800"/>
              <a:buNone/>
            </a:pPr>
            <a:r>
              <a:rPr lang="en-US"/>
              <a:t>Chapitre 2</a:t>
            </a:r>
            <a:endParaRPr/>
          </a:p>
        </p:txBody>
      </p:sp>
      <p:sp>
        <p:nvSpPr>
          <p:cNvPr id="1915" name="Google Shape;1915;g2056e4bea95_0_72"/>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FF7800"/>
              </a:buClr>
              <a:buSzPts val="2400"/>
              <a:buNone/>
            </a:pPr>
            <a:r>
              <a:rPr lang="en-US"/>
              <a:t>Programmation</a:t>
            </a:r>
            <a:r>
              <a:rPr lang="en-US"/>
              <a:t> orientée objet avec Dart</a:t>
            </a:r>
            <a:endParaRPr/>
          </a:p>
          <a:p>
            <a:pPr indent="0" lvl="0" marL="0" rtl="0" algn="ctr">
              <a:lnSpc>
                <a:spcPct val="100000"/>
              </a:lnSpc>
              <a:spcBef>
                <a:spcPts val="0"/>
              </a:spcBef>
              <a:spcAft>
                <a:spcPts val="0"/>
              </a:spcAft>
              <a:buClr>
                <a:srgbClr val="FF7800"/>
              </a:buClr>
              <a:buSzPts val="2400"/>
              <a:buNone/>
            </a:pPr>
            <a:r>
              <a:t/>
            </a:r>
            <a:endParaRPr/>
          </a:p>
        </p:txBody>
      </p:sp>
      <p:sp>
        <p:nvSpPr>
          <p:cNvPr id="1916" name="Google Shape;1916;g2056e4bea95_0_72"/>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1200"/>
              </a:spcBef>
              <a:spcAft>
                <a:spcPts val="0"/>
              </a:spcAft>
              <a:buSzPts val="1600"/>
              <a:buNone/>
            </a:pPr>
            <a:r>
              <a:t/>
            </a:r>
            <a:endParaRPr>
              <a:solidFill>
                <a:srgbClr val="D1D1D1"/>
              </a:solidFill>
            </a:endParaRPr>
          </a:p>
          <a:p>
            <a:pPr indent="-342900" lvl="0" marL="342900" rtl="0" algn="l">
              <a:lnSpc>
                <a:spcPct val="100000"/>
              </a:lnSpc>
              <a:spcBef>
                <a:spcPts val="0"/>
              </a:spcBef>
              <a:spcAft>
                <a:spcPts val="0"/>
              </a:spcAft>
              <a:buClr>
                <a:srgbClr val="D1D1D1"/>
              </a:buClr>
              <a:buSzPts val="1600"/>
              <a:buAutoNum type="arabicPeriod"/>
            </a:pPr>
            <a:r>
              <a:rPr lang="en-US">
                <a:solidFill>
                  <a:srgbClr val="D1D1D1"/>
                </a:solidFill>
              </a:rPr>
              <a:t>Classes</a:t>
            </a:r>
            <a:endParaRPr>
              <a:solidFill>
                <a:srgbClr val="565656"/>
              </a:solidFill>
            </a:endParaRPr>
          </a:p>
          <a:p>
            <a:pPr indent="-342900" lvl="0" marL="342900" marR="0" rtl="0" algn="l">
              <a:lnSpc>
                <a:spcPct val="115000"/>
              </a:lnSpc>
              <a:spcBef>
                <a:spcPts val="0"/>
              </a:spcBef>
              <a:spcAft>
                <a:spcPts val="0"/>
              </a:spcAft>
              <a:buClr>
                <a:srgbClr val="D1D1D1"/>
              </a:buClr>
              <a:buSzPts val="1600"/>
              <a:buFont typeface="Arial"/>
              <a:buAutoNum type="arabicPeriod"/>
            </a:pPr>
            <a:r>
              <a:rPr lang="en-US">
                <a:solidFill>
                  <a:srgbClr val="D1D1D1"/>
                </a:solidFill>
              </a:rPr>
              <a:t>Constructeurs</a:t>
            </a:r>
            <a:endParaRPr>
              <a:solidFill>
                <a:srgbClr val="D1D1D1"/>
              </a:solidFill>
            </a:endParaRPr>
          </a:p>
          <a:p>
            <a:pPr indent="-342900" lvl="0" marL="342900" marR="0" rtl="0" algn="l">
              <a:lnSpc>
                <a:spcPct val="115000"/>
              </a:lnSpc>
              <a:spcBef>
                <a:spcPts val="0"/>
              </a:spcBef>
              <a:spcAft>
                <a:spcPts val="0"/>
              </a:spcAft>
              <a:buClr>
                <a:srgbClr val="D1D1D1"/>
              </a:buClr>
              <a:buSzPts val="1600"/>
              <a:buFont typeface="Arial"/>
              <a:buAutoNum type="arabicPeriod"/>
            </a:pPr>
            <a:r>
              <a:rPr lang="en-US">
                <a:solidFill>
                  <a:srgbClr val="D1D1D1"/>
                </a:solidFill>
              </a:rPr>
              <a:t>Héritage</a:t>
            </a:r>
            <a:endParaRPr>
              <a:solidFill>
                <a:srgbClr val="D1D1D1"/>
              </a:solidFill>
            </a:endParaRPr>
          </a:p>
          <a:p>
            <a:pPr indent="-342900" lvl="0" marL="342900" marR="0" rtl="0" algn="l">
              <a:lnSpc>
                <a:spcPct val="115000"/>
              </a:lnSpc>
              <a:spcBef>
                <a:spcPts val="0"/>
              </a:spcBef>
              <a:spcAft>
                <a:spcPts val="0"/>
              </a:spcAft>
              <a:buClr>
                <a:schemeClr val="accent2"/>
              </a:buClr>
              <a:buSzPts val="1600"/>
              <a:buFont typeface="Arial"/>
              <a:buAutoNum type="arabicPeriod"/>
            </a:pPr>
            <a:r>
              <a:rPr b="1" lang="en-US">
                <a:solidFill>
                  <a:srgbClr val="FF7800"/>
                </a:solidFill>
              </a:rPr>
              <a:t>Gestion des erreurs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0" name="Shape 1920"/>
        <p:cNvGrpSpPr/>
        <p:nvPr/>
      </p:nvGrpSpPr>
      <p:grpSpPr>
        <a:xfrm>
          <a:off x="0" y="0"/>
          <a:ext cx="0" cy="0"/>
          <a:chOff x="0" y="0"/>
          <a:chExt cx="0" cy="0"/>
        </a:xfrm>
      </p:grpSpPr>
      <p:sp>
        <p:nvSpPr>
          <p:cNvPr id="1921" name="Google Shape;1921;g2056e4bea95_0_78"/>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1922" name="Google Shape;1922;g2056e4bea95_0_78"/>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FF7800"/>
              </a:buClr>
              <a:buSzPts val="1600"/>
              <a:buNone/>
            </a:pPr>
            <a:r>
              <a:rPr lang="en-US"/>
              <a:t>Erreur vs assertions vs exception</a:t>
            </a:r>
            <a:r>
              <a:rPr lang="en-US" sz="1300">
                <a:solidFill>
                  <a:srgbClr val="666666"/>
                </a:solidFill>
                <a:highlight>
                  <a:schemeClr val="lt1"/>
                </a:highlight>
                <a:latin typeface="Arial"/>
                <a:ea typeface="Arial"/>
                <a:cs typeface="Arial"/>
                <a:sym typeface="Arial"/>
              </a:rPr>
              <a:t> </a:t>
            </a:r>
            <a:endParaRPr b="1" sz="1600">
              <a:solidFill>
                <a:srgbClr val="FF7800"/>
              </a:solidFill>
            </a:endParaRPr>
          </a:p>
        </p:txBody>
      </p:sp>
      <p:sp>
        <p:nvSpPr>
          <p:cNvPr id="1923" name="Google Shape;1923;g2056e4bea95_0_78"/>
          <p:cNvSpPr txBox="1"/>
          <p:nvPr>
            <p:ph type="title"/>
          </p:nvPr>
        </p:nvSpPr>
        <p:spPr>
          <a:xfrm>
            <a:off x="0" y="371925"/>
            <a:ext cx="525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69444"/>
              <a:buFont typeface="Calibri"/>
              <a:buNone/>
            </a:pPr>
            <a:r>
              <a:rPr lang="en-US"/>
              <a:t>02 - </a:t>
            </a:r>
            <a:r>
              <a:rPr lang="en-US" sz="2400"/>
              <a:t>Programmation</a:t>
            </a:r>
            <a:r>
              <a:rPr lang="en-US" sz="2400"/>
              <a:t> orientée objet avec Dart</a:t>
            </a:r>
            <a:endParaRPr sz="2400"/>
          </a:p>
        </p:txBody>
      </p:sp>
      <p:sp>
        <p:nvSpPr>
          <p:cNvPr id="1924" name="Google Shape;1924;g2056e4bea95_0_78"/>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1200"/>
              </a:spcBef>
              <a:spcAft>
                <a:spcPts val="0"/>
              </a:spcAft>
              <a:buSzPts val="2065"/>
              <a:buNone/>
            </a:pPr>
            <a:r>
              <a:rPr lang="en-US"/>
              <a:t>Gestion des erreurs</a:t>
            </a:r>
            <a:endParaRPr b="1" sz="1600">
              <a:solidFill>
                <a:srgbClr val="FF7800"/>
              </a:solidFill>
            </a:endParaRPr>
          </a:p>
        </p:txBody>
      </p:sp>
      <p:sp>
        <p:nvSpPr>
          <p:cNvPr id="1925" name="Google Shape;1925;g2056e4bea95_0_78"/>
          <p:cNvSpPr txBox="1"/>
          <p:nvPr/>
        </p:nvSpPr>
        <p:spPr>
          <a:xfrm>
            <a:off x="763075" y="1998825"/>
            <a:ext cx="10515000" cy="2134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10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Nous avons trois types d'erreurs dans Dart :</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2000"/>
              </a:spcBef>
              <a:spcAft>
                <a:spcPts val="0"/>
              </a:spcAft>
              <a:buClr>
                <a:schemeClr val="dk1"/>
              </a:buClr>
              <a:buSzPts val="1350"/>
              <a:buFont typeface="Arial"/>
              <a:buChar char="●"/>
            </a:pPr>
            <a:r>
              <a:rPr b="1" i="0" lang="en-US" sz="1350" u="none" cap="none" strike="noStrike">
                <a:solidFill>
                  <a:schemeClr val="dk1"/>
                </a:solidFill>
                <a:highlight>
                  <a:schemeClr val="lt1"/>
                </a:highlight>
                <a:latin typeface="Arial"/>
                <a:ea typeface="Arial"/>
                <a:cs typeface="Arial"/>
                <a:sym typeface="Arial"/>
              </a:rPr>
              <a:t>Les erreurs </a:t>
            </a:r>
            <a:r>
              <a:rPr b="0" i="0" lang="en-US" sz="1350" u="none" cap="none" strike="noStrike">
                <a:solidFill>
                  <a:schemeClr val="dk1"/>
                </a:solidFill>
                <a:highlight>
                  <a:schemeClr val="lt1"/>
                </a:highlight>
                <a:latin typeface="Arial"/>
                <a:ea typeface="Arial"/>
                <a:cs typeface="Arial"/>
                <a:sym typeface="Arial"/>
              </a:rPr>
              <a:t>sont utilisées pour faire savoir à un consommateur d'une API ou d'une bibliothèque qu'il l'utilise mal. Cela signifie que les erreurs ne doivent pas être gérées et doivent planter votre application. </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0"/>
              </a:spcBef>
              <a:spcAft>
                <a:spcPts val="0"/>
              </a:spcAft>
              <a:buClr>
                <a:schemeClr val="dk1"/>
              </a:buClr>
              <a:buSzPts val="1350"/>
              <a:buFont typeface="Arial"/>
              <a:buChar char="●"/>
            </a:pPr>
            <a:r>
              <a:rPr b="1" i="0" lang="en-US" sz="1350" u="none" cap="none" strike="noStrike">
                <a:solidFill>
                  <a:schemeClr val="dk1"/>
                </a:solidFill>
                <a:highlight>
                  <a:schemeClr val="lt1"/>
                </a:highlight>
                <a:latin typeface="Arial"/>
                <a:ea typeface="Arial"/>
                <a:cs typeface="Arial"/>
                <a:sym typeface="Arial"/>
              </a:rPr>
              <a:t>Les assertions</a:t>
            </a:r>
            <a:r>
              <a:rPr b="0" i="0" lang="en-US" sz="1350" u="none" cap="none" strike="noStrike">
                <a:solidFill>
                  <a:schemeClr val="dk1"/>
                </a:solidFill>
                <a:highlight>
                  <a:schemeClr val="lt1"/>
                </a:highlight>
                <a:latin typeface="Arial"/>
                <a:ea typeface="Arial"/>
                <a:cs typeface="Arial"/>
                <a:sym typeface="Arial"/>
              </a:rPr>
              <a:t> sont similaires aux erreurs et sont utilisées pour signaler des états incorrects qui ne devraient jamais se produire. </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0"/>
              </a:spcBef>
              <a:spcAft>
                <a:spcPts val="0"/>
              </a:spcAft>
              <a:buClr>
                <a:schemeClr val="dk1"/>
              </a:buClr>
              <a:buSzPts val="1350"/>
              <a:buFont typeface="Arial"/>
              <a:buChar char="●"/>
            </a:pPr>
            <a:r>
              <a:rPr b="1" i="0" lang="en-US" sz="1350" u="none" cap="none" strike="noStrike">
                <a:solidFill>
                  <a:schemeClr val="dk1"/>
                </a:solidFill>
                <a:highlight>
                  <a:schemeClr val="lt1"/>
                </a:highlight>
                <a:latin typeface="Arial"/>
                <a:ea typeface="Arial"/>
                <a:cs typeface="Arial"/>
                <a:sym typeface="Arial"/>
              </a:rPr>
              <a:t>Les exceptions</a:t>
            </a:r>
            <a:r>
              <a:rPr b="0" i="0" lang="en-US" sz="1350" u="none" cap="none" strike="noStrike">
                <a:solidFill>
                  <a:schemeClr val="dk1"/>
                </a:solidFill>
                <a:highlight>
                  <a:schemeClr val="lt1"/>
                </a:highlight>
                <a:latin typeface="Arial"/>
                <a:ea typeface="Arial"/>
                <a:cs typeface="Arial"/>
                <a:sym typeface="Arial"/>
              </a:rPr>
              <a:t> concernent un mauvais état attendu qui peut se produire lors de l'exécution. Étant donné que des exceptions sont attendues, vous devez les intercepter et les gérer de manière appropriée.</a:t>
            </a:r>
            <a:endParaRPr b="0" i="0" sz="1350" u="none" cap="none" strike="noStrik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9" name="Shape 1929"/>
        <p:cNvGrpSpPr/>
        <p:nvPr/>
      </p:nvGrpSpPr>
      <p:grpSpPr>
        <a:xfrm>
          <a:off x="0" y="0"/>
          <a:ext cx="0" cy="0"/>
          <a:chOff x="0" y="0"/>
          <a:chExt cx="0" cy="0"/>
        </a:xfrm>
      </p:grpSpPr>
      <p:sp>
        <p:nvSpPr>
          <p:cNvPr id="1930" name="Google Shape;1930;g20791056435_0_79"/>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1931" name="Google Shape;1931;g20791056435_0_79"/>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FF7800"/>
              </a:buClr>
              <a:buSzPts val="1600"/>
              <a:buNone/>
            </a:pPr>
            <a:r>
              <a:rPr lang="en-US"/>
              <a:t>Attraper une erreur</a:t>
            </a:r>
            <a:endParaRPr b="1" sz="1600">
              <a:solidFill>
                <a:srgbClr val="FF7800"/>
              </a:solidFill>
            </a:endParaRPr>
          </a:p>
        </p:txBody>
      </p:sp>
      <p:sp>
        <p:nvSpPr>
          <p:cNvPr id="1932" name="Google Shape;1932;g20791056435_0_79"/>
          <p:cNvSpPr txBox="1"/>
          <p:nvPr>
            <p:ph type="title"/>
          </p:nvPr>
        </p:nvSpPr>
        <p:spPr>
          <a:xfrm>
            <a:off x="0" y="353150"/>
            <a:ext cx="525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69444"/>
              <a:buFont typeface="Calibri"/>
              <a:buNone/>
            </a:pPr>
            <a:r>
              <a:rPr lang="en-US"/>
              <a:t>02 - </a:t>
            </a:r>
            <a:r>
              <a:rPr lang="en-US" sz="2400"/>
              <a:t>Programmation</a:t>
            </a:r>
            <a:r>
              <a:rPr lang="en-US" sz="2400"/>
              <a:t> orientée objet avec Dart</a:t>
            </a:r>
            <a:endParaRPr sz="2400"/>
          </a:p>
        </p:txBody>
      </p:sp>
      <p:sp>
        <p:nvSpPr>
          <p:cNvPr id="1933" name="Google Shape;1933;g20791056435_0_79"/>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1200"/>
              </a:spcBef>
              <a:spcAft>
                <a:spcPts val="0"/>
              </a:spcAft>
              <a:buSzPts val="2065"/>
              <a:buNone/>
            </a:pPr>
            <a:r>
              <a:rPr lang="en-US"/>
              <a:t>Gestion des erreurs</a:t>
            </a:r>
            <a:endParaRPr b="1" sz="1600">
              <a:solidFill>
                <a:srgbClr val="FF7800"/>
              </a:solidFill>
            </a:endParaRPr>
          </a:p>
        </p:txBody>
      </p:sp>
      <p:sp>
        <p:nvSpPr>
          <p:cNvPr id="1934" name="Google Shape;1934;g20791056435_0_79"/>
          <p:cNvSpPr txBox="1"/>
          <p:nvPr/>
        </p:nvSpPr>
        <p:spPr>
          <a:xfrm>
            <a:off x="763075" y="1998825"/>
            <a:ext cx="4491900" cy="4413000"/>
          </a:xfrm>
          <a:prstGeom prst="rect">
            <a:avLst/>
          </a:prstGeom>
          <a:noFill/>
          <a:ln>
            <a:noFill/>
          </a:ln>
        </p:spPr>
        <p:txBody>
          <a:bodyPr anchorCtr="0" anchor="t" bIns="91425" lIns="91425" spcFirstLastPara="1" rIns="91425" wrap="square" tIns="91425">
            <a:spAutoFit/>
          </a:bodyPr>
          <a:lstStyle/>
          <a:p>
            <a:pPr indent="-314325" lvl="0" marL="457200" marR="0" rtl="0" algn="l">
              <a:lnSpc>
                <a:spcPct val="115000"/>
              </a:lnSpc>
              <a:spcBef>
                <a:spcPts val="110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Pour attraper une erreur, nous devons développer </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200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la méthode qui jette l'erreur dans un</a:t>
            </a:r>
            <a:r>
              <a:rPr b="0" i="0" lang="en-US" sz="1250" u="none" cap="none" strike="noStrike">
                <a:solidFill>
                  <a:srgbClr val="666666"/>
                </a:solidFill>
                <a:highlight>
                  <a:schemeClr val="lt1"/>
                </a:highlight>
                <a:latin typeface="Arial"/>
                <a:ea typeface="Arial"/>
                <a:cs typeface="Arial"/>
                <a:sym typeface="Arial"/>
              </a:rPr>
              <a:t> </a:t>
            </a:r>
            <a:r>
              <a:rPr b="1" i="0" lang="en-US" sz="1350" u="none" cap="none" strike="noStrike">
                <a:solidFill>
                  <a:srgbClr val="2F3235"/>
                </a:solidFill>
                <a:highlight>
                  <a:schemeClr val="lt1"/>
                </a:highlight>
                <a:latin typeface="Arial"/>
                <a:ea typeface="Arial"/>
                <a:cs typeface="Arial"/>
                <a:sym typeface="Arial"/>
              </a:rPr>
              <a:t>Try</a:t>
            </a:r>
            <a:r>
              <a:rPr b="0" i="0" lang="en-US" sz="1150" u="none" cap="none" strike="noStrike">
                <a:solidFill>
                  <a:srgbClr val="2F3235"/>
                </a:solidFill>
                <a:highlight>
                  <a:srgbClr val="F7F7FA"/>
                </a:highlight>
                <a:latin typeface="Courier New"/>
                <a:ea typeface="Courier New"/>
                <a:cs typeface="Courier New"/>
                <a:sym typeface="Courier New"/>
              </a:rPr>
              <a:t> </a:t>
            </a:r>
            <a:r>
              <a:rPr b="0" i="0" lang="en-US" sz="1200" u="none" cap="none" strike="noStrike">
                <a:solidFill>
                  <a:schemeClr val="dk1"/>
                </a:solidFill>
                <a:latin typeface="Arial"/>
                <a:ea typeface="Arial"/>
                <a:cs typeface="Arial"/>
                <a:sym typeface="Arial"/>
              </a:rPr>
              <a:t>bloc</a:t>
            </a:r>
            <a:r>
              <a:rPr b="0" i="0" lang="en-US" sz="1300" u="none" cap="none" strike="noStrike">
                <a:solidFill>
                  <a:schemeClr val="dk1"/>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a:p>
            <a:pPr indent="0" lvl="0" marL="0" marR="0" rtl="0" algn="l">
              <a:lnSpc>
                <a:spcPct val="115000"/>
              </a:lnSpc>
              <a:spcBef>
                <a:spcPts val="200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Le</a:t>
            </a:r>
            <a:r>
              <a:rPr b="0" i="0" lang="en-US" sz="1250" u="none" cap="none" strike="noStrike">
                <a:solidFill>
                  <a:srgbClr val="2F3235"/>
                </a:solidFill>
                <a:highlight>
                  <a:schemeClr val="lt1"/>
                </a:highlight>
                <a:latin typeface="Courier New"/>
                <a:ea typeface="Courier New"/>
                <a:cs typeface="Courier New"/>
                <a:sym typeface="Courier New"/>
              </a:rPr>
              <a:t> </a:t>
            </a:r>
            <a:r>
              <a:rPr b="1" i="0" lang="en-US" sz="1350" u="none" cap="none" strike="noStrike">
                <a:solidFill>
                  <a:srgbClr val="2F3235"/>
                </a:solidFill>
                <a:highlight>
                  <a:schemeClr val="lt1"/>
                </a:highlight>
                <a:latin typeface="Arial"/>
                <a:ea typeface="Arial"/>
                <a:cs typeface="Arial"/>
                <a:sym typeface="Arial"/>
              </a:rPr>
              <a:t>Try</a:t>
            </a:r>
            <a:r>
              <a:rPr b="0" i="0" lang="en-US" sz="1250" u="none" cap="none" strike="noStrike">
                <a:solidFill>
                  <a:srgbClr val="2F3235"/>
                </a:solidFill>
                <a:highlight>
                  <a:srgbClr val="F7F7FA"/>
                </a:highlight>
                <a:latin typeface="Courier New"/>
                <a:ea typeface="Courier New"/>
                <a:cs typeface="Courier New"/>
                <a:sym typeface="Courier New"/>
              </a:rPr>
              <a:t> </a:t>
            </a:r>
            <a:r>
              <a:rPr b="0" i="0" lang="en-US" sz="1300" u="none" cap="none" strike="noStrike">
                <a:solidFill>
                  <a:schemeClr val="dk1"/>
                </a:solidFill>
                <a:latin typeface="Arial"/>
                <a:ea typeface="Arial"/>
                <a:cs typeface="Arial"/>
                <a:sym typeface="Arial"/>
              </a:rPr>
              <a:t>bloc doit su</a:t>
            </a:r>
            <a:r>
              <a:rPr b="0" i="0" lang="en-US" sz="1300" u="none" cap="none" strike="noStrike">
                <a:solidFill>
                  <a:schemeClr val="dk1"/>
                </a:solidFill>
                <a:highlight>
                  <a:schemeClr val="lt1"/>
                </a:highlight>
                <a:latin typeface="Arial"/>
                <a:ea typeface="Arial"/>
                <a:cs typeface="Arial"/>
                <a:sym typeface="Arial"/>
              </a:rPr>
              <a:t>ivre un</a:t>
            </a:r>
            <a:r>
              <a:rPr b="0" i="0" lang="en-US" sz="1250" u="none" cap="none" strike="noStrike">
                <a:solidFill>
                  <a:srgbClr val="2F3235"/>
                </a:solidFill>
                <a:highlight>
                  <a:schemeClr val="lt1"/>
                </a:highlight>
                <a:latin typeface="Courier New"/>
                <a:ea typeface="Courier New"/>
                <a:cs typeface="Courier New"/>
                <a:sym typeface="Courier New"/>
              </a:rPr>
              <a:t> </a:t>
            </a:r>
            <a:r>
              <a:rPr b="1" i="0" lang="en-US" sz="1350" u="none" cap="none" strike="noStrike">
                <a:solidFill>
                  <a:srgbClr val="2F3235"/>
                </a:solidFill>
                <a:highlight>
                  <a:schemeClr val="lt1"/>
                </a:highlight>
                <a:latin typeface="Arial"/>
                <a:ea typeface="Arial"/>
                <a:cs typeface="Arial"/>
                <a:sym typeface="Arial"/>
              </a:rPr>
              <a:t>catch</a:t>
            </a:r>
            <a:r>
              <a:rPr b="0" i="0" lang="en-US" sz="1250" u="none" cap="none" strike="noStrike">
                <a:solidFill>
                  <a:srgbClr val="2F3235"/>
                </a:solidFill>
                <a:highlight>
                  <a:srgbClr val="F7F7FA"/>
                </a:highlight>
                <a:latin typeface="Courier New"/>
                <a:ea typeface="Courier New"/>
                <a:cs typeface="Courier New"/>
                <a:sym typeface="Courier New"/>
              </a:rPr>
              <a:t> </a:t>
            </a:r>
            <a:r>
              <a:rPr b="0" i="0" lang="en-US" sz="1300" u="none" cap="none" strike="noStrike">
                <a:solidFill>
                  <a:schemeClr val="dk1"/>
                </a:solidFill>
                <a:latin typeface="Arial"/>
                <a:ea typeface="Arial"/>
                <a:cs typeface="Arial"/>
                <a:sym typeface="Arial"/>
              </a:rPr>
              <a:t>qui a un paramètre</a:t>
            </a:r>
            <a:endParaRPr b="0" i="0" sz="13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300" u="none" cap="none" strike="noStrike">
                <a:solidFill>
                  <a:schemeClr val="dk1"/>
                </a:solidFill>
                <a:latin typeface="Arial"/>
                <a:ea typeface="Arial"/>
                <a:cs typeface="Arial"/>
                <a:sym typeface="Arial"/>
              </a:rPr>
              <a:t>d'exception de type objet.</a:t>
            </a:r>
            <a:endParaRPr b="0" i="0" sz="13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300" u="none" cap="none" strike="noStrike">
                <a:solidFill>
                  <a:schemeClr val="dk1"/>
                </a:solidFill>
                <a:latin typeface="Arial"/>
                <a:ea typeface="Arial"/>
                <a:cs typeface="Arial"/>
                <a:sym typeface="Arial"/>
              </a:rPr>
              <a:t>Exemple :</a:t>
            </a:r>
            <a:endParaRPr b="0" i="0" sz="13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void </a:t>
            </a:r>
            <a:r>
              <a:rPr b="1" i="0" lang="en-US" sz="1350" u="none" cap="none" strike="noStrike">
                <a:solidFill>
                  <a:srgbClr val="2F3235"/>
                </a:solidFill>
                <a:highlight>
                  <a:schemeClr val="lt1"/>
                </a:highlight>
                <a:latin typeface="Arial"/>
                <a:ea typeface="Arial"/>
                <a:cs typeface="Arial"/>
                <a:sym typeface="Arial"/>
              </a:rPr>
              <a:t>main</a:t>
            </a:r>
            <a:r>
              <a:rPr b="0" i="0" lang="en-US" sz="1350" u="none" cap="none" strike="noStrike">
                <a:solidFill>
                  <a:srgbClr val="2F3235"/>
                </a:solidFill>
                <a:highlight>
                  <a:schemeClr val="lt1"/>
                </a:highlight>
                <a:latin typeface="Arial"/>
                <a:ea typeface="Arial"/>
                <a:cs typeface="Arial"/>
                <a:sym typeface="Arial"/>
              </a:rPr>
              <a:t>() {</a:t>
            </a:r>
            <a:endParaRPr b="0" i="0" sz="1350" u="none" cap="none" strike="noStrike">
              <a:solidFill>
                <a:srgbClr val="2F3235"/>
              </a:solidFill>
              <a:highlight>
                <a:schemeClr val="lt1"/>
              </a:highlight>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    int a = 1, b = 0;</a:t>
            </a:r>
            <a:endParaRPr b="0" i="0" sz="1350" u="none" cap="none" strike="noStrike">
              <a:solidFill>
                <a:srgbClr val="2F3235"/>
              </a:solidFill>
              <a:highlight>
                <a:schemeClr val="lt1"/>
              </a:highlight>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    try {</a:t>
            </a:r>
            <a:endParaRPr b="0" i="0" sz="1350" u="none" cap="none" strike="noStrike">
              <a:solidFill>
                <a:srgbClr val="2F3235"/>
              </a:solidFill>
              <a:highlight>
                <a:schemeClr val="lt1"/>
              </a:highlight>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        int result = a ~/ b;</a:t>
            </a:r>
            <a:endParaRPr b="0" i="0" sz="1350" u="none" cap="none" strike="noStrike">
              <a:solidFill>
                <a:srgbClr val="2F3235"/>
              </a:solidFill>
              <a:highlight>
                <a:schemeClr val="lt1"/>
              </a:highlight>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    } catch (ex) {</a:t>
            </a:r>
            <a:endParaRPr b="0" i="0" sz="1350" u="none" cap="none" strike="noStrike">
              <a:solidFill>
                <a:srgbClr val="2F3235"/>
              </a:solidFill>
              <a:highlight>
                <a:schemeClr val="lt1"/>
              </a:highlight>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        print('cannot divide by 0');</a:t>
            </a:r>
            <a:endParaRPr b="0" i="0" sz="1350" u="none" cap="none" strike="noStrike">
              <a:solidFill>
                <a:srgbClr val="2F3235"/>
              </a:solidFill>
              <a:highlight>
                <a:schemeClr val="lt1"/>
              </a:highlight>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    }</a:t>
            </a:r>
            <a:endParaRPr b="0" i="0" sz="1350" u="none" cap="none" strike="noStrike">
              <a:solidFill>
                <a:srgbClr val="666666"/>
              </a:solidFill>
              <a:highlight>
                <a:schemeClr val="lt1"/>
              </a:highlight>
              <a:latin typeface="Arial"/>
              <a:ea typeface="Arial"/>
              <a:cs typeface="Arial"/>
              <a:sym typeface="Arial"/>
            </a:endParaRPr>
          </a:p>
        </p:txBody>
      </p:sp>
      <p:sp>
        <p:nvSpPr>
          <p:cNvPr id="1935" name="Google Shape;1935;g20791056435_0_79"/>
          <p:cNvSpPr txBox="1"/>
          <p:nvPr/>
        </p:nvSpPr>
        <p:spPr>
          <a:xfrm>
            <a:off x="5415250" y="2031975"/>
            <a:ext cx="5937600" cy="4666800"/>
          </a:xfrm>
          <a:prstGeom prst="rect">
            <a:avLst/>
          </a:prstGeom>
          <a:noFill/>
          <a:ln>
            <a:noFill/>
          </a:ln>
        </p:spPr>
        <p:txBody>
          <a:bodyPr anchorCtr="0" anchor="t" bIns="91425" lIns="91425" spcFirstLastPara="1" rIns="91425" wrap="square" tIns="91425">
            <a:spAutoFit/>
          </a:bodyPr>
          <a:lstStyle/>
          <a:p>
            <a:pPr indent="-314325" lvl="0" marL="457200" marR="0" rtl="0" algn="l">
              <a:lnSpc>
                <a:spcPct val="115000"/>
              </a:lnSpc>
              <a:spcBef>
                <a:spcPts val="1100"/>
              </a:spcBef>
              <a:spcAft>
                <a:spcPts val="0"/>
              </a:spcAft>
              <a:buClr>
                <a:srgbClr val="666666"/>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Dart nous permet aussi d'exécuter un code appelé qu'une erreur se soit produite ou non. Pour cela, nous pouvons utiliser le</a:t>
            </a:r>
            <a:r>
              <a:rPr b="1" i="0" lang="en-US" sz="1350" u="none" cap="none" strike="noStrike">
                <a:solidFill>
                  <a:srgbClr val="2F3235"/>
                </a:solidFill>
                <a:highlight>
                  <a:schemeClr val="lt1"/>
                </a:highlight>
                <a:latin typeface="Arial"/>
                <a:ea typeface="Arial"/>
                <a:cs typeface="Arial"/>
                <a:sym typeface="Arial"/>
              </a:rPr>
              <a:t> finally</a:t>
            </a:r>
            <a:r>
              <a:rPr b="0" i="0" lang="en-US" sz="1250" u="none" cap="none" strike="noStrike">
                <a:solidFill>
                  <a:srgbClr val="2F3235"/>
                </a:solidFill>
                <a:highlight>
                  <a:srgbClr val="F7F7FA"/>
                </a:highlight>
                <a:latin typeface="Courier New"/>
                <a:ea typeface="Courier New"/>
                <a:cs typeface="Courier New"/>
                <a:sym typeface="Courier New"/>
              </a:rPr>
              <a:t> </a:t>
            </a:r>
            <a:r>
              <a:rPr b="0" i="0" lang="en-US" sz="1350" u="none" cap="none" strike="noStrike">
                <a:solidFill>
                  <a:schemeClr val="dk1"/>
                </a:solidFill>
                <a:highlight>
                  <a:schemeClr val="lt1"/>
                </a:highlight>
                <a:latin typeface="Arial"/>
                <a:ea typeface="Arial"/>
                <a:cs typeface="Arial"/>
                <a:sym typeface="Arial"/>
              </a:rPr>
              <a:t>bloc. </a:t>
            </a:r>
            <a:endParaRPr b="0" i="0" sz="1300" u="none" cap="none" strike="noStrike">
              <a:solidFill>
                <a:schemeClr val="dk1"/>
              </a:solidFill>
              <a:latin typeface="Arial"/>
              <a:ea typeface="Arial"/>
              <a:cs typeface="Arial"/>
              <a:sym typeface="Arial"/>
            </a:endParaRPr>
          </a:p>
          <a:p>
            <a:pPr indent="0" lvl="0" marL="0" marR="0" rtl="0" algn="l">
              <a:lnSpc>
                <a:spcPct val="115000"/>
              </a:lnSpc>
              <a:spcBef>
                <a:spcPts val="200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L</a:t>
            </a:r>
            <a:r>
              <a:rPr b="0" i="0" lang="en-US" sz="1300" u="none" cap="none" strike="noStrike">
                <a:solidFill>
                  <a:schemeClr val="dk1"/>
                </a:solidFill>
                <a:latin typeface="Arial"/>
                <a:ea typeface="Arial"/>
                <a:cs typeface="Arial"/>
                <a:sym typeface="Arial"/>
              </a:rPr>
              <a:t>e </a:t>
            </a:r>
            <a:r>
              <a:rPr b="1" i="0" lang="en-US" sz="1350" u="none" cap="none" strike="noStrike">
                <a:solidFill>
                  <a:srgbClr val="2F3235"/>
                </a:solidFill>
                <a:highlight>
                  <a:schemeClr val="lt1"/>
                </a:highlight>
                <a:latin typeface="Arial"/>
                <a:ea typeface="Arial"/>
                <a:cs typeface="Arial"/>
                <a:sym typeface="Arial"/>
              </a:rPr>
              <a:t>finally</a:t>
            </a:r>
            <a:r>
              <a:rPr b="0" i="0" lang="en-US" sz="1250" u="none" cap="none" strike="noStrike">
                <a:solidFill>
                  <a:srgbClr val="2F3235"/>
                </a:solidFill>
                <a:highlight>
                  <a:srgbClr val="F7F7FA"/>
                </a:highlight>
                <a:latin typeface="Courier New"/>
                <a:ea typeface="Courier New"/>
                <a:cs typeface="Courier New"/>
                <a:sym typeface="Courier New"/>
              </a:rPr>
              <a:t> </a:t>
            </a:r>
            <a:r>
              <a:rPr b="0" i="0" lang="en-US" sz="1350" u="none" cap="none" strike="noStrike">
                <a:solidFill>
                  <a:schemeClr val="dk1"/>
                </a:solidFill>
                <a:highlight>
                  <a:schemeClr val="lt1"/>
                </a:highlight>
                <a:latin typeface="Arial"/>
                <a:ea typeface="Arial"/>
                <a:cs typeface="Arial"/>
                <a:sym typeface="Arial"/>
              </a:rPr>
              <a:t>bloc est par exemple souvent utilisé pour arrêter une sorte d'animation de chargement qui s'affichait pendant l'appel.</a:t>
            </a:r>
            <a:endParaRPr b="0" i="0" sz="1300" u="none" cap="none" strike="noStrike">
              <a:solidFill>
                <a:schemeClr val="dk1"/>
              </a:solidFill>
              <a:latin typeface="Arial"/>
              <a:ea typeface="Arial"/>
              <a:cs typeface="Arial"/>
              <a:sym typeface="Arial"/>
            </a:endParaRPr>
          </a:p>
          <a:p>
            <a:pPr indent="0" lvl="0" marL="203200" marR="50800" rtl="0" algn="l">
              <a:lnSpc>
                <a:spcPct val="150000"/>
              </a:lnSpc>
              <a:spcBef>
                <a:spcPts val="200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void </a:t>
            </a:r>
            <a:r>
              <a:rPr b="1" i="0" lang="en-US" sz="1350" u="none" cap="none" strike="noStrike">
                <a:solidFill>
                  <a:srgbClr val="2F3235"/>
                </a:solidFill>
                <a:highlight>
                  <a:schemeClr val="lt1"/>
                </a:highlight>
                <a:latin typeface="Arial"/>
                <a:ea typeface="Arial"/>
                <a:cs typeface="Arial"/>
                <a:sym typeface="Arial"/>
              </a:rPr>
              <a:t>main</a:t>
            </a:r>
            <a:r>
              <a:rPr b="0" i="0" lang="en-US" sz="1350" u="none" cap="none" strike="noStrike">
                <a:solidFill>
                  <a:srgbClr val="2F3235"/>
                </a:solidFill>
                <a:highlight>
                  <a:schemeClr val="lt1"/>
                </a:highlight>
                <a:latin typeface="Arial"/>
                <a:ea typeface="Arial"/>
                <a:cs typeface="Arial"/>
                <a:sym typeface="Arial"/>
              </a:rPr>
              <a:t>() {</a:t>
            </a:r>
            <a:endParaRPr b="0" i="0" sz="1350" u="none" cap="none" strike="noStrike">
              <a:solidFill>
                <a:srgbClr val="2F3235"/>
              </a:solidFill>
              <a:highlight>
                <a:schemeClr val="lt1"/>
              </a:highlight>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 int a = 1, b = 0;</a:t>
            </a:r>
            <a:endParaRPr b="0" i="0" sz="1350" u="none" cap="none" strike="noStrike">
              <a:solidFill>
                <a:srgbClr val="2F3235"/>
              </a:solidFill>
              <a:highlight>
                <a:schemeClr val="lt1"/>
              </a:highlight>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    try {</a:t>
            </a:r>
            <a:endParaRPr b="0" i="0" sz="1350" u="none" cap="none" strike="noStrike">
              <a:solidFill>
                <a:srgbClr val="2F3235"/>
              </a:solidFill>
              <a:highlight>
                <a:schemeClr val="lt1"/>
              </a:highlight>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        int result = a ~/ b;</a:t>
            </a:r>
            <a:endParaRPr b="0" i="0" sz="1350" u="none" cap="none" strike="noStrike">
              <a:solidFill>
                <a:srgbClr val="2F3235"/>
              </a:solidFill>
              <a:highlight>
                <a:schemeClr val="lt1"/>
              </a:highlight>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    } catch (ex) {</a:t>
            </a:r>
            <a:endParaRPr b="0" i="0" sz="1350" u="none" cap="none" strike="noStrike">
              <a:solidFill>
                <a:srgbClr val="2F3235"/>
              </a:solidFill>
              <a:highlight>
                <a:schemeClr val="lt1"/>
              </a:highlight>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        print('cannot divide by 0');</a:t>
            </a:r>
            <a:endParaRPr b="0" i="0" sz="1350" u="none" cap="none" strike="noStrike">
              <a:solidFill>
                <a:srgbClr val="2F3235"/>
              </a:solidFill>
              <a:highlight>
                <a:schemeClr val="lt1"/>
              </a:highlight>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    } </a:t>
            </a:r>
            <a:r>
              <a:rPr b="1" i="0" lang="en-US" sz="1350" u="none" cap="none" strike="noStrike">
                <a:solidFill>
                  <a:srgbClr val="2F3235"/>
                </a:solidFill>
                <a:highlight>
                  <a:schemeClr val="lt1"/>
                </a:highlight>
                <a:latin typeface="Arial"/>
                <a:ea typeface="Arial"/>
                <a:cs typeface="Arial"/>
                <a:sym typeface="Arial"/>
              </a:rPr>
              <a:t>finally</a:t>
            </a:r>
            <a:r>
              <a:rPr b="0" i="0" lang="en-US" sz="1350" u="none" cap="none" strike="noStrike">
                <a:solidFill>
                  <a:srgbClr val="2F3235"/>
                </a:solidFill>
                <a:highlight>
                  <a:schemeClr val="lt1"/>
                </a:highlight>
                <a:latin typeface="Arial"/>
                <a:ea typeface="Arial"/>
                <a:cs typeface="Arial"/>
                <a:sym typeface="Arial"/>
              </a:rPr>
              <a:t> { </a:t>
            </a:r>
            <a:endParaRPr b="0" i="0" sz="1350" u="none" cap="none" strike="noStrike">
              <a:solidFill>
                <a:srgbClr val="2F3235"/>
              </a:solidFill>
              <a:highlight>
                <a:schemeClr val="lt1"/>
              </a:highlight>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        print('finally block executed'); </a:t>
            </a:r>
            <a:endParaRPr b="0" i="0" sz="1350" u="none" cap="none" strike="noStrike">
              <a:solidFill>
                <a:srgbClr val="2F3235"/>
              </a:solidFill>
              <a:highlight>
                <a:schemeClr val="lt1"/>
              </a:highlight>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    }</a:t>
            </a:r>
            <a:endParaRPr b="0" i="0" sz="1350" u="none" cap="none" strike="noStrike">
              <a:solidFill>
                <a:srgbClr val="2F3235"/>
              </a:solidFill>
              <a:highlight>
                <a:schemeClr val="lt1"/>
              </a:highlight>
              <a:latin typeface="Arial"/>
              <a:ea typeface="Arial"/>
              <a:cs typeface="Arial"/>
              <a:sym typeface="Arial"/>
            </a:endParaRPr>
          </a:p>
          <a:p>
            <a:pPr indent="0" lvl="0" marL="203200" marR="50800" rtl="0" algn="l">
              <a:lnSpc>
                <a:spcPct val="150000"/>
              </a:lnSpc>
              <a:spcBef>
                <a:spcPts val="0"/>
              </a:spcBef>
              <a:spcAft>
                <a:spcPts val="0"/>
              </a:spcAft>
              <a:buClr>
                <a:schemeClr val="dk1"/>
              </a:buClr>
              <a:buSzPts val="1100"/>
              <a:buFont typeface="Arial"/>
              <a:buNone/>
            </a:pPr>
            <a:r>
              <a:rPr b="0" i="0" lang="en-US" sz="1350" u="none" cap="none" strike="noStrike">
                <a:solidFill>
                  <a:srgbClr val="2F3235"/>
                </a:solidFill>
                <a:highlight>
                  <a:schemeClr val="lt1"/>
                </a:highlight>
                <a:latin typeface="Arial"/>
                <a:ea typeface="Arial"/>
                <a:cs typeface="Arial"/>
                <a:sym typeface="Arial"/>
              </a:rPr>
              <a:t>}</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9" name="Shape 1939"/>
        <p:cNvGrpSpPr/>
        <p:nvPr/>
      </p:nvGrpSpPr>
      <p:grpSpPr>
        <a:xfrm>
          <a:off x="0" y="0"/>
          <a:ext cx="0" cy="0"/>
          <a:chOff x="0" y="0"/>
          <a:chExt cx="0" cy="0"/>
        </a:xfrm>
      </p:grpSpPr>
      <p:sp>
        <p:nvSpPr>
          <p:cNvPr id="1940" name="Google Shape;1940;g2056e4bea95_0_85"/>
          <p:cNvSpPr txBox="1"/>
          <p:nvPr>
            <p:ph idx="1"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SzPts val="1600"/>
              <a:buNone/>
            </a:pPr>
            <a:r>
              <a:t/>
            </a:r>
            <a:endParaRPr/>
          </a:p>
          <a:p>
            <a:pPr indent="-342900" lvl="0" marL="342900" rtl="0" algn="l">
              <a:lnSpc>
                <a:spcPct val="100000"/>
              </a:lnSpc>
              <a:spcBef>
                <a:spcPts val="0"/>
              </a:spcBef>
              <a:spcAft>
                <a:spcPts val="0"/>
              </a:spcAft>
              <a:buClr>
                <a:schemeClr val="dk1"/>
              </a:buClr>
              <a:buSzPts val="1600"/>
              <a:buChar char="•"/>
            </a:pPr>
            <a:r>
              <a:rPr lang="en-US">
                <a:solidFill>
                  <a:schemeClr val="dk1"/>
                </a:solidFill>
              </a:rPr>
              <a:t>Cycle de vie d’un widget</a:t>
            </a:r>
            <a:endParaRPr>
              <a:solidFill>
                <a:schemeClr val="dk1"/>
              </a:solidFill>
            </a:endParaRPr>
          </a:p>
          <a:p>
            <a:pPr indent="-342900" lvl="0" marL="342900" rtl="0" algn="l">
              <a:lnSpc>
                <a:spcPct val="100000"/>
              </a:lnSpc>
              <a:spcBef>
                <a:spcPts val="0"/>
              </a:spcBef>
              <a:spcAft>
                <a:spcPts val="0"/>
              </a:spcAft>
              <a:buClr>
                <a:schemeClr val="dk1"/>
              </a:buClr>
              <a:buSzPts val="1600"/>
              <a:buChar char="•"/>
            </a:pPr>
            <a:r>
              <a:rPr lang="en-US">
                <a:solidFill>
                  <a:schemeClr val="dk1"/>
                </a:solidFill>
              </a:rPr>
              <a:t>Widgets de base : Text, Row, Column, Stack et Container</a:t>
            </a:r>
            <a:endParaRPr>
              <a:solidFill>
                <a:schemeClr val="dk1"/>
              </a:solidFill>
            </a:endParaRPr>
          </a:p>
          <a:p>
            <a:pPr indent="-342900" lvl="0" marL="342900" rtl="0" algn="l">
              <a:lnSpc>
                <a:spcPct val="100000"/>
              </a:lnSpc>
              <a:spcBef>
                <a:spcPts val="0"/>
              </a:spcBef>
              <a:spcAft>
                <a:spcPts val="0"/>
              </a:spcAft>
              <a:buClr>
                <a:schemeClr val="dk1"/>
              </a:buClr>
              <a:buSzPts val="1600"/>
              <a:buChar char="•"/>
            </a:pPr>
            <a:r>
              <a:rPr lang="en-US">
                <a:solidFill>
                  <a:schemeClr val="dk1"/>
                </a:solidFill>
              </a:rPr>
              <a:t>Widgets Material Design</a:t>
            </a:r>
            <a:endParaRPr>
              <a:solidFill>
                <a:schemeClr val="dk1"/>
              </a:solidFill>
            </a:endParaRPr>
          </a:p>
          <a:p>
            <a:pPr indent="-342900" lvl="0" marL="342900" rtl="0" algn="l">
              <a:lnSpc>
                <a:spcPct val="100000"/>
              </a:lnSpc>
              <a:spcBef>
                <a:spcPts val="0"/>
              </a:spcBef>
              <a:spcAft>
                <a:spcPts val="0"/>
              </a:spcAft>
              <a:buClr>
                <a:schemeClr val="dk1"/>
              </a:buClr>
              <a:buSzPts val="1600"/>
              <a:buChar char="•"/>
            </a:pPr>
            <a:r>
              <a:rPr lang="en-US">
                <a:solidFill>
                  <a:schemeClr val="dk1"/>
                </a:solidFill>
              </a:rPr>
              <a:t>Avantages du Hot Reload et Hot Restart </a:t>
            </a:r>
            <a:endParaRPr>
              <a:solidFill>
                <a:schemeClr val="dk1"/>
              </a:solidFill>
            </a:endParaRPr>
          </a:p>
        </p:txBody>
      </p:sp>
      <p:sp>
        <p:nvSpPr>
          <p:cNvPr id="1941" name="Google Shape;1941;g2056e4bea95_0_85"/>
          <p:cNvSpPr txBox="1"/>
          <p:nvPr>
            <p:ph idx="2" type="body"/>
          </p:nvPr>
        </p:nvSpPr>
        <p:spPr>
          <a:xfrm>
            <a:off x="8480683" y="6132986"/>
            <a:ext cx="1689300" cy="7200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2400"/>
              <a:buNone/>
            </a:pPr>
            <a:r>
              <a:rPr lang="en-US"/>
              <a:t>05 heures</a:t>
            </a:r>
            <a:endParaRPr b="1" sz="2400">
              <a:solidFill>
                <a:srgbClr val="FFFFFF"/>
              </a:solidFill>
            </a:endParaRPr>
          </a:p>
        </p:txBody>
      </p:sp>
      <p:sp>
        <p:nvSpPr>
          <p:cNvPr id="1942" name="Google Shape;1942;g2056e4bea95_0_85"/>
          <p:cNvSpPr txBox="1"/>
          <p:nvPr>
            <p:ph idx="3"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7800"/>
              </a:buClr>
              <a:buSzPts val="2800"/>
              <a:buNone/>
            </a:pPr>
            <a:r>
              <a:rPr lang="en-US"/>
              <a:t>Chapitre 3</a:t>
            </a:r>
            <a:endParaRPr b="1">
              <a:solidFill>
                <a:srgbClr val="FF7800"/>
              </a:solidFill>
            </a:endParaRPr>
          </a:p>
        </p:txBody>
      </p:sp>
      <p:sp>
        <p:nvSpPr>
          <p:cNvPr id="1943" name="Google Shape;1943;g2056e4bea95_0_85"/>
          <p:cNvSpPr txBox="1"/>
          <p:nvPr>
            <p:ph idx="4"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FF7800"/>
              </a:buClr>
              <a:buSzPts val="2400"/>
              <a:buNone/>
            </a:pPr>
            <a:r>
              <a:rPr lang="en-US"/>
              <a:t>Utilisation des widgets de base</a:t>
            </a:r>
            <a:endParaRPr b="1" sz="2400">
              <a:solidFill>
                <a:srgbClr val="FF78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7" name="Shape 1947"/>
        <p:cNvGrpSpPr/>
        <p:nvPr/>
      </p:nvGrpSpPr>
      <p:grpSpPr>
        <a:xfrm>
          <a:off x="0" y="0"/>
          <a:ext cx="0" cy="0"/>
          <a:chOff x="0" y="0"/>
          <a:chExt cx="0" cy="0"/>
        </a:xfrm>
      </p:grpSpPr>
      <p:sp>
        <p:nvSpPr>
          <p:cNvPr id="1948" name="Google Shape;1948;g2056e4bea95_0_92"/>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7800"/>
              </a:buClr>
              <a:buSzPts val="2800"/>
              <a:buNone/>
            </a:pPr>
            <a:r>
              <a:rPr lang="en-US"/>
              <a:t>Chapitre 3</a:t>
            </a:r>
            <a:endParaRPr/>
          </a:p>
        </p:txBody>
      </p:sp>
      <p:sp>
        <p:nvSpPr>
          <p:cNvPr id="1949" name="Google Shape;1949;g2056e4bea95_0_92"/>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FF7800"/>
              </a:buClr>
              <a:buSzPts val="2400"/>
              <a:buNone/>
            </a:pPr>
            <a:r>
              <a:rPr lang="en-US"/>
              <a:t>Utilisation des widgets de base</a:t>
            </a:r>
            <a:endParaRPr/>
          </a:p>
          <a:p>
            <a:pPr indent="0" lvl="0" marL="0" rtl="0" algn="l">
              <a:lnSpc>
                <a:spcPct val="100000"/>
              </a:lnSpc>
              <a:spcBef>
                <a:spcPts val="0"/>
              </a:spcBef>
              <a:spcAft>
                <a:spcPts val="0"/>
              </a:spcAft>
              <a:buClr>
                <a:srgbClr val="FF7800"/>
              </a:buClr>
              <a:buSzPts val="2400"/>
              <a:buNone/>
            </a:pPr>
            <a:r>
              <a:t/>
            </a:r>
            <a:endParaRPr/>
          </a:p>
        </p:txBody>
      </p:sp>
      <p:sp>
        <p:nvSpPr>
          <p:cNvPr id="1950" name="Google Shape;1950;g2056e4bea95_0_92"/>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marR="0" rtl="0" algn="l">
              <a:lnSpc>
                <a:spcPct val="115000"/>
              </a:lnSpc>
              <a:spcBef>
                <a:spcPts val="1200"/>
              </a:spcBef>
              <a:spcAft>
                <a:spcPts val="0"/>
              </a:spcAft>
              <a:buSzPts val="1600"/>
              <a:buNone/>
            </a:pPr>
            <a:r>
              <a:t/>
            </a:r>
            <a:endParaRPr>
              <a:solidFill>
                <a:srgbClr val="D1D1D1"/>
              </a:solidFill>
            </a:endParaRPr>
          </a:p>
          <a:p>
            <a:pPr indent="-342900" lvl="0" marL="342900" rtl="0" algn="l">
              <a:lnSpc>
                <a:spcPct val="100000"/>
              </a:lnSpc>
              <a:spcBef>
                <a:spcPts val="0"/>
              </a:spcBef>
              <a:spcAft>
                <a:spcPts val="0"/>
              </a:spcAft>
              <a:buClr>
                <a:schemeClr val="accent2"/>
              </a:buClr>
              <a:buSzPts val="1600"/>
              <a:buAutoNum type="arabicPeriod"/>
            </a:pPr>
            <a:r>
              <a:rPr b="1" lang="en-US">
                <a:solidFill>
                  <a:schemeClr val="accent2"/>
                </a:solidFill>
              </a:rPr>
              <a:t>Cycle de vie d’un widget</a:t>
            </a:r>
            <a:endParaRPr b="1">
              <a:solidFill>
                <a:schemeClr val="accent2"/>
              </a:solidFill>
            </a:endParaRPr>
          </a:p>
          <a:p>
            <a:pPr indent="-342900" lvl="0" marL="342900" rtl="0" algn="l">
              <a:lnSpc>
                <a:spcPct val="100000"/>
              </a:lnSpc>
              <a:spcBef>
                <a:spcPts val="0"/>
              </a:spcBef>
              <a:spcAft>
                <a:spcPts val="0"/>
              </a:spcAft>
              <a:buClr>
                <a:srgbClr val="D1D1D1"/>
              </a:buClr>
              <a:buSzPts val="1600"/>
              <a:buAutoNum type="arabicPeriod"/>
            </a:pPr>
            <a:r>
              <a:rPr lang="en-US">
                <a:solidFill>
                  <a:srgbClr val="D1D1D1"/>
                </a:solidFill>
              </a:rPr>
              <a:t>Widgets de base : Text, Row, Column, Stack et Container</a:t>
            </a:r>
            <a:endParaRPr>
              <a:solidFill>
                <a:srgbClr val="D1D1D1"/>
              </a:solidFill>
            </a:endParaRPr>
          </a:p>
          <a:p>
            <a:pPr indent="-342900" lvl="0" marL="342900" rtl="0" algn="l">
              <a:lnSpc>
                <a:spcPct val="100000"/>
              </a:lnSpc>
              <a:spcBef>
                <a:spcPts val="0"/>
              </a:spcBef>
              <a:spcAft>
                <a:spcPts val="0"/>
              </a:spcAft>
              <a:buClr>
                <a:srgbClr val="D1D1D1"/>
              </a:buClr>
              <a:buSzPts val="1600"/>
              <a:buAutoNum type="arabicPeriod"/>
            </a:pPr>
            <a:r>
              <a:rPr lang="en-US">
                <a:solidFill>
                  <a:srgbClr val="D1D1D1"/>
                </a:solidFill>
              </a:rPr>
              <a:t>Widgets Material Design</a:t>
            </a:r>
            <a:endParaRPr>
              <a:solidFill>
                <a:srgbClr val="D1D1D1"/>
              </a:solidFill>
            </a:endParaRPr>
          </a:p>
          <a:p>
            <a:pPr indent="-342900" lvl="0" marL="342900" rtl="0" algn="l">
              <a:lnSpc>
                <a:spcPct val="100000"/>
              </a:lnSpc>
              <a:spcBef>
                <a:spcPts val="0"/>
              </a:spcBef>
              <a:spcAft>
                <a:spcPts val="0"/>
              </a:spcAft>
              <a:buClr>
                <a:srgbClr val="D1D1D1"/>
              </a:buClr>
              <a:buSzPts val="1600"/>
              <a:buAutoNum type="arabicPeriod"/>
            </a:pPr>
            <a:r>
              <a:rPr lang="en-US">
                <a:solidFill>
                  <a:srgbClr val="D1D1D1"/>
                </a:solidFill>
              </a:rPr>
              <a:t>Avantages du Hot Reload et Hot Restart </a:t>
            </a:r>
            <a:endParaRPr>
              <a:solidFill>
                <a:srgbClr val="D1D1D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5"/>
          <p:cNvSpPr txBox="1"/>
          <p:nvPr>
            <p:ph idx="1"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chemeClr val="dk1"/>
              </a:buClr>
              <a:buSzPts val="1600"/>
              <a:buChar char="•"/>
            </a:pPr>
            <a:r>
              <a:rPr lang="en-US" sz="1600">
                <a:solidFill>
                  <a:schemeClr val="dk1"/>
                </a:solidFill>
              </a:rPr>
              <a:t> les </a:t>
            </a:r>
            <a:r>
              <a:rPr lang="en-US">
                <a:solidFill>
                  <a:schemeClr val="dk1"/>
                </a:solidFill>
              </a:rPr>
              <a:t>a</a:t>
            </a:r>
            <a:r>
              <a:rPr lang="en-US" sz="1600">
                <a:solidFill>
                  <a:schemeClr val="dk1"/>
                </a:solidFill>
              </a:rPr>
              <a:t>vantages et les limites de Cordova</a:t>
            </a:r>
            <a:endParaRPr>
              <a:solidFill>
                <a:schemeClr val="dk1"/>
              </a:solidFill>
            </a:endParaRPr>
          </a:p>
          <a:p>
            <a:pPr indent="-342900" lvl="0" marL="342900" rtl="0" algn="l">
              <a:lnSpc>
                <a:spcPct val="100000"/>
              </a:lnSpc>
              <a:spcBef>
                <a:spcPts val="600"/>
              </a:spcBef>
              <a:spcAft>
                <a:spcPts val="0"/>
              </a:spcAft>
              <a:buClr>
                <a:schemeClr val="dk1"/>
              </a:buClr>
              <a:buSzPts val="1600"/>
              <a:buChar char="•"/>
            </a:pPr>
            <a:r>
              <a:rPr lang="en-US" sz="1600">
                <a:solidFill>
                  <a:schemeClr val="dk1"/>
                </a:solidFill>
              </a:rPr>
              <a:t>Le </a:t>
            </a:r>
            <a:r>
              <a:rPr lang="en-US">
                <a:solidFill>
                  <a:schemeClr val="dk1"/>
                </a:solidFill>
              </a:rPr>
              <a:t>f</a:t>
            </a:r>
            <a:r>
              <a:rPr lang="en-US" sz="1600">
                <a:solidFill>
                  <a:schemeClr val="dk1"/>
                </a:solidFill>
              </a:rPr>
              <a:t>onctionnement technique de Cordova</a:t>
            </a:r>
            <a:endParaRPr>
              <a:solidFill>
                <a:schemeClr val="dk1"/>
              </a:solidFill>
            </a:endParaRPr>
          </a:p>
          <a:p>
            <a:pPr indent="-342900" lvl="0" marL="342900" rtl="0" algn="l">
              <a:lnSpc>
                <a:spcPct val="100000"/>
              </a:lnSpc>
              <a:spcBef>
                <a:spcPts val="600"/>
              </a:spcBef>
              <a:spcAft>
                <a:spcPts val="0"/>
              </a:spcAft>
              <a:buClr>
                <a:schemeClr val="dk1"/>
              </a:buClr>
              <a:buSzPts val="1600"/>
              <a:buChar char="•"/>
            </a:pPr>
            <a:r>
              <a:rPr lang="en-US" sz="1600">
                <a:solidFill>
                  <a:schemeClr val="dk1"/>
                </a:solidFill>
              </a:rPr>
              <a:t>Les </a:t>
            </a:r>
            <a:r>
              <a:rPr lang="en-US">
                <a:solidFill>
                  <a:schemeClr val="dk1"/>
                </a:solidFill>
              </a:rPr>
              <a:t>o</a:t>
            </a:r>
            <a:r>
              <a:rPr lang="en-US" sz="1600">
                <a:solidFill>
                  <a:schemeClr val="dk1"/>
                </a:solidFill>
              </a:rPr>
              <a:t>utils Cordova</a:t>
            </a:r>
            <a:endParaRPr>
              <a:solidFill>
                <a:schemeClr val="dk1"/>
              </a:solidFill>
            </a:endParaRPr>
          </a:p>
        </p:txBody>
      </p:sp>
      <p:sp>
        <p:nvSpPr>
          <p:cNvPr id="1531" name="Google Shape;1531;p5"/>
          <p:cNvSpPr txBox="1"/>
          <p:nvPr>
            <p:ph idx="2"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2400"/>
              <a:buNone/>
            </a:pPr>
            <a:r>
              <a:rPr lang="en-US"/>
              <a:t>03 heures</a:t>
            </a:r>
            <a:endParaRPr b="1" sz="2400">
              <a:solidFill>
                <a:srgbClr val="FFFFFF"/>
              </a:solidFill>
            </a:endParaRPr>
          </a:p>
        </p:txBody>
      </p:sp>
      <p:sp>
        <p:nvSpPr>
          <p:cNvPr id="1532" name="Google Shape;1532;p5"/>
          <p:cNvSpPr txBox="1"/>
          <p:nvPr>
            <p:ph idx="3"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7842"/>
              </a:buClr>
              <a:buSzPts val="2800"/>
              <a:buNone/>
            </a:pPr>
            <a:r>
              <a:rPr b="1" lang="en-US">
                <a:solidFill>
                  <a:srgbClr val="007842"/>
                </a:solidFill>
              </a:rPr>
              <a:t>CHAPITRE 1</a:t>
            </a:r>
            <a:endParaRPr/>
          </a:p>
        </p:txBody>
      </p:sp>
      <p:sp>
        <p:nvSpPr>
          <p:cNvPr id="1533" name="Google Shape;1533;p5"/>
          <p:cNvSpPr txBox="1"/>
          <p:nvPr>
            <p:ph idx="4"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7842"/>
              </a:buClr>
              <a:buSzPts val="2400"/>
              <a:buNone/>
            </a:pPr>
            <a:r>
              <a:rPr b="1" lang="en-US" sz="2400">
                <a:solidFill>
                  <a:srgbClr val="007842"/>
                </a:solidFill>
              </a:rPr>
              <a:t>Introduire Cordova/ionic</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4" name="Shape 1954"/>
        <p:cNvGrpSpPr/>
        <p:nvPr/>
      </p:nvGrpSpPr>
      <p:grpSpPr>
        <a:xfrm>
          <a:off x="0" y="0"/>
          <a:ext cx="0" cy="0"/>
          <a:chOff x="0" y="0"/>
          <a:chExt cx="0" cy="0"/>
        </a:xfrm>
      </p:grpSpPr>
      <p:sp>
        <p:nvSpPr>
          <p:cNvPr id="1955" name="Google Shape;1955;g2056e4bea95_0_98"/>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1956" name="Google Shape;1956;g2056e4bea95_0_98"/>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FF7800"/>
              </a:buClr>
              <a:buSzPts val="1600"/>
              <a:buNone/>
            </a:pPr>
            <a:r>
              <a:rPr lang="en-US"/>
              <a:t>Widget</a:t>
            </a:r>
            <a:endParaRPr b="1" sz="1600">
              <a:solidFill>
                <a:srgbClr val="FF7800"/>
              </a:solidFill>
            </a:endParaRPr>
          </a:p>
        </p:txBody>
      </p:sp>
      <p:sp>
        <p:nvSpPr>
          <p:cNvPr id="1957" name="Google Shape;1957;g2056e4bea95_0_98"/>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69444"/>
              <a:buFont typeface="Calibri"/>
              <a:buNone/>
            </a:pPr>
            <a:r>
              <a:rPr lang="en-US"/>
              <a:t>03 - </a:t>
            </a:r>
            <a:r>
              <a:rPr lang="en-US" sz="2400"/>
              <a:t>Utilisation des widgets de base</a:t>
            </a:r>
            <a:endParaRPr sz="2400"/>
          </a:p>
        </p:txBody>
      </p:sp>
      <p:sp>
        <p:nvSpPr>
          <p:cNvPr id="1958" name="Google Shape;1958;g2056e4bea95_0_98"/>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t>Cycle de vie d’un widget</a:t>
            </a:r>
            <a:endParaRPr b="1" sz="1600">
              <a:solidFill>
                <a:srgbClr val="FF7800"/>
              </a:solidFill>
            </a:endParaRPr>
          </a:p>
        </p:txBody>
      </p:sp>
      <p:sp>
        <p:nvSpPr>
          <p:cNvPr id="1959" name="Google Shape;1959;g2056e4bea95_0_98"/>
          <p:cNvSpPr txBox="1"/>
          <p:nvPr/>
        </p:nvSpPr>
        <p:spPr>
          <a:xfrm>
            <a:off x="812850" y="2098325"/>
            <a:ext cx="9329100" cy="2638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Dans Flutter, tout ce qui apparaît dans l’interface utilisateur s’appelle widget et ils héritent tous de la class</a:t>
            </a:r>
            <a:r>
              <a:rPr b="0" i="0" lang="en-US" sz="1400" u="none" cap="none" strike="noStrike">
                <a:solidFill>
                  <a:schemeClr val="dk1"/>
                </a:solidFill>
                <a:highlight>
                  <a:schemeClr val="lt1"/>
                </a:highlight>
                <a:latin typeface="Roboto"/>
                <a:ea typeface="Roboto"/>
                <a:cs typeface="Roboto"/>
                <a:sym typeface="Roboto"/>
              </a:rPr>
              <a:t>e </a:t>
            </a:r>
            <a:r>
              <a:rPr b="1" i="0" lang="en-US" sz="1400" u="none" cap="none" strike="noStrike">
                <a:solidFill>
                  <a:schemeClr val="dk1"/>
                </a:solidFill>
                <a:highlight>
                  <a:schemeClr val="lt1"/>
                </a:highlight>
                <a:latin typeface="Roboto"/>
                <a:ea typeface="Roboto"/>
                <a:cs typeface="Roboto"/>
                <a:sym typeface="Roboto"/>
              </a:rPr>
              <a:t>Widget</a:t>
            </a:r>
            <a:r>
              <a:rPr b="0" i="0" lang="en-US" sz="1400" u="none" cap="none" strike="noStrike">
                <a:solidFill>
                  <a:schemeClr val="dk1"/>
                </a:solidFill>
                <a:highlight>
                  <a:schemeClr val="lt1"/>
                </a:highlight>
                <a:latin typeface="Roboto"/>
                <a:ea typeface="Roboto"/>
                <a:cs typeface="Roboto"/>
                <a:sym typeface="Roboto"/>
              </a:rPr>
              <a:t>. </a:t>
            </a:r>
            <a:endParaRPr b="0" i="0" sz="1400" u="none" cap="none" strike="noStrike">
              <a:solidFill>
                <a:schemeClr val="dk1"/>
              </a:solidFill>
              <a:highlight>
                <a:schemeClr val="lt1"/>
              </a:highlight>
              <a:latin typeface="Roboto"/>
              <a:ea typeface="Roboto"/>
              <a:cs typeface="Roboto"/>
              <a:sym typeface="Roboto"/>
            </a:endParaRPr>
          </a:p>
          <a:p>
            <a:pPr indent="0" lvl="0" marL="0" marR="0" rtl="0" algn="l">
              <a:lnSpc>
                <a:spcPct val="115000"/>
              </a:lnSpc>
              <a:spcBef>
                <a:spcPts val="150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Lorsque vous créez une interface utilisateur dans Flutter, vous le faites en attachant chaque widget à l’écran de l’application afin qu’il s’adapte exactement à l’endroit où vous le souhaitez.</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150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Les widgets Flutter sont organisés dans une arborescence de parents-enfants, pour former ce que vous voyez à l’écran. Cette arborescence est tous les widgets que vous utilisez pour construire l’application, c’est-à-dire que le code que vous écrivez créera cette structure.‌‌</a:t>
            </a:r>
            <a:endParaRPr b="0" i="0" sz="1300" u="none" cap="none" strike="noStrike">
              <a:solidFill>
                <a:schemeClr val="dk1"/>
              </a:solidFill>
              <a:highlight>
                <a:schemeClr val="lt1"/>
              </a:highlight>
              <a:latin typeface="Roboto"/>
              <a:ea typeface="Roboto"/>
              <a:cs typeface="Roboto"/>
              <a:sym typeface="Roboto"/>
            </a:endParaRPr>
          </a:p>
          <a:p>
            <a:pPr indent="0" lvl="0" marL="0" marR="0" rtl="0" algn="l">
              <a:lnSpc>
                <a:spcPct val="115000"/>
              </a:lnSpc>
              <a:spcBef>
                <a:spcPts val="1500"/>
              </a:spcBef>
              <a:spcAft>
                <a:spcPts val="1500"/>
              </a:spcAft>
              <a:buClr>
                <a:schemeClr val="dk1"/>
              </a:buClr>
              <a:buSzPts val="1100"/>
              <a:buFont typeface="Arial"/>
              <a:buNone/>
            </a:pPr>
            <a:r>
              <a:t/>
            </a:r>
            <a:endParaRPr b="0" i="0" sz="1400" u="none" cap="none" strike="noStrike">
              <a:solidFill>
                <a:srgbClr val="51585F"/>
              </a:solidFill>
              <a:highlight>
                <a:schemeClr val="lt1"/>
              </a:highlight>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3" name="Shape 1963"/>
        <p:cNvGrpSpPr/>
        <p:nvPr/>
      </p:nvGrpSpPr>
      <p:grpSpPr>
        <a:xfrm>
          <a:off x="0" y="0"/>
          <a:ext cx="0" cy="0"/>
          <a:chOff x="0" y="0"/>
          <a:chExt cx="0" cy="0"/>
        </a:xfrm>
      </p:grpSpPr>
      <p:sp>
        <p:nvSpPr>
          <p:cNvPr id="1964" name="Google Shape;1964;g20791056435_0_89"/>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1965" name="Google Shape;1965;g20791056435_0_89"/>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FF7800"/>
              </a:buClr>
              <a:buSzPts val="1600"/>
              <a:buNone/>
            </a:pPr>
            <a:r>
              <a:rPr lang="en-US"/>
              <a:t>Cycle de vie d’un Stateless widget</a:t>
            </a:r>
            <a:endParaRPr b="1" sz="1600">
              <a:solidFill>
                <a:srgbClr val="FF7800"/>
              </a:solidFill>
            </a:endParaRPr>
          </a:p>
        </p:txBody>
      </p:sp>
      <p:sp>
        <p:nvSpPr>
          <p:cNvPr id="1966" name="Google Shape;1966;g20791056435_0_89"/>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69444"/>
              <a:buFont typeface="Calibri"/>
              <a:buNone/>
            </a:pPr>
            <a:r>
              <a:rPr lang="en-US"/>
              <a:t>03 - </a:t>
            </a:r>
            <a:r>
              <a:rPr lang="en-US" sz="2400"/>
              <a:t>Utilisation des widgets de base</a:t>
            </a:r>
            <a:endParaRPr sz="2400"/>
          </a:p>
        </p:txBody>
      </p:sp>
      <p:sp>
        <p:nvSpPr>
          <p:cNvPr id="1967" name="Google Shape;1967;g20791056435_0_89"/>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t>Cycle de vie d’un widget</a:t>
            </a:r>
            <a:endParaRPr b="1" sz="1600">
              <a:solidFill>
                <a:srgbClr val="FF7800"/>
              </a:solidFill>
            </a:endParaRPr>
          </a:p>
        </p:txBody>
      </p:sp>
      <p:sp>
        <p:nvSpPr>
          <p:cNvPr id="1968" name="Google Shape;1968;g20791056435_0_89"/>
          <p:cNvSpPr txBox="1"/>
          <p:nvPr/>
        </p:nvSpPr>
        <p:spPr>
          <a:xfrm>
            <a:off x="5876650" y="4735400"/>
            <a:ext cx="22389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Cycle de vie  de Stateless Widget</a:t>
            </a:r>
            <a:endParaRPr b="0" i="0" sz="1400" u="none" cap="none" strike="noStrike">
              <a:solidFill>
                <a:srgbClr val="000000"/>
              </a:solidFill>
              <a:latin typeface="Calibri"/>
              <a:ea typeface="Calibri"/>
              <a:cs typeface="Calibri"/>
              <a:sym typeface="Calibri"/>
            </a:endParaRPr>
          </a:p>
        </p:txBody>
      </p:sp>
      <p:sp>
        <p:nvSpPr>
          <p:cNvPr id="1969" name="Google Shape;1969;g20791056435_0_89"/>
          <p:cNvSpPr/>
          <p:nvPr/>
        </p:nvSpPr>
        <p:spPr>
          <a:xfrm>
            <a:off x="6128400" y="2703675"/>
            <a:ext cx="1617000" cy="4449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Constructeur</a:t>
            </a:r>
            <a:endParaRPr b="0" i="0" sz="1400" u="none" cap="none" strike="noStrike">
              <a:solidFill>
                <a:schemeClr val="lt1"/>
              </a:solidFill>
              <a:latin typeface="Arial"/>
              <a:ea typeface="Arial"/>
              <a:cs typeface="Arial"/>
              <a:sym typeface="Arial"/>
            </a:endParaRPr>
          </a:p>
        </p:txBody>
      </p:sp>
      <p:sp>
        <p:nvSpPr>
          <p:cNvPr id="1970" name="Google Shape;1970;g20791056435_0_89"/>
          <p:cNvSpPr/>
          <p:nvPr/>
        </p:nvSpPr>
        <p:spPr>
          <a:xfrm>
            <a:off x="6128400" y="3694275"/>
            <a:ext cx="1617000" cy="4449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build(context)</a:t>
            </a:r>
            <a:endParaRPr b="0" i="0" sz="1400" u="none" cap="none" strike="noStrike">
              <a:solidFill>
                <a:schemeClr val="lt1"/>
              </a:solidFill>
              <a:latin typeface="Arial"/>
              <a:ea typeface="Arial"/>
              <a:cs typeface="Arial"/>
              <a:sym typeface="Arial"/>
            </a:endParaRPr>
          </a:p>
        </p:txBody>
      </p:sp>
      <p:cxnSp>
        <p:nvCxnSpPr>
          <p:cNvPr id="1971" name="Google Shape;1971;g20791056435_0_89"/>
          <p:cNvCxnSpPr>
            <a:stCxn id="1969" idx="2"/>
            <a:endCxn id="1970" idx="0"/>
          </p:cNvCxnSpPr>
          <p:nvPr/>
        </p:nvCxnSpPr>
        <p:spPr>
          <a:xfrm>
            <a:off x="6936900" y="3148575"/>
            <a:ext cx="0" cy="545700"/>
          </a:xfrm>
          <a:prstGeom prst="straightConnector1">
            <a:avLst/>
          </a:prstGeom>
          <a:noFill/>
          <a:ln cap="flat" cmpd="sng" w="9525">
            <a:solidFill>
              <a:schemeClr val="dk1"/>
            </a:solidFill>
            <a:prstDash val="solid"/>
            <a:round/>
            <a:headEnd len="sm" w="sm" type="none"/>
            <a:tailEnd len="med" w="med" type="stealth"/>
          </a:ln>
        </p:spPr>
      </p:cxnSp>
      <p:cxnSp>
        <p:nvCxnSpPr>
          <p:cNvPr id="1972" name="Google Shape;1972;g20791056435_0_89"/>
          <p:cNvCxnSpPr>
            <a:stCxn id="1970" idx="2"/>
          </p:cNvCxnSpPr>
          <p:nvPr/>
        </p:nvCxnSpPr>
        <p:spPr>
          <a:xfrm>
            <a:off x="6936900" y="4139175"/>
            <a:ext cx="11400" cy="466500"/>
          </a:xfrm>
          <a:prstGeom prst="straightConnector1">
            <a:avLst/>
          </a:prstGeom>
          <a:noFill/>
          <a:ln cap="flat" cmpd="sng" w="9525">
            <a:solidFill>
              <a:schemeClr val="dk1"/>
            </a:solidFill>
            <a:prstDash val="solid"/>
            <a:round/>
            <a:headEnd len="sm" w="sm" type="none"/>
            <a:tailEnd len="sm" w="sm" type="none"/>
          </a:ln>
        </p:spPr>
      </p:cxnSp>
      <p:cxnSp>
        <p:nvCxnSpPr>
          <p:cNvPr id="1973" name="Google Shape;1973;g20791056435_0_89"/>
          <p:cNvCxnSpPr/>
          <p:nvPr/>
        </p:nvCxnSpPr>
        <p:spPr>
          <a:xfrm rot="10800000">
            <a:off x="5622350" y="4604625"/>
            <a:ext cx="1331100" cy="0"/>
          </a:xfrm>
          <a:prstGeom prst="straightConnector1">
            <a:avLst/>
          </a:prstGeom>
          <a:noFill/>
          <a:ln cap="flat" cmpd="sng" w="9525">
            <a:solidFill>
              <a:schemeClr val="dk1"/>
            </a:solidFill>
            <a:prstDash val="solid"/>
            <a:round/>
            <a:headEnd len="sm" w="sm" type="none"/>
            <a:tailEnd len="sm" w="sm" type="none"/>
          </a:ln>
        </p:spPr>
      </p:cxnSp>
      <p:cxnSp>
        <p:nvCxnSpPr>
          <p:cNvPr id="1974" name="Google Shape;1974;g20791056435_0_89"/>
          <p:cNvCxnSpPr/>
          <p:nvPr/>
        </p:nvCxnSpPr>
        <p:spPr>
          <a:xfrm rot="10800000">
            <a:off x="5626575" y="3920525"/>
            <a:ext cx="4200" cy="692400"/>
          </a:xfrm>
          <a:prstGeom prst="straightConnector1">
            <a:avLst/>
          </a:prstGeom>
          <a:noFill/>
          <a:ln cap="flat" cmpd="sng" w="9525">
            <a:solidFill>
              <a:schemeClr val="dk1"/>
            </a:solidFill>
            <a:prstDash val="solid"/>
            <a:round/>
            <a:headEnd len="sm" w="sm" type="none"/>
            <a:tailEnd len="sm" w="sm" type="none"/>
          </a:ln>
        </p:spPr>
      </p:cxnSp>
      <p:cxnSp>
        <p:nvCxnSpPr>
          <p:cNvPr id="1975" name="Google Shape;1975;g20791056435_0_89"/>
          <p:cNvCxnSpPr>
            <a:endCxn id="1970" idx="1"/>
          </p:cNvCxnSpPr>
          <p:nvPr/>
        </p:nvCxnSpPr>
        <p:spPr>
          <a:xfrm flipH="1" rot="10800000">
            <a:off x="5634900" y="3916725"/>
            <a:ext cx="493500" cy="12300"/>
          </a:xfrm>
          <a:prstGeom prst="straightConnector1">
            <a:avLst/>
          </a:prstGeom>
          <a:noFill/>
          <a:ln cap="flat" cmpd="sng" w="9525">
            <a:solidFill>
              <a:schemeClr val="dk1"/>
            </a:solidFill>
            <a:prstDash val="solid"/>
            <a:round/>
            <a:headEnd len="sm" w="sm" type="none"/>
            <a:tailEnd len="med" w="med" type="triangle"/>
          </a:ln>
        </p:spPr>
      </p:cxnSp>
      <p:sp>
        <p:nvSpPr>
          <p:cNvPr id="1976" name="Google Shape;1976;g20791056435_0_89"/>
          <p:cNvSpPr txBox="1"/>
          <p:nvPr/>
        </p:nvSpPr>
        <p:spPr>
          <a:xfrm>
            <a:off x="866925" y="2448225"/>
            <a:ext cx="4267200" cy="1119507"/>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50"/>
              <a:buFont typeface="Arial"/>
              <a:buNone/>
            </a:pPr>
            <a:r>
              <a:rPr b="0" i="0" lang="en-US" sz="1350" u="none" cap="none" strike="noStrike">
                <a:solidFill>
                  <a:srgbClr val="292929"/>
                </a:solidFill>
                <a:highlight>
                  <a:srgbClr val="FFFFFF"/>
                </a:highlight>
                <a:latin typeface="Arial"/>
                <a:ea typeface="Arial"/>
                <a:cs typeface="Arial"/>
                <a:sym typeface="Arial"/>
              </a:rPr>
              <a:t>Si votre classe s'étend de Stateless Widget, cela signifie que cette page crée simplement des conceptions de widgets et ne les modifie pas.</a:t>
            </a:r>
            <a:endParaRPr b="0" i="0" sz="135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0" name="Shape 1980"/>
        <p:cNvGrpSpPr/>
        <p:nvPr/>
      </p:nvGrpSpPr>
      <p:grpSpPr>
        <a:xfrm>
          <a:off x="0" y="0"/>
          <a:ext cx="0" cy="0"/>
          <a:chOff x="0" y="0"/>
          <a:chExt cx="0" cy="0"/>
        </a:xfrm>
      </p:grpSpPr>
      <p:sp>
        <p:nvSpPr>
          <p:cNvPr id="1981" name="Google Shape;1981;g208e35e6ece_0_17"/>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1982" name="Google Shape;1982;g208e35e6ece_0_17"/>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FF7800"/>
              </a:buClr>
              <a:buSzPts val="1600"/>
              <a:buNone/>
            </a:pPr>
            <a:r>
              <a:rPr lang="en-US"/>
              <a:t>Cycle de vie d’un Stateful widget</a:t>
            </a:r>
            <a:endParaRPr b="1" sz="1600">
              <a:solidFill>
                <a:srgbClr val="FF7800"/>
              </a:solidFill>
            </a:endParaRPr>
          </a:p>
        </p:txBody>
      </p:sp>
      <p:sp>
        <p:nvSpPr>
          <p:cNvPr id="1983" name="Google Shape;1983;g208e35e6ece_0_17"/>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69444"/>
              <a:buFont typeface="Calibri"/>
              <a:buNone/>
            </a:pPr>
            <a:r>
              <a:rPr lang="en-US"/>
              <a:t>03 - </a:t>
            </a:r>
            <a:r>
              <a:rPr lang="en-US" sz="2400"/>
              <a:t>Utilisation des widgets de base</a:t>
            </a:r>
            <a:endParaRPr sz="2400"/>
          </a:p>
        </p:txBody>
      </p:sp>
      <p:sp>
        <p:nvSpPr>
          <p:cNvPr id="1984" name="Google Shape;1984;g208e35e6ece_0_17"/>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t>Cycle de vie d’un widget</a:t>
            </a:r>
            <a:endParaRPr b="1" sz="1600">
              <a:solidFill>
                <a:srgbClr val="FF7800"/>
              </a:solidFill>
            </a:endParaRPr>
          </a:p>
        </p:txBody>
      </p:sp>
      <p:sp>
        <p:nvSpPr>
          <p:cNvPr id="1985" name="Google Shape;1985;g208e35e6ece_0_17"/>
          <p:cNvSpPr txBox="1"/>
          <p:nvPr/>
        </p:nvSpPr>
        <p:spPr>
          <a:xfrm>
            <a:off x="812850" y="2098325"/>
            <a:ext cx="9329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500"/>
              </a:spcAft>
              <a:buClr>
                <a:srgbClr val="000000"/>
              </a:buClr>
              <a:buSzPts val="1400"/>
              <a:buFont typeface="Arial"/>
              <a:buNone/>
            </a:pPr>
            <a:r>
              <a:t/>
            </a:r>
            <a:endParaRPr b="0" i="0" sz="1400" u="none" cap="none" strike="noStrike">
              <a:solidFill>
                <a:srgbClr val="51585F"/>
              </a:solidFill>
              <a:highlight>
                <a:schemeClr val="lt1"/>
              </a:highlight>
              <a:latin typeface="Roboto"/>
              <a:ea typeface="Roboto"/>
              <a:cs typeface="Roboto"/>
              <a:sym typeface="Roboto"/>
            </a:endParaRPr>
          </a:p>
        </p:txBody>
      </p:sp>
      <p:sp>
        <p:nvSpPr>
          <p:cNvPr id="1986" name="Google Shape;1986;g208e35e6ece_0_17"/>
          <p:cNvSpPr txBox="1"/>
          <p:nvPr/>
        </p:nvSpPr>
        <p:spPr>
          <a:xfrm>
            <a:off x="7281975" y="6098600"/>
            <a:ext cx="4267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Cycle de vie  de Stateful Widget</a:t>
            </a:r>
            <a:endParaRPr b="0" i="0" sz="1400" u="none" cap="none" strike="noStrike">
              <a:solidFill>
                <a:srgbClr val="000000"/>
              </a:solidFill>
              <a:latin typeface="Calibri"/>
              <a:ea typeface="Calibri"/>
              <a:cs typeface="Calibri"/>
              <a:sym typeface="Calibri"/>
            </a:endParaRPr>
          </a:p>
        </p:txBody>
      </p:sp>
      <p:sp>
        <p:nvSpPr>
          <p:cNvPr id="1987" name="Google Shape;1987;g208e35e6ece_0_17"/>
          <p:cNvSpPr/>
          <p:nvPr/>
        </p:nvSpPr>
        <p:spPr>
          <a:xfrm>
            <a:off x="4671975" y="1616650"/>
            <a:ext cx="2152800" cy="2317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988" name="Google Shape;1988;g208e35e6ece_0_17"/>
          <p:cNvGraphicFramePr/>
          <p:nvPr/>
        </p:nvGraphicFramePr>
        <p:xfrm>
          <a:off x="4962775" y="2457450"/>
          <a:ext cx="3000000" cy="3000000"/>
        </p:xfrm>
        <a:graphic>
          <a:graphicData uri="http://schemas.openxmlformats.org/drawingml/2006/table">
            <a:tbl>
              <a:tblPr>
                <a:noFill/>
                <a:tableStyleId>{8C5B1D34-AC5E-4CA8-AB9D-9A7DF458329E}</a:tableStyleId>
              </a:tblPr>
              <a:tblGrid>
                <a:gridCol w="1638300"/>
              </a:tblGrid>
              <a:tr h="396200">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t>Constructeur</a:t>
                      </a:r>
                      <a:endParaRPr sz="1300" u="none" cap="none" strike="noStrike"/>
                    </a:p>
                  </a:txBody>
                  <a:tcPr marT="91425" marB="91425" marR="91425" marL="91425"/>
                </a:tc>
              </a:tr>
            </a:tbl>
          </a:graphicData>
        </a:graphic>
      </p:graphicFrame>
      <p:graphicFrame>
        <p:nvGraphicFramePr>
          <p:cNvPr id="1989" name="Google Shape;1989;g208e35e6ece_0_17"/>
          <p:cNvGraphicFramePr/>
          <p:nvPr/>
        </p:nvGraphicFramePr>
        <p:xfrm>
          <a:off x="4962775" y="3298450"/>
          <a:ext cx="3000000" cy="3000000"/>
        </p:xfrm>
        <a:graphic>
          <a:graphicData uri="http://schemas.openxmlformats.org/drawingml/2006/table">
            <a:tbl>
              <a:tblPr>
                <a:noFill/>
                <a:tableStyleId>{8C5B1D34-AC5E-4CA8-AB9D-9A7DF458329E}</a:tableStyleId>
              </a:tblPr>
              <a:tblGrid>
                <a:gridCol w="1638300"/>
              </a:tblGrid>
              <a:tr h="396200">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t>createState</a:t>
                      </a:r>
                      <a:endParaRPr sz="1300" u="none" cap="none" strike="noStrike"/>
                    </a:p>
                  </a:txBody>
                  <a:tcPr marT="91425" marB="91425" marR="91425" marL="91425"/>
                </a:tc>
              </a:tr>
            </a:tbl>
          </a:graphicData>
        </a:graphic>
      </p:graphicFrame>
      <p:cxnSp>
        <p:nvCxnSpPr>
          <p:cNvPr id="1990" name="Google Shape;1990;g208e35e6ece_0_17"/>
          <p:cNvCxnSpPr/>
          <p:nvPr/>
        </p:nvCxnSpPr>
        <p:spPr>
          <a:xfrm>
            <a:off x="5729400" y="2876850"/>
            <a:ext cx="0" cy="419100"/>
          </a:xfrm>
          <a:prstGeom prst="straightConnector1">
            <a:avLst/>
          </a:prstGeom>
          <a:noFill/>
          <a:ln cap="flat" cmpd="sng" w="9525">
            <a:solidFill>
              <a:schemeClr val="dk2"/>
            </a:solidFill>
            <a:prstDash val="solid"/>
            <a:round/>
            <a:headEnd len="sm" w="sm" type="none"/>
            <a:tailEnd len="med" w="med" type="triangle"/>
          </a:ln>
        </p:spPr>
      </p:cxnSp>
      <p:sp>
        <p:nvSpPr>
          <p:cNvPr id="1991" name="Google Shape;1991;g208e35e6ece_0_17"/>
          <p:cNvSpPr/>
          <p:nvPr/>
        </p:nvSpPr>
        <p:spPr>
          <a:xfrm>
            <a:off x="7281975" y="1616650"/>
            <a:ext cx="4267200" cy="445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992" name="Google Shape;1992;g208e35e6ece_0_17"/>
          <p:cNvGraphicFramePr/>
          <p:nvPr/>
        </p:nvGraphicFramePr>
        <p:xfrm>
          <a:off x="8806238" y="2146638"/>
          <a:ext cx="3000000" cy="3000000"/>
        </p:xfrm>
        <a:graphic>
          <a:graphicData uri="http://schemas.openxmlformats.org/drawingml/2006/table">
            <a:tbl>
              <a:tblPr>
                <a:noFill/>
                <a:tableStyleId>{8C5B1D34-AC5E-4CA8-AB9D-9A7DF458329E}</a:tableStyleId>
              </a:tblPr>
              <a:tblGrid>
                <a:gridCol w="1704725"/>
              </a:tblGrid>
              <a:tr h="388600">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t>initState</a:t>
                      </a:r>
                      <a:endParaRPr sz="1300" u="none" cap="none" strike="noStrike"/>
                    </a:p>
                  </a:txBody>
                  <a:tcPr marT="91425" marB="91425" marR="91425" marL="91425"/>
                </a:tc>
              </a:tr>
            </a:tbl>
          </a:graphicData>
        </a:graphic>
      </p:graphicFrame>
      <p:graphicFrame>
        <p:nvGraphicFramePr>
          <p:cNvPr id="1993" name="Google Shape;1993;g208e35e6ece_0_17"/>
          <p:cNvGraphicFramePr/>
          <p:nvPr/>
        </p:nvGraphicFramePr>
        <p:xfrm>
          <a:off x="8563238" y="2961013"/>
          <a:ext cx="3000000" cy="3000000"/>
        </p:xfrm>
        <a:graphic>
          <a:graphicData uri="http://schemas.openxmlformats.org/drawingml/2006/table">
            <a:tbl>
              <a:tblPr>
                <a:noFill/>
                <a:tableStyleId>{8C5B1D34-AC5E-4CA8-AB9D-9A7DF458329E}</a:tableStyleId>
              </a:tblPr>
              <a:tblGrid>
                <a:gridCol w="2219075"/>
              </a:tblGrid>
              <a:tr h="516875">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didChangeDependencies</a:t>
                      </a:r>
                      <a:endParaRPr sz="1300" u="none" cap="none" strike="noStrike"/>
                    </a:p>
                  </a:txBody>
                  <a:tcPr marT="91425" marB="91425" marR="91425" marL="91425"/>
                </a:tc>
              </a:tr>
            </a:tbl>
          </a:graphicData>
        </a:graphic>
      </p:graphicFrame>
      <p:graphicFrame>
        <p:nvGraphicFramePr>
          <p:cNvPr id="1994" name="Google Shape;1994;g208e35e6ece_0_17"/>
          <p:cNvGraphicFramePr/>
          <p:nvPr/>
        </p:nvGraphicFramePr>
        <p:xfrm>
          <a:off x="9172950" y="4286250"/>
          <a:ext cx="3000000" cy="3000000"/>
        </p:xfrm>
        <a:graphic>
          <a:graphicData uri="http://schemas.openxmlformats.org/drawingml/2006/table">
            <a:tbl>
              <a:tblPr>
                <a:noFill/>
                <a:tableStyleId>{8C5B1D34-AC5E-4CA8-AB9D-9A7DF458329E}</a:tableStyleId>
              </a:tblPr>
              <a:tblGrid>
                <a:gridCol w="971300"/>
              </a:tblGrid>
              <a:tr h="388600">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t>build</a:t>
                      </a:r>
                      <a:endParaRPr sz="1300" u="none" cap="none" strike="noStrike"/>
                    </a:p>
                  </a:txBody>
                  <a:tcPr marT="91425" marB="91425" marR="91425" marL="91425"/>
                </a:tc>
              </a:tr>
            </a:tbl>
          </a:graphicData>
        </a:graphic>
      </p:graphicFrame>
      <p:graphicFrame>
        <p:nvGraphicFramePr>
          <p:cNvPr id="1995" name="Google Shape;1995;g208e35e6ece_0_17"/>
          <p:cNvGraphicFramePr/>
          <p:nvPr/>
        </p:nvGraphicFramePr>
        <p:xfrm>
          <a:off x="9172950" y="3676650"/>
          <a:ext cx="3000000" cy="3000000"/>
        </p:xfrm>
        <a:graphic>
          <a:graphicData uri="http://schemas.openxmlformats.org/drawingml/2006/table">
            <a:tbl>
              <a:tblPr>
                <a:noFill/>
                <a:tableStyleId>{8C5B1D34-AC5E-4CA8-AB9D-9A7DF458329E}</a:tableStyleId>
              </a:tblPr>
              <a:tblGrid>
                <a:gridCol w="971300"/>
              </a:tblGrid>
              <a:tr h="388600">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t>dirty</a:t>
                      </a:r>
                      <a:endParaRPr sz="1300" u="none" cap="none" strike="noStrike"/>
                    </a:p>
                  </a:txBody>
                  <a:tcPr marT="91425" marB="91425" marR="91425" marL="91425"/>
                </a:tc>
              </a:tr>
            </a:tbl>
          </a:graphicData>
        </a:graphic>
      </p:graphicFrame>
      <p:graphicFrame>
        <p:nvGraphicFramePr>
          <p:cNvPr id="1996" name="Google Shape;1996;g208e35e6ece_0_17"/>
          <p:cNvGraphicFramePr/>
          <p:nvPr/>
        </p:nvGraphicFramePr>
        <p:xfrm>
          <a:off x="9187113" y="5505450"/>
          <a:ext cx="3000000" cy="3000000"/>
        </p:xfrm>
        <a:graphic>
          <a:graphicData uri="http://schemas.openxmlformats.org/drawingml/2006/table">
            <a:tbl>
              <a:tblPr>
                <a:noFill/>
                <a:tableStyleId>{8C5B1D34-AC5E-4CA8-AB9D-9A7DF458329E}</a:tableStyleId>
              </a:tblPr>
              <a:tblGrid>
                <a:gridCol w="971300"/>
              </a:tblGrid>
              <a:tr h="388600">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t>dispose</a:t>
                      </a:r>
                      <a:endParaRPr sz="1300" u="none" cap="none" strike="noStrike"/>
                    </a:p>
                  </a:txBody>
                  <a:tcPr marT="91425" marB="91425" marR="91425" marL="91425"/>
                </a:tc>
              </a:tr>
            </a:tbl>
          </a:graphicData>
        </a:graphic>
      </p:graphicFrame>
      <p:graphicFrame>
        <p:nvGraphicFramePr>
          <p:cNvPr id="1997" name="Google Shape;1997;g208e35e6ece_0_17"/>
          <p:cNvGraphicFramePr/>
          <p:nvPr/>
        </p:nvGraphicFramePr>
        <p:xfrm>
          <a:off x="9172950" y="4895825"/>
          <a:ext cx="3000000" cy="3000000"/>
        </p:xfrm>
        <a:graphic>
          <a:graphicData uri="http://schemas.openxmlformats.org/drawingml/2006/table">
            <a:tbl>
              <a:tblPr>
                <a:noFill/>
                <a:tableStyleId>{8C5B1D34-AC5E-4CA8-AB9D-9A7DF458329E}</a:tableStyleId>
              </a:tblPr>
              <a:tblGrid>
                <a:gridCol w="971300"/>
              </a:tblGrid>
              <a:tr h="320025">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t>clean</a:t>
                      </a:r>
                      <a:endParaRPr sz="1300" u="none" cap="none" strike="noStrike"/>
                    </a:p>
                  </a:txBody>
                  <a:tcPr marT="91425" marB="91425" marR="91425" marL="91425"/>
                </a:tc>
              </a:tr>
            </a:tbl>
          </a:graphicData>
        </a:graphic>
      </p:graphicFrame>
      <p:graphicFrame>
        <p:nvGraphicFramePr>
          <p:cNvPr id="1998" name="Google Shape;1998;g208e35e6ece_0_17"/>
          <p:cNvGraphicFramePr/>
          <p:nvPr/>
        </p:nvGraphicFramePr>
        <p:xfrm>
          <a:off x="10315950" y="4286250"/>
          <a:ext cx="3000000" cy="3000000"/>
        </p:xfrm>
        <a:graphic>
          <a:graphicData uri="http://schemas.openxmlformats.org/drawingml/2006/table">
            <a:tbl>
              <a:tblPr>
                <a:noFill/>
                <a:tableStyleId>{8C5B1D34-AC5E-4CA8-AB9D-9A7DF458329E}</a:tableStyleId>
              </a:tblPr>
              <a:tblGrid>
                <a:gridCol w="971300"/>
              </a:tblGrid>
              <a:tr h="38860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setState</a:t>
                      </a:r>
                      <a:endParaRPr sz="1300" u="none" cap="none" strike="noStrike"/>
                    </a:p>
                  </a:txBody>
                  <a:tcPr marT="91425" marB="91425" marR="91425" marL="91425"/>
                </a:tc>
              </a:tr>
            </a:tbl>
          </a:graphicData>
        </a:graphic>
      </p:graphicFrame>
      <p:graphicFrame>
        <p:nvGraphicFramePr>
          <p:cNvPr id="1999" name="Google Shape;1999;g208e35e6ece_0_17"/>
          <p:cNvGraphicFramePr/>
          <p:nvPr/>
        </p:nvGraphicFramePr>
        <p:xfrm>
          <a:off x="7511075" y="4286250"/>
          <a:ext cx="3000000" cy="3000000"/>
        </p:xfrm>
        <a:graphic>
          <a:graphicData uri="http://schemas.openxmlformats.org/drawingml/2006/table">
            <a:tbl>
              <a:tblPr>
                <a:noFill/>
                <a:tableStyleId>{8C5B1D34-AC5E-4CA8-AB9D-9A7DF458329E}</a:tableStyleId>
              </a:tblPr>
              <a:tblGrid>
                <a:gridCol w="1490175"/>
              </a:tblGrid>
              <a:tr h="609575">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t>didUpdateWidget</a:t>
                      </a:r>
                      <a:endParaRPr sz="1300" u="none" cap="none" strike="noStrike"/>
                    </a:p>
                  </a:txBody>
                  <a:tcPr marT="91425" marB="91425" marR="91425" marL="91425"/>
                </a:tc>
              </a:tr>
            </a:tbl>
          </a:graphicData>
        </a:graphic>
      </p:graphicFrame>
      <p:sp>
        <p:nvSpPr>
          <p:cNvPr id="2000" name="Google Shape;2000;g208e35e6ece_0_17"/>
          <p:cNvSpPr txBox="1"/>
          <p:nvPr/>
        </p:nvSpPr>
        <p:spPr>
          <a:xfrm>
            <a:off x="7810550" y="1695375"/>
            <a:ext cx="3476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State</a:t>
            </a:r>
            <a:endParaRPr b="0" i="0" sz="1400" u="none" cap="none" strike="noStrike">
              <a:solidFill>
                <a:srgbClr val="000000"/>
              </a:solidFill>
              <a:latin typeface="Calibri"/>
              <a:ea typeface="Calibri"/>
              <a:cs typeface="Calibri"/>
              <a:sym typeface="Calibri"/>
            </a:endParaRPr>
          </a:p>
        </p:txBody>
      </p:sp>
      <p:sp>
        <p:nvSpPr>
          <p:cNvPr id="2001" name="Google Shape;2001;g208e35e6ece_0_17"/>
          <p:cNvSpPr txBox="1"/>
          <p:nvPr/>
        </p:nvSpPr>
        <p:spPr>
          <a:xfrm>
            <a:off x="4698150" y="1695375"/>
            <a:ext cx="2062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Stateful Widget</a:t>
            </a:r>
            <a:endParaRPr b="0" i="0" sz="1400" u="none" cap="none" strike="noStrike">
              <a:solidFill>
                <a:srgbClr val="000000"/>
              </a:solidFill>
              <a:latin typeface="Calibri"/>
              <a:ea typeface="Calibri"/>
              <a:cs typeface="Calibri"/>
              <a:sym typeface="Calibri"/>
            </a:endParaRPr>
          </a:p>
        </p:txBody>
      </p:sp>
      <p:cxnSp>
        <p:nvCxnSpPr>
          <p:cNvPr id="2002" name="Google Shape;2002;g208e35e6ece_0_17"/>
          <p:cNvCxnSpPr/>
          <p:nvPr/>
        </p:nvCxnSpPr>
        <p:spPr>
          <a:xfrm>
            <a:off x="9653700" y="2572050"/>
            <a:ext cx="9600" cy="390600"/>
          </a:xfrm>
          <a:prstGeom prst="straightConnector1">
            <a:avLst/>
          </a:prstGeom>
          <a:noFill/>
          <a:ln cap="flat" cmpd="sng" w="9525">
            <a:solidFill>
              <a:schemeClr val="dk2"/>
            </a:solidFill>
            <a:prstDash val="solid"/>
            <a:round/>
            <a:headEnd len="sm" w="sm" type="none"/>
            <a:tailEnd len="med" w="med" type="triangle"/>
          </a:ln>
        </p:spPr>
      </p:cxnSp>
      <p:cxnSp>
        <p:nvCxnSpPr>
          <p:cNvPr id="2003" name="Google Shape;2003;g208e35e6ece_0_17"/>
          <p:cNvCxnSpPr/>
          <p:nvPr/>
        </p:nvCxnSpPr>
        <p:spPr>
          <a:xfrm>
            <a:off x="9653700" y="5305725"/>
            <a:ext cx="9600" cy="219000"/>
          </a:xfrm>
          <a:prstGeom prst="straightConnector1">
            <a:avLst/>
          </a:prstGeom>
          <a:noFill/>
          <a:ln cap="flat" cmpd="sng" w="9525">
            <a:solidFill>
              <a:schemeClr val="dk2"/>
            </a:solidFill>
            <a:prstDash val="solid"/>
            <a:round/>
            <a:headEnd len="sm" w="sm" type="none"/>
            <a:tailEnd len="med" w="med" type="triangle"/>
          </a:ln>
        </p:spPr>
      </p:cxnSp>
      <p:cxnSp>
        <p:nvCxnSpPr>
          <p:cNvPr id="2004" name="Google Shape;2004;g208e35e6ece_0_17"/>
          <p:cNvCxnSpPr/>
          <p:nvPr/>
        </p:nvCxnSpPr>
        <p:spPr>
          <a:xfrm flipH="1" rot="10800000">
            <a:off x="10158525" y="5038950"/>
            <a:ext cx="685800" cy="9600"/>
          </a:xfrm>
          <a:prstGeom prst="straightConnector1">
            <a:avLst/>
          </a:prstGeom>
          <a:noFill/>
          <a:ln cap="flat" cmpd="sng" w="9525">
            <a:solidFill>
              <a:schemeClr val="dk2"/>
            </a:solidFill>
            <a:prstDash val="solid"/>
            <a:round/>
            <a:headEnd len="sm" w="sm" type="none"/>
            <a:tailEnd len="sm" w="sm" type="none"/>
          </a:ln>
        </p:spPr>
      </p:cxnSp>
      <p:cxnSp>
        <p:nvCxnSpPr>
          <p:cNvPr id="2005" name="Google Shape;2005;g208e35e6ece_0_17"/>
          <p:cNvCxnSpPr/>
          <p:nvPr/>
        </p:nvCxnSpPr>
        <p:spPr>
          <a:xfrm rot="10800000">
            <a:off x="10844325" y="4677075"/>
            <a:ext cx="0" cy="381000"/>
          </a:xfrm>
          <a:prstGeom prst="straightConnector1">
            <a:avLst/>
          </a:prstGeom>
          <a:noFill/>
          <a:ln cap="flat" cmpd="sng" w="9525">
            <a:solidFill>
              <a:schemeClr val="dk2"/>
            </a:solidFill>
            <a:prstDash val="solid"/>
            <a:round/>
            <a:headEnd len="sm" w="sm" type="none"/>
            <a:tailEnd len="med" w="med" type="triangle"/>
          </a:ln>
        </p:spPr>
      </p:cxnSp>
      <p:cxnSp>
        <p:nvCxnSpPr>
          <p:cNvPr id="2006" name="Google Shape;2006;g208e35e6ece_0_17"/>
          <p:cNvCxnSpPr/>
          <p:nvPr/>
        </p:nvCxnSpPr>
        <p:spPr>
          <a:xfrm>
            <a:off x="9672750" y="3476925"/>
            <a:ext cx="0" cy="247800"/>
          </a:xfrm>
          <a:prstGeom prst="straightConnector1">
            <a:avLst/>
          </a:prstGeom>
          <a:noFill/>
          <a:ln cap="flat" cmpd="sng" w="9525">
            <a:solidFill>
              <a:schemeClr val="dk2"/>
            </a:solidFill>
            <a:prstDash val="solid"/>
            <a:round/>
            <a:headEnd len="sm" w="sm" type="none"/>
            <a:tailEnd len="med" w="med" type="triangle"/>
          </a:ln>
        </p:spPr>
      </p:cxnSp>
      <p:cxnSp>
        <p:nvCxnSpPr>
          <p:cNvPr id="2007" name="Google Shape;2007;g208e35e6ece_0_17"/>
          <p:cNvCxnSpPr/>
          <p:nvPr/>
        </p:nvCxnSpPr>
        <p:spPr>
          <a:xfrm>
            <a:off x="9653700" y="4077000"/>
            <a:ext cx="0" cy="228600"/>
          </a:xfrm>
          <a:prstGeom prst="straightConnector1">
            <a:avLst/>
          </a:prstGeom>
          <a:noFill/>
          <a:ln cap="flat" cmpd="sng" w="9525">
            <a:solidFill>
              <a:schemeClr val="dk2"/>
            </a:solidFill>
            <a:prstDash val="solid"/>
            <a:round/>
            <a:headEnd len="sm" w="sm" type="none"/>
            <a:tailEnd len="med" w="med" type="triangle"/>
          </a:ln>
        </p:spPr>
      </p:cxnSp>
      <p:cxnSp>
        <p:nvCxnSpPr>
          <p:cNvPr id="2008" name="Google Shape;2008;g208e35e6ece_0_17"/>
          <p:cNvCxnSpPr/>
          <p:nvPr/>
        </p:nvCxnSpPr>
        <p:spPr>
          <a:xfrm flipH="1">
            <a:off x="8310675" y="5077125"/>
            <a:ext cx="876300" cy="9600"/>
          </a:xfrm>
          <a:prstGeom prst="straightConnector1">
            <a:avLst/>
          </a:prstGeom>
          <a:noFill/>
          <a:ln cap="flat" cmpd="sng" w="9525">
            <a:solidFill>
              <a:schemeClr val="dk2"/>
            </a:solidFill>
            <a:prstDash val="solid"/>
            <a:round/>
            <a:headEnd len="sm" w="sm" type="none"/>
            <a:tailEnd len="sm" w="sm" type="none"/>
          </a:ln>
        </p:spPr>
      </p:cxnSp>
      <p:cxnSp>
        <p:nvCxnSpPr>
          <p:cNvPr id="2009" name="Google Shape;2009;g208e35e6ece_0_17"/>
          <p:cNvCxnSpPr/>
          <p:nvPr/>
        </p:nvCxnSpPr>
        <p:spPr>
          <a:xfrm rot="10800000">
            <a:off x="8310675" y="4886550"/>
            <a:ext cx="0" cy="200100"/>
          </a:xfrm>
          <a:prstGeom prst="straightConnector1">
            <a:avLst/>
          </a:prstGeom>
          <a:noFill/>
          <a:ln cap="flat" cmpd="sng" w="9525">
            <a:solidFill>
              <a:schemeClr val="dk2"/>
            </a:solidFill>
            <a:prstDash val="solid"/>
            <a:round/>
            <a:headEnd len="sm" w="sm" type="none"/>
            <a:tailEnd len="med" w="med" type="triangle"/>
          </a:ln>
        </p:spPr>
      </p:cxnSp>
      <p:cxnSp>
        <p:nvCxnSpPr>
          <p:cNvPr id="2010" name="Google Shape;2010;g208e35e6ece_0_17"/>
          <p:cNvCxnSpPr/>
          <p:nvPr/>
        </p:nvCxnSpPr>
        <p:spPr>
          <a:xfrm rot="10800000">
            <a:off x="8268100" y="3881375"/>
            <a:ext cx="8100" cy="406200"/>
          </a:xfrm>
          <a:prstGeom prst="straightConnector1">
            <a:avLst/>
          </a:prstGeom>
          <a:noFill/>
          <a:ln cap="flat" cmpd="sng" w="9525">
            <a:solidFill>
              <a:schemeClr val="dk2"/>
            </a:solidFill>
            <a:prstDash val="solid"/>
            <a:round/>
            <a:headEnd len="sm" w="sm" type="none"/>
            <a:tailEnd len="sm" w="sm" type="none"/>
          </a:ln>
        </p:spPr>
      </p:cxnSp>
      <p:cxnSp>
        <p:nvCxnSpPr>
          <p:cNvPr id="2011" name="Google Shape;2011;g208e35e6ece_0_17"/>
          <p:cNvCxnSpPr/>
          <p:nvPr/>
        </p:nvCxnSpPr>
        <p:spPr>
          <a:xfrm>
            <a:off x="8255900" y="3867450"/>
            <a:ext cx="931200" cy="0"/>
          </a:xfrm>
          <a:prstGeom prst="straightConnector1">
            <a:avLst/>
          </a:prstGeom>
          <a:noFill/>
          <a:ln cap="flat" cmpd="sng" w="9525">
            <a:solidFill>
              <a:schemeClr val="dk2"/>
            </a:solidFill>
            <a:prstDash val="solid"/>
            <a:round/>
            <a:headEnd len="sm" w="sm" type="none"/>
            <a:tailEnd len="med" w="med" type="triangle"/>
          </a:ln>
        </p:spPr>
      </p:cxnSp>
      <p:cxnSp>
        <p:nvCxnSpPr>
          <p:cNvPr id="2012" name="Google Shape;2012;g208e35e6ece_0_17"/>
          <p:cNvCxnSpPr/>
          <p:nvPr/>
        </p:nvCxnSpPr>
        <p:spPr>
          <a:xfrm rot="10800000">
            <a:off x="10863375" y="3886575"/>
            <a:ext cx="0" cy="409500"/>
          </a:xfrm>
          <a:prstGeom prst="straightConnector1">
            <a:avLst/>
          </a:prstGeom>
          <a:noFill/>
          <a:ln cap="flat" cmpd="sng" w="9525">
            <a:solidFill>
              <a:schemeClr val="dk2"/>
            </a:solidFill>
            <a:prstDash val="solid"/>
            <a:round/>
            <a:headEnd len="sm" w="sm" type="none"/>
            <a:tailEnd len="sm" w="sm" type="none"/>
          </a:ln>
        </p:spPr>
      </p:cxnSp>
      <p:cxnSp>
        <p:nvCxnSpPr>
          <p:cNvPr id="2013" name="Google Shape;2013;g208e35e6ece_0_17"/>
          <p:cNvCxnSpPr/>
          <p:nvPr/>
        </p:nvCxnSpPr>
        <p:spPr>
          <a:xfrm rot="10800000">
            <a:off x="10177500" y="3867450"/>
            <a:ext cx="695400" cy="0"/>
          </a:xfrm>
          <a:prstGeom prst="straightConnector1">
            <a:avLst/>
          </a:prstGeom>
          <a:noFill/>
          <a:ln cap="flat" cmpd="sng" w="9525">
            <a:solidFill>
              <a:schemeClr val="dk2"/>
            </a:solidFill>
            <a:prstDash val="solid"/>
            <a:round/>
            <a:headEnd len="sm" w="sm" type="none"/>
            <a:tailEnd len="med" w="med" type="triangle"/>
          </a:ln>
        </p:spPr>
      </p:cxnSp>
      <p:cxnSp>
        <p:nvCxnSpPr>
          <p:cNvPr id="2014" name="Google Shape;2014;g208e35e6ece_0_17"/>
          <p:cNvCxnSpPr/>
          <p:nvPr/>
        </p:nvCxnSpPr>
        <p:spPr>
          <a:xfrm>
            <a:off x="9653700" y="4677075"/>
            <a:ext cx="9600" cy="238200"/>
          </a:xfrm>
          <a:prstGeom prst="straightConnector1">
            <a:avLst/>
          </a:prstGeom>
          <a:noFill/>
          <a:ln cap="flat" cmpd="sng" w="9525">
            <a:solidFill>
              <a:schemeClr val="dk2"/>
            </a:solidFill>
            <a:prstDash val="solid"/>
            <a:round/>
            <a:headEnd len="sm" w="sm" type="none"/>
            <a:tailEnd len="med" w="med" type="triangle"/>
          </a:ln>
        </p:spPr>
      </p:cxnSp>
      <p:cxnSp>
        <p:nvCxnSpPr>
          <p:cNvPr id="2015" name="Google Shape;2015;g208e35e6ece_0_17"/>
          <p:cNvCxnSpPr>
            <a:stCxn id="1987" idx="3"/>
          </p:cNvCxnSpPr>
          <p:nvPr/>
        </p:nvCxnSpPr>
        <p:spPr>
          <a:xfrm flipH="1" rot="10800000">
            <a:off x="6824775" y="2770000"/>
            <a:ext cx="481200" cy="5400"/>
          </a:xfrm>
          <a:prstGeom prst="straightConnector1">
            <a:avLst/>
          </a:prstGeom>
          <a:noFill/>
          <a:ln cap="flat" cmpd="sng" w="9525">
            <a:solidFill>
              <a:schemeClr val="dk2"/>
            </a:solidFill>
            <a:prstDash val="solid"/>
            <a:round/>
            <a:headEnd len="sm" w="sm" type="none"/>
            <a:tailEnd len="med" w="med" type="triangle"/>
          </a:ln>
        </p:spPr>
      </p:cxnSp>
      <p:sp>
        <p:nvSpPr>
          <p:cNvPr id="2016" name="Google Shape;2016;g208e35e6ece_0_17"/>
          <p:cNvSpPr txBox="1"/>
          <p:nvPr/>
        </p:nvSpPr>
        <p:spPr>
          <a:xfrm>
            <a:off x="638325" y="2448225"/>
            <a:ext cx="39561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50"/>
              <a:buFont typeface="Arial"/>
              <a:buNone/>
            </a:pPr>
            <a:r>
              <a:rPr b="0" i="0" lang="en-US" sz="1350" u="none" cap="none" strike="noStrike">
                <a:solidFill>
                  <a:srgbClr val="292929"/>
                </a:solidFill>
                <a:highlight>
                  <a:srgbClr val="FFFFFF"/>
                </a:highlight>
                <a:latin typeface="Arial"/>
                <a:ea typeface="Arial"/>
                <a:cs typeface="Arial"/>
                <a:sym typeface="Arial"/>
              </a:rPr>
              <a:t>Si votre classe s'étend de Stateful Widget, cela signifie que cette page crée des conceptions de widgets et ne les modifie pas.</a:t>
            </a:r>
            <a:endParaRPr b="0" i="0" sz="135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0" name="Shape 2020"/>
        <p:cNvGrpSpPr/>
        <p:nvPr/>
      </p:nvGrpSpPr>
      <p:grpSpPr>
        <a:xfrm>
          <a:off x="0" y="0"/>
          <a:ext cx="0" cy="0"/>
          <a:chOff x="0" y="0"/>
          <a:chExt cx="0" cy="0"/>
        </a:xfrm>
      </p:grpSpPr>
      <p:sp>
        <p:nvSpPr>
          <p:cNvPr id="2021" name="Google Shape;2021;g20791056435_0_99"/>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022" name="Google Shape;2022;g20791056435_0_99"/>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FF7800"/>
              </a:buClr>
              <a:buSzPts val="1600"/>
              <a:buNone/>
            </a:pPr>
            <a:r>
              <a:rPr lang="en-US"/>
              <a:t>Cycle de vie d’un widget</a:t>
            </a:r>
            <a:endParaRPr b="1" sz="1600">
              <a:solidFill>
                <a:srgbClr val="FF7800"/>
              </a:solidFill>
            </a:endParaRPr>
          </a:p>
        </p:txBody>
      </p:sp>
      <p:sp>
        <p:nvSpPr>
          <p:cNvPr id="2023" name="Google Shape;2023;g20791056435_0_99"/>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69444"/>
              <a:buFont typeface="Calibri"/>
              <a:buNone/>
            </a:pPr>
            <a:r>
              <a:rPr lang="en-US"/>
              <a:t>03 - </a:t>
            </a:r>
            <a:r>
              <a:rPr lang="en-US" sz="2400"/>
              <a:t>Utilisation des widgets de base</a:t>
            </a:r>
            <a:endParaRPr sz="2400"/>
          </a:p>
        </p:txBody>
      </p:sp>
      <p:sp>
        <p:nvSpPr>
          <p:cNvPr id="2024" name="Google Shape;2024;g20791056435_0_99"/>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t>Cycle de vie d’un widget</a:t>
            </a:r>
            <a:endParaRPr b="1" sz="1600">
              <a:solidFill>
                <a:srgbClr val="FF7800"/>
              </a:solidFill>
            </a:endParaRPr>
          </a:p>
        </p:txBody>
      </p:sp>
      <p:sp>
        <p:nvSpPr>
          <p:cNvPr id="2025" name="Google Shape;2025;g20791056435_0_99"/>
          <p:cNvSpPr txBox="1"/>
          <p:nvPr/>
        </p:nvSpPr>
        <p:spPr>
          <a:xfrm>
            <a:off x="812850" y="2098325"/>
            <a:ext cx="9329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500"/>
              </a:spcAft>
              <a:buClr>
                <a:srgbClr val="000000"/>
              </a:buClr>
              <a:buSzPts val="1400"/>
              <a:buFont typeface="Arial"/>
              <a:buNone/>
            </a:pPr>
            <a:r>
              <a:t/>
            </a:r>
            <a:endParaRPr b="0" i="0" sz="1400" u="none" cap="none" strike="noStrike">
              <a:solidFill>
                <a:srgbClr val="51585F"/>
              </a:solidFill>
              <a:highlight>
                <a:schemeClr val="lt1"/>
              </a:highlight>
              <a:latin typeface="Roboto"/>
              <a:ea typeface="Roboto"/>
              <a:cs typeface="Roboto"/>
              <a:sym typeface="Roboto"/>
            </a:endParaRPr>
          </a:p>
        </p:txBody>
      </p:sp>
      <p:sp>
        <p:nvSpPr>
          <p:cNvPr id="2026" name="Google Shape;2026;g20791056435_0_99"/>
          <p:cNvSpPr txBox="1"/>
          <p:nvPr/>
        </p:nvSpPr>
        <p:spPr>
          <a:xfrm>
            <a:off x="763100" y="1973925"/>
            <a:ext cx="10299300" cy="4701257"/>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Les widgets de Flutter sont associés aux méthodes de cycle de vie suivants :</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1200"/>
              </a:spcBef>
              <a:spcAft>
                <a:spcPts val="0"/>
              </a:spcAft>
              <a:buClr>
                <a:schemeClr val="dk1"/>
              </a:buClr>
              <a:buSzPts val="1350"/>
              <a:buFont typeface="Arial"/>
              <a:buAutoNum type="arabicPeriod"/>
            </a:pPr>
            <a:r>
              <a:rPr b="1" i="0" lang="en-US" sz="1350" u="none" cap="none" strike="noStrike">
                <a:solidFill>
                  <a:schemeClr val="dk1"/>
                </a:solidFill>
                <a:highlight>
                  <a:schemeClr val="lt1"/>
                </a:highlight>
                <a:latin typeface="Arial"/>
                <a:ea typeface="Arial"/>
                <a:cs typeface="Arial"/>
                <a:sym typeface="Arial"/>
              </a:rPr>
              <a:t>CreateState</a:t>
            </a:r>
            <a:r>
              <a:rPr b="0" i="0" lang="en-US" sz="1350" u="none" cap="none" strike="noStrike">
                <a:solidFill>
                  <a:schemeClr val="dk1"/>
                </a:solidFill>
                <a:highlight>
                  <a:schemeClr val="lt1"/>
                </a:highlight>
                <a:latin typeface="Arial"/>
                <a:ea typeface="Arial"/>
                <a:cs typeface="Arial"/>
                <a:sym typeface="Arial"/>
              </a:rPr>
              <a:t> : </a:t>
            </a:r>
            <a:r>
              <a:rPr b="0" i="0" lang="en-US" sz="1350" u="none" cap="none" strike="noStrike">
                <a:solidFill>
                  <a:srgbClr val="252525"/>
                </a:solidFill>
                <a:latin typeface="Arial"/>
                <a:ea typeface="Arial"/>
                <a:cs typeface="Arial"/>
                <a:sym typeface="Arial"/>
              </a:rPr>
              <a:t>est appelée lorsque nous créons un autre widget avec état.  </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0"/>
              </a:spcBef>
              <a:spcAft>
                <a:spcPts val="0"/>
              </a:spcAft>
              <a:buClr>
                <a:schemeClr val="dk1"/>
              </a:buClr>
              <a:buSzPts val="1350"/>
              <a:buFont typeface="Arial"/>
              <a:buAutoNum type="arabicPeriod"/>
            </a:pPr>
            <a:r>
              <a:rPr b="1" i="0" lang="en-US" sz="1350" u="none" cap="none" strike="noStrike">
                <a:solidFill>
                  <a:schemeClr val="dk1"/>
                </a:solidFill>
                <a:highlight>
                  <a:schemeClr val="lt1"/>
                </a:highlight>
                <a:latin typeface="Arial"/>
                <a:ea typeface="Arial"/>
                <a:cs typeface="Arial"/>
                <a:sym typeface="Arial"/>
              </a:rPr>
              <a:t>InitState</a:t>
            </a:r>
            <a:r>
              <a:rPr b="0" i="0" lang="en-US" sz="1350" u="none" cap="none" strike="noStrike">
                <a:solidFill>
                  <a:schemeClr val="dk1"/>
                </a:solidFill>
                <a:highlight>
                  <a:schemeClr val="lt1"/>
                </a:highlight>
                <a:latin typeface="Arial"/>
                <a:ea typeface="Arial"/>
                <a:cs typeface="Arial"/>
                <a:sym typeface="Arial"/>
              </a:rPr>
              <a:t> : </a:t>
            </a:r>
            <a:r>
              <a:rPr b="0" i="0" lang="en-US" sz="1350" u="none" cap="none" strike="noStrike">
                <a:solidFill>
                  <a:srgbClr val="252525"/>
                </a:solidFill>
                <a:latin typeface="Arial"/>
                <a:ea typeface="Arial"/>
                <a:cs typeface="Arial"/>
                <a:sym typeface="Arial"/>
              </a:rPr>
              <a:t>est appelée lorsque cet objet est inséré dans l'arbre. Ici, nous pouvons initialiser nos variables, objets, flux, AnimationController, etc.</a:t>
            </a:r>
            <a:r>
              <a:rPr b="0" i="0" lang="en-US" sz="1350" u="none" cap="none" strike="noStrike">
                <a:solidFill>
                  <a:schemeClr val="dk1"/>
                </a:solidFill>
                <a:highlight>
                  <a:schemeClr val="lt1"/>
                </a:highlight>
                <a:latin typeface="Arial"/>
                <a:ea typeface="Arial"/>
                <a:cs typeface="Arial"/>
                <a:sym typeface="Arial"/>
              </a:rPr>
              <a:t> </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0"/>
              </a:spcBef>
              <a:spcAft>
                <a:spcPts val="0"/>
              </a:spcAft>
              <a:buClr>
                <a:schemeClr val="dk1"/>
              </a:buClr>
              <a:buSzPts val="1350"/>
              <a:buFont typeface="Arial"/>
              <a:buAutoNum type="arabicPeriod"/>
            </a:pPr>
            <a:r>
              <a:rPr b="1" i="0" lang="en-US" sz="1350" u="none" cap="none" strike="noStrike">
                <a:solidFill>
                  <a:schemeClr val="dk1"/>
                </a:solidFill>
                <a:highlight>
                  <a:schemeClr val="lt1"/>
                </a:highlight>
                <a:latin typeface="Arial"/>
                <a:ea typeface="Arial"/>
                <a:cs typeface="Arial"/>
                <a:sym typeface="Arial"/>
              </a:rPr>
              <a:t>Build</a:t>
            </a:r>
            <a:r>
              <a:rPr b="0" i="0" lang="en-US" sz="1350" u="none" cap="none" strike="noStrike">
                <a:solidFill>
                  <a:schemeClr val="dk1"/>
                </a:solidFill>
                <a:highlight>
                  <a:schemeClr val="lt1"/>
                </a:highlight>
                <a:latin typeface="Arial"/>
                <a:ea typeface="Arial"/>
                <a:cs typeface="Arial"/>
                <a:sym typeface="Arial"/>
              </a:rPr>
              <a:t> : </a:t>
            </a:r>
            <a:r>
              <a:rPr b="0" i="0" lang="en-US" sz="1350" u="none" cap="none" strike="noStrike">
                <a:solidFill>
                  <a:srgbClr val="252525"/>
                </a:solidFill>
                <a:latin typeface="Arial"/>
                <a:ea typeface="Arial"/>
                <a:cs typeface="Arial"/>
                <a:sym typeface="Arial"/>
              </a:rPr>
              <a:t>est appelée à chaque fois que le widget est reconstruit. Cela peut être après l'appel à initState(), didChangeDependencies(), didUpdateWidget() ou lorsque l'état est modifié via un appel à setState.</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0"/>
              </a:spcBef>
              <a:spcAft>
                <a:spcPts val="0"/>
              </a:spcAft>
              <a:buClr>
                <a:schemeClr val="dk1"/>
              </a:buClr>
              <a:buSzPts val="1350"/>
              <a:buFont typeface="Roboto"/>
              <a:buAutoNum type="arabicPeriod"/>
            </a:pPr>
            <a:r>
              <a:rPr b="1" i="0" lang="en-US" sz="1350" u="none" cap="none" strike="noStrike">
                <a:solidFill>
                  <a:srgbClr val="24292E"/>
                </a:solidFill>
                <a:highlight>
                  <a:srgbClr val="FFFFFF"/>
                </a:highlight>
                <a:latin typeface="Arial"/>
                <a:ea typeface="Arial"/>
                <a:cs typeface="Arial"/>
                <a:sym typeface="Arial"/>
              </a:rPr>
              <a:t>DidChangeDependencies</a:t>
            </a:r>
            <a:r>
              <a:rPr b="0" i="0" lang="en-US" sz="1350" u="none" cap="none" strike="noStrike">
                <a:solidFill>
                  <a:srgbClr val="24292E"/>
                </a:solidFill>
                <a:highlight>
                  <a:srgbClr val="FFFFFF"/>
                </a:highlight>
                <a:latin typeface="Arial"/>
                <a:ea typeface="Arial"/>
                <a:cs typeface="Arial"/>
                <a:sym typeface="Arial"/>
              </a:rPr>
              <a:t> : </a:t>
            </a:r>
            <a:r>
              <a:rPr b="0" i="0" lang="en-US" sz="1350" u="none" cap="none" strike="noStrike">
                <a:solidFill>
                  <a:srgbClr val="252525"/>
                </a:solidFill>
                <a:latin typeface="Arial"/>
                <a:ea typeface="Arial"/>
                <a:cs typeface="Arial"/>
                <a:sym typeface="Arial"/>
              </a:rPr>
              <a:t> est appelée immédiatement après initState() et lorsque la dépendance de l'objet State est modifiée par InheritedWidget.</a:t>
            </a:r>
            <a:endParaRPr b="0" i="0" sz="1350" u="none" cap="none" strike="noStrike">
              <a:solidFill>
                <a:srgbClr val="24292E"/>
              </a:solidFill>
              <a:highlight>
                <a:srgbClr val="FFFFFF"/>
              </a:highlight>
              <a:latin typeface="Arial"/>
              <a:ea typeface="Arial"/>
              <a:cs typeface="Arial"/>
              <a:sym typeface="Arial"/>
            </a:endParaRPr>
          </a:p>
          <a:p>
            <a:pPr indent="-314325" lvl="0" marL="457200" marR="0" rtl="0" algn="l">
              <a:lnSpc>
                <a:spcPct val="150000"/>
              </a:lnSpc>
              <a:spcBef>
                <a:spcPts val="0"/>
              </a:spcBef>
              <a:spcAft>
                <a:spcPts val="0"/>
              </a:spcAft>
              <a:buClr>
                <a:srgbClr val="24292E"/>
              </a:buClr>
              <a:buSzPts val="1350"/>
              <a:buFont typeface="Arial"/>
              <a:buAutoNum type="arabicPeriod"/>
            </a:pPr>
            <a:r>
              <a:rPr b="1" i="0" lang="en-US" sz="1350" u="none" cap="none" strike="noStrike">
                <a:solidFill>
                  <a:srgbClr val="24292E"/>
                </a:solidFill>
                <a:highlight>
                  <a:srgbClr val="FFFFFF"/>
                </a:highlight>
                <a:latin typeface="Arial"/>
                <a:ea typeface="Arial"/>
                <a:cs typeface="Arial"/>
                <a:sym typeface="Arial"/>
              </a:rPr>
              <a:t>DidUpdateWidget</a:t>
            </a:r>
            <a:r>
              <a:rPr b="0" i="0" lang="en-US" sz="1350" u="none" cap="none" strike="noStrike">
                <a:solidFill>
                  <a:srgbClr val="24292E"/>
                </a:solidFill>
                <a:highlight>
                  <a:srgbClr val="FFFFFF"/>
                </a:highlight>
                <a:latin typeface="Arial"/>
                <a:ea typeface="Arial"/>
                <a:cs typeface="Arial"/>
                <a:sym typeface="Arial"/>
              </a:rPr>
              <a:t> : </a:t>
            </a:r>
            <a:r>
              <a:rPr b="0" i="0" lang="en-US" sz="1350" u="none" cap="none" strike="noStrike">
                <a:solidFill>
                  <a:srgbClr val="252525"/>
                </a:solidFill>
                <a:latin typeface="Arial"/>
                <a:ea typeface="Arial"/>
                <a:cs typeface="Arial"/>
                <a:sym typeface="Arial"/>
              </a:rPr>
              <a:t>est appelée chaque fois que la configuration du widget change. Un cas typique est celui où un parent passe une variable au widget enfants via le constructeur.</a:t>
            </a:r>
            <a:endParaRPr b="0" i="0" sz="1350" u="none" cap="none" strike="noStrike">
              <a:solidFill>
                <a:srgbClr val="24292E"/>
              </a:solidFill>
              <a:highlight>
                <a:srgbClr val="FFFFFF"/>
              </a:highlight>
              <a:latin typeface="Arial"/>
              <a:ea typeface="Arial"/>
              <a:cs typeface="Arial"/>
              <a:sym typeface="Arial"/>
            </a:endParaRPr>
          </a:p>
          <a:p>
            <a:pPr indent="-314325" lvl="0" marL="457200" marR="0" rtl="0" algn="l">
              <a:lnSpc>
                <a:spcPct val="150000"/>
              </a:lnSpc>
              <a:spcBef>
                <a:spcPts val="0"/>
              </a:spcBef>
              <a:spcAft>
                <a:spcPts val="0"/>
              </a:spcAft>
              <a:buClr>
                <a:srgbClr val="24292E"/>
              </a:buClr>
              <a:buSzPts val="1350"/>
              <a:buFont typeface="Arial"/>
              <a:buAutoNum type="arabicPeriod"/>
            </a:pPr>
            <a:r>
              <a:rPr b="1" i="0" lang="en-US" sz="1350" u="none" cap="none" strike="noStrike">
                <a:solidFill>
                  <a:srgbClr val="24292E"/>
                </a:solidFill>
                <a:highlight>
                  <a:srgbClr val="FFFFFF"/>
                </a:highlight>
                <a:latin typeface="Arial"/>
                <a:ea typeface="Arial"/>
                <a:cs typeface="Arial"/>
                <a:sym typeface="Arial"/>
              </a:rPr>
              <a:t>Deactivate</a:t>
            </a:r>
            <a:r>
              <a:rPr b="0" i="0" lang="en-US" sz="1350" u="none" cap="none" strike="noStrike">
                <a:solidFill>
                  <a:srgbClr val="24292E"/>
                </a:solidFill>
                <a:highlight>
                  <a:srgbClr val="FFFFFF"/>
                </a:highlight>
                <a:latin typeface="Arial"/>
                <a:ea typeface="Arial"/>
                <a:cs typeface="Arial"/>
                <a:sym typeface="Arial"/>
              </a:rPr>
              <a:t> : </a:t>
            </a:r>
            <a:r>
              <a:rPr b="0" i="0" lang="en-US" sz="1350" u="none" cap="none" strike="noStrike">
                <a:solidFill>
                  <a:srgbClr val="252525"/>
                </a:solidFill>
                <a:latin typeface="Arial"/>
                <a:ea typeface="Arial"/>
                <a:cs typeface="Arial"/>
                <a:sym typeface="Arial"/>
              </a:rPr>
              <a:t>est appelée lorsque l'objet est supprimé de l'arborescence.</a:t>
            </a:r>
            <a:endParaRPr b="0" i="0" sz="1350" u="none" cap="none" strike="noStrike">
              <a:solidFill>
                <a:srgbClr val="24292E"/>
              </a:solidFill>
              <a:highlight>
                <a:srgbClr val="FFFFFF"/>
              </a:highlight>
              <a:latin typeface="Arial"/>
              <a:ea typeface="Arial"/>
              <a:cs typeface="Arial"/>
              <a:sym typeface="Arial"/>
            </a:endParaRPr>
          </a:p>
          <a:p>
            <a:pPr indent="-314325" lvl="0" marL="457200" marR="0" rtl="0" algn="l">
              <a:lnSpc>
                <a:spcPct val="150000"/>
              </a:lnSpc>
              <a:spcBef>
                <a:spcPts val="0"/>
              </a:spcBef>
              <a:spcAft>
                <a:spcPts val="0"/>
              </a:spcAft>
              <a:buClr>
                <a:srgbClr val="24292E"/>
              </a:buClr>
              <a:buSzPts val="1350"/>
              <a:buFont typeface="Arial"/>
              <a:buAutoNum type="arabicPeriod"/>
            </a:pPr>
            <a:r>
              <a:rPr b="1" i="0" lang="en-US" sz="1350" u="none" cap="none" strike="noStrike">
                <a:solidFill>
                  <a:srgbClr val="24292E"/>
                </a:solidFill>
                <a:highlight>
                  <a:srgbClr val="FFFFFF"/>
                </a:highlight>
                <a:latin typeface="Arial"/>
                <a:ea typeface="Arial"/>
                <a:cs typeface="Arial"/>
                <a:sym typeface="Arial"/>
              </a:rPr>
              <a:t>Dispose</a:t>
            </a:r>
            <a:r>
              <a:rPr b="0" i="0" lang="en-US" sz="1350" u="none" cap="none" strike="noStrike">
                <a:solidFill>
                  <a:srgbClr val="24292E"/>
                </a:solidFill>
                <a:highlight>
                  <a:srgbClr val="FFFFFF"/>
                </a:highlight>
                <a:latin typeface="Arial"/>
                <a:ea typeface="Arial"/>
                <a:cs typeface="Arial"/>
                <a:sym typeface="Arial"/>
              </a:rPr>
              <a:t> : </a:t>
            </a:r>
            <a:r>
              <a:rPr b="0" i="0" lang="en-US" sz="1350" u="none" cap="none" strike="noStrike">
                <a:solidFill>
                  <a:srgbClr val="252525"/>
                </a:solidFill>
                <a:latin typeface="Arial"/>
                <a:ea typeface="Arial"/>
                <a:cs typeface="Arial"/>
                <a:sym typeface="Arial"/>
              </a:rPr>
              <a:t>est appelée lorsque cet objet est définitivement supprimé de l'arborescence. Ici, nous devons libérer toutes les ressources retenues par cet objet comme l'arrêt de l'animation par exemple. Un exemple lorsque cette méthode est appelée, c'est en utilisant le </a:t>
            </a:r>
            <a:r>
              <a:rPr b="1" i="0" lang="en-US" sz="1350" u="none" cap="none" strike="noStrike">
                <a:solidFill>
                  <a:srgbClr val="252525"/>
                </a:solidFill>
                <a:latin typeface="Arial"/>
                <a:ea typeface="Arial"/>
                <a:cs typeface="Arial"/>
                <a:sym typeface="Arial"/>
              </a:rPr>
              <a:t>pushReplacement ()</a:t>
            </a:r>
            <a:r>
              <a:rPr b="0" i="0" lang="en-US" sz="1350" u="none" cap="none" strike="noStrike">
                <a:solidFill>
                  <a:srgbClr val="252525"/>
                </a:solidFill>
                <a:latin typeface="Arial"/>
                <a:ea typeface="Arial"/>
                <a:cs typeface="Arial"/>
                <a:sym typeface="Arial"/>
              </a:rPr>
              <a:t> du navigateur pour remplacer le widget actuel avec un nouveau.</a:t>
            </a:r>
            <a:endParaRPr b="0" i="0" sz="1350" u="none" cap="none" strike="noStrike">
              <a:solidFill>
                <a:srgbClr val="24292E"/>
              </a:solidFill>
              <a:highlight>
                <a:srgbClr val="FFFFFF"/>
              </a:highlight>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0" name="Shape 2030"/>
        <p:cNvGrpSpPr/>
        <p:nvPr/>
      </p:nvGrpSpPr>
      <p:grpSpPr>
        <a:xfrm>
          <a:off x="0" y="0"/>
          <a:ext cx="0" cy="0"/>
          <a:chOff x="0" y="0"/>
          <a:chExt cx="0" cy="0"/>
        </a:xfrm>
      </p:grpSpPr>
      <p:sp>
        <p:nvSpPr>
          <p:cNvPr id="2031" name="Google Shape;2031;g2056e4bea95_0_105"/>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7800"/>
              </a:buClr>
              <a:buSzPts val="2800"/>
              <a:buNone/>
            </a:pPr>
            <a:r>
              <a:rPr lang="en-US"/>
              <a:t>Chapitre 3</a:t>
            </a:r>
            <a:endParaRPr/>
          </a:p>
        </p:txBody>
      </p:sp>
      <p:sp>
        <p:nvSpPr>
          <p:cNvPr id="2032" name="Google Shape;2032;g2056e4bea95_0_105"/>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FF7800"/>
              </a:buClr>
              <a:buSzPts val="2400"/>
              <a:buNone/>
            </a:pPr>
            <a:r>
              <a:rPr lang="en-US"/>
              <a:t>Utilisation des widgets de base</a:t>
            </a:r>
            <a:endParaRPr/>
          </a:p>
          <a:p>
            <a:pPr indent="0" lvl="0" marL="0" rtl="0" algn="l">
              <a:lnSpc>
                <a:spcPct val="100000"/>
              </a:lnSpc>
              <a:spcBef>
                <a:spcPts val="0"/>
              </a:spcBef>
              <a:spcAft>
                <a:spcPts val="0"/>
              </a:spcAft>
              <a:buClr>
                <a:srgbClr val="FF7800"/>
              </a:buClr>
              <a:buSzPts val="2400"/>
              <a:buNone/>
            </a:pPr>
            <a:r>
              <a:t/>
            </a:r>
            <a:endParaRPr/>
          </a:p>
        </p:txBody>
      </p:sp>
      <p:sp>
        <p:nvSpPr>
          <p:cNvPr id="2033" name="Google Shape;2033;g2056e4bea95_0_105"/>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marR="0" rtl="0" algn="l">
              <a:lnSpc>
                <a:spcPct val="115000"/>
              </a:lnSpc>
              <a:spcBef>
                <a:spcPts val="1200"/>
              </a:spcBef>
              <a:spcAft>
                <a:spcPts val="0"/>
              </a:spcAft>
              <a:buSzPts val="1600"/>
              <a:buNone/>
            </a:pPr>
            <a:r>
              <a:t/>
            </a:r>
            <a:endParaRPr>
              <a:solidFill>
                <a:srgbClr val="D1D1D1"/>
              </a:solidFill>
            </a:endParaRPr>
          </a:p>
          <a:p>
            <a:pPr indent="-342900" lvl="0" marL="342900" rtl="0" algn="l">
              <a:lnSpc>
                <a:spcPct val="100000"/>
              </a:lnSpc>
              <a:spcBef>
                <a:spcPts val="0"/>
              </a:spcBef>
              <a:spcAft>
                <a:spcPts val="0"/>
              </a:spcAft>
              <a:buClr>
                <a:srgbClr val="D1D1D1"/>
              </a:buClr>
              <a:buSzPts val="1600"/>
              <a:buAutoNum type="arabicPeriod"/>
            </a:pPr>
            <a:r>
              <a:rPr lang="en-US">
                <a:solidFill>
                  <a:srgbClr val="D1D1D1"/>
                </a:solidFill>
              </a:rPr>
              <a:t>Cycle de vie d’un widget</a:t>
            </a:r>
            <a:endParaRPr b="1">
              <a:solidFill>
                <a:schemeClr val="accent2"/>
              </a:solidFill>
            </a:endParaRPr>
          </a:p>
          <a:p>
            <a:pPr indent="-342900" lvl="0" marL="342900" rtl="0" algn="l">
              <a:lnSpc>
                <a:spcPct val="100000"/>
              </a:lnSpc>
              <a:spcBef>
                <a:spcPts val="0"/>
              </a:spcBef>
              <a:spcAft>
                <a:spcPts val="0"/>
              </a:spcAft>
              <a:buClr>
                <a:schemeClr val="accent2"/>
              </a:buClr>
              <a:buSzPts val="1600"/>
              <a:buAutoNum type="arabicPeriod"/>
            </a:pPr>
            <a:r>
              <a:rPr b="1" lang="en-US">
                <a:solidFill>
                  <a:schemeClr val="accent2"/>
                </a:solidFill>
              </a:rPr>
              <a:t>Widgets de base : Text, Row, Column, Stack et Container</a:t>
            </a:r>
            <a:endParaRPr>
              <a:solidFill>
                <a:srgbClr val="D1D1D1"/>
              </a:solidFill>
            </a:endParaRPr>
          </a:p>
          <a:p>
            <a:pPr indent="-342900" lvl="0" marL="342900" rtl="0" algn="l">
              <a:lnSpc>
                <a:spcPct val="100000"/>
              </a:lnSpc>
              <a:spcBef>
                <a:spcPts val="0"/>
              </a:spcBef>
              <a:spcAft>
                <a:spcPts val="0"/>
              </a:spcAft>
              <a:buClr>
                <a:srgbClr val="D1D1D1"/>
              </a:buClr>
              <a:buSzPts val="1600"/>
              <a:buAutoNum type="arabicPeriod"/>
            </a:pPr>
            <a:r>
              <a:rPr lang="en-US">
                <a:solidFill>
                  <a:srgbClr val="D1D1D1"/>
                </a:solidFill>
              </a:rPr>
              <a:t>Widgets Material Design</a:t>
            </a:r>
            <a:endParaRPr>
              <a:solidFill>
                <a:srgbClr val="D1D1D1"/>
              </a:solidFill>
            </a:endParaRPr>
          </a:p>
          <a:p>
            <a:pPr indent="-342900" lvl="0" marL="342900" rtl="0" algn="l">
              <a:lnSpc>
                <a:spcPct val="100000"/>
              </a:lnSpc>
              <a:spcBef>
                <a:spcPts val="0"/>
              </a:spcBef>
              <a:spcAft>
                <a:spcPts val="0"/>
              </a:spcAft>
              <a:buClr>
                <a:srgbClr val="D1D1D1"/>
              </a:buClr>
              <a:buSzPts val="1600"/>
              <a:buAutoNum type="arabicPeriod"/>
            </a:pPr>
            <a:r>
              <a:rPr lang="en-US">
                <a:solidFill>
                  <a:srgbClr val="D1D1D1"/>
                </a:solidFill>
              </a:rPr>
              <a:t>Avantages du Hot Reload et Hot Restart </a:t>
            </a:r>
            <a:endParaRPr>
              <a:solidFill>
                <a:srgbClr val="D1D1D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7" name="Shape 2037"/>
        <p:cNvGrpSpPr/>
        <p:nvPr/>
      </p:nvGrpSpPr>
      <p:grpSpPr>
        <a:xfrm>
          <a:off x="0" y="0"/>
          <a:ext cx="0" cy="0"/>
          <a:chOff x="0" y="0"/>
          <a:chExt cx="0" cy="0"/>
        </a:xfrm>
      </p:grpSpPr>
      <p:sp>
        <p:nvSpPr>
          <p:cNvPr id="2038" name="Google Shape;2038;g2056e4bea95_0_111"/>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039" name="Google Shape;2039;g2056e4bea95_0_111"/>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FF7800"/>
              </a:buClr>
              <a:buSzPts val="1600"/>
              <a:buNone/>
            </a:pPr>
            <a:r>
              <a:rPr lang="en-US"/>
              <a:t>Widgets de Base</a:t>
            </a:r>
            <a:endParaRPr b="1" sz="1600">
              <a:solidFill>
                <a:srgbClr val="FF7800"/>
              </a:solidFill>
            </a:endParaRPr>
          </a:p>
        </p:txBody>
      </p:sp>
      <p:sp>
        <p:nvSpPr>
          <p:cNvPr id="2040" name="Google Shape;2040;g2056e4bea95_0_111"/>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69444"/>
              <a:buFont typeface="Calibri"/>
              <a:buNone/>
            </a:pPr>
            <a:r>
              <a:rPr lang="en-US"/>
              <a:t>03 - </a:t>
            </a:r>
            <a:r>
              <a:rPr lang="en-US" sz="2400"/>
              <a:t>Utilisation des widgets de base</a:t>
            </a:r>
            <a:endParaRPr sz="2400"/>
          </a:p>
        </p:txBody>
      </p:sp>
      <p:sp>
        <p:nvSpPr>
          <p:cNvPr id="2041" name="Google Shape;2041;g2056e4bea95_0_111"/>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7800"/>
              </a:buClr>
              <a:buSzPts val="1600"/>
              <a:buNone/>
            </a:pPr>
            <a:r>
              <a:rPr lang="en-US">
                <a:solidFill>
                  <a:schemeClr val="accent2"/>
                </a:solidFill>
              </a:rPr>
              <a:t>Widgets de base : Text, Row, Column, Stack et Container</a:t>
            </a:r>
            <a:endParaRPr b="1" sz="1600">
              <a:solidFill>
                <a:srgbClr val="FF7800"/>
              </a:solidFill>
            </a:endParaRPr>
          </a:p>
        </p:txBody>
      </p:sp>
      <p:sp>
        <p:nvSpPr>
          <p:cNvPr id="2042" name="Google Shape;2042;g2056e4bea95_0_111"/>
          <p:cNvSpPr txBox="1"/>
          <p:nvPr/>
        </p:nvSpPr>
        <p:spPr>
          <a:xfrm>
            <a:off x="796250" y="2031975"/>
            <a:ext cx="10398900" cy="4232100"/>
          </a:xfrm>
          <a:prstGeom prst="rect">
            <a:avLst/>
          </a:prstGeom>
          <a:noFill/>
          <a:ln>
            <a:noFill/>
          </a:ln>
        </p:spPr>
        <p:txBody>
          <a:bodyPr anchorCtr="0" anchor="t" bIns="91425" lIns="91425" spcFirstLastPara="1" rIns="91425" wrap="square" tIns="91425">
            <a:spAutoFit/>
          </a:bodyPr>
          <a:lstStyle/>
          <a:p>
            <a:pPr indent="-307975" lvl="0" marL="457200" marR="0" rtl="0" algn="l">
              <a:lnSpc>
                <a:spcPct val="100000"/>
              </a:lnSpc>
              <a:spcBef>
                <a:spcPts val="0"/>
              </a:spcBef>
              <a:spcAft>
                <a:spcPts val="0"/>
              </a:spcAft>
              <a:buClr>
                <a:srgbClr val="000000"/>
              </a:buClr>
              <a:buSzPts val="1250"/>
              <a:buFont typeface="Roboto Mono"/>
              <a:buChar char="●"/>
            </a:pPr>
            <a:r>
              <a:rPr b="1" i="0" lang="en-US" sz="1350" u="none" cap="none" strike="noStrike">
                <a:solidFill>
                  <a:schemeClr val="dk1"/>
                </a:solidFill>
                <a:highlight>
                  <a:schemeClr val="lt1"/>
                </a:highlight>
                <a:latin typeface="Arial"/>
                <a:ea typeface="Arial"/>
                <a:cs typeface="Arial"/>
                <a:sym typeface="Arial"/>
              </a:rPr>
              <a:t>Text</a:t>
            </a:r>
            <a:endParaRPr b="1"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Un widget vous permet de créer une série de textes stylés dans votre application.</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350" u="none" cap="none" strike="noStrike">
              <a:solidFill>
                <a:schemeClr val="dk1"/>
              </a:solidFill>
              <a:highlight>
                <a:schemeClr val="lt1"/>
              </a:highlight>
              <a:latin typeface="Arial"/>
              <a:ea typeface="Arial"/>
              <a:cs typeface="Arial"/>
              <a:sym typeface="Arial"/>
            </a:endParaRPr>
          </a:p>
          <a:p>
            <a:pPr indent="-317500" lvl="0" marL="457200" marR="0" rtl="0" algn="l">
              <a:lnSpc>
                <a:spcPct val="115000"/>
              </a:lnSpc>
              <a:spcBef>
                <a:spcPts val="0"/>
              </a:spcBef>
              <a:spcAft>
                <a:spcPts val="0"/>
              </a:spcAft>
              <a:buClr>
                <a:srgbClr val="4A4A4A"/>
              </a:buClr>
              <a:buSzPts val="1400"/>
              <a:buFont typeface="Arial"/>
              <a:buChar char="●"/>
            </a:pPr>
            <a:r>
              <a:rPr b="1" i="0" lang="en-US" sz="1350" u="none" cap="none" strike="noStrike">
                <a:solidFill>
                  <a:schemeClr val="dk1"/>
                </a:solidFill>
                <a:highlight>
                  <a:schemeClr val="lt1"/>
                </a:highlight>
                <a:latin typeface="Arial"/>
                <a:ea typeface="Arial"/>
                <a:cs typeface="Arial"/>
                <a:sym typeface="Arial"/>
              </a:rPr>
              <a:t>Row, Column</a:t>
            </a:r>
            <a:endParaRPr b="1"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Ces widgets flexibles vous permettent de créer des mises en page flexibles dans les directions horizontale ( Row) et verticale ( Column). La conception de ces objets est basée sur le modèle de mise en page flexbox du Web.</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350" u="none" cap="none" strike="noStrike">
              <a:solidFill>
                <a:schemeClr val="dk1"/>
              </a:solidFill>
              <a:highlight>
                <a:schemeClr val="lt1"/>
              </a:highlight>
              <a:latin typeface="Arial"/>
              <a:ea typeface="Arial"/>
              <a:cs typeface="Arial"/>
              <a:sym typeface="Arial"/>
            </a:endParaRPr>
          </a:p>
          <a:p>
            <a:pPr indent="-307975" lvl="0" marL="457200" marR="0" rtl="0" algn="l">
              <a:lnSpc>
                <a:spcPct val="115000"/>
              </a:lnSpc>
              <a:spcBef>
                <a:spcPts val="0"/>
              </a:spcBef>
              <a:spcAft>
                <a:spcPts val="0"/>
              </a:spcAft>
              <a:buClr>
                <a:srgbClr val="4A4A4A"/>
              </a:buClr>
              <a:buSzPts val="1250"/>
              <a:buFont typeface="Roboto Mono"/>
              <a:buChar char="●"/>
            </a:pPr>
            <a:r>
              <a:rPr b="1" i="0" lang="en-US" sz="1350" u="none" cap="none" strike="noStrike">
                <a:solidFill>
                  <a:schemeClr val="dk1"/>
                </a:solidFill>
                <a:highlight>
                  <a:schemeClr val="lt1"/>
                </a:highlight>
                <a:latin typeface="Arial"/>
                <a:ea typeface="Arial"/>
                <a:cs typeface="Arial"/>
                <a:sym typeface="Arial"/>
              </a:rPr>
              <a:t>Stack</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Un Stack widget vous permet de placer des widgets les uns sur les autres dans l'ordre de la peinture. Vous pouvez ensuite utiliser le Positioned widget sur les enfants du Stack pour les positionner par rapport au bord supérieur, droit, inférieur ou gauche de la pile.</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 Les piles sont basées sur le modèle de disposition de positionnement absolu du Web.</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350" u="none" cap="none" strike="noStrike">
              <a:solidFill>
                <a:schemeClr val="dk1"/>
              </a:solidFill>
              <a:highlight>
                <a:schemeClr val="lt1"/>
              </a:highlight>
              <a:latin typeface="Arial"/>
              <a:ea typeface="Arial"/>
              <a:cs typeface="Arial"/>
              <a:sym typeface="Arial"/>
            </a:endParaRPr>
          </a:p>
          <a:p>
            <a:pPr indent="-307975" lvl="0" marL="457200" marR="0" rtl="0" algn="l">
              <a:lnSpc>
                <a:spcPct val="115000"/>
              </a:lnSpc>
              <a:spcBef>
                <a:spcPts val="0"/>
              </a:spcBef>
              <a:spcAft>
                <a:spcPts val="0"/>
              </a:spcAft>
              <a:buClr>
                <a:srgbClr val="4A4A4A"/>
              </a:buClr>
              <a:buSzPts val="1250"/>
              <a:buFont typeface="Roboto Mono"/>
              <a:buChar char="●"/>
            </a:pPr>
            <a:r>
              <a:rPr b="1" i="0" lang="en-US" sz="1350" u="none" cap="none" strike="noStrike">
                <a:solidFill>
                  <a:schemeClr val="dk1"/>
                </a:solidFill>
                <a:highlight>
                  <a:schemeClr val="lt1"/>
                </a:highlight>
                <a:latin typeface="Arial"/>
                <a:ea typeface="Arial"/>
                <a:cs typeface="Arial"/>
                <a:sym typeface="Arial"/>
              </a:rPr>
              <a:t>Container</a:t>
            </a:r>
            <a:endParaRPr b="1"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  Vous permet de créer un élément visuel rectangulaire, il peut être décoré avec un </a:t>
            </a:r>
            <a:r>
              <a:rPr b="0" i="1" lang="en-US" sz="1350" u="none" cap="none" strike="noStrike">
                <a:solidFill>
                  <a:schemeClr val="dk1"/>
                </a:solidFill>
                <a:highlight>
                  <a:schemeClr val="lt1"/>
                </a:highlight>
                <a:latin typeface="Arial"/>
                <a:ea typeface="Arial"/>
                <a:cs typeface="Arial"/>
                <a:sym typeface="Arial"/>
              </a:rPr>
              <a:t>BoxDecoration</a:t>
            </a:r>
            <a:r>
              <a:rPr b="0" i="0" lang="en-US" sz="1350" u="none" cap="none" strike="noStrike">
                <a:solidFill>
                  <a:schemeClr val="dk1"/>
                </a:solidFill>
                <a:highlight>
                  <a:schemeClr val="lt1"/>
                </a:highlight>
                <a:latin typeface="Arial"/>
                <a:ea typeface="Arial"/>
                <a:cs typeface="Arial"/>
                <a:sym typeface="Arial"/>
              </a:rPr>
              <a:t>, tel qu'un arrière-plan, une bordure ou une ombre. Un Container peut également avoir des marges, un rembourrage et des contraintes appliquées à sa taille. De plus, il peut être transformé dans un espace tridimensionnel à l'aide d'une matrice.</a:t>
            </a:r>
            <a:endParaRPr b="0" i="0" sz="1400" u="none" cap="none" strike="noStrike">
              <a:solidFill>
                <a:srgbClr val="4A4A4A"/>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6" name="Shape 2046"/>
        <p:cNvGrpSpPr/>
        <p:nvPr/>
      </p:nvGrpSpPr>
      <p:grpSpPr>
        <a:xfrm>
          <a:off x="0" y="0"/>
          <a:ext cx="0" cy="0"/>
          <a:chOff x="0" y="0"/>
          <a:chExt cx="0" cy="0"/>
        </a:xfrm>
      </p:grpSpPr>
      <p:sp>
        <p:nvSpPr>
          <p:cNvPr id="2047" name="Google Shape;2047;g2056e4bea95_0_118"/>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7800"/>
              </a:buClr>
              <a:buSzPts val="2800"/>
              <a:buNone/>
            </a:pPr>
            <a:r>
              <a:rPr lang="en-US"/>
              <a:t>Chapitre 3</a:t>
            </a:r>
            <a:endParaRPr/>
          </a:p>
        </p:txBody>
      </p:sp>
      <p:sp>
        <p:nvSpPr>
          <p:cNvPr id="2048" name="Google Shape;2048;g2056e4bea95_0_118"/>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FF7800"/>
              </a:buClr>
              <a:buSzPts val="2400"/>
              <a:buNone/>
            </a:pPr>
            <a:r>
              <a:rPr lang="en-US"/>
              <a:t>Utilisation des widgets de base</a:t>
            </a:r>
            <a:endParaRPr/>
          </a:p>
          <a:p>
            <a:pPr indent="0" lvl="0" marL="0" rtl="0" algn="l">
              <a:lnSpc>
                <a:spcPct val="100000"/>
              </a:lnSpc>
              <a:spcBef>
                <a:spcPts val="0"/>
              </a:spcBef>
              <a:spcAft>
                <a:spcPts val="0"/>
              </a:spcAft>
              <a:buClr>
                <a:srgbClr val="FF7800"/>
              </a:buClr>
              <a:buSzPts val="2400"/>
              <a:buNone/>
            </a:pPr>
            <a:r>
              <a:t/>
            </a:r>
            <a:endParaRPr/>
          </a:p>
        </p:txBody>
      </p:sp>
      <p:sp>
        <p:nvSpPr>
          <p:cNvPr id="2049" name="Google Shape;2049;g2056e4bea95_0_118"/>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marR="0" rtl="0" algn="l">
              <a:lnSpc>
                <a:spcPct val="115000"/>
              </a:lnSpc>
              <a:spcBef>
                <a:spcPts val="1200"/>
              </a:spcBef>
              <a:spcAft>
                <a:spcPts val="0"/>
              </a:spcAft>
              <a:buSzPts val="1600"/>
              <a:buNone/>
            </a:pPr>
            <a:r>
              <a:t/>
            </a:r>
            <a:endParaRPr>
              <a:solidFill>
                <a:srgbClr val="D1D1D1"/>
              </a:solidFill>
            </a:endParaRPr>
          </a:p>
          <a:p>
            <a:pPr indent="-342900" lvl="0" marL="342900" rtl="0" algn="l">
              <a:lnSpc>
                <a:spcPct val="100000"/>
              </a:lnSpc>
              <a:spcBef>
                <a:spcPts val="0"/>
              </a:spcBef>
              <a:spcAft>
                <a:spcPts val="0"/>
              </a:spcAft>
              <a:buClr>
                <a:srgbClr val="D1D1D1"/>
              </a:buClr>
              <a:buSzPts val="1600"/>
              <a:buAutoNum type="arabicPeriod"/>
            </a:pPr>
            <a:r>
              <a:rPr lang="en-US">
                <a:solidFill>
                  <a:srgbClr val="D1D1D1"/>
                </a:solidFill>
              </a:rPr>
              <a:t>Cycle de vie d’un widget</a:t>
            </a:r>
            <a:endParaRPr b="1">
              <a:solidFill>
                <a:schemeClr val="accent2"/>
              </a:solidFill>
            </a:endParaRPr>
          </a:p>
          <a:p>
            <a:pPr indent="-342900" lvl="0" marL="342900" rtl="0" algn="l">
              <a:lnSpc>
                <a:spcPct val="100000"/>
              </a:lnSpc>
              <a:spcBef>
                <a:spcPts val="0"/>
              </a:spcBef>
              <a:spcAft>
                <a:spcPts val="0"/>
              </a:spcAft>
              <a:buClr>
                <a:srgbClr val="D1D1D1"/>
              </a:buClr>
              <a:buSzPts val="1600"/>
              <a:buAutoNum type="arabicPeriod"/>
            </a:pPr>
            <a:r>
              <a:rPr lang="en-US">
                <a:solidFill>
                  <a:srgbClr val="D1D1D1"/>
                </a:solidFill>
              </a:rPr>
              <a:t>Widgets de base : Text, Row, Column, Stack et Container</a:t>
            </a:r>
            <a:endParaRPr>
              <a:solidFill>
                <a:srgbClr val="D1D1D1"/>
              </a:solidFill>
            </a:endParaRPr>
          </a:p>
          <a:p>
            <a:pPr indent="-342900" lvl="0" marL="342900" rtl="0" algn="l">
              <a:lnSpc>
                <a:spcPct val="100000"/>
              </a:lnSpc>
              <a:spcBef>
                <a:spcPts val="0"/>
              </a:spcBef>
              <a:spcAft>
                <a:spcPts val="0"/>
              </a:spcAft>
              <a:buClr>
                <a:schemeClr val="accent2"/>
              </a:buClr>
              <a:buSzPts val="1600"/>
              <a:buAutoNum type="arabicPeriod"/>
            </a:pPr>
            <a:r>
              <a:rPr b="1" lang="en-US">
                <a:solidFill>
                  <a:schemeClr val="accent2"/>
                </a:solidFill>
              </a:rPr>
              <a:t>Widgets Material Design</a:t>
            </a:r>
            <a:endParaRPr>
              <a:solidFill>
                <a:srgbClr val="D1D1D1"/>
              </a:solidFill>
            </a:endParaRPr>
          </a:p>
          <a:p>
            <a:pPr indent="-342900" lvl="0" marL="342900" rtl="0" algn="l">
              <a:lnSpc>
                <a:spcPct val="100000"/>
              </a:lnSpc>
              <a:spcBef>
                <a:spcPts val="0"/>
              </a:spcBef>
              <a:spcAft>
                <a:spcPts val="0"/>
              </a:spcAft>
              <a:buClr>
                <a:srgbClr val="D1D1D1"/>
              </a:buClr>
              <a:buSzPts val="1600"/>
              <a:buAutoNum type="arabicPeriod"/>
            </a:pPr>
            <a:r>
              <a:rPr lang="en-US">
                <a:solidFill>
                  <a:srgbClr val="D1D1D1"/>
                </a:solidFill>
              </a:rPr>
              <a:t>Avantages du Hot Reload et Hot Restart </a:t>
            </a:r>
            <a:endParaRPr>
              <a:solidFill>
                <a:srgbClr val="D1D1D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3" name="Shape 2053"/>
        <p:cNvGrpSpPr/>
        <p:nvPr/>
      </p:nvGrpSpPr>
      <p:grpSpPr>
        <a:xfrm>
          <a:off x="0" y="0"/>
          <a:ext cx="0" cy="0"/>
          <a:chOff x="0" y="0"/>
          <a:chExt cx="0" cy="0"/>
        </a:xfrm>
      </p:grpSpPr>
      <p:sp>
        <p:nvSpPr>
          <p:cNvPr id="2054" name="Google Shape;2054;g2056e4bea95_0_124"/>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055" name="Google Shape;2055;g2056e4bea95_0_124"/>
          <p:cNvSpPr txBox="1"/>
          <p:nvPr>
            <p:ph idx="1" type="body"/>
          </p:nvPr>
        </p:nvSpPr>
        <p:spPr>
          <a:xfrm>
            <a:off x="7227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chemeClr val="dk1"/>
              </a:buClr>
              <a:buSzPts val="1100"/>
              <a:buFont typeface="Arial"/>
              <a:buNone/>
            </a:pPr>
            <a:r>
              <a:rPr lang="en-US">
                <a:solidFill>
                  <a:schemeClr val="accent2"/>
                </a:solidFill>
              </a:rPr>
              <a:t>Material Design</a:t>
            </a:r>
            <a:endParaRPr b="1" sz="1600">
              <a:solidFill>
                <a:srgbClr val="FF7800"/>
              </a:solidFill>
            </a:endParaRPr>
          </a:p>
        </p:txBody>
      </p:sp>
      <p:sp>
        <p:nvSpPr>
          <p:cNvPr id="2056" name="Google Shape;2056;g2056e4bea95_0_124"/>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69444"/>
              <a:buFont typeface="Calibri"/>
              <a:buNone/>
            </a:pPr>
            <a:r>
              <a:rPr lang="en-US"/>
              <a:t>03 - </a:t>
            </a:r>
            <a:r>
              <a:rPr lang="en-US" sz="2400"/>
              <a:t>Utilisation des widgets de base</a:t>
            </a:r>
            <a:endParaRPr sz="2400"/>
          </a:p>
        </p:txBody>
      </p:sp>
      <p:sp>
        <p:nvSpPr>
          <p:cNvPr id="2057" name="Google Shape;2057;g2056e4bea95_0_124"/>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SzPts val="1600"/>
              <a:buNone/>
            </a:pPr>
            <a:r>
              <a:rPr lang="en-US">
                <a:solidFill>
                  <a:schemeClr val="accent2"/>
                </a:solidFill>
              </a:rPr>
              <a:t>Widgets Material Design</a:t>
            </a:r>
            <a:endParaRPr b="1" sz="1600">
              <a:solidFill>
                <a:srgbClr val="FF7800"/>
              </a:solidFill>
            </a:endParaRPr>
          </a:p>
        </p:txBody>
      </p:sp>
      <p:sp>
        <p:nvSpPr>
          <p:cNvPr id="2058" name="Google Shape;2058;g2056e4bea95_0_124"/>
          <p:cNvSpPr txBox="1"/>
          <p:nvPr/>
        </p:nvSpPr>
        <p:spPr>
          <a:xfrm>
            <a:off x="729925" y="2709500"/>
            <a:ext cx="4660500" cy="3109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chemeClr val="dk1"/>
              </a:buClr>
              <a:buSzPts val="1100"/>
              <a:buFont typeface="Arial"/>
              <a:buNone/>
            </a:pPr>
            <a:r>
              <a:rPr b="0" i="0" lang="en-US" sz="1300" u="none" cap="none" strike="noStrike">
                <a:solidFill>
                  <a:schemeClr val="dk1"/>
                </a:solidFill>
                <a:highlight>
                  <a:srgbClr val="FFFFFF"/>
                </a:highlight>
                <a:latin typeface="Arial"/>
                <a:ea typeface="Arial"/>
                <a:cs typeface="Arial"/>
                <a:sym typeface="Arial"/>
              </a:rPr>
              <a:t>Material Design est un système de conception open source conçu et pris en charge par les concepteurs et les développeurs de Google.</a:t>
            </a:r>
            <a:endParaRPr b="0" i="0" sz="130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1200"/>
              </a:spcBef>
              <a:spcAft>
                <a:spcPts val="0"/>
              </a:spcAft>
              <a:buClr>
                <a:srgbClr val="000000"/>
              </a:buClr>
              <a:buSzPts val="1300"/>
              <a:buFont typeface="Arial"/>
              <a:buNone/>
            </a:pPr>
            <a:r>
              <a:rPr b="0" i="0" lang="en-US" sz="1300" u="none" cap="none" strike="noStrike">
                <a:solidFill>
                  <a:schemeClr val="dk1"/>
                </a:solidFill>
                <a:highlight>
                  <a:srgbClr val="FFFFFF"/>
                </a:highlight>
                <a:latin typeface="Arial"/>
                <a:ea typeface="Arial"/>
                <a:cs typeface="Arial"/>
                <a:sym typeface="Arial"/>
              </a:rPr>
              <a:t>La dernière version, </a:t>
            </a:r>
            <a:r>
              <a:rPr b="1" i="0" lang="en-US" sz="1300" u="none" cap="none" strike="noStrike">
                <a:solidFill>
                  <a:schemeClr val="dk1"/>
                </a:solidFill>
                <a:highlight>
                  <a:srgbClr val="FFFFFF"/>
                </a:highlight>
                <a:latin typeface="Arial"/>
                <a:ea typeface="Arial"/>
                <a:cs typeface="Arial"/>
                <a:sym typeface="Arial"/>
              </a:rPr>
              <a:t>Material 3</a:t>
            </a:r>
            <a:r>
              <a:rPr b="0" i="0" lang="en-US" sz="1300" u="none" cap="none" strike="noStrike">
                <a:solidFill>
                  <a:schemeClr val="dk1"/>
                </a:solidFill>
                <a:highlight>
                  <a:srgbClr val="FFFFFF"/>
                </a:highlight>
                <a:latin typeface="Arial"/>
                <a:ea typeface="Arial"/>
                <a:cs typeface="Arial"/>
                <a:sym typeface="Arial"/>
              </a:rPr>
              <a:t>, permet des expériences personnelles, adaptatives et expressives, de la couleur dynamique et de l'accessibilité améliorée aux fondations pour les mises en page sur grand écran et les jetons de conception. Flutter est en cours de migration vers Material 3.</a:t>
            </a:r>
            <a:endParaRPr b="0" i="0" sz="130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12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nvGrpSpPr>
          <p:cNvPr id="2059" name="Google Shape;2059;g2056e4bea95_0_124"/>
          <p:cNvGrpSpPr/>
          <p:nvPr/>
        </p:nvGrpSpPr>
        <p:grpSpPr>
          <a:xfrm>
            <a:off x="5290850" y="1726825"/>
            <a:ext cx="6020536" cy="4785625"/>
            <a:chOff x="0" y="-2"/>
            <a:chExt cx="5105610" cy="4785625"/>
          </a:xfrm>
        </p:grpSpPr>
        <p:grpSp>
          <p:nvGrpSpPr>
            <p:cNvPr id="2060" name="Google Shape;2060;g2056e4bea95_0_124"/>
            <p:cNvGrpSpPr/>
            <p:nvPr/>
          </p:nvGrpSpPr>
          <p:grpSpPr>
            <a:xfrm>
              <a:off x="0" y="-2"/>
              <a:ext cx="5105610" cy="4785625"/>
              <a:chOff x="0" y="-1"/>
              <a:chExt cx="5105610" cy="4785625"/>
            </a:xfrm>
          </p:grpSpPr>
          <p:sp>
            <p:nvSpPr>
              <p:cNvPr id="2061" name="Google Shape;2061;g2056e4bea95_0_124"/>
              <p:cNvSpPr txBox="1"/>
              <p:nvPr/>
            </p:nvSpPr>
            <p:spPr>
              <a:xfrm>
                <a:off x="694218" y="189961"/>
                <a:ext cx="1059000" cy="193800"/>
              </a:xfrm>
              <a:prstGeom prst="rect">
                <a:avLst/>
              </a:prstGeom>
              <a:noFill/>
              <a:ln>
                <a:noFill/>
              </a:ln>
            </p:spPr>
            <p:txBody>
              <a:bodyPr anchorCtr="0" anchor="b" bIns="0" lIns="0" spcFirstLastPara="1" rIns="0" wrap="square" tIns="0">
                <a:spAutoFit/>
              </a:bodyPr>
              <a:lstStyle/>
              <a:p>
                <a:pPr indent="0" lvl="0" marL="0" marR="0" rtl="0" algn="l">
                  <a:lnSpc>
                    <a:spcPct val="90000"/>
                  </a:lnSpc>
                  <a:spcBef>
                    <a:spcPts val="0"/>
                  </a:spcBef>
                  <a:spcAft>
                    <a:spcPts val="0"/>
                  </a:spcAft>
                  <a:buClr>
                    <a:srgbClr val="FF7701"/>
                  </a:buClr>
                  <a:buSzPts val="1400"/>
                  <a:buFont typeface="Calibri"/>
                  <a:buNone/>
                </a:pPr>
                <a:r>
                  <a:rPr b="1" i="0" lang="en-US" sz="1400" u="none" cap="none" strike="noStrike">
                    <a:solidFill>
                      <a:srgbClr val="FF7701"/>
                    </a:solidFill>
                    <a:latin typeface="Calibri"/>
                    <a:ea typeface="Calibri"/>
                    <a:cs typeface="Calibri"/>
                    <a:sym typeface="Calibri"/>
                  </a:rPr>
                  <a:t>Remarques</a:t>
                </a:r>
                <a:endParaRPr b="0" i="0" sz="1400" u="none" cap="none" strike="noStrike">
                  <a:solidFill>
                    <a:srgbClr val="000000"/>
                  </a:solidFill>
                  <a:latin typeface="Arial"/>
                  <a:ea typeface="Arial"/>
                  <a:cs typeface="Arial"/>
                  <a:sym typeface="Arial"/>
                </a:endParaRPr>
              </a:p>
            </p:txBody>
          </p:sp>
          <p:grpSp>
            <p:nvGrpSpPr>
              <p:cNvPr id="2062" name="Google Shape;2062;g2056e4bea95_0_124"/>
              <p:cNvGrpSpPr/>
              <p:nvPr/>
            </p:nvGrpSpPr>
            <p:grpSpPr>
              <a:xfrm>
                <a:off x="352023" y="386275"/>
                <a:ext cx="4753587" cy="4399349"/>
                <a:chOff x="-10" y="-5"/>
                <a:chExt cx="4753587" cy="4399349"/>
              </a:xfrm>
            </p:grpSpPr>
            <p:sp>
              <p:nvSpPr>
                <p:cNvPr id="2063" name="Google Shape;2063;g2056e4bea95_0_124"/>
                <p:cNvSpPr/>
                <p:nvPr/>
              </p:nvSpPr>
              <p:spPr>
                <a:xfrm>
                  <a:off x="-10" y="-5"/>
                  <a:ext cx="4680000" cy="698400"/>
                </a:xfrm>
                <a:prstGeom prst="rect">
                  <a:avLst/>
                </a:prstGeom>
                <a:solidFill>
                  <a:srgbClr val="F2F2F2"/>
                </a:solidFill>
                <a:ln cap="flat" cmpd="sng" w="28575">
                  <a:solidFill>
                    <a:srgbClr val="FF7701"/>
                  </a:solidFill>
                  <a:prstDash val="solid"/>
                  <a:miter lim="800000"/>
                  <a:headEnd len="sm" w="sm" type="none"/>
                  <a:tailEnd len="sm" w="sm" type="none"/>
                </a:ln>
              </p:spPr>
              <p:txBody>
                <a:bodyPr anchorCtr="0" anchor="b" bIns="45700" lIns="45700" spcFirstLastPara="1" rIns="45700" wrap="square" tIns="45700">
                  <a:noAutofit/>
                </a:bodyPr>
                <a:lstStyle/>
                <a:p>
                  <a:pPr indent="0" lvl="0" marL="0" marR="0" rtl="0" algn="just">
                    <a:lnSpc>
                      <a:spcPct val="100000"/>
                    </a:lnSpc>
                    <a:spcBef>
                      <a:spcPts val="0"/>
                    </a:spcBef>
                    <a:spcAft>
                      <a:spcPts val="0"/>
                    </a:spcAft>
                    <a:buClr>
                      <a:srgbClr val="565656"/>
                    </a:buClr>
                    <a:buSzPts val="1200"/>
                    <a:buFont typeface="Calibri"/>
                    <a:buNone/>
                  </a:pPr>
                  <a:r>
                    <a:t/>
                  </a:r>
                  <a:endParaRPr b="0" i="0" sz="1200" u="none" cap="none" strike="noStrike">
                    <a:solidFill>
                      <a:srgbClr val="565656"/>
                    </a:solidFill>
                    <a:latin typeface="Calibri"/>
                    <a:ea typeface="Calibri"/>
                    <a:cs typeface="Calibri"/>
                    <a:sym typeface="Calibri"/>
                  </a:endParaRPr>
                </a:p>
              </p:txBody>
            </p:sp>
            <p:sp>
              <p:nvSpPr>
                <p:cNvPr id="2064" name="Google Shape;2064;g2056e4bea95_0_124"/>
                <p:cNvSpPr txBox="1"/>
                <p:nvPr/>
              </p:nvSpPr>
              <p:spPr>
                <a:xfrm>
                  <a:off x="162977" y="199644"/>
                  <a:ext cx="4590600" cy="4199700"/>
                </a:xfrm>
                <a:prstGeom prst="rect">
                  <a:avLst/>
                </a:prstGeom>
                <a:noFill/>
                <a:ln>
                  <a:noFill/>
                </a:ln>
              </p:spPr>
              <p:txBody>
                <a:bodyPr anchorCtr="0" anchor="b" bIns="0" lIns="0" spcFirstLastPara="1" rIns="0" wrap="square" tIns="0">
                  <a:spAutoFit/>
                </a:bodyPr>
                <a:lstStyle/>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rgbClr val="0C5460"/>
                      </a:solidFill>
                      <a:latin typeface="Arial"/>
                      <a:ea typeface="Arial"/>
                      <a:cs typeface="Arial"/>
                      <a:sym typeface="Arial"/>
                    </a:rPr>
                    <a:t>Quelques faits sur Material 3 (M3), la nouvelle génération de Material Design :</a:t>
                  </a:r>
                  <a:endParaRPr b="0" i="0" sz="1300" u="none" cap="none" strike="noStrike">
                    <a:solidFill>
                      <a:srgbClr val="0C546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300"/>
                    <a:buFont typeface="Arial"/>
                    <a:buNone/>
                  </a:pPr>
                  <a:r>
                    <a:t/>
                  </a:r>
                  <a:endParaRPr b="0" i="0" sz="1300" u="none" cap="none" strike="noStrike">
                    <a:solidFill>
                      <a:srgbClr val="0C5460"/>
                    </a:solidFill>
                    <a:latin typeface="Arial"/>
                    <a:ea typeface="Arial"/>
                    <a:cs typeface="Arial"/>
                    <a:sym typeface="Arial"/>
                  </a:endParaRPr>
                </a:p>
                <a:p>
                  <a:pPr indent="-311150" lvl="0" marL="457200" marR="0" rtl="0" algn="l">
                    <a:lnSpc>
                      <a:spcPct val="150000"/>
                    </a:lnSpc>
                    <a:spcBef>
                      <a:spcPts val="1200"/>
                    </a:spcBef>
                    <a:spcAft>
                      <a:spcPts val="0"/>
                    </a:spcAft>
                    <a:buClr>
                      <a:schemeClr val="dk1"/>
                    </a:buClr>
                    <a:buSzPts val="1300"/>
                    <a:buFont typeface="Arial"/>
                    <a:buChar char="●"/>
                  </a:pPr>
                  <a:r>
                    <a:rPr b="0" i="0" lang="en-US" sz="1300" u="none" cap="none" strike="noStrike">
                      <a:solidFill>
                        <a:schemeClr val="dk1"/>
                      </a:solidFill>
                      <a:latin typeface="Arial"/>
                      <a:ea typeface="Arial"/>
                      <a:cs typeface="Arial"/>
                      <a:sym typeface="Arial"/>
                    </a:rPr>
                    <a:t>La plupart des widgets Flutter ont déjà migrés vers M3.</a:t>
                  </a:r>
                  <a:endParaRPr b="0" i="0" sz="1300" u="none" cap="none" strike="noStrike">
                    <a:solidFill>
                      <a:schemeClr val="dk1"/>
                    </a:solidFill>
                    <a:latin typeface="Arial"/>
                    <a:ea typeface="Arial"/>
                    <a:cs typeface="Arial"/>
                    <a:sym typeface="Arial"/>
                  </a:endParaRPr>
                </a:p>
                <a:p>
                  <a:pPr indent="-311150" lvl="0" marL="457200" marR="0" rtl="0" algn="l">
                    <a:lnSpc>
                      <a:spcPct val="150000"/>
                    </a:lnSpc>
                    <a:spcBef>
                      <a:spcPts val="0"/>
                    </a:spcBef>
                    <a:spcAft>
                      <a:spcPts val="0"/>
                    </a:spcAft>
                    <a:buClr>
                      <a:schemeClr val="dk1"/>
                    </a:buClr>
                    <a:buSzPts val="1300"/>
                    <a:buFont typeface="Roboto"/>
                    <a:buChar char="●"/>
                  </a:pPr>
                  <a:r>
                    <a:rPr b="0" i="0" lang="en-US" sz="1300" u="none" cap="none" strike="noStrike">
                      <a:solidFill>
                        <a:schemeClr val="dk1"/>
                      </a:solidFill>
                      <a:latin typeface="Arial"/>
                      <a:ea typeface="Arial"/>
                      <a:cs typeface="Arial"/>
                      <a:sym typeface="Arial"/>
                    </a:rPr>
                    <a:t>Vous pouvez vous inscrire au matériel 3 en utilisant le use Material3 flag. </a:t>
                  </a:r>
                  <a:endParaRPr b="0" i="0" sz="1300" u="none" cap="none" strike="noStrike">
                    <a:solidFill>
                      <a:schemeClr val="dk1"/>
                    </a:solidFill>
                    <a:latin typeface="Arial"/>
                    <a:ea typeface="Arial"/>
                    <a:cs typeface="Arial"/>
                    <a:sym typeface="Arial"/>
                  </a:endParaRPr>
                </a:p>
                <a:p>
                  <a:pPr indent="-311150" lvl="0" marL="457200" marR="0" rtl="0" algn="l">
                    <a:lnSpc>
                      <a:spcPct val="150000"/>
                    </a:lnSpc>
                    <a:spcBef>
                      <a:spcPts val="0"/>
                    </a:spcBef>
                    <a:spcAft>
                      <a:spcPts val="0"/>
                    </a:spcAft>
                    <a:buClr>
                      <a:schemeClr val="dk1"/>
                    </a:buClr>
                    <a:buSzPts val="1300"/>
                    <a:buFont typeface="Arial"/>
                    <a:buChar char="●"/>
                  </a:pPr>
                  <a:r>
                    <a:rPr b="0" i="0" lang="en-US" sz="1300" u="none" cap="none" strike="noStrike">
                      <a:solidFill>
                        <a:schemeClr val="dk1"/>
                      </a:solidFill>
                      <a:latin typeface="Arial"/>
                      <a:ea typeface="Arial"/>
                      <a:cs typeface="Arial"/>
                      <a:sym typeface="Arial"/>
                    </a:rPr>
                    <a:t>La grande majorité des widgets Flutter ont un comportement similaire dans M2 et M3. Cependant, quelques widgets ont un comportement sensiblement différent dans M3.</a:t>
                  </a:r>
                  <a:endParaRPr b="0" i="0" sz="1300" u="none" cap="none" strike="noStrike">
                    <a:solidFill>
                      <a:schemeClr val="dk1"/>
                    </a:solidFill>
                    <a:latin typeface="Arial"/>
                    <a:ea typeface="Arial"/>
                    <a:cs typeface="Arial"/>
                    <a:sym typeface="Arial"/>
                  </a:endParaRPr>
                </a:p>
                <a:p>
                  <a:pPr indent="-311150" lvl="0" marL="457200" marR="0" rtl="0" algn="l">
                    <a:lnSpc>
                      <a:spcPct val="150000"/>
                    </a:lnSpc>
                    <a:spcBef>
                      <a:spcPts val="0"/>
                    </a:spcBef>
                    <a:spcAft>
                      <a:spcPts val="0"/>
                    </a:spcAft>
                    <a:buClr>
                      <a:schemeClr val="dk1"/>
                    </a:buClr>
                    <a:buSzPts val="1300"/>
                    <a:buFont typeface="Arial"/>
                    <a:buChar char="●"/>
                  </a:pPr>
                  <a:r>
                    <a:rPr b="0" i="0" lang="en-US" sz="1300" u="none" cap="none" strike="noStrike">
                      <a:solidFill>
                        <a:schemeClr val="dk1"/>
                      </a:solidFill>
                      <a:latin typeface="Arial"/>
                      <a:ea typeface="Arial"/>
                      <a:cs typeface="Arial"/>
                      <a:sym typeface="Arial"/>
                    </a:rPr>
                    <a:t>Une fois la migration terminée, Material 3 deviendra l'apparence par défaut de la bibliothèque.</a:t>
                  </a:r>
                  <a:endParaRPr b="0" i="0" sz="1300" u="none" cap="none" strike="noStrike">
                    <a:solidFill>
                      <a:schemeClr val="dk1"/>
                    </a:solidFill>
                    <a:latin typeface="Arial"/>
                    <a:ea typeface="Arial"/>
                    <a:cs typeface="Arial"/>
                    <a:sym typeface="Arial"/>
                  </a:endParaRPr>
                </a:p>
                <a:p>
                  <a:pPr indent="-311150" lvl="0" marL="457200" marR="0" rtl="0" algn="l">
                    <a:lnSpc>
                      <a:spcPct val="150000"/>
                    </a:lnSpc>
                    <a:spcBef>
                      <a:spcPts val="0"/>
                    </a:spcBef>
                    <a:spcAft>
                      <a:spcPts val="0"/>
                    </a:spcAft>
                    <a:buClr>
                      <a:schemeClr val="dk1"/>
                    </a:buClr>
                    <a:buSzPts val="1300"/>
                    <a:buFont typeface="Arial"/>
                    <a:buChar char="●"/>
                  </a:pPr>
                  <a:r>
                    <a:rPr b="0" i="0" lang="en-US" sz="1300" u="none" cap="none" strike="noStrike">
                      <a:solidFill>
                        <a:schemeClr val="dk1"/>
                      </a:solidFill>
                      <a:latin typeface="Arial"/>
                      <a:ea typeface="Arial"/>
                      <a:cs typeface="Arial"/>
                      <a:sym typeface="Arial"/>
                    </a:rPr>
                    <a:t>La prise en charge du Material 2 sera éventuellement supprimée conformément à la politique de dépréciation de Flutter .</a:t>
                  </a:r>
                  <a:endParaRPr b="0" i="0" sz="13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300"/>
                    <a:buFont typeface="Arial"/>
                    <a:buNone/>
                  </a:pPr>
                  <a:r>
                    <a:t/>
                  </a:r>
                  <a:endParaRPr b="0" i="0" sz="1300" u="none" cap="none" strike="noStrike">
                    <a:solidFill>
                      <a:srgbClr val="565656"/>
                    </a:solidFill>
                    <a:latin typeface="Arial"/>
                    <a:ea typeface="Arial"/>
                    <a:cs typeface="Arial"/>
                    <a:sym typeface="Arial"/>
                  </a:endParaRPr>
                </a:p>
              </p:txBody>
            </p:sp>
          </p:grpSp>
          <p:sp>
            <p:nvSpPr>
              <p:cNvPr id="2065" name="Google Shape;2065;g2056e4bea95_0_124"/>
              <p:cNvSpPr/>
              <p:nvPr/>
            </p:nvSpPr>
            <p:spPr>
              <a:xfrm>
                <a:off x="0" y="-1"/>
                <a:ext cx="648000" cy="648000"/>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descr="Graphique 8" id="2066" name="Google Shape;2066;g2056e4bea95_0_124"/>
            <p:cNvPicPr preferRelativeResize="0"/>
            <p:nvPr/>
          </p:nvPicPr>
          <p:blipFill rotWithShape="1">
            <a:blip r:embed="rId4">
              <a:alphaModFix/>
            </a:blip>
            <a:srcRect b="0" l="0" r="0" t="0"/>
            <a:stretch/>
          </p:blipFill>
          <p:spPr>
            <a:xfrm>
              <a:off x="67703" y="83454"/>
              <a:ext cx="580298" cy="576000"/>
            </a:xfrm>
            <a:prstGeom prst="rect">
              <a:avLst/>
            </a:prstGeom>
            <a:noFill/>
            <a:ln>
              <a:noFill/>
            </a:ln>
          </p:spPr>
        </p:pic>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0" name="Shape 2070"/>
        <p:cNvGrpSpPr/>
        <p:nvPr/>
      </p:nvGrpSpPr>
      <p:grpSpPr>
        <a:xfrm>
          <a:off x="0" y="0"/>
          <a:ext cx="0" cy="0"/>
          <a:chOff x="0" y="0"/>
          <a:chExt cx="0" cy="0"/>
        </a:xfrm>
      </p:grpSpPr>
      <p:sp>
        <p:nvSpPr>
          <p:cNvPr id="2071" name="Google Shape;2071;g20791056435_0_134"/>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072" name="Google Shape;2072;g20791056435_0_134"/>
          <p:cNvSpPr txBox="1"/>
          <p:nvPr>
            <p:ph idx="1" type="body"/>
          </p:nvPr>
        </p:nvSpPr>
        <p:spPr>
          <a:xfrm>
            <a:off x="7227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chemeClr val="dk1"/>
              </a:buClr>
              <a:buSzPts val="1100"/>
              <a:buNone/>
            </a:pPr>
            <a:r>
              <a:rPr lang="en-US">
                <a:solidFill>
                  <a:schemeClr val="accent2"/>
                </a:solidFill>
              </a:rPr>
              <a:t>Material Design</a:t>
            </a:r>
            <a:endParaRPr b="1" sz="1600">
              <a:solidFill>
                <a:srgbClr val="FF7800"/>
              </a:solidFill>
            </a:endParaRPr>
          </a:p>
        </p:txBody>
      </p:sp>
      <p:sp>
        <p:nvSpPr>
          <p:cNvPr id="2073" name="Google Shape;2073;g20791056435_0_134"/>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69444"/>
              <a:buFont typeface="Calibri"/>
              <a:buNone/>
            </a:pPr>
            <a:r>
              <a:rPr lang="en-US"/>
              <a:t>03 - </a:t>
            </a:r>
            <a:r>
              <a:rPr lang="en-US" sz="2400"/>
              <a:t>Utilisation des widgets de base</a:t>
            </a:r>
            <a:endParaRPr sz="2400"/>
          </a:p>
        </p:txBody>
      </p:sp>
      <p:sp>
        <p:nvSpPr>
          <p:cNvPr id="2074" name="Google Shape;2074;g20791056435_0_134"/>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SzPts val="1600"/>
              <a:buNone/>
            </a:pPr>
            <a:r>
              <a:rPr lang="en-US">
                <a:solidFill>
                  <a:schemeClr val="accent2"/>
                </a:solidFill>
              </a:rPr>
              <a:t>Widgets Material Design</a:t>
            </a:r>
            <a:endParaRPr b="1" sz="1600">
              <a:solidFill>
                <a:srgbClr val="FF7800"/>
              </a:solidFill>
            </a:endParaRPr>
          </a:p>
        </p:txBody>
      </p:sp>
      <p:sp>
        <p:nvSpPr>
          <p:cNvPr id="2075" name="Google Shape;2075;g20791056435_0_134"/>
          <p:cNvSpPr txBox="1"/>
          <p:nvPr/>
        </p:nvSpPr>
        <p:spPr>
          <a:xfrm>
            <a:off x="729925" y="2023700"/>
            <a:ext cx="445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076" name="Google Shape;2076;g20791056435_0_134"/>
          <p:cNvPicPr preferRelativeResize="0"/>
          <p:nvPr/>
        </p:nvPicPr>
        <p:blipFill rotWithShape="1">
          <a:blip r:embed="rId3">
            <a:alphaModFix/>
          </a:blip>
          <a:srcRect b="0" l="0" r="0" t="0"/>
          <a:stretch/>
        </p:blipFill>
        <p:spPr>
          <a:xfrm>
            <a:off x="6538450" y="1616650"/>
            <a:ext cx="4385600" cy="2372400"/>
          </a:xfrm>
          <a:prstGeom prst="rect">
            <a:avLst/>
          </a:prstGeom>
          <a:noFill/>
          <a:ln>
            <a:noFill/>
          </a:ln>
        </p:spPr>
      </p:pic>
      <p:sp>
        <p:nvSpPr>
          <p:cNvPr id="2077" name="Google Shape;2077;g20791056435_0_134"/>
          <p:cNvSpPr txBox="1"/>
          <p:nvPr/>
        </p:nvSpPr>
        <p:spPr>
          <a:xfrm>
            <a:off x="1882575" y="3768213"/>
            <a:ext cx="903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Couleurs</a:t>
            </a:r>
            <a:endParaRPr b="0" i="0" sz="1400" u="none" cap="none" strike="noStrike">
              <a:solidFill>
                <a:srgbClr val="000000"/>
              </a:solidFill>
              <a:latin typeface="Calibri"/>
              <a:ea typeface="Calibri"/>
              <a:cs typeface="Calibri"/>
              <a:sym typeface="Calibri"/>
            </a:endParaRPr>
          </a:p>
        </p:txBody>
      </p:sp>
      <p:sp>
        <p:nvSpPr>
          <p:cNvPr id="2078" name="Google Shape;2078;g20791056435_0_134"/>
          <p:cNvSpPr txBox="1"/>
          <p:nvPr/>
        </p:nvSpPr>
        <p:spPr>
          <a:xfrm>
            <a:off x="7803500" y="4011550"/>
            <a:ext cx="1923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Boutons d’actions</a:t>
            </a:r>
            <a:endParaRPr b="0" i="0" sz="1400" u="none" cap="none" strike="noStrike">
              <a:solidFill>
                <a:srgbClr val="000000"/>
              </a:solidFill>
              <a:latin typeface="Calibri"/>
              <a:ea typeface="Calibri"/>
              <a:cs typeface="Calibri"/>
              <a:sym typeface="Calibri"/>
            </a:endParaRPr>
          </a:p>
        </p:txBody>
      </p:sp>
      <p:pic>
        <p:nvPicPr>
          <p:cNvPr id="2079" name="Google Shape;2079;g20791056435_0_134"/>
          <p:cNvPicPr preferRelativeResize="0"/>
          <p:nvPr/>
        </p:nvPicPr>
        <p:blipFill rotWithShape="1">
          <a:blip r:embed="rId4">
            <a:alphaModFix/>
          </a:blip>
          <a:srcRect b="0" l="0" r="0" t="0"/>
          <a:stretch/>
        </p:blipFill>
        <p:spPr>
          <a:xfrm>
            <a:off x="671850" y="1936450"/>
            <a:ext cx="5688751" cy="1820400"/>
          </a:xfrm>
          <a:prstGeom prst="rect">
            <a:avLst/>
          </a:prstGeom>
          <a:noFill/>
          <a:ln>
            <a:noFill/>
          </a:ln>
        </p:spPr>
      </p:pic>
      <p:pic>
        <p:nvPicPr>
          <p:cNvPr id="2080" name="Google Shape;2080;g20791056435_0_134"/>
          <p:cNvPicPr preferRelativeResize="0"/>
          <p:nvPr/>
        </p:nvPicPr>
        <p:blipFill rotWithShape="1">
          <a:blip r:embed="rId5">
            <a:alphaModFix/>
          </a:blip>
          <a:srcRect b="0" l="0" r="0" t="0"/>
          <a:stretch/>
        </p:blipFill>
        <p:spPr>
          <a:xfrm>
            <a:off x="722700" y="4179800"/>
            <a:ext cx="1803322" cy="2289849"/>
          </a:xfrm>
          <a:prstGeom prst="rect">
            <a:avLst/>
          </a:prstGeom>
          <a:noFill/>
          <a:ln>
            <a:noFill/>
          </a:ln>
        </p:spPr>
      </p:pic>
      <p:sp>
        <p:nvSpPr>
          <p:cNvPr id="2081" name="Google Shape;2081;g20791056435_0_134"/>
          <p:cNvSpPr txBox="1"/>
          <p:nvPr/>
        </p:nvSpPr>
        <p:spPr>
          <a:xfrm>
            <a:off x="2595750" y="6106825"/>
            <a:ext cx="107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Typographie</a:t>
            </a:r>
            <a:endParaRPr b="0" i="0" sz="1400" u="none" cap="none" strike="noStrike">
              <a:solidFill>
                <a:srgbClr val="000000"/>
              </a:solidFill>
              <a:latin typeface="Calibri"/>
              <a:ea typeface="Calibri"/>
              <a:cs typeface="Calibri"/>
              <a:sym typeface="Calibri"/>
            </a:endParaRPr>
          </a:p>
        </p:txBody>
      </p:sp>
      <p:pic>
        <p:nvPicPr>
          <p:cNvPr id="2082" name="Google Shape;2082;g20791056435_0_134"/>
          <p:cNvPicPr preferRelativeResize="0"/>
          <p:nvPr/>
        </p:nvPicPr>
        <p:blipFill rotWithShape="1">
          <a:blip r:embed="rId6">
            <a:alphaModFix/>
          </a:blip>
          <a:srcRect b="0" l="470" r="15480" t="0"/>
          <a:stretch/>
        </p:blipFill>
        <p:spPr>
          <a:xfrm>
            <a:off x="3544775" y="4434250"/>
            <a:ext cx="7451401" cy="1498750"/>
          </a:xfrm>
          <a:prstGeom prst="rect">
            <a:avLst/>
          </a:prstGeom>
          <a:noFill/>
          <a:ln>
            <a:noFill/>
          </a:ln>
        </p:spPr>
      </p:pic>
      <p:sp>
        <p:nvSpPr>
          <p:cNvPr id="2083" name="Google Shape;2083;g20791056435_0_134"/>
          <p:cNvSpPr txBox="1"/>
          <p:nvPr/>
        </p:nvSpPr>
        <p:spPr>
          <a:xfrm>
            <a:off x="6695425" y="6012450"/>
            <a:ext cx="107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Elevation</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7" name="Shape 2087"/>
        <p:cNvGrpSpPr/>
        <p:nvPr/>
      </p:nvGrpSpPr>
      <p:grpSpPr>
        <a:xfrm>
          <a:off x="0" y="0"/>
          <a:ext cx="0" cy="0"/>
          <a:chOff x="0" y="0"/>
          <a:chExt cx="0" cy="0"/>
        </a:xfrm>
      </p:grpSpPr>
      <p:sp>
        <p:nvSpPr>
          <p:cNvPr id="2088" name="Google Shape;2088;g2056e4bea95_0_131"/>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7800"/>
              </a:buClr>
              <a:buSzPts val="2800"/>
              <a:buNone/>
            </a:pPr>
            <a:r>
              <a:rPr lang="en-US"/>
              <a:t>Chapitre 3</a:t>
            </a:r>
            <a:endParaRPr/>
          </a:p>
        </p:txBody>
      </p:sp>
      <p:sp>
        <p:nvSpPr>
          <p:cNvPr id="2089" name="Google Shape;2089;g2056e4bea95_0_131"/>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FF7800"/>
              </a:buClr>
              <a:buSzPts val="2400"/>
              <a:buNone/>
            </a:pPr>
            <a:r>
              <a:rPr lang="en-US"/>
              <a:t>Utilisation des widgets de base</a:t>
            </a:r>
            <a:endParaRPr/>
          </a:p>
          <a:p>
            <a:pPr indent="0" lvl="0" marL="0" rtl="0" algn="l">
              <a:lnSpc>
                <a:spcPct val="100000"/>
              </a:lnSpc>
              <a:spcBef>
                <a:spcPts val="0"/>
              </a:spcBef>
              <a:spcAft>
                <a:spcPts val="0"/>
              </a:spcAft>
              <a:buClr>
                <a:srgbClr val="FF7800"/>
              </a:buClr>
              <a:buSzPts val="2400"/>
              <a:buNone/>
            </a:pPr>
            <a:r>
              <a:t/>
            </a:r>
            <a:endParaRPr/>
          </a:p>
        </p:txBody>
      </p:sp>
      <p:sp>
        <p:nvSpPr>
          <p:cNvPr id="2090" name="Google Shape;2090;g2056e4bea95_0_131"/>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marR="0" rtl="0" algn="l">
              <a:lnSpc>
                <a:spcPct val="115000"/>
              </a:lnSpc>
              <a:spcBef>
                <a:spcPts val="1200"/>
              </a:spcBef>
              <a:spcAft>
                <a:spcPts val="0"/>
              </a:spcAft>
              <a:buSzPts val="1600"/>
              <a:buNone/>
            </a:pPr>
            <a:r>
              <a:t/>
            </a:r>
            <a:endParaRPr>
              <a:solidFill>
                <a:srgbClr val="D1D1D1"/>
              </a:solidFill>
            </a:endParaRPr>
          </a:p>
          <a:p>
            <a:pPr indent="-342900" lvl="0" marL="342900" rtl="0" algn="l">
              <a:lnSpc>
                <a:spcPct val="100000"/>
              </a:lnSpc>
              <a:spcBef>
                <a:spcPts val="0"/>
              </a:spcBef>
              <a:spcAft>
                <a:spcPts val="0"/>
              </a:spcAft>
              <a:buClr>
                <a:srgbClr val="D1D1D1"/>
              </a:buClr>
              <a:buSzPts val="1600"/>
              <a:buAutoNum type="arabicPeriod"/>
            </a:pPr>
            <a:r>
              <a:rPr lang="en-US">
                <a:solidFill>
                  <a:srgbClr val="D1D1D1"/>
                </a:solidFill>
              </a:rPr>
              <a:t>Cycle de vie d’un widget</a:t>
            </a:r>
            <a:endParaRPr b="1">
              <a:solidFill>
                <a:schemeClr val="accent2"/>
              </a:solidFill>
            </a:endParaRPr>
          </a:p>
          <a:p>
            <a:pPr indent="-342900" lvl="0" marL="342900" rtl="0" algn="l">
              <a:lnSpc>
                <a:spcPct val="100000"/>
              </a:lnSpc>
              <a:spcBef>
                <a:spcPts val="0"/>
              </a:spcBef>
              <a:spcAft>
                <a:spcPts val="0"/>
              </a:spcAft>
              <a:buClr>
                <a:srgbClr val="D1D1D1"/>
              </a:buClr>
              <a:buSzPts val="1600"/>
              <a:buAutoNum type="arabicPeriod"/>
            </a:pPr>
            <a:r>
              <a:rPr lang="en-US">
                <a:solidFill>
                  <a:srgbClr val="D1D1D1"/>
                </a:solidFill>
              </a:rPr>
              <a:t>Widgets de base : Text, Row, Column, Stack et Container</a:t>
            </a:r>
            <a:endParaRPr>
              <a:solidFill>
                <a:srgbClr val="D1D1D1"/>
              </a:solidFill>
            </a:endParaRPr>
          </a:p>
          <a:p>
            <a:pPr indent="-342900" lvl="0" marL="342900" rtl="0" algn="l">
              <a:lnSpc>
                <a:spcPct val="100000"/>
              </a:lnSpc>
              <a:spcBef>
                <a:spcPts val="0"/>
              </a:spcBef>
              <a:spcAft>
                <a:spcPts val="0"/>
              </a:spcAft>
              <a:buClr>
                <a:srgbClr val="D1D1D1"/>
              </a:buClr>
              <a:buSzPts val="1600"/>
              <a:buAutoNum type="arabicPeriod"/>
            </a:pPr>
            <a:r>
              <a:rPr lang="en-US">
                <a:solidFill>
                  <a:srgbClr val="D1D1D1"/>
                </a:solidFill>
              </a:rPr>
              <a:t>Widgets Material Design</a:t>
            </a:r>
            <a:endParaRPr>
              <a:solidFill>
                <a:srgbClr val="D1D1D1"/>
              </a:solidFill>
            </a:endParaRPr>
          </a:p>
          <a:p>
            <a:pPr indent="-342900" lvl="0" marL="342900" rtl="0" algn="l">
              <a:lnSpc>
                <a:spcPct val="100000"/>
              </a:lnSpc>
              <a:spcBef>
                <a:spcPts val="0"/>
              </a:spcBef>
              <a:spcAft>
                <a:spcPts val="0"/>
              </a:spcAft>
              <a:buClr>
                <a:schemeClr val="accent2"/>
              </a:buClr>
              <a:buSzPts val="1600"/>
              <a:buAutoNum type="arabicPeriod"/>
            </a:pPr>
            <a:r>
              <a:rPr b="1" lang="en-US">
                <a:solidFill>
                  <a:schemeClr val="accent2"/>
                </a:solidFill>
              </a:rPr>
              <a:t>Avantages du Hot Reload et Hot Restart </a:t>
            </a:r>
            <a:endParaRPr>
              <a:solidFill>
                <a:srgbClr val="D1D1D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sp>
        <p:nvSpPr>
          <p:cNvPr id="1538" name="Google Shape;1538;p6"/>
          <p:cNvSpPr txBox="1"/>
          <p:nvPr>
            <p:ph idx="1"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7842"/>
              </a:buClr>
              <a:buSzPts val="2800"/>
              <a:buNone/>
            </a:pPr>
            <a:r>
              <a:rPr b="1" lang="en-US">
                <a:solidFill>
                  <a:srgbClr val="007842"/>
                </a:solidFill>
              </a:rPr>
              <a:t>CHAPITRE 1</a:t>
            </a:r>
            <a:endParaRPr/>
          </a:p>
        </p:txBody>
      </p:sp>
      <p:sp>
        <p:nvSpPr>
          <p:cNvPr id="1539" name="Google Shape;1539;p6"/>
          <p:cNvSpPr txBox="1"/>
          <p:nvPr>
            <p:ph idx="2"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7842"/>
              </a:buClr>
              <a:buSzPts val="2400"/>
              <a:buNone/>
            </a:pPr>
            <a:r>
              <a:rPr b="1" lang="en-US" sz="2400">
                <a:solidFill>
                  <a:srgbClr val="007842"/>
                </a:solidFill>
              </a:rPr>
              <a:t>Introduire Cordova/ionic</a:t>
            </a:r>
            <a:endParaRPr/>
          </a:p>
        </p:txBody>
      </p:sp>
      <p:sp>
        <p:nvSpPr>
          <p:cNvPr id="1540" name="Google Shape;1540;p6"/>
          <p:cNvSpPr txBox="1"/>
          <p:nvPr>
            <p:ph idx="3"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p>
            <a:pPr indent="-213894" lvl="0" marL="213894" rtl="0" algn="l">
              <a:lnSpc>
                <a:spcPct val="100000"/>
              </a:lnSpc>
              <a:spcBef>
                <a:spcPts val="0"/>
              </a:spcBef>
              <a:spcAft>
                <a:spcPts val="0"/>
              </a:spcAft>
              <a:buClr>
                <a:srgbClr val="018146"/>
              </a:buClr>
              <a:buSzPts val="1700"/>
              <a:buAutoNum type="arabicPeriod"/>
            </a:pPr>
            <a:r>
              <a:rPr b="1" lang="en-US" sz="1700">
                <a:solidFill>
                  <a:srgbClr val="018146"/>
                </a:solidFill>
              </a:rPr>
              <a:t>   Avantages et limites de Cordova</a:t>
            </a:r>
            <a:endParaRPr>
              <a:solidFill>
                <a:srgbClr val="018146"/>
              </a:solidFill>
            </a:endParaRPr>
          </a:p>
          <a:p>
            <a:pPr indent="-213894" lvl="0" marL="213894" rtl="0" algn="l">
              <a:lnSpc>
                <a:spcPct val="100000"/>
              </a:lnSpc>
              <a:spcBef>
                <a:spcPts val="600"/>
              </a:spcBef>
              <a:spcAft>
                <a:spcPts val="0"/>
              </a:spcAft>
              <a:buClr>
                <a:srgbClr val="D1D1D1"/>
              </a:buClr>
              <a:buSzPts val="1700"/>
              <a:buAutoNum type="arabicPeriod"/>
            </a:pPr>
            <a:r>
              <a:rPr lang="en-US" sz="1700">
                <a:solidFill>
                  <a:srgbClr val="D1D1D1"/>
                </a:solidFill>
              </a:rPr>
              <a:t>   Fonctionnement technique de Cordova</a:t>
            </a:r>
            <a:endParaRPr/>
          </a:p>
          <a:p>
            <a:pPr indent="-213894" lvl="0" marL="213894" rtl="0" algn="l">
              <a:lnSpc>
                <a:spcPct val="100000"/>
              </a:lnSpc>
              <a:spcBef>
                <a:spcPts val="600"/>
              </a:spcBef>
              <a:spcAft>
                <a:spcPts val="0"/>
              </a:spcAft>
              <a:buClr>
                <a:srgbClr val="D1D1D1"/>
              </a:buClr>
              <a:buSzPts val="1700"/>
              <a:buAutoNum type="arabicPeriod"/>
            </a:pPr>
            <a:r>
              <a:rPr lang="en-US" sz="1700">
                <a:solidFill>
                  <a:srgbClr val="D1D1D1"/>
                </a:solidFill>
              </a:rPr>
              <a:t>   Outils Cordova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4" name="Shape 2094"/>
        <p:cNvGrpSpPr/>
        <p:nvPr/>
      </p:nvGrpSpPr>
      <p:grpSpPr>
        <a:xfrm>
          <a:off x="0" y="0"/>
          <a:ext cx="0" cy="0"/>
          <a:chOff x="0" y="0"/>
          <a:chExt cx="0" cy="0"/>
        </a:xfrm>
      </p:grpSpPr>
      <p:sp>
        <p:nvSpPr>
          <p:cNvPr id="2095" name="Google Shape;2095;g2056e4bea95_0_137"/>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096" name="Google Shape;2096;g2056e4bea95_0_137"/>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chemeClr val="dk1"/>
              </a:buClr>
              <a:buSzPts val="1100"/>
              <a:buFont typeface="Arial"/>
              <a:buNone/>
            </a:pPr>
            <a:r>
              <a:rPr lang="en-US">
                <a:solidFill>
                  <a:schemeClr val="accent2"/>
                </a:solidFill>
              </a:rPr>
              <a:t>Avantages du Hot Reload</a:t>
            </a:r>
            <a:endParaRPr b="1" sz="1600">
              <a:solidFill>
                <a:srgbClr val="FF7800"/>
              </a:solidFill>
            </a:endParaRPr>
          </a:p>
        </p:txBody>
      </p:sp>
      <p:sp>
        <p:nvSpPr>
          <p:cNvPr id="2097" name="Google Shape;2097;g2056e4bea95_0_137"/>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69444"/>
              <a:buFont typeface="Calibri"/>
              <a:buNone/>
            </a:pPr>
            <a:r>
              <a:rPr lang="en-US"/>
              <a:t>03 - </a:t>
            </a:r>
            <a:r>
              <a:rPr lang="en-US" sz="2400"/>
              <a:t>Utilisation des widgets de base</a:t>
            </a:r>
            <a:endParaRPr sz="2400"/>
          </a:p>
        </p:txBody>
      </p:sp>
      <p:sp>
        <p:nvSpPr>
          <p:cNvPr id="2098" name="Google Shape;2098;g2056e4bea95_0_137"/>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SzPts val="1600"/>
              <a:buNone/>
            </a:pPr>
            <a:r>
              <a:rPr lang="en-US">
                <a:solidFill>
                  <a:schemeClr val="accent2"/>
                </a:solidFill>
              </a:rPr>
              <a:t>Avantages du Hot Reload et Hot Restart</a:t>
            </a:r>
            <a:endParaRPr b="1" sz="1600">
              <a:solidFill>
                <a:srgbClr val="FF7800"/>
              </a:solidFill>
            </a:endParaRPr>
          </a:p>
        </p:txBody>
      </p:sp>
      <p:sp>
        <p:nvSpPr>
          <p:cNvPr id="2099" name="Google Shape;2099;g2056e4bea95_0_137"/>
          <p:cNvSpPr txBox="1"/>
          <p:nvPr/>
        </p:nvSpPr>
        <p:spPr>
          <a:xfrm>
            <a:off x="1202600" y="2463200"/>
            <a:ext cx="9304200" cy="2446793"/>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dk1"/>
                </a:solidFill>
                <a:highlight>
                  <a:schemeClr val="lt1"/>
                </a:highlight>
                <a:latin typeface="Arial"/>
                <a:ea typeface="Arial"/>
                <a:cs typeface="Arial"/>
                <a:sym typeface="Arial"/>
              </a:rPr>
              <a:t>La fonction la plus simple et la plus rapide qui vous aide à :</a:t>
            </a:r>
            <a:endParaRPr b="0" i="0" sz="1400" u="none" cap="none" strike="noStrike">
              <a:solidFill>
                <a:schemeClr val="dk1"/>
              </a:solidFill>
              <a:highlight>
                <a:schemeClr val="lt1"/>
              </a:highlight>
              <a:latin typeface="Arial"/>
              <a:ea typeface="Arial"/>
              <a:cs typeface="Arial"/>
              <a:sym typeface="Arial"/>
            </a:endParaRPr>
          </a:p>
          <a:p>
            <a:pPr indent="-317500" lvl="0" marL="457200" marR="0" rtl="0" algn="l">
              <a:lnSpc>
                <a:spcPct val="150000"/>
              </a:lnSpc>
              <a:spcBef>
                <a:spcPts val="0"/>
              </a:spcBef>
              <a:spcAft>
                <a:spcPts val="0"/>
              </a:spcAft>
              <a:buClr>
                <a:schemeClr val="dk1"/>
              </a:buClr>
              <a:buSzPts val="1400"/>
              <a:buFont typeface="Arial"/>
              <a:buChar char="●"/>
            </a:pPr>
            <a:r>
              <a:rPr b="0" i="0" lang="en-US" sz="1400" u="none" cap="none" strike="noStrike">
                <a:solidFill>
                  <a:schemeClr val="dk1"/>
                </a:solidFill>
                <a:highlight>
                  <a:schemeClr val="lt1"/>
                </a:highlight>
                <a:latin typeface="Arial"/>
                <a:ea typeface="Arial"/>
                <a:cs typeface="Arial"/>
                <a:sym typeface="Arial"/>
              </a:rPr>
              <a:t>Appliquer des modifications.</a:t>
            </a:r>
            <a:endParaRPr b="0" i="0" sz="1400" u="none" cap="none" strike="noStrike">
              <a:solidFill>
                <a:schemeClr val="dk1"/>
              </a:solidFill>
              <a:highlight>
                <a:schemeClr val="lt1"/>
              </a:highlight>
              <a:latin typeface="Arial"/>
              <a:ea typeface="Arial"/>
              <a:cs typeface="Arial"/>
              <a:sym typeface="Arial"/>
            </a:endParaRPr>
          </a:p>
          <a:p>
            <a:pPr indent="-317500" lvl="0" marL="457200" marR="0" rtl="0" algn="l">
              <a:lnSpc>
                <a:spcPct val="150000"/>
              </a:lnSpc>
              <a:spcBef>
                <a:spcPts val="0"/>
              </a:spcBef>
              <a:spcAft>
                <a:spcPts val="0"/>
              </a:spcAft>
              <a:buClr>
                <a:schemeClr val="dk1"/>
              </a:buClr>
              <a:buSzPts val="1400"/>
              <a:buFont typeface="Arial"/>
              <a:buChar char="●"/>
            </a:pPr>
            <a:r>
              <a:rPr b="0" i="0" lang="en-US" sz="1400" u="none" cap="none" strike="noStrike">
                <a:solidFill>
                  <a:schemeClr val="dk1"/>
                </a:solidFill>
                <a:highlight>
                  <a:schemeClr val="lt1"/>
                </a:highlight>
                <a:latin typeface="Arial"/>
                <a:ea typeface="Arial"/>
                <a:cs typeface="Arial"/>
                <a:sym typeface="Arial"/>
              </a:rPr>
              <a:t>A corriger des bugs.</a:t>
            </a:r>
            <a:endParaRPr b="0" i="0" sz="1400" u="none" cap="none" strike="noStrike">
              <a:solidFill>
                <a:schemeClr val="dk1"/>
              </a:solidFill>
              <a:highlight>
                <a:schemeClr val="lt1"/>
              </a:highlight>
              <a:latin typeface="Arial"/>
              <a:ea typeface="Arial"/>
              <a:cs typeface="Arial"/>
              <a:sym typeface="Arial"/>
            </a:endParaRPr>
          </a:p>
          <a:p>
            <a:pPr indent="-317500" lvl="0" marL="457200" marR="0" rtl="0" algn="l">
              <a:lnSpc>
                <a:spcPct val="150000"/>
              </a:lnSpc>
              <a:spcBef>
                <a:spcPts val="0"/>
              </a:spcBef>
              <a:spcAft>
                <a:spcPts val="0"/>
              </a:spcAft>
              <a:buClr>
                <a:schemeClr val="dk1"/>
              </a:buClr>
              <a:buSzPts val="1400"/>
              <a:buFont typeface="Arial"/>
              <a:buChar char="●"/>
            </a:pPr>
            <a:r>
              <a:rPr b="0" i="0" lang="en-US" sz="1400" u="none" cap="none" strike="noStrike">
                <a:solidFill>
                  <a:schemeClr val="dk1"/>
                </a:solidFill>
                <a:highlight>
                  <a:schemeClr val="lt1"/>
                </a:highlight>
                <a:latin typeface="Arial"/>
                <a:ea typeface="Arial"/>
                <a:cs typeface="Arial"/>
                <a:sym typeface="Arial"/>
              </a:rPr>
              <a:t>A créer des interfaces utilisateur. </a:t>
            </a:r>
            <a:endParaRPr b="0" i="0" sz="1400" u="none" cap="none" strike="noStrike">
              <a:solidFill>
                <a:schemeClr val="dk1"/>
              </a:solidFill>
              <a:highlight>
                <a:schemeClr val="lt1"/>
              </a:highlight>
              <a:latin typeface="Arial"/>
              <a:ea typeface="Arial"/>
              <a:cs typeface="Arial"/>
              <a:sym typeface="Arial"/>
            </a:endParaRPr>
          </a:p>
          <a:p>
            <a:pPr indent="-317500" lvl="0" marL="457200" marR="0" rtl="0" algn="l">
              <a:lnSpc>
                <a:spcPct val="150000"/>
              </a:lnSpc>
              <a:spcBef>
                <a:spcPts val="0"/>
              </a:spcBef>
              <a:spcAft>
                <a:spcPts val="0"/>
              </a:spcAft>
              <a:buClr>
                <a:schemeClr val="dk1"/>
              </a:buClr>
              <a:buSzPts val="1400"/>
              <a:buFont typeface="Arial"/>
              <a:buChar char="●"/>
            </a:pPr>
            <a:r>
              <a:rPr b="0" i="0" lang="en-US" sz="1400" u="none" cap="none" strike="noStrike">
                <a:solidFill>
                  <a:schemeClr val="dk1"/>
                </a:solidFill>
                <a:highlight>
                  <a:schemeClr val="lt1"/>
                </a:highlight>
                <a:latin typeface="Arial"/>
                <a:ea typeface="Arial"/>
                <a:cs typeface="Arial"/>
                <a:sym typeface="Arial"/>
              </a:rPr>
              <a:t>A ajouter des fonctionnalités.</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dk1"/>
                </a:solidFill>
                <a:highlight>
                  <a:schemeClr val="lt1"/>
                </a:highlight>
                <a:latin typeface="Arial"/>
                <a:ea typeface="Arial"/>
                <a:cs typeface="Arial"/>
                <a:sym typeface="Arial"/>
              </a:rPr>
              <a:t> Il faut environ une seconde pour exécuter cette fonctionnalité, elle ne détruit pas l'état préservé.</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3" name="Shape 2103"/>
        <p:cNvGrpSpPr/>
        <p:nvPr/>
      </p:nvGrpSpPr>
      <p:grpSpPr>
        <a:xfrm>
          <a:off x="0" y="0"/>
          <a:ext cx="0" cy="0"/>
          <a:chOff x="0" y="0"/>
          <a:chExt cx="0" cy="0"/>
        </a:xfrm>
      </p:grpSpPr>
      <p:sp>
        <p:nvSpPr>
          <p:cNvPr id="2104" name="Google Shape;2104;g20791056435_0_163"/>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105" name="Google Shape;2105;g20791056435_0_163"/>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chemeClr val="dk1"/>
              </a:buClr>
              <a:buSzPts val="1100"/>
              <a:buNone/>
            </a:pPr>
            <a:r>
              <a:rPr lang="en-US">
                <a:solidFill>
                  <a:schemeClr val="accent2"/>
                </a:solidFill>
              </a:rPr>
              <a:t>Avantages du Hot Restart</a:t>
            </a:r>
            <a:endParaRPr b="1" sz="1600">
              <a:solidFill>
                <a:srgbClr val="FF7800"/>
              </a:solidFill>
            </a:endParaRPr>
          </a:p>
        </p:txBody>
      </p:sp>
      <p:sp>
        <p:nvSpPr>
          <p:cNvPr id="2106" name="Google Shape;2106;g20791056435_0_163"/>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7800"/>
              </a:buClr>
              <a:buSzPct val="69444"/>
              <a:buFont typeface="Calibri"/>
              <a:buNone/>
            </a:pPr>
            <a:r>
              <a:rPr lang="en-US"/>
              <a:t>03 - </a:t>
            </a:r>
            <a:r>
              <a:rPr lang="en-US" sz="2400"/>
              <a:t>Utilisation des widgets de base</a:t>
            </a:r>
            <a:endParaRPr sz="2400"/>
          </a:p>
        </p:txBody>
      </p:sp>
      <p:sp>
        <p:nvSpPr>
          <p:cNvPr id="2107" name="Google Shape;2107;g20791056435_0_163"/>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SzPts val="1600"/>
              <a:buNone/>
            </a:pPr>
            <a:r>
              <a:rPr lang="en-US">
                <a:solidFill>
                  <a:schemeClr val="accent2"/>
                </a:solidFill>
              </a:rPr>
              <a:t>Avantages du Hot Reload et Hot Restart</a:t>
            </a:r>
            <a:endParaRPr b="1" sz="1600">
              <a:solidFill>
                <a:srgbClr val="FF7800"/>
              </a:solidFill>
            </a:endParaRPr>
          </a:p>
        </p:txBody>
      </p:sp>
      <p:sp>
        <p:nvSpPr>
          <p:cNvPr id="2108" name="Google Shape;2108;g20791056435_0_163"/>
          <p:cNvSpPr txBox="1"/>
          <p:nvPr/>
        </p:nvSpPr>
        <p:spPr>
          <a:xfrm>
            <a:off x="1202600" y="2463200"/>
            <a:ext cx="9304200" cy="24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chemeClr val="dk1"/>
                </a:solidFill>
                <a:highlight>
                  <a:schemeClr val="lt1"/>
                </a:highlight>
                <a:latin typeface="Arial"/>
                <a:ea typeface="Arial"/>
                <a:cs typeface="Arial"/>
                <a:sym typeface="Arial"/>
              </a:rPr>
              <a:t>Une fonctionnalité légèrement différente par rapport à un Hot Reload.</a:t>
            </a:r>
            <a:endParaRPr b="0" i="0" sz="1400" u="none" cap="none" strike="noStrike">
              <a:solidFill>
                <a:schemeClr val="dk1"/>
              </a:solidFill>
              <a:highlight>
                <a:schemeClr val="lt1"/>
              </a:highlight>
              <a:latin typeface="Arial"/>
              <a:ea typeface="Arial"/>
              <a:cs typeface="Arial"/>
              <a:sym typeface="Arial"/>
            </a:endParaRPr>
          </a:p>
          <a:p>
            <a:pPr indent="-317500" lvl="0" marL="457200" marR="0" rtl="0" algn="just">
              <a:lnSpc>
                <a:spcPct val="150000"/>
              </a:lnSpc>
              <a:spcBef>
                <a:spcPts val="800"/>
              </a:spcBef>
              <a:spcAft>
                <a:spcPts val="0"/>
              </a:spcAft>
              <a:buClr>
                <a:schemeClr val="dk1"/>
              </a:buClr>
              <a:buSzPts val="1400"/>
              <a:buFont typeface="Arial"/>
              <a:buChar char="●"/>
            </a:pPr>
            <a:r>
              <a:rPr b="0" i="0" lang="en-US" sz="1400" u="none" cap="none" strike="noStrike">
                <a:solidFill>
                  <a:schemeClr val="dk1"/>
                </a:solidFill>
                <a:highlight>
                  <a:schemeClr val="lt1"/>
                </a:highlight>
                <a:latin typeface="Arial"/>
                <a:ea typeface="Arial"/>
                <a:cs typeface="Arial"/>
                <a:sym typeface="Arial"/>
              </a:rPr>
              <a:t> Il est plus rapide que la fonction de redémarrage complet.</a:t>
            </a:r>
            <a:endParaRPr b="0" i="0" sz="1400" u="none" cap="none" strike="noStrike">
              <a:solidFill>
                <a:schemeClr val="dk1"/>
              </a:solidFill>
              <a:highlight>
                <a:schemeClr val="lt1"/>
              </a:highlight>
              <a:latin typeface="Arial"/>
              <a:ea typeface="Arial"/>
              <a:cs typeface="Arial"/>
              <a:sym typeface="Arial"/>
            </a:endParaRPr>
          </a:p>
          <a:p>
            <a:pPr indent="-317500" lvl="0" marL="457200" marR="0" rtl="0" algn="just">
              <a:lnSpc>
                <a:spcPct val="150000"/>
              </a:lnSpc>
              <a:spcBef>
                <a:spcPts val="0"/>
              </a:spcBef>
              <a:spcAft>
                <a:spcPts val="0"/>
              </a:spcAft>
              <a:buClr>
                <a:schemeClr val="dk1"/>
              </a:buClr>
              <a:buSzPts val="1400"/>
              <a:buFont typeface="Arial"/>
              <a:buChar char="●"/>
            </a:pPr>
            <a:r>
              <a:rPr b="0" i="0" lang="en-US" sz="1400" u="none" cap="none" strike="noStrike">
                <a:solidFill>
                  <a:schemeClr val="dk1"/>
                </a:solidFill>
                <a:highlight>
                  <a:schemeClr val="lt1"/>
                </a:highlight>
                <a:latin typeface="Arial"/>
                <a:ea typeface="Arial"/>
                <a:cs typeface="Arial"/>
                <a:sym typeface="Arial"/>
              </a:rPr>
              <a:t> Il détruit les états préservés de notre application, et le code est à nouveau entièrement compilé et démarre à    partir de l'état par défaut.</a:t>
            </a:r>
            <a:endParaRPr b="0" i="0" sz="1400" u="none" cap="none" strike="noStrike">
              <a:solidFill>
                <a:schemeClr val="dk1"/>
              </a:solidFill>
              <a:highlight>
                <a:schemeClr val="lt1"/>
              </a:highlight>
              <a:latin typeface="Arial"/>
              <a:ea typeface="Arial"/>
              <a:cs typeface="Arial"/>
              <a:sym typeface="Arial"/>
            </a:endParaRPr>
          </a:p>
          <a:p>
            <a:pPr indent="-317500" lvl="0" marL="457200" marR="0" rtl="0" algn="just">
              <a:lnSpc>
                <a:spcPct val="150000"/>
              </a:lnSpc>
              <a:spcBef>
                <a:spcPts val="0"/>
              </a:spcBef>
              <a:spcAft>
                <a:spcPts val="0"/>
              </a:spcAft>
              <a:buClr>
                <a:schemeClr val="dk1"/>
              </a:buClr>
              <a:buSzPts val="1400"/>
              <a:buFont typeface="Arial"/>
              <a:buChar char="●"/>
            </a:pPr>
            <a:r>
              <a:rPr b="0" i="0" lang="en-US" sz="1400" u="none" cap="none" strike="noStrike">
                <a:solidFill>
                  <a:schemeClr val="dk1"/>
                </a:solidFill>
                <a:highlight>
                  <a:schemeClr val="lt1"/>
                </a:highlight>
                <a:latin typeface="Arial"/>
                <a:ea typeface="Arial"/>
                <a:cs typeface="Arial"/>
                <a:sym typeface="Arial"/>
              </a:rPr>
              <a:t>Il prend plus de temps que le Hot Reload mais prend moins de temps que la fonction de redémarrage complet.</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800"/>
              </a:spcBef>
              <a:spcAft>
                <a:spcPts val="0"/>
              </a:spcAft>
              <a:buClr>
                <a:srgbClr val="000000"/>
              </a:buClr>
              <a:buSzPts val="1400"/>
              <a:buFont typeface="Arial"/>
              <a:buNone/>
            </a:pPr>
            <a:r>
              <a:t/>
            </a:r>
            <a:endParaRPr b="0" i="0" sz="1400" u="none" cap="none" strike="noStrike">
              <a:solidFill>
                <a:schemeClr val="dk1"/>
              </a:solidFill>
              <a:highlight>
                <a:schemeClr val="lt1"/>
              </a:highlight>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2" name="Shape 2112"/>
        <p:cNvGrpSpPr/>
        <p:nvPr/>
      </p:nvGrpSpPr>
      <p:grpSpPr>
        <a:xfrm>
          <a:off x="0" y="0"/>
          <a:ext cx="0" cy="0"/>
          <a:chOff x="0" y="0"/>
          <a:chExt cx="0" cy="0"/>
        </a:xfrm>
      </p:grpSpPr>
      <p:sp>
        <p:nvSpPr>
          <p:cNvPr id="2113" name="Google Shape;2113;p12"/>
          <p:cNvSpPr txBox="1"/>
          <p:nvPr>
            <p:ph idx="1" type="body"/>
          </p:nvPr>
        </p:nvSpPr>
        <p:spPr>
          <a:xfrm>
            <a:off x="6299999" y="1089892"/>
            <a:ext cx="5580002" cy="192644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59A1"/>
              </a:buClr>
              <a:buSzPts val="2400"/>
              <a:buNone/>
            </a:pPr>
            <a:r>
              <a:rPr lang="en-US"/>
              <a:t>Manipuler les données</a:t>
            </a:r>
            <a:endParaRPr b="1" sz="2400">
              <a:solidFill>
                <a:srgbClr val="0059A1"/>
              </a:solidFill>
            </a:endParaRPr>
          </a:p>
        </p:txBody>
      </p:sp>
      <p:sp>
        <p:nvSpPr>
          <p:cNvPr id="2114" name="Google Shape;2114;p12"/>
          <p:cNvSpPr txBox="1"/>
          <p:nvPr>
            <p:ph idx="2" type="body"/>
          </p:nvPr>
        </p:nvSpPr>
        <p:spPr>
          <a:xfrm>
            <a:off x="6299999" y="2695700"/>
            <a:ext cx="5580002" cy="1624300"/>
          </a:xfrm>
          <a:prstGeom prst="rect">
            <a:avLst/>
          </a:prstGeom>
          <a:noFill/>
          <a:ln>
            <a:noFill/>
          </a:ln>
        </p:spPr>
        <p:txBody>
          <a:bodyPr anchorCtr="0" anchor="t" bIns="45700" lIns="45700" spcFirstLastPara="1" rIns="45700" wrap="square" tIns="45700">
            <a:noAutofit/>
          </a:bodyPr>
          <a:lstStyle/>
          <a:p>
            <a:pPr indent="0" lvl="0" marL="0" rtl="0" algn="l">
              <a:lnSpc>
                <a:spcPct val="115000"/>
              </a:lnSpc>
              <a:spcBef>
                <a:spcPts val="0"/>
              </a:spcBef>
              <a:spcAft>
                <a:spcPts val="0"/>
              </a:spcAft>
              <a:buSzPts val="935"/>
              <a:buNone/>
            </a:pPr>
            <a:r>
              <a:t/>
            </a:r>
            <a:endParaRPr sz="1460">
              <a:solidFill>
                <a:schemeClr val="dk1"/>
              </a:solidFill>
            </a:endParaRPr>
          </a:p>
          <a:p>
            <a:pPr indent="-321310" lvl="0" marL="457200" rtl="0" algn="l">
              <a:lnSpc>
                <a:spcPct val="115000"/>
              </a:lnSpc>
              <a:spcBef>
                <a:spcPts val="0"/>
              </a:spcBef>
              <a:spcAft>
                <a:spcPts val="0"/>
              </a:spcAft>
              <a:buClr>
                <a:schemeClr val="dk1"/>
              </a:buClr>
              <a:buSzPts val="1460"/>
              <a:buChar char="•"/>
            </a:pPr>
            <a:r>
              <a:rPr lang="en-US" sz="1460">
                <a:solidFill>
                  <a:schemeClr val="dk1"/>
                </a:solidFill>
              </a:rPr>
              <a:t>Apprendre à utiliser  correctement le  package http et la connexion à un serveur externe</a:t>
            </a:r>
            <a:endParaRPr sz="1460">
              <a:solidFill>
                <a:schemeClr val="dk1"/>
              </a:solidFill>
            </a:endParaRPr>
          </a:p>
          <a:p>
            <a:pPr indent="-321310" lvl="0" marL="457200" rtl="0" algn="l">
              <a:lnSpc>
                <a:spcPct val="115000"/>
              </a:lnSpc>
              <a:spcBef>
                <a:spcPts val="0"/>
              </a:spcBef>
              <a:spcAft>
                <a:spcPts val="0"/>
              </a:spcAft>
              <a:buClr>
                <a:schemeClr val="dk1"/>
              </a:buClr>
              <a:buSzPts val="1460"/>
              <a:buChar char="•"/>
            </a:pPr>
            <a:r>
              <a:rPr lang="en-US" sz="1460">
                <a:solidFill>
                  <a:schemeClr val="dk1"/>
                </a:solidFill>
              </a:rPr>
              <a:t>Apprendre à utilizer facile ment  la bibliothèque dart:convert</a:t>
            </a:r>
            <a:endParaRPr sz="1460">
              <a:solidFill>
                <a:schemeClr val="dk1"/>
              </a:solidFill>
            </a:endParaRPr>
          </a:p>
          <a:p>
            <a:pPr indent="-321310" lvl="0" marL="457200" rtl="0" algn="l">
              <a:lnSpc>
                <a:spcPct val="115000"/>
              </a:lnSpc>
              <a:spcBef>
                <a:spcPts val="0"/>
              </a:spcBef>
              <a:spcAft>
                <a:spcPts val="0"/>
              </a:spcAft>
              <a:buClr>
                <a:schemeClr val="dk1"/>
              </a:buClr>
              <a:buSzPts val="1460"/>
              <a:buChar char="•"/>
            </a:pPr>
            <a:r>
              <a:rPr lang="en-US" sz="1460">
                <a:solidFill>
                  <a:schemeClr val="dk1"/>
                </a:solidFill>
              </a:rPr>
              <a:t>Apprendre à manipuler aisément des opérations CRUD et des  interactions avec la base de données </a:t>
            </a:r>
            <a:endParaRPr sz="1460">
              <a:solidFill>
                <a:schemeClr val="dk1"/>
              </a:solidFill>
            </a:endParaRPr>
          </a:p>
          <a:p>
            <a:pPr indent="0" lvl="0" marL="0" rtl="0" algn="l">
              <a:lnSpc>
                <a:spcPct val="115000"/>
              </a:lnSpc>
              <a:spcBef>
                <a:spcPts val="0"/>
              </a:spcBef>
              <a:spcAft>
                <a:spcPts val="0"/>
              </a:spcAft>
              <a:buSzPts val="935"/>
              <a:buNone/>
            </a:pPr>
            <a:r>
              <a:t/>
            </a:r>
            <a:endParaRPr sz="1035">
              <a:solidFill>
                <a:schemeClr val="dk1"/>
              </a:solidFill>
              <a:latin typeface="Arial"/>
              <a:ea typeface="Arial"/>
              <a:cs typeface="Arial"/>
              <a:sym typeface="Arial"/>
            </a:endParaRPr>
          </a:p>
        </p:txBody>
      </p:sp>
      <p:sp>
        <p:nvSpPr>
          <p:cNvPr id="2115" name="Google Shape;2115;p12"/>
          <p:cNvSpPr txBox="1"/>
          <p:nvPr>
            <p:ph idx="3"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2400"/>
              <a:buNone/>
            </a:pPr>
            <a:r>
              <a:rPr lang="en-US"/>
              <a:t>10 heures</a:t>
            </a:r>
            <a:endParaRPr b="1" sz="2400">
              <a:solidFill>
                <a:srgbClr val="FFFFFF"/>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9" name="Shape 2119"/>
        <p:cNvGrpSpPr/>
        <p:nvPr/>
      </p:nvGrpSpPr>
      <p:grpSpPr>
        <a:xfrm>
          <a:off x="0" y="0"/>
          <a:ext cx="0" cy="0"/>
          <a:chOff x="0" y="0"/>
          <a:chExt cx="0" cy="0"/>
        </a:xfrm>
      </p:grpSpPr>
      <p:sp>
        <p:nvSpPr>
          <p:cNvPr id="2120" name="Google Shape;2120;p13"/>
          <p:cNvSpPr txBox="1"/>
          <p:nvPr>
            <p:ph idx="1"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1200"/>
              </a:spcBef>
              <a:spcAft>
                <a:spcPts val="0"/>
              </a:spcAft>
              <a:buSzPts val="1600"/>
              <a:buNone/>
            </a:pPr>
            <a:r>
              <a:t/>
            </a:r>
            <a:endParaRPr sz="1100">
              <a:solidFill>
                <a:schemeClr val="dk1"/>
              </a:solidFill>
            </a:endParaRPr>
          </a:p>
          <a:p>
            <a:pPr indent="-342900" lvl="0" marL="342900" rtl="0" algn="l">
              <a:lnSpc>
                <a:spcPct val="115000"/>
              </a:lnSpc>
              <a:spcBef>
                <a:spcPts val="0"/>
              </a:spcBef>
              <a:spcAft>
                <a:spcPts val="0"/>
              </a:spcAft>
              <a:buClr>
                <a:schemeClr val="dk1"/>
              </a:buClr>
              <a:buSzPts val="1600"/>
              <a:buChar char="•"/>
            </a:pPr>
            <a:r>
              <a:rPr lang="en-US">
                <a:solidFill>
                  <a:schemeClr val="dk1"/>
                </a:solidFill>
              </a:rPr>
              <a:t> Bibliothèque dart:convert et parser du JSON </a:t>
            </a:r>
            <a:endParaRPr>
              <a:solidFill>
                <a:schemeClr val="dk1"/>
              </a:solidFill>
            </a:endParaRPr>
          </a:p>
          <a:p>
            <a:pPr indent="-342900" lvl="0" marL="342900" rtl="0" algn="l">
              <a:lnSpc>
                <a:spcPct val="115000"/>
              </a:lnSpc>
              <a:spcBef>
                <a:spcPts val="0"/>
              </a:spcBef>
              <a:spcAft>
                <a:spcPts val="0"/>
              </a:spcAft>
              <a:buClr>
                <a:schemeClr val="dk1"/>
              </a:buClr>
              <a:buSzPts val="1600"/>
              <a:buChar char="•"/>
            </a:pPr>
            <a:r>
              <a:rPr lang="en-US">
                <a:solidFill>
                  <a:schemeClr val="dk1"/>
                </a:solidFill>
              </a:rPr>
              <a:t>API Request </a:t>
            </a:r>
            <a:endParaRPr>
              <a:solidFill>
                <a:schemeClr val="dk1"/>
              </a:solidFill>
            </a:endParaRPr>
          </a:p>
        </p:txBody>
      </p:sp>
      <p:sp>
        <p:nvSpPr>
          <p:cNvPr id="2121" name="Google Shape;2121;p13"/>
          <p:cNvSpPr txBox="1"/>
          <p:nvPr>
            <p:ph idx="2"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2400"/>
              <a:buNone/>
            </a:pPr>
            <a:r>
              <a:rPr lang="en-US"/>
              <a:t>05 heures</a:t>
            </a:r>
            <a:endParaRPr b="1" sz="2400">
              <a:solidFill>
                <a:srgbClr val="FFFFFF"/>
              </a:solidFill>
            </a:endParaRPr>
          </a:p>
        </p:txBody>
      </p:sp>
      <p:sp>
        <p:nvSpPr>
          <p:cNvPr id="2122" name="Google Shape;2122;p13"/>
          <p:cNvSpPr txBox="1"/>
          <p:nvPr>
            <p:ph idx="3"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59A1"/>
              </a:buClr>
              <a:buSzPts val="2800"/>
              <a:buNone/>
            </a:pPr>
            <a:r>
              <a:rPr lang="en-US"/>
              <a:t>Chapitre 1</a:t>
            </a:r>
            <a:endParaRPr b="1">
              <a:solidFill>
                <a:srgbClr val="0059A1"/>
              </a:solidFill>
            </a:endParaRPr>
          </a:p>
        </p:txBody>
      </p:sp>
      <p:sp>
        <p:nvSpPr>
          <p:cNvPr id="2123" name="Google Shape;2123;p13"/>
          <p:cNvSpPr txBox="1"/>
          <p:nvPr>
            <p:ph idx="4"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59A1"/>
              </a:buClr>
              <a:buSzPts val="2400"/>
              <a:buNone/>
            </a:pPr>
            <a:r>
              <a:rPr lang="en-US"/>
              <a:t>Utiliser le package http </a:t>
            </a:r>
            <a:endParaRPr b="1" sz="2400">
              <a:solidFill>
                <a:srgbClr val="0059A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7" name="Shape 2127"/>
        <p:cNvGrpSpPr/>
        <p:nvPr/>
      </p:nvGrpSpPr>
      <p:grpSpPr>
        <a:xfrm>
          <a:off x="0" y="0"/>
          <a:ext cx="0" cy="0"/>
          <a:chOff x="0" y="0"/>
          <a:chExt cx="0" cy="0"/>
        </a:xfrm>
      </p:grpSpPr>
      <p:sp>
        <p:nvSpPr>
          <p:cNvPr id="2128" name="Google Shape;2128;p14"/>
          <p:cNvSpPr txBox="1"/>
          <p:nvPr>
            <p:ph idx="1"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59A1"/>
              </a:buClr>
              <a:buSzPts val="2800"/>
              <a:buNone/>
            </a:pPr>
            <a:r>
              <a:rPr lang="en-US"/>
              <a:t>Chapitre 1</a:t>
            </a:r>
            <a:endParaRPr/>
          </a:p>
        </p:txBody>
      </p:sp>
      <p:sp>
        <p:nvSpPr>
          <p:cNvPr id="2129" name="Google Shape;2129;p14"/>
          <p:cNvSpPr txBox="1"/>
          <p:nvPr>
            <p:ph idx="2"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59A1"/>
              </a:buClr>
              <a:buSzPts val="2400"/>
              <a:buNone/>
            </a:pPr>
            <a:r>
              <a:rPr lang="en-US"/>
              <a:t>Utiliser le package http</a:t>
            </a:r>
            <a:endParaRPr b="1" sz="2400">
              <a:solidFill>
                <a:srgbClr val="0059A1"/>
              </a:solidFill>
            </a:endParaRPr>
          </a:p>
        </p:txBody>
      </p:sp>
      <p:sp>
        <p:nvSpPr>
          <p:cNvPr id="2130" name="Google Shape;2130;p14"/>
          <p:cNvSpPr txBox="1"/>
          <p:nvPr>
            <p:ph idx="3"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330200" lvl="0" marL="457200" rtl="0" algn="l">
              <a:lnSpc>
                <a:spcPct val="115000"/>
              </a:lnSpc>
              <a:spcBef>
                <a:spcPts val="0"/>
              </a:spcBef>
              <a:spcAft>
                <a:spcPts val="0"/>
              </a:spcAft>
              <a:buClr>
                <a:srgbClr val="0059A1"/>
              </a:buClr>
              <a:buSzPts val="1600"/>
              <a:buAutoNum type="arabicPeriod"/>
            </a:pPr>
            <a:r>
              <a:rPr b="1" lang="en-US">
                <a:solidFill>
                  <a:srgbClr val="0059A1"/>
                </a:solidFill>
              </a:rPr>
              <a:t>Bibliothèque dart:convert et parser du JSON </a:t>
            </a:r>
            <a:endParaRPr b="1">
              <a:solidFill>
                <a:srgbClr val="0059A1"/>
              </a:solidFill>
            </a:endParaRPr>
          </a:p>
          <a:p>
            <a:pPr indent="-330200" lvl="0" marL="457200" rtl="0" algn="l">
              <a:lnSpc>
                <a:spcPct val="115000"/>
              </a:lnSpc>
              <a:spcBef>
                <a:spcPts val="0"/>
              </a:spcBef>
              <a:spcAft>
                <a:spcPts val="0"/>
              </a:spcAft>
              <a:buClr>
                <a:srgbClr val="D1D1D1"/>
              </a:buClr>
              <a:buSzPts val="1600"/>
              <a:buAutoNum type="arabicPeriod"/>
            </a:pPr>
            <a:r>
              <a:rPr lang="en-US">
                <a:solidFill>
                  <a:srgbClr val="D1D1D1"/>
                </a:solidFill>
              </a:rPr>
              <a:t>API Request </a:t>
            </a:r>
            <a:endParaRPr>
              <a:solidFill>
                <a:srgbClr val="D1D1D1"/>
              </a:solidFill>
            </a:endParaRPr>
          </a:p>
          <a:p>
            <a:pPr indent="-241300" lvl="0" marL="342900" rtl="0" algn="l">
              <a:lnSpc>
                <a:spcPct val="100000"/>
              </a:lnSpc>
              <a:spcBef>
                <a:spcPts val="0"/>
              </a:spcBef>
              <a:spcAft>
                <a:spcPts val="0"/>
              </a:spcAft>
              <a:buClr>
                <a:srgbClr val="D0D0D0"/>
              </a:buClr>
              <a:buSzPts val="1600"/>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4" name="Shape 2134"/>
        <p:cNvGrpSpPr/>
        <p:nvPr/>
      </p:nvGrpSpPr>
      <p:grpSpPr>
        <a:xfrm>
          <a:off x="0" y="0"/>
          <a:ext cx="0" cy="0"/>
          <a:chOff x="0" y="0"/>
          <a:chExt cx="0" cy="0"/>
        </a:xfrm>
      </p:grpSpPr>
      <p:sp>
        <p:nvSpPr>
          <p:cNvPr id="2135" name="Google Shape;2135;p15"/>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136" name="Google Shape;2136;p15"/>
          <p:cNvSpPr txBox="1"/>
          <p:nvPr>
            <p:ph idx="1" type="body"/>
          </p:nvPr>
        </p:nvSpPr>
        <p:spPr>
          <a:xfrm>
            <a:off x="720000" y="1616658"/>
            <a:ext cx="10746576" cy="319714"/>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59A1"/>
              </a:buClr>
              <a:buSzPts val="1600"/>
              <a:buNone/>
            </a:pPr>
            <a:r>
              <a:rPr lang="en-US"/>
              <a:t>Bibliothèque dart:convert</a:t>
            </a:r>
            <a:endParaRPr b="1" sz="1600">
              <a:solidFill>
                <a:srgbClr val="0059A1"/>
              </a:solidFill>
            </a:endParaRPr>
          </a:p>
        </p:txBody>
      </p:sp>
      <p:sp>
        <p:nvSpPr>
          <p:cNvPr id="2137" name="Google Shape;2137;p15"/>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0059A1"/>
              </a:buClr>
              <a:buSzPct val="100000"/>
              <a:buFont typeface="Calibri"/>
              <a:buNone/>
            </a:pPr>
            <a:r>
              <a:rPr lang="en-US"/>
              <a:t>01 - </a:t>
            </a:r>
            <a:r>
              <a:rPr lang="en-US" sz="2400"/>
              <a:t>Utiliser le package http</a:t>
            </a:r>
            <a:endParaRPr/>
          </a:p>
        </p:txBody>
      </p:sp>
      <p:sp>
        <p:nvSpPr>
          <p:cNvPr id="2138" name="Google Shape;2138;p15"/>
          <p:cNvSpPr txBox="1"/>
          <p:nvPr>
            <p:ph idx="2"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rPr lang="en-US">
                <a:solidFill>
                  <a:srgbClr val="0059A1"/>
                </a:solidFill>
              </a:rPr>
              <a:t>Bibliothèque dart:convert et parser du JSON </a:t>
            </a:r>
            <a:endParaRPr/>
          </a:p>
        </p:txBody>
      </p:sp>
      <p:sp>
        <p:nvSpPr>
          <p:cNvPr id="2139" name="Google Shape;2139;p15"/>
          <p:cNvSpPr txBox="1"/>
          <p:nvPr/>
        </p:nvSpPr>
        <p:spPr>
          <a:xfrm>
            <a:off x="829425" y="2239300"/>
            <a:ext cx="9428700" cy="386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La bibliothèque </a:t>
            </a:r>
            <a:r>
              <a:rPr b="1" i="0" lang="en-US" sz="1350" u="none" cap="none" strike="noStrike">
                <a:solidFill>
                  <a:schemeClr val="dk1"/>
                </a:solidFill>
                <a:highlight>
                  <a:schemeClr val="lt1"/>
                </a:highlight>
                <a:latin typeface="Arial"/>
                <a:ea typeface="Arial"/>
                <a:cs typeface="Arial"/>
                <a:sym typeface="Arial"/>
              </a:rPr>
              <a:t>dart:convert</a:t>
            </a:r>
            <a:r>
              <a:rPr b="0" i="0" lang="en-US" sz="1350" u="none" cap="none" strike="noStrike">
                <a:solidFill>
                  <a:schemeClr val="dk1"/>
                </a:solidFill>
                <a:highlight>
                  <a:schemeClr val="lt1"/>
                </a:highlight>
                <a:latin typeface="Arial"/>
                <a:ea typeface="Arial"/>
                <a:cs typeface="Arial"/>
                <a:sym typeface="Arial"/>
              </a:rPr>
              <a:t> (Référence API) possède des convertisseurs pour JSON et UTF-8, ainsi que la prise en charge de la création des convertisseurs supplémentaires. </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i="0" lang="en-US" sz="1350" u="none" cap="none" strike="noStrike">
                <a:solidFill>
                  <a:schemeClr val="dk1"/>
                </a:solidFill>
                <a:highlight>
                  <a:schemeClr val="lt1"/>
                </a:highlight>
                <a:latin typeface="Arial"/>
                <a:ea typeface="Arial"/>
                <a:cs typeface="Arial"/>
                <a:sym typeface="Arial"/>
              </a:rPr>
              <a:t>JSON</a:t>
            </a:r>
            <a:r>
              <a:rPr b="0" i="0" lang="en-US" sz="1350" u="none" cap="none" strike="noStrike">
                <a:solidFill>
                  <a:schemeClr val="dk1"/>
                </a:solidFill>
                <a:highlight>
                  <a:schemeClr val="lt1"/>
                </a:highlight>
                <a:latin typeface="Arial"/>
                <a:ea typeface="Arial"/>
                <a:cs typeface="Arial"/>
                <a:sym typeface="Arial"/>
              </a:rPr>
              <a:t> est un format de texte simple pour représenter des objets structurés et des collections.</a:t>
            </a:r>
            <a:endParaRPr b="0" i="0" sz="1350" u="none" cap="none" strike="noStrike">
              <a:solidFill>
                <a:schemeClr val="dk1"/>
              </a:solidFill>
              <a:highlight>
                <a:schemeClr val="lt1"/>
              </a:highlight>
              <a:latin typeface="Arial"/>
              <a:ea typeface="Arial"/>
              <a:cs typeface="Arial"/>
              <a:sym typeface="Arial"/>
            </a:endParaRPr>
          </a:p>
          <a:p>
            <a:pPr indent="0" lvl="0" marL="0" marR="292100" rtl="0" algn="l">
              <a:lnSpc>
                <a:spcPct val="115000"/>
              </a:lnSpc>
              <a:spcBef>
                <a:spcPts val="120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Url : </a:t>
            </a:r>
            <a:r>
              <a:rPr b="0" i="0" lang="en-US" sz="1350" u="sng" cap="none" strike="noStrike">
                <a:solidFill>
                  <a:schemeClr val="hlink"/>
                </a:solidFill>
                <a:highlight>
                  <a:schemeClr val="lt1"/>
                </a:highlight>
                <a:latin typeface="Arial"/>
                <a:ea typeface="Arial"/>
                <a:cs typeface="Arial"/>
                <a:sym typeface="Arial"/>
                <a:hlinkClick r:id="rId3"/>
              </a:rPr>
              <a:t>https://pub.dev/packages/convert</a:t>
            </a:r>
            <a:endParaRPr b="0" i="0" sz="1350" u="none" cap="none" strike="noStrike">
              <a:solidFill>
                <a:schemeClr val="dk1"/>
              </a:solidFill>
              <a:highlight>
                <a:schemeClr val="lt1"/>
              </a:highlight>
              <a:latin typeface="Arial"/>
              <a:ea typeface="Arial"/>
              <a:cs typeface="Arial"/>
              <a:sym typeface="Arial"/>
            </a:endParaRPr>
          </a:p>
          <a:p>
            <a:pPr indent="0" lvl="0" marL="0" marR="292100" rtl="0" algn="l">
              <a:lnSpc>
                <a:spcPct val="115000"/>
              </a:lnSpc>
              <a:spcBef>
                <a:spcPts val="0"/>
              </a:spcBef>
              <a:spcAft>
                <a:spcPts val="0"/>
              </a:spcAft>
              <a:buClr>
                <a:schemeClr val="dk1"/>
              </a:buClr>
              <a:buSzPts val="1100"/>
              <a:buFont typeface="Arial"/>
              <a:buNone/>
            </a:pPr>
            <a:r>
              <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US" sz="1350" u="none" cap="none" strike="noStrike">
                <a:solidFill>
                  <a:schemeClr val="dk1"/>
                </a:solidFill>
                <a:highlight>
                  <a:schemeClr val="lt1"/>
                </a:highlight>
                <a:latin typeface="Arial"/>
                <a:ea typeface="Arial"/>
                <a:cs typeface="Arial"/>
                <a:sym typeface="Arial"/>
              </a:rPr>
              <a:t>UTF-8 </a:t>
            </a:r>
            <a:r>
              <a:rPr b="0" i="0" lang="en-US" sz="1350" u="none" cap="none" strike="noStrike">
                <a:solidFill>
                  <a:schemeClr val="dk1"/>
                </a:solidFill>
                <a:highlight>
                  <a:schemeClr val="lt1"/>
                </a:highlight>
                <a:latin typeface="Arial"/>
                <a:ea typeface="Arial"/>
                <a:cs typeface="Arial"/>
                <a:sym typeface="Arial"/>
              </a:rPr>
              <a:t>est un codage commun à largeur variable qui peut représenter chaque caractère du jeu de caractère Unicode.</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Pour utiliser cette bibliothèque, importez dart:convert.</a:t>
            </a:r>
            <a:endParaRPr b="0" i="0" sz="1350" u="none" cap="none" strike="noStrike">
              <a:solidFill>
                <a:schemeClr val="dk1"/>
              </a:solidFill>
              <a:highlight>
                <a:schemeClr val="lt1"/>
              </a:highlight>
              <a:latin typeface="Arial"/>
              <a:ea typeface="Arial"/>
              <a:cs typeface="Arial"/>
              <a:sym typeface="Arial"/>
            </a:endParaRPr>
          </a:p>
          <a:p>
            <a:pPr indent="0" lvl="0" marL="292100" marR="292100" rtl="0" algn="l">
              <a:lnSpc>
                <a:spcPct val="115000"/>
              </a:lnSpc>
              <a:spcBef>
                <a:spcPts val="1200"/>
              </a:spcBef>
              <a:spcAft>
                <a:spcPts val="0"/>
              </a:spcAft>
              <a:buClr>
                <a:schemeClr val="dk1"/>
              </a:buClr>
              <a:buSzPts val="1100"/>
              <a:buFont typeface="Arial"/>
              <a:buNone/>
            </a:pPr>
            <a:r>
              <a:rPr b="0" i="0" lang="en-US" sz="1300" u="none" cap="none" strike="noStrike">
                <a:solidFill>
                  <a:srgbClr val="BC0056"/>
                </a:solidFill>
                <a:highlight>
                  <a:srgbClr val="F5F5F5"/>
                </a:highlight>
                <a:latin typeface="Arial"/>
                <a:ea typeface="Arial"/>
                <a:cs typeface="Arial"/>
                <a:sym typeface="Arial"/>
              </a:rPr>
              <a:t>import</a:t>
            </a:r>
            <a:r>
              <a:rPr b="0" i="0" lang="en-US" sz="1300" u="none" cap="none" strike="noStrike">
                <a:solidFill>
                  <a:srgbClr val="7500A0"/>
                </a:solidFill>
                <a:highlight>
                  <a:srgbClr val="F5F5F5"/>
                </a:highlight>
                <a:latin typeface="Arial"/>
                <a:ea typeface="Arial"/>
                <a:cs typeface="Arial"/>
                <a:sym typeface="Arial"/>
              </a:rPr>
              <a:t> </a:t>
            </a:r>
            <a:r>
              <a:rPr b="0" i="0" lang="en-US" sz="1300" u="none" cap="none" strike="noStrike">
                <a:solidFill>
                  <a:srgbClr val="00677A"/>
                </a:solidFill>
                <a:highlight>
                  <a:srgbClr val="F5F5F5"/>
                </a:highlight>
                <a:latin typeface="Arial"/>
                <a:ea typeface="Arial"/>
                <a:cs typeface="Arial"/>
                <a:sym typeface="Arial"/>
              </a:rPr>
              <a:t>'dart:convert'</a:t>
            </a:r>
            <a:r>
              <a:rPr b="0" i="0" lang="en-US" sz="1300" u="none" cap="none" strike="noStrike">
                <a:solidFill>
                  <a:srgbClr val="222222"/>
                </a:solidFill>
                <a:highlight>
                  <a:srgbClr val="F5F5F5"/>
                </a:highlight>
                <a:latin typeface="Arial"/>
                <a:ea typeface="Arial"/>
                <a:cs typeface="Arial"/>
                <a:sym typeface="Arial"/>
              </a:rPr>
              <a:t>;</a:t>
            </a:r>
            <a:endParaRPr b="0" i="0" sz="1300" u="none" cap="none" strike="noStrike">
              <a:solidFill>
                <a:srgbClr val="222222"/>
              </a:solidFill>
              <a:highlight>
                <a:srgbClr val="F5F5F5"/>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t/>
            </a:r>
            <a:endParaRPr b="0" i="0" sz="1300" u="none" cap="none" strike="noStrike">
              <a:solidFill>
                <a:srgbClr val="222222"/>
              </a:solidFill>
              <a:highlight>
                <a:srgbClr val="F5F5F5"/>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t/>
            </a:r>
            <a:endParaRPr b="0" i="0" sz="1350" u="none" cap="none" strike="noStrike">
              <a:solidFill>
                <a:schemeClr val="dk1"/>
              </a:solidFill>
              <a:highlight>
                <a:schemeClr val="lt1"/>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t/>
            </a:r>
            <a:endParaRPr b="0" i="0" sz="1350" u="none" cap="none" strike="noStrike">
              <a:solidFill>
                <a:schemeClr val="dk1"/>
              </a:solidFill>
              <a:highlight>
                <a:schemeClr val="lt1"/>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3" name="Shape 2143"/>
        <p:cNvGrpSpPr/>
        <p:nvPr/>
      </p:nvGrpSpPr>
      <p:grpSpPr>
        <a:xfrm>
          <a:off x="0" y="0"/>
          <a:ext cx="0" cy="0"/>
          <a:chOff x="0" y="0"/>
          <a:chExt cx="0" cy="0"/>
        </a:xfrm>
      </p:grpSpPr>
      <p:sp>
        <p:nvSpPr>
          <p:cNvPr id="2144" name="Google Shape;2144;g20791056435_0_172"/>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145" name="Google Shape;2145;g20791056435_0_172"/>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59A1"/>
              </a:buClr>
              <a:buSzPts val="1600"/>
              <a:buNone/>
            </a:pPr>
            <a:r>
              <a:rPr lang="en-US"/>
              <a:t>Parser du JSON</a:t>
            </a:r>
            <a:endParaRPr b="1" sz="1600">
              <a:solidFill>
                <a:srgbClr val="0059A1"/>
              </a:solidFill>
            </a:endParaRPr>
          </a:p>
        </p:txBody>
      </p:sp>
      <p:sp>
        <p:nvSpPr>
          <p:cNvPr id="2146" name="Google Shape;2146;g20791056435_0_172"/>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0059A1"/>
              </a:buClr>
              <a:buSzPct val="100000"/>
              <a:buFont typeface="Calibri"/>
              <a:buNone/>
            </a:pPr>
            <a:r>
              <a:rPr lang="en-US"/>
              <a:t>01 - </a:t>
            </a:r>
            <a:r>
              <a:rPr lang="en-US" sz="2400"/>
              <a:t>Utiliser le package http</a:t>
            </a:r>
            <a:endParaRPr/>
          </a:p>
        </p:txBody>
      </p:sp>
      <p:sp>
        <p:nvSpPr>
          <p:cNvPr id="2147" name="Google Shape;2147;g20791056435_0_172"/>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rPr lang="en-US">
                <a:solidFill>
                  <a:srgbClr val="0059A1"/>
                </a:solidFill>
              </a:rPr>
              <a:t>Bibliothèque dart:convert et parser du JSON </a:t>
            </a:r>
            <a:endParaRPr/>
          </a:p>
        </p:txBody>
      </p:sp>
      <p:sp>
        <p:nvSpPr>
          <p:cNvPr id="2148" name="Google Shape;2148;g20791056435_0_172"/>
          <p:cNvSpPr txBox="1"/>
          <p:nvPr/>
        </p:nvSpPr>
        <p:spPr>
          <a:xfrm>
            <a:off x="846000" y="1982225"/>
            <a:ext cx="7844700" cy="43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Décode une chaîne encodée en JSON en un objet Dart avec</a:t>
            </a:r>
            <a:r>
              <a:rPr b="0" i="0" lang="en-US" sz="1350" u="none" cap="none" strike="noStrike">
                <a:solidFill>
                  <a:srgbClr val="4A4A4A"/>
                </a:solidFill>
                <a:highlight>
                  <a:schemeClr val="lt1"/>
                </a:highlight>
                <a:latin typeface="Arial"/>
                <a:ea typeface="Arial"/>
                <a:cs typeface="Arial"/>
                <a:sym typeface="Arial"/>
              </a:rPr>
              <a:t> </a:t>
            </a:r>
            <a:r>
              <a:rPr b="0" i="0" lang="en-US" sz="1350" u="none" cap="none" strike="noStrike">
                <a:solidFill>
                  <a:srgbClr val="247777"/>
                </a:solidFill>
                <a:highlight>
                  <a:schemeClr val="lt1"/>
                </a:highlight>
                <a:latin typeface="Arial"/>
                <a:ea typeface="Arial"/>
                <a:cs typeface="Arial"/>
                <a:sym typeface="Arial"/>
              </a:rPr>
              <a:t>jsonDecode()</a:t>
            </a:r>
            <a:r>
              <a:rPr b="0" i="0" lang="en-US" sz="1350" u="none" cap="none" strike="noStrike">
                <a:solidFill>
                  <a:srgbClr val="4A4A4A"/>
                </a:solidFill>
                <a:highlight>
                  <a:schemeClr val="lt1"/>
                </a:highlight>
                <a:latin typeface="Arial"/>
                <a:ea typeface="Arial"/>
                <a:cs typeface="Arial"/>
                <a:sym typeface="Arial"/>
              </a:rPr>
              <a:t>:</a:t>
            </a:r>
            <a:endParaRPr b="0" i="0" sz="1350" u="none" cap="none" strike="noStrike">
              <a:solidFill>
                <a:srgbClr val="7500A0"/>
              </a:solidFill>
              <a:highlight>
                <a:srgbClr val="F5F5F5"/>
              </a:highlight>
              <a:latin typeface="Arial"/>
              <a:ea typeface="Arial"/>
              <a:cs typeface="Arial"/>
              <a:sym typeface="Arial"/>
            </a:endParaRPr>
          </a:p>
          <a:p>
            <a:pPr indent="0" lvl="0" marL="292100" marR="292100" rtl="0" algn="l">
              <a:lnSpc>
                <a:spcPct val="115000"/>
              </a:lnSpc>
              <a:spcBef>
                <a:spcPts val="1200"/>
              </a:spcBef>
              <a:spcAft>
                <a:spcPts val="0"/>
              </a:spcAft>
              <a:buClr>
                <a:schemeClr val="dk1"/>
              </a:buClr>
              <a:buSzPts val="1100"/>
              <a:buFont typeface="Arial"/>
              <a:buNone/>
            </a:pPr>
            <a:r>
              <a:rPr b="0" i="0" lang="en-US" sz="1350" u="none" cap="none" strike="noStrike">
                <a:solidFill>
                  <a:srgbClr val="0033B3"/>
                </a:solidFill>
                <a:highlight>
                  <a:srgbClr val="FFFFFF"/>
                </a:highlight>
                <a:latin typeface="Arial"/>
                <a:ea typeface="Arial"/>
                <a:cs typeface="Arial"/>
                <a:sym typeface="Arial"/>
              </a:rPr>
              <a:t>import </a:t>
            </a:r>
            <a:r>
              <a:rPr b="0" i="0" lang="en-US" sz="1350" u="none" cap="none" strike="noStrike">
                <a:solidFill>
                  <a:srgbClr val="067D17"/>
                </a:solidFill>
                <a:highlight>
                  <a:srgbClr val="FFFFFF"/>
                </a:highlight>
                <a:latin typeface="Arial"/>
                <a:ea typeface="Arial"/>
                <a:cs typeface="Arial"/>
                <a:sym typeface="Arial"/>
              </a:rPr>
              <a:t>'dart:convert'</a:t>
            </a: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t/>
            </a:r>
            <a:endParaRPr b="0" i="0" sz="1350" u="none" cap="none" strike="noStrike">
              <a:solidFill>
                <a:srgbClr val="080808"/>
              </a:solidFill>
              <a:highlight>
                <a:srgbClr val="FFFFFF"/>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033B3"/>
                </a:solidFill>
                <a:highlight>
                  <a:srgbClr val="FFFFFF"/>
                </a:highlight>
                <a:latin typeface="Arial"/>
                <a:ea typeface="Arial"/>
                <a:cs typeface="Arial"/>
                <a:sym typeface="Arial"/>
              </a:rPr>
              <a:t>void </a:t>
            </a:r>
            <a:r>
              <a:rPr b="0" i="0" lang="en-US" sz="1350" u="none" cap="none" strike="noStrike">
                <a:solidFill>
                  <a:srgbClr val="00627A"/>
                </a:solidFill>
                <a:highlight>
                  <a:srgbClr val="FFFFFF"/>
                </a:highlight>
                <a:latin typeface="Arial"/>
                <a:ea typeface="Arial"/>
                <a:cs typeface="Arial"/>
                <a:sym typeface="Arial"/>
              </a:rPr>
              <a:t>main</a:t>
            </a: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033B3"/>
                </a:solidFill>
                <a:highlight>
                  <a:srgbClr val="FFFFFF"/>
                </a:highlight>
                <a:latin typeface="Arial"/>
                <a:ea typeface="Arial"/>
                <a:cs typeface="Arial"/>
                <a:sym typeface="Arial"/>
              </a:rPr>
              <a:t>var </a:t>
            </a:r>
            <a:r>
              <a:rPr b="0" i="0" lang="en-US" sz="1350" u="none" cap="none" strike="noStrike">
                <a:solidFill>
                  <a:schemeClr val="dk1"/>
                </a:solidFill>
                <a:highlight>
                  <a:srgbClr val="FFFFFF"/>
                </a:highlight>
                <a:latin typeface="Arial"/>
                <a:ea typeface="Arial"/>
                <a:cs typeface="Arial"/>
                <a:sym typeface="Arial"/>
              </a:rPr>
              <a:t>jsonString </a:t>
            </a:r>
            <a:r>
              <a:rPr b="0" i="0" lang="en-US" sz="1350" u="none" cap="none" strike="noStrike">
                <a:solidFill>
                  <a:srgbClr val="080808"/>
                </a:solidFill>
                <a:highlight>
                  <a:srgbClr val="FFFFFF"/>
                </a:highlight>
                <a:latin typeface="Arial"/>
                <a:ea typeface="Arial"/>
                <a:cs typeface="Arial"/>
                <a:sym typeface="Arial"/>
              </a:rPr>
              <a:t>= </a:t>
            </a:r>
            <a:r>
              <a:rPr b="0" i="0" lang="en-US" sz="1350" u="none" cap="none" strike="noStrike">
                <a:solidFill>
                  <a:srgbClr val="067D17"/>
                </a:solidFill>
                <a:highlight>
                  <a:srgbClr val="FFFFFF"/>
                </a:highlight>
                <a:latin typeface="Arial"/>
                <a:ea typeface="Arial"/>
                <a:cs typeface="Arial"/>
                <a:sym typeface="Arial"/>
              </a:rPr>
              <a:t>'''</a:t>
            </a:r>
            <a:endParaRPr b="0" i="0" sz="1350" u="none" cap="none" strike="noStrike">
              <a:solidFill>
                <a:srgbClr val="067D17"/>
              </a:solidFill>
              <a:highlight>
                <a:srgbClr val="FFFFFF"/>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67D17"/>
                </a:solidFill>
                <a:highlight>
                  <a:srgbClr val="FFFFFF"/>
                </a:highlight>
                <a:latin typeface="Arial"/>
                <a:ea typeface="Arial"/>
                <a:cs typeface="Arial"/>
                <a:sym typeface="Arial"/>
              </a:rPr>
              <a:t> [</a:t>
            </a:r>
            <a:endParaRPr b="0" i="0" sz="1350" u="none" cap="none" strike="noStrike">
              <a:solidFill>
                <a:srgbClr val="067D17"/>
              </a:solidFill>
              <a:highlight>
                <a:srgbClr val="FFFFFF"/>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67D17"/>
                </a:solidFill>
                <a:highlight>
                  <a:srgbClr val="FFFFFF"/>
                </a:highlight>
                <a:latin typeface="Arial"/>
                <a:ea typeface="Arial"/>
                <a:cs typeface="Arial"/>
                <a:sym typeface="Arial"/>
              </a:rPr>
              <a:t>   {"score": 40},</a:t>
            </a:r>
            <a:endParaRPr b="0" i="0" sz="1350" u="none" cap="none" strike="noStrike">
              <a:solidFill>
                <a:srgbClr val="067D17"/>
              </a:solidFill>
              <a:highlight>
                <a:srgbClr val="FFFFFF"/>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67D17"/>
                </a:solidFill>
                <a:highlight>
                  <a:srgbClr val="FFFFFF"/>
                </a:highlight>
                <a:latin typeface="Arial"/>
                <a:ea typeface="Arial"/>
                <a:cs typeface="Arial"/>
                <a:sym typeface="Arial"/>
              </a:rPr>
              <a:t>   {"score": 80}</a:t>
            </a:r>
            <a:endParaRPr b="0" i="0" sz="1350" u="none" cap="none" strike="noStrike">
              <a:solidFill>
                <a:srgbClr val="067D17"/>
              </a:solidFill>
              <a:highlight>
                <a:srgbClr val="FFFFFF"/>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67D17"/>
                </a:solidFill>
                <a:highlight>
                  <a:srgbClr val="FFFFFF"/>
                </a:highlight>
                <a:latin typeface="Arial"/>
                <a:ea typeface="Arial"/>
                <a:cs typeface="Arial"/>
                <a:sym typeface="Arial"/>
              </a:rPr>
              <a:t> ]</a:t>
            </a:r>
            <a:endParaRPr b="0" i="0" sz="1350" u="none" cap="none" strike="noStrike">
              <a:solidFill>
                <a:srgbClr val="067D17"/>
              </a:solidFill>
              <a:highlight>
                <a:srgbClr val="FFFFFF"/>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67D17"/>
                </a:solidFill>
                <a:highlight>
                  <a:srgbClr val="FFFFFF"/>
                </a:highlight>
                <a:latin typeface="Arial"/>
                <a:ea typeface="Arial"/>
                <a:cs typeface="Arial"/>
                <a:sym typeface="Arial"/>
              </a:rPr>
              <a:t>'''</a:t>
            </a: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t/>
            </a:r>
            <a:endParaRPr b="0" i="0" sz="1350" u="none" cap="none" strike="noStrike">
              <a:solidFill>
                <a:srgbClr val="080808"/>
              </a:solidFill>
              <a:highlight>
                <a:srgbClr val="FFFFFF"/>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80808"/>
                </a:solidFill>
                <a:highlight>
                  <a:srgbClr val="FFFFFF"/>
                </a:highlight>
                <a:latin typeface="Arial"/>
                <a:ea typeface="Arial"/>
                <a:cs typeface="Arial"/>
                <a:sym typeface="Arial"/>
              </a:rPr>
              <a:t> </a:t>
            </a:r>
            <a:r>
              <a:rPr b="0" i="0" lang="en-US" sz="1350" u="none" cap="none" strike="noStrike">
                <a:solidFill>
                  <a:srgbClr val="0033B3"/>
                </a:solidFill>
                <a:highlight>
                  <a:srgbClr val="FFFFFF"/>
                </a:highlight>
                <a:latin typeface="Arial"/>
                <a:ea typeface="Arial"/>
                <a:cs typeface="Arial"/>
                <a:sym typeface="Arial"/>
              </a:rPr>
              <a:t>var </a:t>
            </a:r>
            <a:r>
              <a:rPr b="0" i="0" lang="en-US" sz="1350" u="none" cap="none" strike="noStrike">
                <a:solidFill>
                  <a:schemeClr val="dk1"/>
                </a:solidFill>
                <a:highlight>
                  <a:srgbClr val="FFFFFF"/>
                </a:highlight>
                <a:latin typeface="Arial"/>
                <a:ea typeface="Arial"/>
                <a:cs typeface="Arial"/>
                <a:sym typeface="Arial"/>
              </a:rPr>
              <a:t>List </a:t>
            </a:r>
            <a:r>
              <a:rPr b="0" i="0" lang="en-US" sz="1350" u="none" cap="none" strike="noStrike">
                <a:solidFill>
                  <a:srgbClr val="080808"/>
                </a:solidFill>
                <a:highlight>
                  <a:srgbClr val="FFFFFF"/>
                </a:highlight>
                <a:latin typeface="Arial"/>
                <a:ea typeface="Arial"/>
                <a:cs typeface="Arial"/>
                <a:sym typeface="Arial"/>
              </a:rPr>
              <a:t>= jsonDecode(</a:t>
            </a:r>
            <a:r>
              <a:rPr b="0" i="0" lang="en-US" sz="1350" u="none" cap="none" strike="noStrike">
                <a:solidFill>
                  <a:schemeClr val="dk1"/>
                </a:solidFill>
                <a:highlight>
                  <a:srgbClr val="FFFFFF"/>
                </a:highlight>
                <a:latin typeface="Arial"/>
                <a:ea typeface="Arial"/>
                <a:cs typeface="Arial"/>
                <a:sym typeface="Arial"/>
              </a:rPr>
              <a:t>jsonString</a:t>
            </a: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80808"/>
                </a:solidFill>
                <a:highlight>
                  <a:srgbClr val="FFFFFF"/>
                </a:highlight>
                <a:latin typeface="Arial"/>
                <a:ea typeface="Arial"/>
                <a:cs typeface="Arial"/>
                <a:sym typeface="Arial"/>
              </a:rPr>
              <a:t> </a:t>
            </a:r>
            <a:r>
              <a:rPr b="0" i="0" lang="en-US" sz="1350" u="none" cap="none" strike="noStrike">
                <a:solidFill>
                  <a:srgbClr val="0033B3"/>
                </a:solidFill>
                <a:highlight>
                  <a:srgbClr val="FFFFFF"/>
                </a:highlight>
                <a:latin typeface="Arial"/>
                <a:ea typeface="Arial"/>
                <a:cs typeface="Arial"/>
                <a:sym typeface="Arial"/>
              </a:rPr>
              <a:t>for</a:t>
            </a:r>
            <a:r>
              <a:rPr b="0" i="0" lang="en-US" sz="1350" u="none" cap="none" strike="noStrike">
                <a:solidFill>
                  <a:srgbClr val="080808"/>
                </a:solidFill>
                <a:highlight>
                  <a:srgbClr val="FFFFFF"/>
                </a:highlight>
                <a:latin typeface="Arial"/>
                <a:ea typeface="Arial"/>
                <a:cs typeface="Arial"/>
                <a:sym typeface="Arial"/>
              </a:rPr>
              <a:t>(</a:t>
            </a:r>
            <a:r>
              <a:rPr b="0" i="0" lang="en-US" sz="1350" u="none" cap="none" strike="noStrike">
                <a:solidFill>
                  <a:srgbClr val="0033B3"/>
                </a:solidFill>
                <a:highlight>
                  <a:srgbClr val="FFFFFF"/>
                </a:highlight>
                <a:latin typeface="Arial"/>
                <a:ea typeface="Arial"/>
                <a:cs typeface="Arial"/>
                <a:sym typeface="Arial"/>
              </a:rPr>
              <a:t>var </a:t>
            </a:r>
            <a:r>
              <a:rPr b="0" i="0" lang="en-US" sz="1350" u="none" cap="none" strike="noStrike">
                <a:solidFill>
                  <a:schemeClr val="dk1"/>
                </a:solidFill>
                <a:highlight>
                  <a:srgbClr val="FFFFFF"/>
                </a:highlight>
                <a:latin typeface="Arial"/>
                <a:ea typeface="Arial"/>
                <a:cs typeface="Arial"/>
                <a:sym typeface="Arial"/>
              </a:rPr>
              <a:t>item </a:t>
            </a:r>
            <a:r>
              <a:rPr b="0" i="0" lang="en-US" sz="1350" u="none" cap="none" strike="noStrike">
                <a:solidFill>
                  <a:srgbClr val="0033B3"/>
                </a:solidFill>
                <a:highlight>
                  <a:srgbClr val="FFFFFF"/>
                </a:highlight>
                <a:latin typeface="Arial"/>
                <a:ea typeface="Arial"/>
                <a:cs typeface="Arial"/>
                <a:sym typeface="Arial"/>
              </a:rPr>
              <a:t>in </a:t>
            </a:r>
            <a:r>
              <a:rPr b="0" i="0" lang="en-US" sz="1350" u="none" cap="none" strike="noStrike">
                <a:solidFill>
                  <a:schemeClr val="dk1"/>
                </a:solidFill>
                <a:highlight>
                  <a:srgbClr val="FFFFFF"/>
                </a:highlight>
                <a:latin typeface="Arial"/>
                <a:ea typeface="Arial"/>
                <a:cs typeface="Arial"/>
                <a:sym typeface="Arial"/>
              </a:rPr>
              <a:t>List</a:t>
            </a: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80808"/>
                </a:solidFill>
                <a:highlight>
                  <a:srgbClr val="FFFFFF"/>
                </a:highlight>
                <a:latin typeface="Arial"/>
                <a:ea typeface="Arial"/>
                <a:cs typeface="Arial"/>
                <a:sym typeface="Arial"/>
              </a:rPr>
              <a:t>   print(</a:t>
            </a:r>
            <a:r>
              <a:rPr b="0" i="0" lang="en-US" sz="1350" u="none" cap="none" strike="noStrike">
                <a:solidFill>
                  <a:schemeClr val="dk1"/>
                </a:solidFill>
                <a:highlight>
                  <a:srgbClr val="FFFFFF"/>
                </a:highlight>
                <a:latin typeface="Arial"/>
                <a:ea typeface="Arial"/>
                <a:cs typeface="Arial"/>
                <a:sym typeface="Arial"/>
              </a:rPr>
              <a:t>item</a:t>
            </a:r>
            <a:r>
              <a:rPr b="0" i="0" lang="en-US" sz="1350" u="none" cap="none" strike="noStrike">
                <a:solidFill>
                  <a:srgbClr val="080808"/>
                </a:solidFill>
                <a:highlight>
                  <a:srgbClr val="FFFFFF"/>
                </a:highlight>
                <a:latin typeface="Arial"/>
                <a:ea typeface="Arial"/>
                <a:cs typeface="Arial"/>
                <a:sym typeface="Arial"/>
              </a:rPr>
              <a:t>[</a:t>
            </a:r>
            <a:r>
              <a:rPr b="0" i="0" lang="en-US" sz="1350" u="none" cap="none" strike="noStrike">
                <a:solidFill>
                  <a:srgbClr val="067D17"/>
                </a:solidFill>
                <a:highlight>
                  <a:srgbClr val="FFFFFF"/>
                </a:highlight>
                <a:latin typeface="Arial"/>
                <a:ea typeface="Arial"/>
                <a:cs typeface="Arial"/>
                <a:sym typeface="Arial"/>
              </a:rPr>
              <a:t>'score'</a:t>
            </a: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4A4A4A"/>
              </a:solidFill>
              <a:highlight>
                <a:schemeClr val="lt1"/>
              </a:highlight>
              <a:latin typeface="Arial"/>
              <a:ea typeface="Arial"/>
              <a:cs typeface="Arial"/>
              <a:sym typeface="Arial"/>
            </a:endParaRPr>
          </a:p>
        </p:txBody>
      </p:sp>
      <p:cxnSp>
        <p:nvCxnSpPr>
          <p:cNvPr id="2149" name="Google Shape;2149;g20791056435_0_172"/>
          <p:cNvCxnSpPr/>
          <p:nvPr/>
        </p:nvCxnSpPr>
        <p:spPr>
          <a:xfrm flipH="1" rot="10800000">
            <a:off x="2638775" y="4540025"/>
            <a:ext cx="1559100" cy="472800"/>
          </a:xfrm>
          <a:prstGeom prst="straightConnector1">
            <a:avLst/>
          </a:prstGeom>
          <a:noFill/>
          <a:ln cap="flat" cmpd="sng" w="19050">
            <a:solidFill>
              <a:schemeClr val="dk2"/>
            </a:solidFill>
            <a:prstDash val="solid"/>
            <a:round/>
            <a:headEnd len="med" w="med" type="stealth"/>
            <a:tailEnd len="sm" w="sm" type="none"/>
          </a:ln>
        </p:spPr>
      </p:cxnSp>
      <p:sp>
        <p:nvSpPr>
          <p:cNvPr id="2150" name="Google Shape;2150;g20791056435_0_172"/>
          <p:cNvSpPr txBox="1"/>
          <p:nvPr/>
        </p:nvSpPr>
        <p:spPr>
          <a:xfrm>
            <a:off x="4305600" y="4216725"/>
            <a:ext cx="28611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59A1"/>
                </a:solidFill>
                <a:latin typeface="Calibri"/>
                <a:ea typeface="Calibri"/>
                <a:cs typeface="Calibri"/>
                <a:sym typeface="Calibri"/>
              </a:rPr>
              <a:t>jsonDecode()</a:t>
            </a:r>
            <a:r>
              <a:rPr b="0" i="0" lang="en-US" sz="1400" u="none" cap="none" strike="noStrike">
                <a:solidFill>
                  <a:srgbClr val="0059A1"/>
                </a:solidFill>
                <a:latin typeface="Calibri"/>
                <a:ea typeface="Calibri"/>
                <a:cs typeface="Calibri"/>
                <a:sym typeface="Calibri"/>
              </a:rPr>
              <a:t> : permet de décoder une chaîne de caractères.</a:t>
            </a:r>
            <a:endParaRPr b="0" i="0" sz="1400" u="none" cap="none" strike="noStrike">
              <a:solidFill>
                <a:srgbClr val="0059A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4" name="Shape 2154"/>
        <p:cNvGrpSpPr/>
        <p:nvPr/>
      </p:nvGrpSpPr>
      <p:grpSpPr>
        <a:xfrm>
          <a:off x="0" y="0"/>
          <a:ext cx="0" cy="0"/>
          <a:chOff x="0" y="0"/>
          <a:chExt cx="0" cy="0"/>
        </a:xfrm>
      </p:grpSpPr>
      <p:sp>
        <p:nvSpPr>
          <p:cNvPr id="2155" name="Google Shape;2155;g20791056435_0_180"/>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156" name="Google Shape;2156;g20791056435_0_180"/>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59A1"/>
              </a:buClr>
              <a:buSzPts val="1600"/>
              <a:buNone/>
            </a:pPr>
            <a:r>
              <a:rPr lang="en-US"/>
              <a:t>Parser du JSON</a:t>
            </a:r>
            <a:endParaRPr b="1" sz="1600">
              <a:solidFill>
                <a:srgbClr val="0059A1"/>
              </a:solidFill>
            </a:endParaRPr>
          </a:p>
        </p:txBody>
      </p:sp>
      <p:sp>
        <p:nvSpPr>
          <p:cNvPr id="2157" name="Google Shape;2157;g20791056435_0_180"/>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0059A1"/>
              </a:buClr>
              <a:buSzPct val="100000"/>
              <a:buFont typeface="Calibri"/>
              <a:buNone/>
            </a:pPr>
            <a:r>
              <a:rPr lang="en-US"/>
              <a:t>01 - </a:t>
            </a:r>
            <a:r>
              <a:rPr lang="en-US" sz="2400"/>
              <a:t>Utiliser le package http</a:t>
            </a:r>
            <a:endParaRPr/>
          </a:p>
        </p:txBody>
      </p:sp>
      <p:sp>
        <p:nvSpPr>
          <p:cNvPr id="2158" name="Google Shape;2158;g20791056435_0_180"/>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rPr lang="en-US">
                <a:solidFill>
                  <a:srgbClr val="0059A1"/>
                </a:solidFill>
              </a:rPr>
              <a:t>Bibliothèque dart:convert et parser du JSON </a:t>
            </a:r>
            <a:endParaRPr/>
          </a:p>
        </p:txBody>
      </p:sp>
      <p:sp>
        <p:nvSpPr>
          <p:cNvPr id="2159" name="Google Shape;2159;g20791056435_0_180"/>
          <p:cNvSpPr txBox="1"/>
          <p:nvPr/>
        </p:nvSpPr>
        <p:spPr>
          <a:xfrm>
            <a:off x="846000" y="1982225"/>
            <a:ext cx="7844700" cy="365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Encodez un objet Dart pris en charge dans une chaîne au format JSON avec</a:t>
            </a:r>
            <a:r>
              <a:rPr b="0" i="0" lang="en-US" sz="1350" u="none" cap="none" strike="noStrike">
                <a:solidFill>
                  <a:srgbClr val="4A4A4A"/>
                </a:solidFill>
                <a:highlight>
                  <a:schemeClr val="lt1"/>
                </a:highlight>
                <a:latin typeface="Arial"/>
                <a:ea typeface="Arial"/>
                <a:cs typeface="Arial"/>
                <a:sym typeface="Arial"/>
              </a:rPr>
              <a:t> </a:t>
            </a:r>
            <a:r>
              <a:rPr b="0" i="0" lang="en-US" sz="1350" u="none" cap="none" strike="noStrike">
                <a:solidFill>
                  <a:srgbClr val="247777"/>
                </a:solidFill>
                <a:highlight>
                  <a:schemeClr val="lt1"/>
                </a:highlight>
                <a:latin typeface="Arial"/>
                <a:ea typeface="Arial"/>
                <a:cs typeface="Arial"/>
                <a:sym typeface="Arial"/>
              </a:rPr>
              <a:t>jsonEncode()</a:t>
            </a:r>
            <a:r>
              <a:rPr b="0" i="0" lang="en-US" sz="1350" u="none" cap="none" strike="noStrike">
                <a:solidFill>
                  <a:srgbClr val="4A4A4A"/>
                </a:solidFill>
                <a:highlight>
                  <a:schemeClr val="lt1"/>
                </a:highlight>
                <a:latin typeface="Arial"/>
                <a:ea typeface="Arial"/>
                <a:cs typeface="Arial"/>
                <a:sym typeface="Arial"/>
              </a:rPr>
              <a:t> :</a:t>
            </a:r>
            <a:endParaRPr b="0" i="0" sz="1350" u="none" cap="none" strike="noStrike">
              <a:solidFill>
                <a:srgbClr val="4A4A4A"/>
              </a:solidFill>
              <a:highlight>
                <a:schemeClr val="lt1"/>
              </a:highlight>
              <a:latin typeface="Arial"/>
              <a:ea typeface="Arial"/>
              <a:cs typeface="Arial"/>
              <a:sym typeface="Arial"/>
            </a:endParaRPr>
          </a:p>
          <a:p>
            <a:pPr indent="-292100" lvl="0" marL="292100" marR="292100" rtl="0" algn="l">
              <a:lnSpc>
                <a:spcPct val="115000"/>
              </a:lnSpc>
              <a:spcBef>
                <a:spcPts val="1200"/>
              </a:spcBef>
              <a:spcAft>
                <a:spcPts val="0"/>
              </a:spcAft>
              <a:buClr>
                <a:schemeClr val="dk1"/>
              </a:buClr>
              <a:buSzPts val="1100"/>
              <a:buFont typeface="Arial"/>
              <a:buNone/>
            </a:pPr>
            <a:r>
              <a:rPr b="0" i="0" lang="en-US" sz="1350" u="none" cap="none" strike="noStrike">
                <a:solidFill>
                  <a:srgbClr val="0033B3"/>
                </a:solidFill>
                <a:highlight>
                  <a:srgbClr val="FFFFFF"/>
                </a:highlight>
                <a:latin typeface="Arial"/>
                <a:ea typeface="Arial"/>
                <a:cs typeface="Arial"/>
                <a:sym typeface="Arial"/>
              </a:rPr>
              <a:t>import </a:t>
            </a:r>
            <a:r>
              <a:rPr b="0" i="0" lang="en-US" sz="1350" u="none" cap="none" strike="noStrike">
                <a:solidFill>
                  <a:srgbClr val="067D17"/>
                </a:solidFill>
                <a:highlight>
                  <a:srgbClr val="FFFFFF"/>
                </a:highlight>
                <a:latin typeface="Arial"/>
                <a:ea typeface="Arial"/>
                <a:cs typeface="Arial"/>
                <a:sym typeface="Arial"/>
              </a:rPr>
              <a:t>'dart:convert'</a:t>
            </a: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292100" lvl="0" marL="292100" marR="292100" rtl="0" algn="l">
              <a:lnSpc>
                <a:spcPct val="115000"/>
              </a:lnSpc>
              <a:spcBef>
                <a:spcPts val="0"/>
              </a:spcBef>
              <a:spcAft>
                <a:spcPts val="0"/>
              </a:spcAft>
              <a:buClr>
                <a:schemeClr val="dk1"/>
              </a:buClr>
              <a:buSzPts val="1100"/>
              <a:buFont typeface="Arial"/>
              <a:buNone/>
            </a:pPr>
            <a:r>
              <a:t/>
            </a:r>
            <a:endParaRPr b="0" i="0" sz="1350" u="none" cap="none" strike="noStrike">
              <a:solidFill>
                <a:srgbClr val="080808"/>
              </a:solidFill>
              <a:highlight>
                <a:srgbClr val="FFFFFF"/>
              </a:highlight>
              <a:latin typeface="Arial"/>
              <a:ea typeface="Arial"/>
              <a:cs typeface="Arial"/>
              <a:sym typeface="Arial"/>
            </a:endParaRPr>
          </a:p>
          <a:p>
            <a:pPr indent="-29210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033B3"/>
                </a:solidFill>
                <a:highlight>
                  <a:srgbClr val="FFFFFF"/>
                </a:highlight>
                <a:latin typeface="Arial"/>
                <a:ea typeface="Arial"/>
                <a:cs typeface="Arial"/>
                <a:sym typeface="Arial"/>
              </a:rPr>
              <a:t>void </a:t>
            </a:r>
            <a:r>
              <a:rPr b="0" i="0" lang="en-US" sz="1350" u="none" cap="none" strike="noStrike">
                <a:solidFill>
                  <a:srgbClr val="00627A"/>
                </a:solidFill>
                <a:highlight>
                  <a:srgbClr val="FFFFFF"/>
                </a:highlight>
                <a:latin typeface="Arial"/>
                <a:ea typeface="Arial"/>
                <a:cs typeface="Arial"/>
                <a:sym typeface="Arial"/>
              </a:rPr>
              <a:t>main</a:t>
            </a: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29210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29210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80808"/>
                </a:solidFill>
                <a:highlight>
                  <a:srgbClr val="FFFFFF"/>
                </a:highlight>
                <a:latin typeface="Arial"/>
                <a:ea typeface="Arial"/>
                <a:cs typeface="Arial"/>
                <a:sym typeface="Arial"/>
              </a:rPr>
              <a:t> </a:t>
            </a:r>
            <a:r>
              <a:rPr b="0" i="0" lang="en-US" sz="1350" u="none" cap="none" strike="noStrike">
                <a:solidFill>
                  <a:srgbClr val="0033B3"/>
                </a:solidFill>
                <a:highlight>
                  <a:srgbClr val="FFFFFF"/>
                </a:highlight>
                <a:latin typeface="Arial"/>
                <a:ea typeface="Arial"/>
                <a:cs typeface="Arial"/>
                <a:sym typeface="Arial"/>
              </a:rPr>
              <a:t>var </a:t>
            </a:r>
            <a:r>
              <a:rPr b="0" i="0" lang="en-US" sz="1350" u="none" cap="none" strike="noStrike">
                <a:solidFill>
                  <a:schemeClr val="dk1"/>
                </a:solidFill>
                <a:highlight>
                  <a:srgbClr val="FFFFFF"/>
                </a:highlight>
                <a:latin typeface="Arial"/>
                <a:ea typeface="Arial"/>
                <a:cs typeface="Arial"/>
                <a:sym typeface="Arial"/>
              </a:rPr>
              <a:t>scores </a:t>
            </a:r>
            <a:r>
              <a:rPr b="0" i="0" lang="en-US" sz="1350" u="none" cap="none" strike="noStrike">
                <a:solidFill>
                  <a:srgbClr val="080808"/>
                </a:solidFill>
                <a:highlight>
                  <a:srgbClr val="FFFFFF"/>
                </a:highlight>
                <a:latin typeface="Arial"/>
                <a:ea typeface="Arial"/>
                <a:cs typeface="Arial"/>
                <a:sym typeface="Arial"/>
              </a:rPr>
              <a:t>= [</a:t>
            </a:r>
            <a:endParaRPr b="0" i="0" sz="1350" u="none" cap="none" strike="noStrike">
              <a:solidFill>
                <a:srgbClr val="080808"/>
              </a:solidFill>
              <a:highlight>
                <a:srgbClr val="FFFFFF"/>
              </a:highlight>
              <a:latin typeface="Arial"/>
              <a:ea typeface="Arial"/>
              <a:cs typeface="Arial"/>
              <a:sym typeface="Arial"/>
            </a:endParaRPr>
          </a:p>
          <a:p>
            <a:pPr indent="-29210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80808"/>
                </a:solidFill>
                <a:highlight>
                  <a:srgbClr val="FFFFFF"/>
                </a:highlight>
                <a:latin typeface="Arial"/>
                <a:ea typeface="Arial"/>
                <a:cs typeface="Arial"/>
                <a:sym typeface="Arial"/>
              </a:rPr>
              <a:t>   {</a:t>
            </a:r>
            <a:r>
              <a:rPr b="0" i="0" lang="en-US" sz="1350" u="none" cap="none" strike="noStrike">
                <a:solidFill>
                  <a:srgbClr val="067D17"/>
                </a:solidFill>
                <a:highlight>
                  <a:srgbClr val="FFFFFF"/>
                </a:highlight>
                <a:latin typeface="Arial"/>
                <a:ea typeface="Arial"/>
                <a:cs typeface="Arial"/>
                <a:sym typeface="Arial"/>
              </a:rPr>
              <a:t>'score'</a:t>
            </a:r>
            <a:r>
              <a:rPr b="0" i="0" lang="en-US" sz="1350" u="none" cap="none" strike="noStrike">
                <a:solidFill>
                  <a:srgbClr val="080808"/>
                </a:solidFill>
                <a:highlight>
                  <a:srgbClr val="FFFFFF"/>
                </a:highlight>
                <a:latin typeface="Arial"/>
                <a:ea typeface="Arial"/>
                <a:cs typeface="Arial"/>
                <a:sym typeface="Arial"/>
              </a:rPr>
              <a:t>: </a:t>
            </a:r>
            <a:r>
              <a:rPr b="0" i="0" lang="en-US" sz="1350" u="none" cap="none" strike="noStrike">
                <a:solidFill>
                  <a:srgbClr val="1750EB"/>
                </a:solidFill>
                <a:highlight>
                  <a:srgbClr val="FFFFFF"/>
                </a:highlight>
                <a:latin typeface="Arial"/>
                <a:ea typeface="Arial"/>
                <a:cs typeface="Arial"/>
                <a:sym typeface="Arial"/>
              </a:rPr>
              <a:t>40</a:t>
            </a: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29210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80808"/>
                </a:solidFill>
                <a:highlight>
                  <a:srgbClr val="FFFFFF"/>
                </a:highlight>
                <a:latin typeface="Arial"/>
                <a:ea typeface="Arial"/>
                <a:cs typeface="Arial"/>
                <a:sym typeface="Arial"/>
              </a:rPr>
              <a:t>   {</a:t>
            </a:r>
            <a:r>
              <a:rPr b="0" i="0" lang="en-US" sz="1350" u="none" cap="none" strike="noStrike">
                <a:solidFill>
                  <a:srgbClr val="067D17"/>
                </a:solidFill>
                <a:highlight>
                  <a:srgbClr val="FFFFFF"/>
                </a:highlight>
                <a:latin typeface="Arial"/>
                <a:ea typeface="Arial"/>
                <a:cs typeface="Arial"/>
                <a:sym typeface="Arial"/>
              </a:rPr>
              <a:t>'score'</a:t>
            </a:r>
            <a:r>
              <a:rPr b="0" i="0" lang="en-US" sz="1350" u="none" cap="none" strike="noStrike">
                <a:solidFill>
                  <a:srgbClr val="080808"/>
                </a:solidFill>
                <a:highlight>
                  <a:srgbClr val="FFFFFF"/>
                </a:highlight>
                <a:latin typeface="Arial"/>
                <a:ea typeface="Arial"/>
                <a:cs typeface="Arial"/>
                <a:sym typeface="Arial"/>
              </a:rPr>
              <a:t>: </a:t>
            </a:r>
            <a:r>
              <a:rPr b="0" i="0" lang="en-US" sz="1350" u="none" cap="none" strike="noStrike">
                <a:solidFill>
                  <a:srgbClr val="1750EB"/>
                </a:solidFill>
                <a:highlight>
                  <a:srgbClr val="FFFFFF"/>
                </a:highlight>
                <a:latin typeface="Arial"/>
                <a:ea typeface="Arial"/>
                <a:cs typeface="Arial"/>
                <a:sym typeface="Arial"/>
              </a:rPr>
              <a:t>80</a:t>
            </a: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29210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80808"/>
                </a:solidFill>
                <a:highlight>
                  <a:srgbClr val="FFFFFF"/>
                </a:highlight>
                <a:latin typeface="Arial"/>
                <a:ea typeface="Arial"/>
                <a:cs typeface="Arial"/>
                <a:sym typeface="Arial"/>
              </a:rPr>
              <a:t>   {</a:t>
            </a:r>
            <a:r>
              <a:rPr b="0" i="0" lang="en-US" sz="1350" u="none" cap="none" strike="noStrike">
                <a:solidFill>
                  <a:srgbClr val="067D17"/>
                </a:solidFill>
                <a:highlight>
                  <a:srgbClr val="FFFFFF"/>
                </a:highlight>
                <a:latin typeface="Arial"/>
                <a:ea typeface="Arial"/>
                <a:cs typeface="Arial"/>
                <a:sym typeface="Arial"/>
              </a:rPr>
              <a:t>'score'</a:t>
            </a:r>
            <a:r>
              <a:rPr b="0" i="0" lang="en-US" sz="1350" u="none" cap="none" strike="noStrike">
                <a:solidFill>
                  <a:srgbClr val="080808"/>
                </a:solidFill>
                <a:highlight>
                  <a:srgbClr val="FFFFFF"/>
                </a:highlight>
                <a:latin typeface="Arial"/>
                <a:ea typeface="Arial"/>
                <a:cs typeface="Arial"/>
                <a:sym typeface="Arial"/>
              </a:rPr>
              <a:t>: </a:t>
            </a:r>
            <a:r>
              <a:rPr b="0" i="0" lang="en-US" sz="1350" u="none" cap="none" strike="noStrike">
                <a:solidFill>
                  <a:srgbClr val="1750EB"/>
                </a:solidFill>
                <a:highlight>
                  <a:srgbClr val="FFFFFF"/>
                </a:highlight>
                <a:latin typeface="Arial"/>
                <a:ea typeface="Arial"/>
                <a:cs typeface="Arial"/>
                <a:sym typeface="Arial"/>
              </a:rPr>
              <a:t>100</a:t>
            </a:r>
            <a:r>
              <a:rPr b="0" i="0" lang="en-US" sz="1350" u="none" cap="none" strike="noStrike">
                <a:solidFill>
                  <a:srgbClr val="080808"/>
                </a:solidFill>
                <a:highlight>
                  <a:srgbClr val="FFFFFF"/>
                </a:highlight>
                <a:latin typeface="Arial"/>
                <a:ea typeface="Arial"/>
                <a:cs typeface="Arial"/>
                <a:sym typeface="Arial"/>
              </a:rPr>
              <a:t>, </a:t>
            </a:r>
            <a:r>
              <a:rPr b="0" i="0" lang="en-US" sz="1350" u="none" cap="none" strike="noStrike">
                <a:solidFill>
                  <a:srgbClr val="067D17"/>
                </a:solidFill>
                <a:highlight>
                  <a:srgbClr val="FFFFFF"/>
                </a:highlight>
                <a:latin typeface="Arial"/>
                <a:ea typeface="Arial"/>
                <a:cs typeface="Arial"/>
                <a:sym typeface="Arial"/>
              </a:rPr>
              <a:t>'overtime'</a:t>
            </a:r>
            <a:r>
              <a:rPr b="0" i="0" lang="en-US" sz="1350" u="none" cap="none" strike="noStrike">
                <a:solidFill>
                  <a:srgbClr val="080808"/>
                </a:solidFill>
                <a:highlight>
                  <a:srgbClr val="FFFFFF"/>
                </a:highlight>
                <a:latin typeface="Arial"/>
                <a:ea typeface="Arial"/>
                <a:cs typeface="Arial"/>
                <a:sym typeface="Arial"/>
              </a:rPr>
              <a:t>: </a:t>
            </a:r>
            <a:r>
              <a:rPr b="0" i="0" lang="en-US" sz="1350" u="none" cap="none" strike="noStrike">
                <a:solidFill>
                  <a:srgbClr val="0033B3"/>
                </a:solidFill>
                <a:highlight>
                  <a:srgbClr val="FFFFFF"/>
                </a:highlight>
                <a:latin typeface="Arial"/>
                <a:ea typeface="Arial"/>
                <a:cs typeface="Arial"/>
                <a:sym typeface="Arial"/>
              </a:rPr>
              <a:t>true</a:t>
            </a:r>
            <a:r>
              <a:rPr b="0" i="0" lang="en-US" sz="1350" u="none" cap="none" strike="noStrike">
                <a:solidFill>
                  <a:srgbClr val="080808"/>
                </a:solidFill>
                <a:highlight>
                  <a:srgbClr val="FFFFFF"/>
                </a:highlight>
                <a:latin typeface="Arial"/>
                <a:ea typeface="Arial"/>
                <a:cs typeface="Arial"/>
                <a:sym typeface="Arial"/>
              </a:rPr>
              <a:t>, </a:t>
            </a:r>
            <a:r>
              <a:rPr b="0" i="0" lang="en-US" sz="1350" u="none" cap="none" strike="noStrike">
                <a:solidFill>
                  <a:srgbClr val="067D17"/>
                </a:solidFill>
                <a:highlight>
                  <a:srgbClr val="FFFFFF"/>
                </a:highlight>
                <a:latin typeface="Arial"/>
                <a:ea typeface="Arial"/>
                <a:cs typeface="Arial"/>
                <a:sym typeface="Arial"/>
              </a:rPr>
              <a:t>'special_guest'</a:t>
            </a:r>
            <a:r>
              <a:rPr b="0" i="0" lang="en-US" sz="1350" u="none" cap="none" strike="noStrike">
                <a:solidFill>
                  <a:srgbClr val="080808"/>
                </a:solidFill>
                <a:highlight>
                  <a:srgbClr val="FFFFFF"/>
                </a:highlight>
                <a:latin typeface="Arial"/>
                <a:ea typeface="Arial"/>
                <a:cs typeface="Arial"/>
                <a:sym typeface="Arial"/>
              </a:rPr>
              <a:t>: </a:t>
            </a:r>
            <a:r>
              <a:rPr b="0" i="0" lang="en-US" sz="1350" u="none" cap="none" strike="noStrike">
                <a:solidFill>
                  <a:srgbClr val="0033B3"/>
                </a:solidFill>
                <a:highlight>
                  <a:srgbClr val="FFFFFF"/>
                </a:highlight>
                <a:latin typeface="Arial"/>
                <a:ea typeface="Arial"/>
                <a:cs typeface="Arial"/>
                <a:sym typeface="Arial"/>
              </a:rPr>
              <a:t>null</a:t>
            </a: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29210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80808"/>
                </a:solidFill>
                <a:highlight>
                  <a:srgbClr val="FFFFFF"/>
                </a:highlight>
                <a:latin typeface="Arial"/>
                <a:ea typeface="Arial"/>
                <a:cs typeface="Arial"/>
                <a:sym typeface="Arial"/>
              </a:rPr>
              <a:t> ];</a:t>
            </a:r>
            <a:endParaRPr b="0" i="0" sz="1350" u="none" cap="none" strike="noStrike">
              <a:solidFill>
                <a:srgbClr val="080808"/>
              </a:solidFill>
              <a:highlight>
                <a:srgbClr val="FFFFFF"/>
              </a:highlight>
              <a:latin typeface="Arial"/>
              <a:ea typeface="Arial"/>
              <a:cs typeface="Arial"/>
              <a:sym typeface="Arial"/>
            </a:endParaRPr>
          </a:p>
          <a:p>
            <a:pPr indent="-292100" lvl="0" marL="292100" marR="292100" rtl="0" algn="l">
              <a:lnSpc>
                <a:spcPct val="115000"/>
              </a:lnSpc>
              <a:spcBef>
                <a:spcPts val="0"/>
              </a:spcBef>
              <a:spcAft>
                <a:spcPts val="0"/>
              </a:spcAft>
              <a:buClr>
                <a:schemeClr val="dk1"/>
              </a:buClr>
              <a:buSzPts val="1100"/>
              <a:buFont typeface="Arial"/>
              <a:buNone/>
            </a:pPr>
            <a:r>
              <a:t/>
            </a:r>
            <a:endParaRPr b="0" i="0" sz="1350" u="none" cap="none" strike="noStrike">
              <a:solidFill>
                <a:srgbClr val="080808"/>
              </a:solidFill>
              <a:highlight>
                <a:srgbClr val="FFFFFF"/>
              </a:highlight>
              <a:latin typeface="Arial"/>
              <a:ea typeface="Arial"/>
              <a:cs typeface="Arial"/>
              <a:sym typeface="Arial"/>
            </a:endParaRPr>
          </a:p>
          <a:p>
            <a:pPr indent="-29210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80808"/>
                </a:solidFill>
                <a:highlight>
                  <a:srgbClr val="FFFFFF"/>
                </a:highlight>
                <a:latin typeface="Arial"/>
                <a:ea typeface="Arial"/>
                <a:cs typeface="Arial"/>
                <a:sym typeface="Arial"/>
              </a:rPr>
              <a:t> </a:t>
            </a:r>
            <a:r>
              <a:rPr b="0" i="0" lang="en-US" sz="1350" u="none" cap="none" strike="noStrike">
                <a:solidFill>
                  <a:srgbClr val="0033B3"/>
                </a:solidFill>
                <a:highlight>
                  <a:srgbClr val="FFFFFF"/>
                </a:highlight>
                <a:latin typeface="Arial"/>
                <a:ea typeface="Arial"/>
                <a:cs typeface="Arial"/>
                <a:sym typeface="Arial"/>
              </a:rPr>
              <a:t>var </a:t>
            </a:r>
            <a:r>
              <a:rPr b="0" i="0" lang="en-US" sz="1350" u="none" cap="none" strike="noStrike">
                <a:solidFill>
                  <a:schemeClr val="dk1"/>
                </a:solidFill>
                <a:highlight>
                  <a:srgbClr val="FFFFFF"/>
                </a:highlight>
                <a:latin typeface="Arial"/>
                <a:ea typeface="Arial"/>
                <a:cs typeface="Arial"/>
                <a:sym typeface="Arial"/>
              </a:rPr>
              <a:t>jsonText </a:t>
            </a:r>
            <a:r>
              <a:rPr b="0" i="0" lang="en-US" sz="1350" u="none" cap="none" strike="noStrike">
                <a:solidFill>
                  <a:srgbClr val="080808"/>
                </a:solidFill>
                <a:highlight>
                  <a:srgbClr val="FFFFFF"/>
                </a:highlight>
                <a:latin typeface="Arial"/>
                <a:ea typeface="Arial"/>
                <a:cs typeface="Arial"/>
                <a:sym typeface="Arial"/>
              </a:rPr>
              <a:t>= jsonEncode(</a:t>
            </a:r>
            <a:r>
              <a:rPr b="0" i="0" lang="en-US" sz="1350" u="none" cap="none" strike="noStrike">
                <a:solidFill>
                  <a:schemeClr val="dk1"/>
                </a:solidFill>
                <a:highlight>
                  <a:srgbClr val="FFFFFF"/>
                </a:highlight>
                <a:latin typeface="Arial"/>
                <a:ea typeface="Arial"/>
                <a:cs typeface="Arial"/>
                <a:sym typeface="Arial"/>
              </a:rPr>
              <a:t>scores</a:t>
            </a: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29210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80808"/>
                </a:solidFill>
                <a:highlight>
                  <a:srgbClr val="FFFFFF"/>
                </a:highlight>
                <a:latin typeface="Arial"/>
                <a:ea typeface="Arial"/>
                <a:cs typeface="Arial"/>
                <a:sym typeface="Arial"/>
              </a:rPr>
              <a:t> print(</a:t>
            </a:r>
            <a:r>
              <a:rPr b="0" i="0" lang="en-US" sz="1350" u="none" cap="none" strike="noStrike">
                <a:solidFill>
                  <a:schemeClr val="dk1"/>
                </a:solidFill>
                <a:highlight>
                  <a:srgbClr val="FFFFFF"/>
                </a:highlight>
                <a:latin typeface="Arial"/>
                <a:ea typeface="Arial"/>
                <a:cs typeface="Arial"/>
                <a:sym typeface="Arial"/>
              </a:rPr>
              <a:t>jsonText</a:t>
            </a: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080808"/>
              </a:solidFill>
              <a:highlight>
                <a:srgbClr val="FFFFFF"/>
              </a:highlight>
              <a:latin typeface="Arial"/>
              <a:ea typeface="Arial"/>
              <a:cs typeface="Arial"/>
              <a:sym typeface="Arial"/>
            </a:endParaRPr>
          </a:p>
          <a:p>
            <a:pPr indent="-292100" lvl="0" marL="292100" marR="292100" rtl="0" algn="l">
              <a:lnSpc>
                <a:spcPct val="115000"/>
              </a:lnSpc>
              <a:spcBef>
                <a:spcPts val="0"/>
              </a:spcBef>
              <a:spcAft>
                <a:spcPts val="0"/>
              </a:spcAft>
              <a:buClr>
                <a:schemeClr val="dk1"/>
              </a:buClr>
              <a:buSzPts val="1100"/>
              <a:buFont typeface="Arial"/>
              <a:buNone/>
            </a:pPr>
            <a:r>
              <a:rPr b="0" i="0" lang="en-US" sz="1350" u="none" cap="none" strike="noStrike">
                <a:solidFill>
                  <a:srgbClr val="080808"/>
                </a:solidFill>
                <a:highlight>
                  <a:srgbClr val="FFFFFF"/>
                </a:highlight>
                <a:latin typeface="Arial"/>
                <a:ea typeface="Arial"/>
                <a:cs typeface="Arial"/>
                <a:sym typeface="Arial"/>
              </a:rPr>
              <a:t>}</a:t>
            </a:r>
            <a:endParaRPr b="0" i="0" sz="1350" u="none" cap="none" strike="noStrike">
              <a:solidFill>
                <a:srgbClr val="4A4A4A"/>
              </a:solidFill>
              <a:highlight>
                <a:schemeClr val="lt1"/>
              </a:highlight>
              <a:latin typeface="Arial"/>
              <a:ea typeface="Arial"/>
              <a:cs typeface="Arial"/>
              <a:sym typeface="Arial"/>
            </a:endParaRPr>
          </a:p>
        </p:txBody>
      </p:sp>
      <p:cxnSp>
        <p:nvCxnSpPr>
          <p:cNvPr id="2160" name="Google Shape;2160;g20791056435_0_180"/>
          <p:cNvCxnSpPr/>
          <p:nvPr/>
        </p:nvCxnSpPr>
        <p:spPr>
          <a:xfrm flipH="1" rot="10800000">
            <a:off x="3705575" y="3549425"/>
            <a:ext cx="1559100" cy="472800"/>
          </a:xfrm>
          <a:prstGeom prst="straightConnector1">
            <a:avLst/>
          </a:prstGeom>
          <a:noFill/>
          <a:ln cap="flat" cmpd="sng" w="19050">
            <a:solidFill>
              <a:schemeClr val="dk2"/>
            </a:solidFill>
            <a:prstDash val="solid"/>
            <a:round/>
            <a:headEnd len="med" w="med" type="stealth"/>
            <a:tailEnd len="sm" w="sm" type="none"/>
          </a:ln>
        </p:spPr>
      </p:cxnSp>
      <p:sp>
        <p:nvSpPr>
          <p:cNvPr id="2161" name="Google Shape;2161;g20791056435_0_180"/>
          <p:cNvSpPr txBox="1"/>
          <p:nvPr/>
        </p:nvSpPr>
        <p:spPr>
          <a:xfrm>
            <a:off x="5372400" y="3226125"/>
            <a:ext cx="28611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59A1"/>
                </a:solidFill>
                <a:latin typeface="Calibri"/>
                <a:ea typeface="Calibri"/>
                <a:cs typeface="Calibri"/>
                <a:sym typeface="Calibri"/>
              </a:rPr>
              <a:t>jsonEncode()</a:t>
            </a:r>
            <a:r>
              <a:rPr b="0" i="0" lang="en-US" sz="1400" u="none" cap="none" strike="noStrike">
                <a:solidFill>
                  <a:srgbClr val="0059A1"/>
                </a:solidFill>
                <a:latin typeface="Calibri"/>
                <a:ea typeface="Calibri"/>
                <a:cs typeface="Calibri"/>
                <a:sym typeface="Calibri"/>
              </a:rPr>
              <a:t> : permet de coder une chaîne de caractères.</a:t>
            </a:r>
            <a:endParaRPr b="0" i="0" sz="1400" u="none" cap="none" strike="noStrike">
              <a:solidFill>
                <a:srgbClr val="0059A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5" name="Shape 2165"/>
        <p:cNvGrpSpPr/>
        <p:nvPr/>
      </p:nvGrpSpPr>
      <p:grpSpPr>
        <a:xfrm>
          <a:off x="0" y="0"/>
          <a:ext cx="0" cy="0"/>
          <a:chOff x="0" y="0"/>
          <a:chExt cx="0" cy="0"/>
        </a:xfrm>
      </p:grpSpPr>
      <p:sp>
        <p:nvSpPr>
          <p:cNvPr id="2166" name="Google Shape;2166;g2056e4bea95_0_144"/>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59A1"/>
              </a:buClr>
              <a:buSzPts val="2800"/>
              <a:buNone/>
            </a:pPr>
            <a:r>
              <a:rPr lang="en-US"/>
              <a:t>Chapitre 1</a:t>
            </a:r>
            <a:endParaRPr/>
          </a:p>
        </p:txBody>
      </p:sp>
      <p:sp>
        <p:nvSpPr>
          <p:cNvPr id="2167" name="Google Shape;2167;g2056e4bea95_0_144"/>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59A1"/>
              </a:buClr>
              <a:buSzPts val="2400"/>
              <a:buNone/>
            </a:pPr>
            <a:r>
              <a:rPr lang="en-US"/>
              <a:t>Utiliser le package http</a:t>
            </a:r>
            <a:endParaRPr b="1" sz="2400">
              <a:solidFill>
                <a:srgbClr val="0059A1"/>
              </a:solidFill>
            </a:endParaRPr>
          </a:p>
        </p:txBody>
      </p:sp>
      <p:sp>
        <p:nvSpPr>
          <p:cNvPr id="2168" name="Google Shape;2168;g2056e4bea95_0_144"/>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1200"/>
              </a:spcBef>
              <a:spcAft>
                <a:spcPts val="0"/>
              </a:spcAft>
              <a:buClr>
                <a:schemeClr val="dk1"/>
              </a:buClr>
              <a:buSzPts val="1100"/>
              <a:buNone/>
            </a:pPr>
            <a:r>
              <a:t/>
            </a:r>
            <a:endParaRPr sz="1100">
              <a:solidFill>
                <a:schemeClr val="dk1"/>
              </a:solidFill>
            </a:endParaRPr>
          </a:p>
          <a:p>
            <a:pPr indent="-330200" lvl="0" marL="457200" rtl="0" algn="l">
              <a:lnSpc>
                <a:spcPct val="115000"/>
              </a:lnSpc>
              <a:spcBef>
                <a:spcPts val="0"/>
              </a:spcBef>
              <a:spcAft>
                <a:spcPts val="0"/>
              </a:spcAft>
              <a:buClr>
                <a:srgbClr val="D1D1D1"/>
              </a:buClr>
              <a:buSzPts val="1600"/>
              <a:buAutoNum type="arabicPeriod"/>
            </a:pPr>
            <a:r>
              <a:rPr lang="en-US">
                <a:solidFill>
                  <a:srgbClr val="D1D1D1"/>
                </a:solidFill>
              </a:rPr>
              <a:t>Bibliothèque dart:convert et parser du JSON </a:t>
            </a:r>
            <a:endParaRPr b="1">
              <a:solidFill>
                <a:srgbClr val="0059A1"/>
              </a:solidFill>
            </a:endParaRPr>
          </a:p>
          <a:p>
            <a:pPr indent="-330200" lvl="0" marL="457200" rtl="0" algn="l">
              <a:lnSpc>
                <a:spcPct val="115000"/>
              </a:lnSpc>
              <a:spcBef>
                <a:spcPts val="0"/>
              </a:spcBef>
              <a:spcAft>
                <a:spcPts val="0"/>
              </a:spcAft>
              <a:buClr>
                <a:srgbClr val="0059A1"/>
              </a:buClr>
              <a:buSzPts val="1600"/>
              <a:buAutoNum type="arabicPeriod"/>
            </a:pPr>
            <a:r>
              <a:rPr b="1" lang="en-US">
                <a:solidFill>
                  <a:srgbClr val="0059A1"/>
                </a:solidFill>
              </a:rPr>
              <a:t>API Request </a:t>
            </a:r>
            <a:endParaRPr>
              <a:solidFill>
                <a:srgbClr val="D1D1D1"/>
              </a:solidFill>
            </a:endParaRPr>
          </a:p>
          <a:p>
            <a:pPr indent="-241300" lvl="0" marL="342900" rtl="0" algn="l">
              <a:lnSpc>
                <a:spcPct val="100000"/>
              </a:lnSpc>
              <a:spcBef>
                <a:spcPts val="0"/>
              </a:spcBef>
              <a:spcAft>
                <a:spcPts val="0"/>
              </a:spcAft>
              <a:buClr>
                <a:srgbClr val="D0D0D0"/>
              </a:buClr>
              <a:buSzPts val="1600"/>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2" name="Shape 2172"/>
        <p:cNvGrpSpPr/>
        <p:nvPr/>
      </p:nvGrpSpPr>
      <p:grpSpPr>
        <a:xfrm>
          <a:off x="0" y="0"/>
          <a:ext cx="0" cy="0"/>
          <a:chOff x="0" y="0"/>
          <a:chExt cx="0" cy="0"/>
        </a:xfrm>
      </p:grpSpPr>
      <p:sp>
        <p:nvSpPr>
          <p:cNvPr id="2173" name="Google Shape;2173;g2056e4bea95_0_150"/>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174" name="Google Shape;2174;g2056e4bea95_0_150"/>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59A1"/>
              </a:buClr>
              <a:buSzPts val="1600"/>
              <a:buNone/>
            </a:pPr>
            <a:r>
              <a:rPr lang="en-US"/>
              <a:t>Récupérer les données sur Internet</a:t>
            </a:r>
            <a:endParaRPr b="1" sz="1600">
              <a:solidFill>
                <a:srgbClr val="0059A1"/>
              </a:solidFill>
            </a:endParaRPr>
          </a:p>
        </p:txBody>
      </p:sp>
      <p:sp>
        <p:nvSpPr>
          <p:cNvPr id="2175" name="Google Shape;2175;g2056e4bea95_0_150"/>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0059A1"/>
              </a:buClr>
              <a:buSzPct val="100000"/>
              <a:buFont typeface="Calibri"/>
              <a:buNone/>
            </a:pPr>
            <a:r>
              <a:rPr lang="en-US"/>
              <a:t>01 - </a:t>
            </a:r>
            <a:r>
              <a:rPr lang="en-US" sz="2400"/>
              <a:t>Utiliser le package http</a:t>
            </a:r>
            <a:endParaRPr/>
          </a:p>
        </p:txBody>
      </p:sp>
      <p:sp>
        <p:nvSpPr>
          <p:cNvPr id="2176" name="Google Shape;2176;g2056e4bea95_0_150"/>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rPr lang="en-US">
                <a:solidFill>
                  <a:srgbClr val="0059A1"/>
                </a:solidFill>
              </a:rPr>
              <a:t>API Request </a:t>
            </a:r>
            <a:endParaRPr/>
          </a:p>
        </p:txBody>
      </p:sp>
      <p:sp>
        <p:nvSpPr>
          <p:cNvPr id="2177" name="Google Shape;2177;g2056e4bea95_0_150"/>
          <p:cNvSpPr txBox="1"/>
          <p:nvPr/>
        </p:nvSpPr>
        <p:spPr>
          <a:xfrm>
            <a:off x="837725" y="2206125"/>
            <a:ext cx="8947800" cy="2971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La récupération des données sur Internet est nécessaire pour la plupart des applications. </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Heureusement, Dart et Flutter fournissent des outils, tels que le package </a:t>
            </a:r>
            <a:r>
              <a:rPr b="1" i="0" lang="en-US" sz="1350" u="none" cap="none" strike="noStrike">
                <a:solidFill>
                  <a:schemeClr val="dk1"/>
                </a:solidFill>
                <a:highlight>
                  <a:schemeClr val="lt1"/>
                </a:highlight>
                <a:latin typeface="Arial"/>
                <a:ea typeface="Arial"/>
                <a:cs typeface="Arial"/>
                <a:sym typeface="Arial"/>
              </a:rPr>
              <a:t>http</a:t>
            </a:r>
            <a:r>
              <a:rPr b="0" i="0" lang="en-US" sz="1350" u="none" cap="none" strike="noStrike">
                <a:solidFill>
                  <a:schemeClr val="dk1"/>
                </a:solidFill>
                <a:highlight>
                  <a:schemeClr val="lt1"/>
                </a:highlight>
                <a:latin typeface="Arial"/>
                <a:ea typeface="Arial"/>
                <a:cs typeface="Arial"/>
                <a:sym typeface="Arial"/>
              </a:rPr>
              <a:t>, pour ce type de travail.</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Cette recette utilise les étapes suivantes :</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1200"/>
              </a:spcBef>
              <a:spcAft>
                <a:spcPts val="0"/>
              </a:spcAft>
              <a:buClr>
                <a:schemeClr val="dk1"/>
              </a:buClr>
              <a:buSzPts val="1350"/>
              <a:buFont typeface="Roboto"/>
              <a:buAutoNum type="arabicPeriod"/>
            </a:pPr>
            <a:r>
              <a:rPr b="0" i="0" lang="en-US" sz="1350" u="none" cap="none" strike="noStrike">
                <a:solidFill>
                  <a:schemeClr val="dk1"/>
                </a:solidFill>
                <a:highlight>
                  <a:schemeClr val="lt1"/>
                </a:highlight>
                <a:latin typeface="Arial"/>
                <a:ea typeface="Arial"/>
                <a:cs typeface="Arial"/>
                <a:sym typeface="Arial"/>
              </a:rPr>
              <a:t>Ajoutez le package </a:t>
            </a:r>
            <a:r>
              <a:rPr b="1" i="0" lang="en-US" sz="1350" u="none" cap="none" strike="noStrike">
                <a:solidFill>
                  <a:schemeClr val="dk1"/>
                </a:solidFill>
                <a:highlight>
                  <a:schemeClr val="lt1"/>
                </a:highlight>
                <a:latin typeface="Arial"/>
                <a:ea typeface="Arial"/>
                <a:cs typeface="Arial"/>
                <a:sym typeface="Arial"/>
              </a:rPr>
              <a:t>http</a:t>
            </a:r>
            <a:r>
              <a:rPr b="0" i="0" lang="en-US" sz="1350" u="none" cap="none" strike="noStrike">
                <a:solidFill>
                  <a:schemeClr val="dk1"/>
                </a:solidFill>
                <a:highlight>
                  <a:schemeClr val="lt1"/>
                </a:highlight>
                <a:latin typeface="Arial"/>
                <a:ea typeface="Arial"/>
                <a:cs typeface="Arial"/>
                <a:sym typeface="Arial"/>
              </a:rPr>
              <a:t>.</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0"/>
              </a:spcBef>
              <a:spcAft>
                <a:spcPts val="0"/>
              </a:spcAft>
              <a:buClr>
                <a:schemeClr val="dk1"/>
              </a:buClr>
              <a:buSzPts val="1350"/>
              <a:buFont typeface="Roboto"/>
              <a:buAutoNum type="arabicPeriod"/>
            </a:pPr>
            <a:r>
              <a:rPr b="0" i="0" lang="en-US" sz="1350" u="none" cap="none" strike="noStrike">
                <a:solidFill>
                  <a:schemeClr val="dk1"/>
                </a:solidFill>
                <a:highlight>
                  <a:schemeClr val="lt1"/>
                </a:highlight>
                <a:latin typeface="Arial"/>
                <a:ea typeface="Arial"/>
                <a:cs typeface="Arial"/>
                <a:sym typeface="Arial"/>
              </a:rPr>
              <a:t>Effectuez une requête réseau à l'aide du http package.</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0"/>
              </a:spcBef>
              <a:spcAft>
                <a:spcPts val="0"/>
              </a:spcAft>
              <a:buClr>
                <a:schemeClr val="dk1"/>
              </a:buClr>
              <a:buSzPts val="1350"/>
              <a:buFont typeface="Arial"/>
              <a:buAutoNum type="arabicPeriod"/>
            </a:pPr>
            <a:r>
              <a:rPr b="0" i="0" lang="en-US" sz="1350" u="none" cap="none" strike="noStrike">
                <a:solidFill>
                  <a:schemeClr val="dk1"/>
                </a:solidFill>
                <a:highlight>
                  <a:schemeClr val="lt1"/>
                </a:highlight>
                <a:latin typeface="Arial"/>
                <a:ea typeface="Arial"/>
                <a:cs typeface="Arial"/>
                <a:sym typeface="Arial"/>
              </a:rPr>
              <a:t>Convertissez la réponse en un objet Dart personnalisé.</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0"/>
              </a:spcBef>
              <a:spcAft>
                <a:spcPts val="0"/>
              </a:spcAft>
              <a:buClr>
                <a:schemeClr val="dk1"/>
              </a:buClr>
              <a:buSzPts val="1350"/>
              <a:buFont typeface="Arial"/>
              <a:buAutoNum type="arabicPeriod"/>
            </a:pPr>
            <a:r>
              <a:rPr b="0" i="0" lang="en-US" sz="1350" u="none" cap="none" strike="noStrike">
                <a:solidFill>
                  <a:schemeClr val="dk1"/>
                </a:solidFill>
                <a:highlight>
                  <a:schemeClr val="lt1"/>
                </a:highlight>
                <a:latin typeface="Arial"/>
                <a:ea typeface="Arial"/>
                <a:cs typeface="Arial"/>
                <a:sym typeface="Arial"/>
              </a:rPr>
              <a:t>Récupérez et affichez les données avec Flutter.</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120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pic>
        <p:nvPicPr>
          <p:cNvPr id="2178" name="Google Shape;2178;g2056e4bea95_0_150"/>
          <p:cNvPicPr preferRelativeResize="0"/>
          <p:nvPr/>
        </p:nvPicPr>
        <p:blipFill rotWithShape="1">
          <a:blip r:embed="rId3">
            <a:alphaModFix/>
          </a:blip>
          <a:srcRect b="0" l="0" r="0" t="0"/>
          <a:stretch/>
        </p:blipFill>
        <p:spPr>
          <a:xfrm>
            <a:off x="5620750" y="3637875"/>
            <a:ext cx="5931026" cy="2182000"/>
          </a:xfrm>
          <a:prstGeom prst="rect">
            <a:avLst/>
          </a:prstGeom>
          <a:noFill/>
          <a:ln>
            <a:noFill/>
          </a:ln>
        </p:spPr>
      </p:pic>
      <p:sp>
        <p:nvSpPr>
          <p:cNvPr id="2179" name="Google Shape;2179;g2056e4bea95_0_150"/>
          <p:cNvSpPr txBox="1"/>
          <p:nvPr/>
        </p:nvSpPr>
        <p:spPr>
          <a:xfrm>
            <a:off x="7795225" y="5946100"/>
            <a:ext cx="1915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Source : rlogical.com</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sp>
        <p:nvSpPr>
          <p:cNvPr id="1545" name="Google Shape;1545;g20504be5587_0_1566"/>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en-US"/>
              <a:t>01 - Introduire Cordova/ionic</a:t>
            </a:r>
            <a:endParaRPr/>
          </a:p>
        </p:txBody>
      </p:sp>
      <p:sp>
        <p:nvSpPr>
          <p:cNvPr id="1546" name="Google Shape;1546;g20504be5587_0_1566"/>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en-US"/>
              <a:t>Avantages et limites de Cordova</a:t>
            </a:r>
            <a:endParaRPr/>
          </a:p>
          <a:p>
            <a:pPr indent="0" lvl="0" marL="0" rtl="0" algn="l">
              <a:lnSpc>
                <a:spcPct val="90000"/>
              </a:lnSpc>
              <a:spcBef>
                <a:spcPts val="0"/>
              </a:spcBef>
              <a:spcAft>
                <a:spcPts val="0"/>
              </a:spcAft>
              <a:buClr>
                <a:srgbClr val="007842"/>
              </a:buClr>
              <a:buSzPts val="1600"/>
              <a:buNone/>
            </a:pPr>
            <a:r>
              <a:t/>
            </a:r>
            <a:endParaRPr/>
          </a:p>
        </p:txBody>
      </p:sp>
      <p:sp>
        <p:nvSpPr>
          <p:cNvPr id="1547" name="Google Shape;1547;g20504be5587_0_1566"/>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457200" rtl="0" algn="l">
              <a:lnSpc>
                <a:spcPct val="161111"/>
              </a:lnSpc>
              <a:spcBef>
                <a:spcPts val="0"/>
              </a:spcBef>
              <a:spcAft>
                <a:spcPts val="1500"/>
              </a:spcAft>
              <a:buSzPts val="1200"/>
              <a:buNone/>
            </a:pPr>
            <a:r>
              <a:rPr lang="en-US" sz="1350">
                <a:solidFill>
                  <a:schemeClr val="dk1"/>
                </a:solidFill>
                <a:highlight>
                  <a:schemeClr val="lt1"/>
                </a:highlight>
                <a:latin typeface="Arial"/>
                <a:ea typeface="Arial"/>
                <a:cs typeface="Arial"/>
                <a:sym typeface="Arial"/>
              </a:rPr>
              <a:t> </a:t>
            </a:r>
            <a:endParaRPr sz="1350">
              <a:solidFill>
                <a:schemeClr val="dk1"/>
              </a:solidFill>
              <a:highlight>
                <a:schemeClr val="lt1"/>
              </a:highlight>
              <a:latin typeface="Arial"/>
              <a:ea typeface="Arial"/>
              <a:cs typeface="Arial"/>
              <a:sym typeface="Arial"/>
            </a:endParaRPr>
          </a:p>
        </p:txBody>
      </p:sp>
      <p:sp>
        <p:nvSpPr>
          <p:cNvPr id="1548" name="Google Shape;1548;g20504be5587_0_1566"/>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None/>
            </a:pPr>
            <a:r>
              <a:rPr lang="en-US"/>
              <a:t>Avantages et limites de Cordova</a:t>
            </a:r>
            <a:endParaRPr/>
          </a:p>
        </p:txBody>
      </p:sp>
      <p:grpSp>
        <p:nvGrpSpPr>
          <p:cNvPr id="1549" name="Google Shape;1549;g20504be5587_0_1566"/>
          <p:cNvGrpSpPr/>
          <p:nvPr/>
        </p:nvGrpSpPr>
        <p:grpSpPr>
          <a:xfrm>
            <a:off x="4005475" y="5013875"/>
            <a:ext cx="3026737" cy="1123916"/>
            <a:chOff x="-1" y="0"/>
            <a:chExt cx="8013600" cy="1495365"/>
          </a:xfrm>
        </p:grpSpPr>
        <p:grpSp>
          <p:nvGrpSpPr>
            <p:cNvPr id="1550" name="Google Shape;1550;g20504be5587_0_1566"/>
            <p:cNvGrpSpPr/>
            <p:nvPr/>
          </p:nvGrpSpPr>
          <p:grpSpPr>
            <a:xfrm>
              <a:off x="-1" y="244604"/>
              <a:ext cx="8013600" cy="1250761"/>
              <a:chOff x="-1" y="-1"/>
              <a:chExt cx="8013600" cy="1250761"/>
            </a:xfrm>
          </p:grpSpPr>
          <p:sp>
            <p:nvSpPr>
              <p:cNvPr id="1551" name="Google Shape;1551;g20504be5587_0_1566"/>
              <p:cNvSpPr/>
              <p:nvPr/>
            </p:nvSpPr>
            <p:spPr>
              <a:xfrm>
                <a:off x="-1" y="-1"/>
                <a:ext cx="8013600" cy="1205400"/>
              </a:xfrm>
              <a:prstGeom prst="rect">
                <a:avLst/>
              </a:prstGeom>
              <a:solidFill>
                <a:srgbClr val="F2F2F2">
                  <a:alpha val="89411"/>
                </a:srgbClr>
              </a:solid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52" name="Google Shape;1552;g20504be5587_0_1566"/>
              <p:cNvSpPr txBox="1"/>
              <p:nvPr/>
            </p:nvSpPr>
            <p:spPr>
              <a:xfrm>
                <a:off x="578062" y="289560"/>
                <a:ext cx="6857400" cy="961200"/>
              </a:xfrm>
              <a:prstGeom prst="rect">
                <a:avLst/>
              </a:prstGeom>
              <a:noFill/>
              <a:ln>
                <a:noFill/>
              </a:ln>
            </p:spPr>
            <p:txBody>
              <a:bodyPr anchorCtr="0" anchor="t" bIns="85325" lIns="85325" spcFirstLastPara="1" rIns="85325" wrap="square" tIns="85325">
                <a:spAutoFit/>
              </a:bodyPr>
              <a:lstStyle/>
              <a:p>
                <a:pPr indent="-114300" lvl="1" marL="114300" marR="0" rtl="0" algn="l">
                  <a:lnSpc>
                    <a:spcPct val="90000"/>
                  </a:lnSpc>
                  <a:spcBef>
                    <a:spcPts val="0"/>
                  </a:spcBef>
                  <a:spcAft>
                    <a:spcPts val="0"/>
                  </a:spcAft>
                  <a:buClr>
                    <a:srgbClr val="565656"/>
                  </a:buClr>
                  <a:buSzPts val="1200"/>
                  <a:buFont typeface="Calibri"/>
                  <a:buChar char="•"/>
                </a:pPr>
                <a:r>
                  <a:rPr b="0" i="0" lang="en-US" sz="1200" u="none" cap="none" strike="noStrike">
                    <a:solidFill>
                      <a:srgbClr val="565656"/>
                    </a:solidFill>
                    <a:latin typeface="Calibri"/>
                    <a:ea typeface="Calibri"/>
                    <a:cs typeface="Calibri"/>
                    <a:sym typeface="Calibri"/>
                  </a:rPr>
                  <a:t>Html</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00"/>
                  </a:spcBef>
                  <a:spcAft>
                    <a:spcPts val="0"/>
                  </a:spcAft>
                  <a:buClr>
                    <a:srgbClr val="565656"/>
                  </a:buClr>
                  <a:buSzPts val="1200"/>
                  <a:buFont typeface="Calibri"/>
                  <a:buChar char="•"/>
                </a:pPr>
                <a:r>
                  <a:rPr b="0" i="0" lang="en-US" sz="1200" u="none" cap="none" strike="noStrike">
                    <a:solidFill>
                      <a:srgbClr val="565656"/>
                    </a:solidFill>
                    <a:latin typeface="Calibri"/>
                    <a:ea typeface="Calibri"/>
                    <a:cs typeface="Calibri"/>
                    <a:sym typeface="Calibri"/>
                  </a:rPr>
                  <a:t>CSS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00"/>
                  </a:spcBef>
                  <a:spcAft>
                    <a:spcPts val="0"/>
                  </a:spcAft>
                  <a:buClr>
                    <a:srgbClr val="565656"/>
                  </a:buClr>
                  <a:buSzPts val="1200"/>
                  <a:buFont typeface="Calibri"/>
                  <a:buChar char="•"/>
                </a:pPr>
                <a:r>
                  <a:rPr b="0" i="0" lang="en-US" sz="1200" u="none" cap="none" strike="noStrike">
                    <a:solidFill>
                      <a:srgbClr val="565656"/>
                    </a:solidFill>
                    <a:latin typeface="Calibri"/>
                    <a:ea typeface="Calibri"/>
                    <a:cs typeface="Calibri"/>
                    <a:sym typeface="Calibri"/>
                  </a:rPr>
                  <a:t>JavaScript</a:t>
                </a:r>
                <a:endParaRPr b="0" i="0" sz="1400" u="none" cap="none" strike="noStrike">
                  <a:solidFill>
                    <a:srgbClr val="000000"/>
                  </a:solidFill>
                  <a:latin typeface="Arial"/>
                  <a:ea typeface="Arial"/>
                  <a:cs typeface="Arial"/>
                  <a:sym typeface="Arial"/>
                </a:endParaRPr>
              </a:p>
            </p:txBody>
          </p:sp>
        </p:grpSp>
        <p:grpSp>
          <p:nvGrpSpPr>
            <p:cNvPr id="1553" name="Google Shape;1553;g20504be5587_0_1566"/>
            <p:cNvGrpSpPr/>
            <p:nvPr/>
          </p:nvGrpSpPr>
          <p:grpSpPr>
            <a:xfrm>
              <a:off x="427391" y="0"/>
              <a:ext cx="5983500" cy="495000"/>
              <a:chOff x="0" y="0"/>
              <a:chExt cx="5983500" cy="495000"/>
            </a:xfrm>
          </p:grpSpPr>
          <p:sp>
            <p:nvSpPr>
              <p:cNvPr id="1554" name="Google Shape;1554;g20504be5587_0_1566"/>
              <p:cNvSpPr/>
              <p:nvPr/>
            </p:nvSpPr>
            <p:spPr>
              <a:xfrm>
                <a:off x="0" y="0"/>
                <a:ext cx="5983500" cy="495000"/>
              </a:xfrm>
              <a:prstGeom prst="roundRect">
                <a:avLst>
                  <a:gd fmla="val 16667" name="adj"/>
                </a:avLst>
              </a:prstGeom>
              <a:solidFill>
                <a:srgbClr val="08ACA2"/>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555" name="Google Shape;1555;g20504be5587_0_1566"/>
              <p:cNvSpPr txBox="1"/>
              <p:nvPr/>
            </p:nvSpPr>
            <p:spPr>
              <a:xfrm>
                <a:off x="250323" y="152806"/>
                <a:ext cx="5482800" cy="258000"/>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Standards du web</a:t>
                </a:r>
                <a:endParaRPr b="0" i="0" sz="1400" u="none" cap="none" strike="noStrike">
                  <a:solidFill>
                    <a:srgbClr val="000000"/>
                  </a:solidFill>
                  <a:latin typeface="Arial"/>
                  <a:ea typeface="Arial"/>
                  <a:cs typeface="Arial"/>
                  <a:sym typeface="Arial"/>
                </a:endParaRPr>
              </a:p>
            </p:txBody>
          </p:sp>
        </p:grpSp>
      </p:grpSp>
      <p:sp>
        <p:nvSpPr>
          <p:cNvPr id="1556" name="Google Shape;1556;g20504be5587_0_1566"/>
          <p:cNvSpPr txBox="1"/>
          <p:nvPr/>
        </p:nvSpPr>
        <p:spPr>
          <a:xfrm>
            <a:off x="5639100" y="1964850"/>
            <a:ext cx="4851300" cy="3293100"/>
          </a:xfrm>
          <a:prstGeom prst="rect">
            <a:avLst/>
          </a:prstGeom>
          <a:noFill/>
          <a:ln>
            <a:noFill/>
          </a:ln>
        </p:spPr>
        <p:txBody>
          <a:bodyPr anchorCtr="0" anchor="t" bIns="91425" lIns="91425" spcFirstLastPara="1" rIns="91425" wrap="square" tIns="91425">
            <a:spAutoFit/>
          </a:bodyPr>
          <a:lstStyle/>
          <a:p>
            <a:pPr indent="457200" lvl="0" marL="0" marR="0" rtl="0" algn="l">
              <a:lnSpc>
                <a:spcPct val="150000"/>
              </a:lnSpc>
              <a:spcBef>
                <a:spcPts val="0"/>
              </a:spcBef>
              <a:spcAft>
                <a:spcPts val="0"/>
              </a:spcAft>
              <a:buClr>
                <a:schemeClr val="dk1"/>
              </a:buClr>
              <a:buSzPts val="1100"/>
              <a:buFont typeface="Arial"/>
              <a:buNone/>
            </a:pPr>
            <a:r>
              <a:rPr b="1" i="0" lang="en-US" sz="1550" u="none" cap="none" strike="noStrike">
                <a:solidFill>
                  <a:schemeClr val="dk1"/>
                </a:solidFill>
                <a:highlight>
                  <a:schemeClr val="lt1"/>
                </a:highlight>
                <a:latin typeface="Arial"/>
                <a:ea typeface="Arial"/>
                <a:cs typeface="Arial"/>
                <a:sym typeface="Arial"/>
              </a:rPr>
              <a:t>Limites</a:t>
            </a:r>
            <a:endParaRPr b="1" i="0" sz="1550" u="none" cap="none" strike="noStrike">
              <a:solidFill>
                <a:schemeClr val="dk1"/>
              </a:solidFill>
              <a:highlight>
                <a:schemeClr val="lt1"/>
              </a:highlight>
              <a:latin typeface="Arial"/>
              <a:ea typeface="Arial"/>
              <a:cs typeface="Arial"/>
              <a:sym typeface="Arial"/>
            </a:endParaRPr>
          </a:p>
          <a:p>
            <a:pPr indent="-314325" lvl="0" marL="457200" marR="0" rtl="0" algn="l">
              <a:lnSpc>
                <a:spcPct val="161111"/>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Support incomplet des fonctionnalités et capteurs. spécifiques.</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61111"/>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Applications lourdes.</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61111"/>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Performances amoindries.</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61111"/>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Problèmes de compatibilité.</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61111"/>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Modification des plugins requise.</a:t>
            </a:r>
            <a:endParaRPr b="1" i="0" sz="1350" u="none" cap="none" strike="noStrike">
              <a:solidFill>
                <a:srgbClr val="212121"/>
              </a:solidFill>
              <a:highlight>
                <a:srgbClr val="FFFFFF"/>
              </a:highlight>
              <a:latin typeface="Arial"/>
              <a:ea typeface="Arial"/>
              <a:cs typeface="Arial"/>
              <a:sym typeface="Arial"/>
            </a:endParaRPr>
          </a:p>
          <a:p>
            <a:pPr indent="0" lvl="0" marL="0" marR="0" rtl="0" algn="l">
              <a:lnSpc>
                <a:spcPct val="115000"/>
              </a:lnSpc>
              <a:spcBef>
                <a:spcPts val="1500"/>
              </a:spcBef>
              <a:spcAft>
                <a:spcPts val="0"/>
              </a:spcAft>
              <a:buClr>
                <a:srgbClr val="000000"/>
              </a:buClr>
              <a:buSzPts val="1350"/>
              <a:buFont typeface="Arial"/>
              <a:buNone/>
            </a:pPr>
            <a:r>
              <a:t/>
            </a:r>
            <a:endParaRPr b="1" i="0" sz="1350" u="none" cap="none" strike="noStrike">
              <a:solidFill>
                <a:srgbClr val="212121"/>
              </a:solidFill>
              <a:highlight>
                <a:srgbClr val="FFFFFF"/>
              </a:highlight>
              <a:latin typeface="Arial"/>
              <a:ea typeface="Arial"/>
              <a:cs typeface="Arial"/>
              <a:sym typeface="Arial"/>
            </a:endParaRPr>
          </a:p>
          <a:p>
            <a:pPr indent="0" lvl="0" marL="457200" marR="0" rtl="0" algn="l">
              <a:lnSpc>
                <a:spcPct val="161111"/>
              </a:lnSpc>
              <a:spcBef>
                <a:spcPts val="800"/>
              </a:spcBef>
              <a:spcAft>
                <a:spcPts val="1500"/>
              </a:spcAft>
              <a:buClr>
                <a:schemeClr val="dk1"/>
              </a:buClr>
              <a:buSzPts val="1100"/>
              <a:buFont typeface="Arial"/>
              <a:buNone/>
            </a:pPr>
            <a:r>
              <a:t/>
            </a:r>
            <a:endParaRPr b="0" i="0" sz="1350" u="none" cap="none" strike="noStrike">
              <a:solidFill>
                <a:schemeClr val="dk1"/>
              </a:solidFill>
              <a:highlight>
                <a:schemeClr val="lt1"/>
              </a:highlight>
              <a:latin typeface="Arial"/>
              <a:ea typeface="Arial"/>
              <a:cs typeface="Arial"/>
              <a:sym typeface="Arial"/>
            </a:endParaRPr>
          </a:p>
        </p:txBody>
      </p:sp>
      <p:sp>
        <p:nvSpPr>
          <p:cNvPr id="1557" name="Google Shape;1557;g20504be5587_0_1566"/>
          <p:cNvSpPr txBox="1"/>
          <p:nvPr/>
        </p:nvSpPr>
        <p:spPr>
          <a:xfrm>
            <a:off x="824225" y="2010925"/>
            <a:ext cx="4851300" cy="3511200"/>
          </a:xfrm>
          <a:prstGeom prst="rect">
            <a:avLst/>
          </a:prstGeom>
          <a:noFill/>
          <a:ln>
            <a:noFill/>
          </a:ln>
        </p:spPr>
        <p:txBody>
          <a:bodyPr anchorCtr="0" anchor="t" bIns="91425" lIns="91425" spcFirstLastPara="1" rIns="91425" wrap="square" tIns="91425">
            <a:spAutoFit/>
          </a:bodyPr>
          <a:lstStyle/>
          <a:p>
            <a:pPr indent="457200" lvl="0" marL="0" marR="0" rtl="0" algn="l">
              <a:lnSpc>
                <a:spcPct val="150000"/>
              </a:lnSpc>
              <a:spcBef>
                <a:spcPts val="0"/>
              </a:spcBef>
              <a:spcAft>
                <a:spcPts val="0"/>
              </a:spcAft>
              <a:buClr>
                <a:srgbClr val="000000"/>
              </a:buClr>
              <a:buSzPts val="1550"/>
              <a:buFont typeface="Arial"/>
              <a:buNone/>
            </a:pPr>
            <a:r>
              <a:rPr b="1" i="0" lang="en-US" sz="1550" u="none" cap="none" strike="noStrike">
                <a:solidFill>
                  <a:schemeClr val="dk1"/>
                </a:solidFill>
                <a:highlight>
                  <a:schemeClr val="lt1"/>
                </a:highlight>
                <a:latin typeface="Arial"/>
                <a:ea typeface="Arial"/>
                <a:cs typeface="Arial"/>
                <a:sym typeface="Arial"/>
              </a:rPr>
              <a:t>Avantages</a:t>
            </a:r>
            <a:endParaRPr b="1" i="0" sz="1550" u="none" cap="none" strike="noStrike">
              <a:solidFill>
                <a:schemeClr val="dk1"/>
              </a:solidFill>
              <a:highlight>
                <a:schemeClr val="lt1"/>
              </a:highlight>
              <a:latin typeface="Arial"/>
              <a:ea typeface="Arial"/>
              <a:cs typeface="Arial"/>
              <a:sym typeface="Arial"/>
            </a:endParaRPr>
          </a:p>
          <a:p>
            <a:pPr indent="-314325" lvl="0" marL="457200" marR="0" rtl="0" algn="l">
              <a:lnSpc>
                <a:spcPct val="150000"/>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Un outil open-source.</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61111"/>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Il utilise les standards du web.</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61111"/>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Il agit comme une surcouche.</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61111"/>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Evolutive.</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61111"/>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Maintienbilité.</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61111"/>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Rapidité</a:t>
            </a:r>
            <a:r>
              <a:rPr b="0" i="0" lang="en-US" sz="1450" u="none" cap="none" strike="noStrike">
                <a:solidFill>
                  <a:schemeClr val="dk1"/>
                </a:solidFill>
                <a:highlight>
                  <a:schemeClr val="lt1"/>
                </a:highlight>
                <a:latin typeface="Arial"/>
                <a:ea typeface="Arial"/>
                <a:cs typeface="Arial"/>
                <a:sym typeface="Arial"/>
              </a:rPr>
              <a:t>.</a:t>
            </a:r>
            <a:endParaRPr b="0" i="0" sz="1450" u="none" cap="none" strike="noStrike">
              <a:solidFill>
                <a:schemeClr val="dk1"/>
              </a:solidFill>
              <a:highlight>
                <a:schemeClr val="lt1"/>
              </a:highlight>
              <a:latin typeface="Arial"/>
              <a:ea typeface="Arial"/>
              <a:cs typeface="Arial"/>
              <a:sym typeface="Arial"/>
            </a:endParaRPr>
          </a:p>
          <a:p>
            <a:pPr indent="0" lvl="0" marL="457200" marR="0" rtl="0" algn="l">
              <a:lnSpc>
                <a:spcPct val="161111"/>
              </a:lnSpc>
              <a:spcBef>
                <a:spcPts val="1500"/>
              </a:spcBef>
              <a:spcAft>
                <a:spcPts val="0"/>
              </a:spcAft>
              <a:buClr>
                <a:srgbClr val="000000"/>
              </a:buClr>
              <a:buSzPts val="1350"/>
              <a:buFont typeface="Arial"/>
              <a:buNone/>
            </a:pPr>
            <a:r>
              <a:t/>
            </a:r>
            <a:endParaRPr b="0" i="0" sz="1350" u="none" cap="none" strike="noStrike">
              <a:solidFill>
                <a:schemeClr val="dk1"/>
              </a:solidFill>
              <a:highlight>
                <a:schemeClr val="lt1"/>
              </a:highlight>
              <a:latin typeface="Arial"/>
              <a:ea typeface="Arial"/>
              <a:cs typeface="Arial"/>
              <a:sym typeface="Arial"/>
            </a:endParaRPr>
          </a:p>
          <a:p>
            <a:pPr indent="0" lvl="0" marL="457200" marR="0" rtl="0" algn="l">
              <a:lnSpc>
                <a:spcPct val="161111"/>
              </a:lnSpc>
              <a:spcBef>
                <a:spcPts val="1500"/>
              </a:spcBef>
              <a:spcAft>
                <a:spcPts val="1500"/>
              </a:spcAft>
              <a:buClr>
                <a:srgbClr val="000000"/>
              </a:buClr>
              <a:buSzPts val="1550"/>
              <a:buFont typeface="Arial"/>
              <a:buNone/>
            </a:pPr>
            <a:r>
              <a:t/>
            </a:r>
            <a:endParaRPr b="1" i="0" sz="1550" u="none" cap="none" strike="noStrike">
              <a:solidFill>
                <a:schemeClr val="dk1"/>
              </a:solidFill>
              <a:highlight>
                <a:schemeClr val="lt1"/>
              </a:highlight>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3" name="Shape 2183"/>
        <p:cNvGrpSpPr/>
        <p:nvPr/>
      </p:nvGrpSpPr>
      <p:grpSpPr>
        <a:xfrm>
          <a:off x="0" y="0"/>
          <a:ext cx="0" cy="0"/>
          <a:chOff x="0" y="0"/>
          <a:chExt cx="0" cy="0"/>
        </a:xfrm>
      </p:grpSpPr>
      <p:sp>
        <p:nvSpPr>
          <p:cNvPr id="2184" name="Google Shape;2184;g20791056435_0_191"/>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185" name="Google Shape;2185;g20791056435_0_191"/>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59A1"/>
              </a:buClr>
              <a:buSzPts val="1600"/>
              <a:buNone/>
            </a:pPr>
            <a:r>
              <a:rPr lang="en-US"/>
              <a:t>Requête HTTP</a:t>
            </a:r>
            <a:endParaRPr b="1" sz="1600">
              <a:solidFill>
                <a:srgbClr val="0059A1"/>
              </a:solidFill>
            </a:endParaRPr>
          </a:p>
        </p:txBody>
      </p:sp>
      <p:sp>
        <p:nvSpPr>
          <p:cNvPr id="2186" name="Google Shape;2186;g20791056435_0_191"/>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0059A1"/>
              </a:buClr>
              <a:buSzPct val="100000"/>
              <a:buFont typeface="Calibri"/>
              <a:buNone/>
            </a:pPr>
            <a:r>
              <a:rPr lang="en-US"/>
              <a:t>01 - </a:t>
            </a:r>
            <a:r>
              <a:rPr lang="en-US" sz="2400"/>
              <a:t>Utiliser le package http</a:t>
            </a:r>
            <a:endParaRPr/>
          </a:p>
        </p:txBody>
      </p:sp>
      <p:sp>
        <p:nvSpPr>
          <p:cNvPr id="2187" name="Google Shape;2187;g20791056435_0_191"/>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rPr lang="en-US">
                <a:solidFill>
                  <a:srgbClr val="0059A1"/>
                </a:solidFill>
              </a:rPr>
              <a:t>API Request </a:t>
            </a:r>
            <a:endParaRPr/>
          </a:p>
        </p:txBody>
      </p:sp>
      <p:sp>
        <p:nvSpPr>
          <p:cNvPr id="2188" name="Google Shape;2188;g20791056435_0_191"/>
          <p:cNvSpPr txBox="1"/>
          <p:nvPr/>
        </p:nvSpPr>
        <p:spPr>
          <a:xfrm>
            <a:off x="837725" y="2206125"/>
            <a:ext cx="8947800" cy="38931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20000"/>
              </a:lnSpc>
              <a:spcBef>
                <a:spcPts val="1800"/>
              </a:spcBef>
              <a:spcAft>
                <a:spcPts val="0"/>
              </a:spcAft>
              <a:buClr>
                <a:srgbClr val="000000"/>
              </a:buClr>
              <a:buSzPts val="1300"/>
              <a:buFont typeface="Arial"/>
              <a:buChar char="●"/>
            </a:pPr>
            <a:r>
              <a:rPr b="1" i="0" lang="en-US" sz="1300" u="none" cap="none" strike="noStrike">
                <a:solidFill>
                  <a:schemeClr val="dk1"/>
                </a:solidFill>
                <a:highlight>
                  <a:schemeClr val="lt1"/>
                </a:highlight>
                <a:latin typeface="Arial"/>
                <a:ea typeface="Arial"/>
                <a:cs typeface="Arial"/>
                <a:sym typeface="Arial"/>
              </a:rPr>
              <a:t>Ajoutez le</a:t>
            </a:r>
            <a:r>
              <a:rPr b="1" i="0" lang="en-US" sz="1300" u="none" cap="none" strike="noStrike">
                <a:solidFill>
                  <a:srgbClr val="4A4A4A"/>
                </a:solidFill>
                <a:highlight>
                  <a:schemeClr val="lt1"/>
                </a:highlight>
                <a:latin typeface="Arial"/>
                <a:ea typeface="Arial"/>
                <a:cs typeface="Arial"/>
                <a:sym typeface="Arial"/>
              </a:rPr>
              <a:t> </a:t>
            </a:r>
            <a:r>
              <a:rPr b="1" i="0" lang="en-US" sz="1300" u="none" cap="none" strike="noStrike">
                <a:solidFill>
                  <a:srgbClr val="008F83"/>
                </a:solidFill>
                <a:highlight>
                  <a:schemeClr val="lt1"/>
                </a:highlight>
                <a:latin typeface="Arial"/>
                <a:ea typeface="Arial"/>
                <a:cs typeface="Arial"/>
                <a:sym typeface="Arial"/>
              </a:rPr>
              <a:t>http</a:t>
            </a:r>
            <a:r>
              <a:rPr b="1" i="0" lang="en-US" sz="1300" u="none" cap="none" strike="noStrike">
                <a:solidFill>
                  <a:schemeClr val="dk1"/>
                </a:solidFill>
                <a:highlight>
                  <a:schemeClr val="lt1"/>
                </a:highlight>
                <a:latin typeface="Arial"/>
                <a:ea typeface="Arial"/>
                <a:cs typeface="Arial"/>
                <a:sym typeface="Arial"/>
              </a:rPr>
              <a:t> paquet</a:t>
            </a:r>
            <a:endParaRPr b="1" i="0" sz="1300" u="none" cap="none" strike="noStrike">
              <a:solidFill>
                <a:srgbClr val="4A4A4A"/>
              </a:solidFill>
              <a:highlight>
                <a:schemeClr val="lt1"/>
              </a:highlight>
              <a:latin typeface="Arial"/>
              <a:ea typeface="Arial"/>
              <a:cs typeface="Arial"/>
              <a:sym typeface="Arial"/>
            </a:endParaRPr>
          </a:p>
          <a:p>
            <a:pPr indent="0" lvl="0" marL="0" marR="0" rtl="0" algn="l">
              <a:lnSpc>
                <a:spcPct val="115000"/>
              </a:lnSpc>
              <a:spcBef>
                <a:spcPts val="400"/>
              </a:spcBef>
              <a:spcAft>
                <a:spcPts val="0"/>
              </a:spcAft>
              <a:buClr>
                <a:schemeClr val="dk1"/>
              </a:buClr>
              <a:buSzPts val="1100"/>
              <a:buFont typeface="Arial"/>
              <a:buNone/>
            </a:pPr>
            <a:r>
              <a:rPr b="0" i="0" lang="en-US" sz="1300" u="none" cap="none" strike="noStrike">
                <a:solidFill>
                  <a:schemeClr val="dk1"/>
                </a:solidFill>
                <a:highlight>
                  <a:schemeClr val="lt1"/>
                </a:highlight>
                <a:latin typeface="Arial"/>
                <a:ea typeface="Arial"/>
                <a:cs typeface="Arial"/>
                <a:sym typeface="Arial"/>
              </a:rPr>
              <a:t>Le package http fournit le moyen le plus simple de récupérer des données sur Internet.</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300" u="none" cap="none" strike="noStrike">
                <a:solidFill>
                  <a:schemeClr val="dk1"/>
                </a:solidFill>
                <a:highlight>
                  <a:schemeClr val="lt1"/>
                </a:highlight>
                <a:latin typeface="Arial"/>
                <a:ea typeface="Arial"/>
                <a:cs typeface="Arial"/>
                <a:sym typeface="Arial"/>
              </a:rPr>
              <a:t>Pour installer le</a:t>
            </a:r>
            <a:r>
              <a:rPr b="0" i="0" lang="en-US" sz="1300" u="none" cap="none" strike="noStrike">
                <a:solidFill>
                  <a:srgbClr val="4A4A4A"/>
                </a:solidFill>
                <a:highlight>
                  <a:schemeClr val="lt1"/>
                </a:highlight>
                <a:latin typeface="Arial"/>
                <a:ea typeface="Arial"/>
                <a:cs typeface="Arial"/>
                <a:sym typeface="Arial"/>
              </a:rPr>
              <a:t> </a:t>
            </a:r>
            <a:r>
              <a:rPr b="0" i="0" lang="en-US" sz="1300" u="none" cap="none" strike="noStrike">
                <a:solidFill>
                  <a:srgbClr val="008F83"/>
                </a:solidFill>
                <a:highlight>
                  <a:schemeClr val="lt1"/>
                </a:highlight>
                <a:latin typeface="Arial"/>
                <a:ea typeface="Arial"/>
                <a:cs typeface="Arial"/>
                <a:sym typeface="Arial"/>
              </a:rPr>
              <a:t>http </a:t>
            </a:r>
            <a:r>
              <a:rPr b="0" i="0" lang="en-US" sz="1300" u="none" cap="none" strike="noStrike">
                <a:solidFill>
                  <a:schemeClr val="dk1"/>
                </a:solidFill>
                <a:highlight>
                  <a:schemeClr val="lt1"/>
                </a:highlight>
                <a:latin typeface="Arial"/>
                <a:ea typeface="Arial"/>
                <a:cs typeface="Arial"/>
                <a:sym typeface="Arial"/>
              </a:rPr>
              <a:t>package, ajoutez-le à la section des dépendances du</a:t>
            </a:r>
            <a:r>
              <a:rPr b="0" i="0" lang="en-US" sz="1300" u="none" cap="none" strike="noStrike">
                <a:solidFill>
                  <a:srgbClr val="4A4A4A"/>
                </a:solidFill>
                <a:highlight>
                  <a:schemeClr val="lt1"/>
                </a:highlight>
                <a:latin typeface="Arial"/>
                <a:ea typeface="Arial"/>
                <a:cs typeface="Arial"/>
                <a:sym typeface="Arial"/>
              </a:rPr>
              <a:t> </a:t>
            </a:r>
            <a:r>
              <a:rPr b="0" i="0" lang="en-US" sz="1300" u="none" cap="none" strike="noStrike">
                <a:solidFill>
                  <a:schemeClr val="dk1"/>
                </a:solidFill>
                <a:highlight>
                  <a:schemeClr val="lt1"/>
                </a:highlight>
                <a:latin typeface="Arial"/>
                <a:ea typeface="Arial"/>
                <a:cs typeface="Arial"/>
                <a:sym typeface="Arial"/>
              </a:rPr>
              <a:t>fichier</a:t>
            </a:r>
            <a:r>
              <a:rPr b="0" i="0" lang="en-US" sz="1300" u="none" cap="none" strike="noStrike">
                <a:solidFill>
                  <a:srgbClr val="4A4A4A"/>
                </a:solidFill>
                <a:highlight>
                  <a:schemeClr val="lt1"/>
                </a:highlight>
                <a:latin typeface="Arial"/>
                <a:ea typeface="Arial"/>
                <a:cs typeface="Arial"/>
                <a:sym typeface="Arial"/>
              </a:rPr>
              <a:t> </a:t>
            </a:r>
            <a:r>
              <a:rPr b="0" i="0" lang="en-US" sz="1300" u="none" cap="none" strike="noStrike">
                <a:solidFill>
                  <a:srgbClr val="008F83"/>
                </a:solidFill>
                <a:highlight>
                  <a:schemeClr val="lt1"/>
                </a:highlight>
                <a:latin typeface="Arial"/>
                <a:ea typeface="Arial"/>
                <a:cs typeface="Arial"/>
                <a:sym typeface="Arial"/>
              </a:rPr>
              <a:t>pubspec.yaml</a:t>
            </a:r>
            <a:r>
              <a:rPr b="0" i="0" lang="en-US" sz="1300" u="none" cap="none" strike="noStrike">
                <a:solidFill>
                  <a:schemeClr val="dk1"/>
                </a:solidFill>
                <a:highlight>
                  <a:schemeClr val="lt1"/>
                </a:highlight>
                <a:latin typeface="Arial"/>
                <a:ea typeface="Arial"/>
                <a:cs typeface="Arial"/>
                <a:sym typeface="Arial"/>
              </a:rPr>
              <a:t>. Vous pouvez trouver la dernière version du http package dans pub.dev.</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300" u="none" cap="none" strike="noStrike">
                <a:solidFill>
                  <a:srgbClr val="1FBAAC"/>
                </a:solidFill>
                <a:highlight>
                  <a:srgbClr val="F8F9FA"/>
                </a:highlight>
                <a:latin typeface="Arial"/>
                <a:ea typeface="Arial"/>
                <a:cs typeface="Arial"/>
                <a:sym typeface="Arial"/>
              </a:rPr>
              <a:t>dependencies</a:t>
            </a:r>
            <a:r>
              <a:rPr b="0" i="0" lang="en-US" sz="1300" u="none" cap="none" strike="noStrike">
                <a:solidFill>
                  <a:srgbClr val="212529"/>
                </a:solidFill>
                <a:highlight>
                  <a:srgbClr val="F8F9FA"/>
                </a:highlight>
                <a:latin typeface="Arial"/>
                <a:ea typeface="Arial"/>
                <a:cs typeface="Arial"/>
                <a:sym typeface="Arial"/>
              </a:rPr>
              <a:t>:</a:t>
            </a:r>
            <a:endParaRPr b="0" i="0" sz="1300" u="none" cap="none" strike="noStrike">
              <a:solidFill>
                <a:srgbClr val="212529"/>
              </a:solidFill>
              <a:highlight>
                <a:srgbClr val="F8F9FA"/>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300" u="none" cap="none" strike="noStrike">
                <a:solidFill>
                  <a:srgbClr val="212529"/>
                </a:solidFill>
                <a:highlight>
                  <a:srgbClr val="F8F9FA"/>
                </a:highlight>
                <a:latin typeface="Arial"/>
                <a:ea typeface="Arial"/>
                <a:cs typeface="Arial"/>
                <a:sym typeface="Arial"/>
              </a:rPr>
              <a:t>  </a:t>
            </a:r>
            <a:r>
              <a:rPr b="0" i="0" lang="en-US" sz="1300" u="none" cap="none" strike="noStrike">
                <a:solidFill>
                  <a:srgbClr val="1FBAAC"/>
                </a:solidFill>
                <a:highlight>
                  <a:srgbClr val="F8F9FA"/>
                </a:highlight>
                <a:latin typeface="Arial"/>
                <a:ea typeface="Arial"/>
                <a:cs typeface="Arial"/>
                <a:sym typeface="Arial"/>
              </a:rPr>
              <a:t>http</a:t>
            </a:r>
            <a:r>
              <a:rPr b="0" i="0" lang="en-US" sz="1300" u="none" cap="none" strike="noStrike">
                <a:solidFill>
                  <a:srgbClr val="212529"/>
                </a:solidFill>
                <a:highlight>
                  <a:srgbClr val="F8F9FA"/>
                </a:highlight>
                <a:latin typeface="Arial"/>
                <a:ea typeface="Arial"/>
                <a:cs typeface="Arial"/>
                <a:sym typeface="Arial"/>
              </a:rPr>
              <a:t>: </a:t>
            </a:r>
            <a:r>
              <a:rPr b="0" i="0" lang="en-US" sz="1300" u="none" cap="none" strike="noStrike">
                <a:solidFill>
                  <a:srgbClr val="1B87C9"/>
                </a:solidFill>
                <a:highlight>
                  <a:srgbClr val="F8F9FA"/>
                </a:highlight>
                <a:latin typeface="Arial"/>
                <a:ea typeface="Arial"/>
                <a:cs typeface="Arial"/>
                <a:sym typeface="Arial"/>
              </a:rPr>
              <a:t>&lt;latest_version&gt;</a:t>
            </a:r>
            <a:endParaRPr b="0" i="0" sz="1300" u="none" cap="none" strike="noStrike">
              <a:solidFill>
                <a:srgbClr val="212529"/>
              </a:solidFill>
              <a:highlight>
                <a:srgbClr val="F8F9FA"/>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300" u="none" cap="none" strike="noStrike">
              <a:solidFill>
                <a:srgbClr val="212529"/>
              </a:solidFill>
              <a:highlight>
                <a:srgbClr val="F8F9FA"/>
              </a:highlight>
              <a:latin typeface="Arial"/>
              <a:ea typeface="Arial"/>
              <a:cs typeface="Arial"/>
              <a:sym typeface="Arial"/>
            </a:endParaRPr>
          </a:p>
          <a:p>
            <a:pPr indent="-311150" lvl="0" marL="457200" marR="0" rtl="0" algn="l">
              <a:lnSpc>
                <a:spcPct val="115000"/>
              </a:lnSpc>
              <a:spcBef>
                <a:spcPts val="0"/>
              </a:spcBef>
              <a:spcAft>
                <a:spcPts val="0"/>
              </a:spcAft>
              <a:buClr>
                <a:srgbClr val="4A4A4A"/>
              </a:buClr>
              <a:buSzPts val="1300"/>
              <a:buFont typeface="Arial"/>
              <a:buChar char="●"/>
            </a:pPr>
            <a:r>
              <a:rPr b="1" i="0" lang="en-US" sz="1300" u="none" cap="none" strike="noStrike">
                <a:solidFill>
                  <a:schemeClr val="dk1"/>
                </a:solidFill>
                <a:highlight>
                  <a:schemeClr val="lt1"/>
                </a:highlight>
                <a:latin typeface="Arial"/>
                <a:ea typeface="Arial"/>
                <a:cs typeface="Arial"/>
                <a:sym typeface="Arial"/>
              </a:rPr>
              <a:t>Importez le package http.</a:t>
            </a:r>
            <a:endParaRPr b="1" i="0" sz="1300" u="none" cap="none" strike="noStrike">
              <a:solidFill>
                <a:srgbClr val="4A4A4A"/>
              </a:solidFill>
              <a:highlight>
                <a:schemeClr val="lt1"/>
              </a:highlight>
              <a:latin typeface="Arial"/>
              <a:ea typeface="Arial"/>
              <a:cs typeface="Arial"/>
              <a:sym typeface="Arial"/>
            </a:endParaRPr>
          </a:p>
          <a:p>
            <a:pPr indent="0" lvl="0" marL="0" marR="0" rtl="0" algn="l">
              <a:lnSpc>
                <a:spcPct val="150000"/>
              </a:lnSpc>
              <a:spcBef>
                <a:spcPts val="1200"/>
              </a:spcBef>
              <a:spcAft>
                <a:spcPts val="0"/>
              </a:spcAft>
              <a:buClr>
                <a:schemeClr val="dk1"/>
              </a:buClr>
              <a:buSzPts val="1100"/>
              <a:buFont typeface="Arial"/>
              <a:buNone/>
            </a:pPr>
            <a:r>
              <a:rPr b="0" i="0" lang="en-US" sz="1300" u="none" cap="none" strike="noStrike">
                <a:solidFill>
                  <a:srgbClr val="1FBAAC"/>
                </a:solidFill>
                <a:highlight>
                  <a:srgbClr val="F8F9FA"/>
                </a:highlight>
                <a:latin typeface="Arial"/>
                <a:ea typeface="Arial"/>
                <a:cs typeface="Arial"/>
                <a:sym typeface="Arial"/>
              </a:rPr>
              <a:t>import</a:t>
            </a:r>
            <a:r>
              <a:rPr b="0" i="0" lang="en-US" sz="1300" u="none" cap="none" strike="noStrike">
                <a:solidFill>
                  <a:srgbClr val="222222"/>
                </a:solidFill>
                <a:highlight>
                  <a:srgbClr val="F8F9FA"/>
                </a:highlight>
                <a:latin typeface="Arial"/>
                <a:ea typeface="Arial"/>
                <a:cs typeface="Arial"/>
                <a:sym typeface="Arial"/>
              </a:rPr>
              <a:t> </a:t>
            </a:r>
            <a:r>
              <a:rPr b="0" i="0" lang="en-US" sz="1300" u="none" cap="none" strike="noStrike">
                <a:solidFill>
                  <a:srgbClr val="1B87C9"/>
                </a:solidFill>
                <a:highlight>
                  <a:srgbClr val="F8F9FA"/>
                </a:highlight>
                <a:latin typeface="Arial"/>
                <a:ea typeface="Arial"/>
                <a:cs typeface="Arial"/>
                <a:sym typeface="Arial"/>
              </a:rPr>
              <a:t>'package:http/http.dart'</a:t>
            </a:r>
            <a:r>
              <a:rPr b="0" i="0" lang="en-US" sz="1300" u="none" cap="none" strike="noStrike">
                <a:solidFill>
                  <a:srgbClr val="222222"/>
                </a:solidFill>
                <a:highlight>
                  <a:srgbClr val="F8F9FA"/>
                </a:highlight>
                <a:latin typeface="Arial"/>
                <a:ea typeface="Arial"/>
                <a:cs typeface="Arial"/>
                <a:sym typeface="Arial"/>
              </a:rPr>
              <a:t> </a:t>
            </a:r>
            <a:r>
              <a:rPr b="0" i="0" lang="en-US" sz="1300" u="none" cap="none" strike="noStrike">
                <a:solidFill>
                  <a:srgbClr val="1FBAAC"/>
                </a:solidFill>
                <a:highlight>
                  <a:srgbClr val="F8F9FA"/>
                </a:highlight>
                <a:latin typeface="Arial"/>
                <a:ea typeface="Arial"/>
                <a:cs typeface="Arial"/>
                <a:sym typeface="Arial"/>
              </a:rPr>
              <a:t>as</a:t>
            </a:r>
            <a:r>
              <a:rPr b="0" i="0" lang="en-US" sz="1300" u="none" cap="none" strike="noStrike">
                <a:solidFill>
                  <a:srgbClr val="222222"/>
                </a:solidFill>
                <a:highlight>
                  <a:srgbClr val="F8F9FA"/>
                </a:highlight>
                <a:latin typeface="Arial"/>
                <a:ea typeface="Arial"/>
                <a:cs typeface="Arial"/>
                <a:sym typeface="Arial"/>
              </a:rPr>
              <a:t> </a:t>
            </a:r>
            <a:r>
              <a:rPr b="0" i="0" lang="en-US" sz="1300" u="none" cap="none" strike="noStrike">
                <a:solidFill>
                  <a:schemeClr val="dk1"/>
                </a:solidFill>
                <a:highlight>
                  <a:schemeClr val="lt1"/>
                </a:highlight>
                <a:latin typeface="Arial"/>
                <a:ea typeface="Arial"/>
                <a:cs typeface="Arial"/>
                <a:sym typeface="Arial"/>
              </a:rPr>
              <a:t>http;</a:t>
            </a:r>
            <a:endParaRPr b="0" i="0" sz="1300" u="none" cap="none" strike="noStrike">
              <a:solidFill>
                <a:schemeClr val="dk1"/>
              </a:solidFill>
              <a:highlight>
                <a:schemeClr val="lt1"/>
              </a:highlight>
              <a:latin typeface="Arial"/>
              <a:ea typeface="Arial"/>
              <a:cs typeface="Arial"/>
              <a:sym typeface="Arial"/>
            </a:endParaRPr>
          </a:p>
          <a:p>
            <a:pPr indent="-311150" lvl="0" marL="457200" marR="0" rtl="0" algn="l">
              <a:lnSpc>
                <a:spcPct val="115000"/>
              </a:lnSpc>
              <a:spcBef>
                <a:spcPts val="0"/>
              </a:spcBef>
              <a:spcAft>
                <a:spcPts val="0"/>
              </a:spcAft>
              <a:buClr>
                <a:srgbClr val="4A4A4A"/>
              </a:buClr>
              <a:buSzPts val="1300"/>
              <a:buFont typeface="Arial"/>
              <a:buChar char="●"/>
            </a:pPr>
            <a:r>
              <a:rPr b="1" i="0" lang="en-US" sz="1300" u="none" cap="none" strike="noStrike">
                <a:solidFill>
                  <a:schemeClr val="dk1"/>
                </a:solidFill>
                <a:highlight>
                  <a:schemeClr val="lt1"/>
                </a:highlight>
                <a:latin typeface="Arial"/>
                <a:ea typeface="Arial"/>
                <a:cs typeface="Arial"/>
                <a:sym typeface="Arial"/>
              </a:rPr>
              <a:t>Ajoutez l'autorisation Internet, dans le fichier AndroidManifest.</a:t>
            </a:r>
            <a:endParaRPr b="1" i="0" sz="1300" u="none" cap="none" strike="noStrike">
              <a:solidFill>
                <a:srgbClr val="4A4A4A"/>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300" u="none" cap="none" strike="noStrike">
                <a:solidFill>
                  <a:srgbClr val="999999"/>
                </a:solidFill>
                <a:highlight>
                  <a:srgbClr val="F8F9FA"/>
                </a:highlight>
                <a:latin typeface="Arial"/>
                <a:ea typeface="Arial"/>
                <a:cs typeface="Arial"/>
                <a:sym typeface="Arial"/>
              </a:rPr>
              <a:t>&lt;!-- Required to fetch data from the internet. --&gt;</a:t>
            </a:r>
            <a:endParaRPr b="0" i="0" sz="1300" u="none" cap="none" strike="noStrike">
              <a:solidFill>
                <a:srgbClr val="212529"/>
              </a:solidFill>
              <a:highlight>
                <a:srgbClr val="F8F9FA"/>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300" u="none" cap="none" strike="noStrike">
                <a:solidFill>
                  <a:srgbClr val="000088"/>
                </a:solidFill>
                <a:highlight>
                  <a:srgbClr val="F8F9FA"/>
                </a:highlight>
                <a:latin typeface="Arial"/>
                <a:ea typeface="Arial"/>
                <a:cs typeface="Arial"/>
                <a:sym typeface="Arial"/>
              </a:rPr>
              <a:t>&lt;uses-permission</a:t>
            </a:r>
            <a:r>
              <a:rPr b="0" i="0" lang="en-US" sz="1300" u="none" cap="none" strike="noStrike">
                <a:solidFill>
                  <a:srgbClr val="212529"/>
                </a:solidFill>
                <a:highlight>
                  <a:srgbClr val="F8F9FA"/>
                </a:highlight>
                <a:latin typeface="Arial"/>
                <a:ea typeface="Arial"/>
                <a:cs typeface="Arial"/>
                <a:sym typeface="Arial"/>
              </a:rPr>
              <a:t> </a:t>
            </a:r>
            <a:r>
              <a:rPr b="0" i="0" lang="en-US" sz="1300" u="none" cap="none" strike="noStrike">
                <a:solidFill>
                  <a:srgbClr val="1FBAAC"/>
                </a:solidFill>
                <a:highlight>
                  <a:srgbClr val="F8F9FA"/>
                </a:highlight>
                <a:latin typeface="Arial"/>
                <a:ea typeface="Arial"/>
                <a:cs typeface="Arial"/>
                <a:sym typeface="Arial"/>
              </a:rPr>
              <a:t>android:name=</a:t>
            </a:r>
            <a:r>
              <a:rPr b="0" i="0" lang="en-US" sz="1300" u="none" cap="none" strike="noStrike">
                <a:solidFill>
                  <a:srgbClr val="1B87C9"/>
                </a:solidFill>
                <a:highlight>
                  <a:srgbClr val="F8F9FA"/>
                </a:highlight>
                <a:latin typeface="Arial"/>
                <a:ea typeface="Arial"/>
                <a:cs typeface="Arial"/>
                <a:sym typeface="Arial"/>
              </a:rPr>
              <a:t>"android.permission.INTERNET"</a:t>
            </a:r>
            <a:r>
              <a:rPr b="0" i="0" lang="en-US" sz="1300" u="none" cap="none" strike="noStrike">
                <a:solidFill>
                  <a:srgbClr val="212529"/>
                </a:solidFill>
                <a:highlight>
                  <a:srgbClr val="F8F9FA"/>
                </a:highlight>
                <a:latin typeface="Arial"/>
                <a:ea typeface="Arial"/>
                <a:cs typeface="Arial"/>
                <a:sym typeface="Arial"/>
              </a:rPr>
              <a:t> </a:t>
            </a:r>
            <a:r>
              <a:rPr b="0" i="0" lang="en-US" sz="1300" u="none" cap="none" strike="noStrike">
                <a:solidFill>
                  <a:srgbClr val="000088"/>
                </a:solidFill>
                <a:highlight>
                  <a:srgbClr val="F8F9FA"/>
                </a:highlight>
                <a:latin typeface="Arial"/>
                <a:ea typeface="Arial"/>
                <a:cs typeface="Arial"/>
                <a:sym typeface="Arial"/>
              </a:rPr>
              <a:t>/&gt;</a:t>
            </a:r>
            <a:endParaRPr b="0" i="0" sz="1300" u="none" cap="none" strike="noStrike">
              <a:solidFill>
                <a:srgbClr val="000088"/>
              </a:solidFill>
              <a:highlight>
                <a:srgbClr val="F8F9FA"/>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4A4A4A"/>
              </a:solidFill>
              <a:highlight>
                <a:schemeClr val="lt1"/>
              </a:highlight>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2" name="Shape 2192"/>
        <p:cNvGrpSpPr/>
        <p:nvPr/>
      </p:nvGrpSpPr>
      <p:grpSpPr>
        <a:xfrm>
          <a:off x="0" y="0"/>
          <a:ext cx="0" cy="0"/>
          <a:chOff x="0" y="0"/>
          <a:chExt cx="0" cy="0"/>
        </a:xfrm>
      </p:grpSpPr>
      <p:sp>
        <p:nvSpPr>
          <p:cNvPr id="2193" name="Google Shape;2193;g20791056435_0_199"/>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194" name="Google Shape;2194;g20791056435_0_199"/>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59A1"/>
              </a:buClr>
              <a:buSzPts val="1600"/>
              <a:buNone/>
            </a:pPr>
            <a:r>
              <a:rPr lang="en-US"/>
              <a:t>Manipuler le flux JSON</a:t>
            </a:r>
            <a:endParaRPr b="1" sz="1600">
              <a:solidFill>
                <a:srgbClr val="0059A1"/>
              </a:solidFill>
            </a:endParaRPr>
          </a:p>
        </p:txBody>
      </p:sp>
      <p:sp>
        <p:nvSpPr>
          <p:cNvPr id="2195" name="Google Shape;2195;g20791056435_0_199"/>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0059A1"/>
              </a:buClr>
              <a:buSzPct val="100000"/>
              <a:buFont typeface="Calibri"/>
              <a:buNone/>
            </a:pPr>
            <a:r>
              <a:rPr lang="en-US"/>
              <a:t>01 - </a:t>
            </a:r>
            <a:r>
              <a:rPr lang="en-US" sz="2400"/>
              <a:t>Utiliser le package http</a:t>
            </a:r>
            <a:endParaRPr/>
          </a:p>
        </p:txBody>
      </p:sp>
      <p:sp>
        <p:nvSpPr>
          <p:cNvPr id="2196" name="Google Shape;2196;g20791056435_0_199"/>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rPr lang="en-US">
                <a:solidFill>
                  <a:srgbClr val="0059A1"/>
                </a:solidFill>
              </a:rPr>
              <a:t>API Request </a:t>
            </a:r>
            <a:endParaRPr/>
          </a:p>
        </p:txBody>
      </p:sp>
      <p:sp>
        <p:nvSpPr>
          <p:cNvPr id="2197" name="Google Shape;2197;g20791056435_0_199"/>
          <p:cNvSpPr txBox="1"/>
          <p:nvPr/>
        </p:nvSpPr>
        <p:spPr>
          <a:xfrm>
            <a:off x="837725" y="2206125"/>
            <a:ext cx="8947800" cy="34068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20000"/>
              </a:lnSpc>
              <a:spcBef>
                <a:spcPts val="1800"/>
              </a:spcBef>
              <a:spcAft>
                <a:spcPts val="0"/>
              </a:spcAft>
              <a:buClr>
                <a:schemeClr val="dk1"/>
              </a:buClr>
              <a:buSzPts val="1300"/>
              <a:buFont typeface="Arial"/>
              <a:buChar char="●"/>
            </a:pPr>
            <a:r>
              <a:rPr b="1" i="0" lang="en-US" sz="1300" u="none" cap="none" strike="noStrike">
                <a:solidFill>
                  <a:schemeClr val="dk1"/>
                </a:solidFill>
                <a:highlight>
                  <a:schemeClr val="lt1"/>
                </a:highlight>
                <a:latin typeface="Arial"/>
                <a:ea typeface="Arial"/>
                <a:cs typeface="Arial"/>
                <a:sym typeface="Arial"/>
              </a:rPr>
              <a:t>Faire une demande de réseau</a:t>
            </a:r>
            <a:endParaRPr b="1" i="0" sz="13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400"/>
              </a:spcBef>
              <a:spcAft>
                <a:spcPts val="0"/>
              </a:spcAft>
              <a:buClr>
                <a:schemeClr val="dk1"/>
              </a:buClr>
              <a:buSzPts val="1100"/>
              <a:buFont typeface="Arial"/>
              <a:buNone/>
            </a:pPr>
            <a:r>
              <a:rPr b="0" i="0" lang="en-US" sz="1400" u="none" cap="none" strike="noStrike">
                <a:solidFill>
                  <a:schemeClr val="dk1"/>
                </a:solidFill>
                <a:highlight>
                  <a:schemeClr val="lt1"/>
                </a:highlight>
                <a:latin typeface="Arial"/>
                <a:ea typeface="Arial"/>
                <a:cs typeface="Arial"/>
                <a:sym typeface="Arial"/>
              </a:rPr>
              <a:t>Cette recette explique comment récupérer un exemple d'album à partir du </a:t>
            </a:r>
            <a:r>
              <a:rPr b="1" i="0" lang="en-US" sz="1400" u="none" cap="none" strike="noStrike">
                <a:solidFill>
                  <a:schemeClr val="dk1"/>
                </a:solidFill>
                <a:highlight>
                  <a:schemeClr val="lt1"/>
                </a:highlight>
                <a:latin typeface="Arial"/>
                <a:ea typeface="Arial"/>
                <a:cs typeface="Arial"/>
                <a:sym typeface="Arial"/>
              </a:rPr>
              <a:t>JSONPlaceholder </a:t>
            </a:r>
            <a:r>
              <a:rPr b="0" i="0" lang="en-US" sz="1400" u="none" cap="none" strike="noStrike">
                <a:solidFill>
                  <a:schemeClr val="dk1"/>
                </a:solidFill>
                <a:highlight>
                  <a:schemeClr val="lt1"/>
                </a:highlight>
                <a:latin typeface="Arial"/>
                <a:ea typeface="Arial"/>
                <a:cs typeface="Arial"/>
                <a:sym typeface="Arial"/>
              </a:rPr>
              <a:t>à l'aide de la  méthode </a:t>
            </a:r>
            <a:r>
              <a:rPr b="1" i="0" lang="en-US" sz="1250" u="none" cap="none" strike="noStrike">
                <a:solidFill>
                  <a:schemeClr val="dk1"/>
                </a:solidFill>
                <a:highlight>
                  <a:schemeClr val="lt1"/>
                </a:highlight>
                <a:latin typeface="Arial"/>
                <a:ea typeface="Arial"/>
                <a:cs typeface="Arial"/>
                <a:sym typeface="Arial"/>
              </a:rPr>
              <a:t>http.get()</a:t>
            </a:r>
            <a:r>
              <a:rPr b="0" i="0" lang="en-US" sz="1400" u="none" cap="none" strike="noStrike">
                <a:solidFill>
                  <a:schemeClr val="dk1"/>
                </a:solidFill>
                <a:highlight>
                  <a:schemeClr val="lt1"/>
                </a:highlight>
                <a:latin typeface="Arial"/>
                <a:ea typeface="Arial"/>
                <a:cs typeface="Arial"/>
                <a:sym typeface="Arial"/>
              </a:rPr>
              <a:t>.</a:t>
            </a:r>
            <a:endParaRPr b="0" i="0" sz="200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1200"/>
              </a:spcBef>
              <a:spcAft>
                <a:spcPts val="0"/>
              </a:spcAft>
              <a:buClr>
                <a:schemeClr val="dk1"/>
              </a:buClr>
              <a:buSzPts val="1100"/>
              <a:buFont typeface="Arial"/>
              <a:buNone/>
            </a:pPr>
            <a:r>
              <a:rPr b="0" i="0" lang="en-US" sz="1250" u="none" cap="none" strike="noStrike">
                <a:solidFill>
                  <a:srgbClr val="660066"/>
                </a:solidFill>
                <a:highlight>
                  <a:srgbClr val="F8F9FA"/>
                </a:highlight>
                <a:latin typeface="Arial"/>
                <a:ea typeface="Arial"/>
                <a:cs typeface="Arial"/>
                <a:sym typeface="Arial"/>
              </a:rPr>
              <a:t>Future</a:t>
            </a:r>
            <a:r>
              <a:rPr b="0" i="0" lang="en-US" sz="1250" u="none" cap="none" strike="noStrike">
                <a:solidFill>
                  <a:srgbClr val="222222"/>
                </a:solidFill>
                <a:highlight>
                  <a:srgbClr val="F8F9FA"/>
                </a:highlight>
                <a:latin typeface="Arial"/>
                <a:ea typeface="Arial"/>
                <a:cs typeface="Arial"/>
                <a:sym typeface="Arial"/>
              </a:rPr>
              <a:t>&lt;http.</a:t>
            </a:r>
            <a:r>
              <a:rPr b="0" i="0" lang="en-US" sz="1250" u="none" cap="none" strike="noStrike">
                <a:solidFill>
                  <a:srgbClr val="660066"/>
                </a:solidFill>
                <a:highlight>
                  <a:srgbClr val="F8F9FA"/>
                </a:highlight>
                <a:latin typeface="Arial"/>
                <a:ea typeface="Arial"/>
                <a:cs typeface="Arial"/>
                <a:sym typeface="Arial"/>
              </a:rPr>
              <a:t>Response</a:t>
            </a:r>
            <a:r>
              <a:rPr b="0" i="0" lang="en-US" sz="1250" u="none" cap="none" strike="noStrike">
                <a:solidFill>
                  <a:srgbClr val="222222"/>
                </a:solidFill>
                <a:highlight>
                  <a:srgbClr val="F8F9FA"/>
                </a:highlight>
                <a:latin typeface="Arial"/>
                <a:ea typeface="Arial"/>
                <a:cs typeface="Arial"/>
                <a:sym typeface="Arial"/>
              </a:rPr>
              <a:t>&gt; fetchAlbum() {</a:t>
            </a:r>
            <a:endParaRPr b="0" i="0" sz="1250" u="none" cap="none" strike="noStrike">
              <a:solidFill>
                <a:srgbClr val="222222"/>
              </a:solidFill>
              <a:highlight>
                <a:srgbClr val="F8F9FA"/>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250"/>
              <a:buFont typeface="Arial"/>
              <a:buNone/>
            </a:pPr>
            <a:r>
              <a:rPr b="0" i="0" lang="en-US" sz="1250" u="none" cap="none" strike="noStrike">
                <a:solidFill>
                  <a:srgbClr val="222222"/>
                </a:solidFill>
                <a:highlight>
                  <a:srgbClr val="F8F9FA"/>
                </a:highlight>
                <a:latin typeface="Arial"/>
                <a:ea typeface="Arial"/>
                <a:cs typeface="Arial"/>
                <a:sym typeface="Arial"/>
              </a:rPr>
              <a:t>  </a:t>
            </a:r>
            <a:r>
              <a:rPr b="0" i="0" lang="en-US" sz="1250" u="none" cap="none" strike="noStrike">
                <a:solidFill>
                  <a:srgbClr val="1FBAAC"/>
                </a:solidFill>
                <a:highlight>
                  <a:srgbClr val="F8F9FA"/>
                </a:highlight>
                <a:latin typeface="Arial"/>
                <a:ea typeface="Arial"/>
                <a:cs typeface="Arial"/>
                <a:sym typeface="Arial"/>
              </a:rPr>
              <a:t>return</a:t>
            </a:r>
            <a:r>
              <a:rPr b="0" i="0" lang="en-US" sz="1250" u="none" cap="none" strike="noStrike">
                <a:solidFill>
                  <a:srgbClr val="222222"/>
                </a:solidFill>
                <a:highlight>
                  <a:srgbClr val="F8F9FA"/>
                </a:highlight>
                <a:latin typeface="Arial"/>
                <a:ea typeface="Arial"/>
                <a:cs typeface="Arial"/>
                <a:sym typeface="Arial"/>
              </a:rPr>
              <a:t> http.</a:t>
            </a:r>
            <a:r>
              <a:rPr b="0" i="0" lang="en-US" sz="1250" u="none" cap="none" strike="noStrike">
                <a:solidFill>
                  <a:srgbClr val="1FBAAC"/>
                </a:solidFill>
                <a:highlight>
                  <a:srgbClr val="F8F9FA"/>
                </a:highlight>
                <a:latin typeface="Arial"/>
                <a:ea typeface="Arial"/>
                <a:cs typeface="Arial"/>
                <a:sym typeface="Arial"/>
              </a:rPr>
              <a:t>get</a:t>
            </a:r>
            <a:r>
              <a:rPr b="0" i="0" lang="en-US" sz="1250" u="none" cap="none" strike="noStrike">
                <a:solidFill>
                  <a:srgbClr val="222222"/>
                </a:solidFill>
                <a:highlight>
                  <a:srgbClr val="F8F9FA"/>
                </a:highlight>
                <a:latin typeface="Arial"/>
                <a:ea typeface="Arial"/>
                <a:cs typeface="Arial"/>
                <a:sym typeface="Arial"/>
              </a:rPr>
              <a:t>(</a:t>
            </a:r>
            <a:r>
              <a:rPr b="0" i="0" lang="en-US" sz="1250" u="none" cap="none" strike="noStrike">
                <a:solidFill>
                  <a:srgbClr val="660066"/>
                </a:solidFill>
                <a:highlight>
                  <a:srgbClr val="F8F9FA"/>
                </a:highlight>
                <a:latin typeface="Arial"/>
                <a:ea typeface="Arial"/>
                <a:cs typeface="Arial"/>
                <a:sym typeface="Arial"/>
              </a:rPr>
              <a:t>Uri</a:t>
            </a:r>
            <a:r>
              <a:rPr b="0" i="0" lang="en-US" sz="1250" u="none" cap="none" strike="noStrike">
                <a:solidFill>
                  <a:srgbClr val="222222"/>
                </a:solidFill>
                <a:highlight>
                  <a:srgbClr val="F8F9FA"/>
                </a:highlight>
                <a:latin typeface="Arial"/>
                <a:ea typeface="Arial"/>
                <a:cs typeface="Arial"/>
                <a:sym typeface="Arial"/>
              </a:rPr>
              <a:t>.parse(</a:t>
            </a:r>
            <a:r>
              <a:rPr b="0" i="0" lang="en-US" sz="1250" u="none" cap="none" strike="noStrike">
                <a:solidFill>
                  <a:srgbClr val="1B87C9"/>
                </a:solidFill>
                <a:highlight>
                  <a:srgbClr val="F8F9FA"/>
                </a:highlight>
                <a:latin typeface="Arial"/>
                <a:ea typeface="Arial"/>
                <a:cs typeface="Arial"/>
                <a:sym typeface="Arial"/>
              </a:rPr>
              <a:t>'https://jsonplaceholder.typicode.com/albums/1'</a:t>
            </a:r>
            <a:r>
              <a:rPr b="0" i="0" lang="en-US" sz="1250" u="none" cap="none" strike="noStrike">
                <a:solidFill>
                  <a:srgbClr val="222222"/>
                </a:solidFill>
                <a:highlight>
                  <a:srgbClr val="F8F9FA"/>
                </a:highlight>
                <a:latin typeface="Arial"/>
                <a:ea typeface="Arial"/>
                <a:cs typeface="Arial"/>
                <a:sym typeface="Arial"/>
              </a:rPr>
              <a:t>));</a:t>
            </a:r>
            <a:endParaRPr b="0" i="0" sz="1250" u="none" cap="none" strike="noStrike">
              <a:solidFill>
                <a:srgbClr val="222222"/>
              </a:solidFill>
              <a:highlight>
                <a:srgbClr val="F8F9FA"/>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250"/>
              <a:buFont typeface="Arial"/>
              <a:buNone/>
            </a:pPr>
            <a:r>
              <a:rPr b="0" i="0" lang="en-US" sz="1250" u="none" cap="none" strike="noStrike">
                <a:solidFill>
                  <a:srgbClr val="222222"/>
                </a:solidFill>
                <a:highlight>
                  <a:srgbClr val="F8F9FA"/>
                </a:highlight>
                <a:latin typeface="Arial"/>
                <a:ea typeface="Arial"/>
                <a:cs typeface="Arial"/>
                <a:sym typeface="Arial"/>
              </a:rPr>
              <a:t>}</a:t>
            </a:r>
            <a:endParaRPr b="0" i="0" sz="1250" u="none" cap="none" strike="noStrike">
              <a:solidFill>
                <a:srgbClr val="222222"/>
              </a:solidFill>
              <a:highlight>
                <a:srgbClr val="F8F9FA"/>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250"/>
              <a:buFont typeface="Arial"/>
              <a:buNone/>
            </a:pPr>
            <a:r>
              <a:t/>
            </a:r>
            <a:endParaRPr b="0" i="0" sz="1250" u="none" cap="none" strike="noStrike">
              <a:solidFill>
                <a:srgbClr val="222222"/>
              </a:solidFill>
              <a:highlight>
                <a:srgbClr val="F8F9FA"/>
              </a:highlight>
              <a:latin typeface="Arial"/>
              <a:ea typeface="Arial"/>
              <a:cs typeface="Arial"/>
              <a:sym typeface="Arial"/>
            </a:endParaRPr>
          </a:p>
          <a:p>
            <a:pPr indent="-311150" lvl="0" marL="457200" marR="0" rtl="0" algn="l">
              <a:lnSpc>
                <a:spcPct val="120000"/>
              </a:lnSpc>
              <a:spcBef>
                <a:spcPts val="1800"/>
              </a:spcBef>
              <a:spcAft>
                <a:spcPts val="0"/>
              </a:spcAft>
              <a:buClr>
                <a:schemeClr val="dk1"/>
              </a:buClr>
              <a:buSzPts val="1300"/>
              <a:buFont typeface="Arial"/>
              <a:buChar char="●"/>
            </a:pPr>
            <a:r>
              <a:rPr b="1" i="0" lang="en-US" sz="1300" u="none" cap="none" strike="noStrike">
                <a:solidFill>
                  <a:schemeClr val="dk1"/>
                </a:solidFill>
                <a:highlight>
                  <a:schemeClr val="lt1"/>
                </a:highlight>
                <a:latin typeface="Arial"/>
                <a:ea typeface="Arial"/>
                <a:cs typeface="Arial"/>
                <a:sym typeface="Arial"/>
              </a:rPr>
              <a:t>Convertissez la réponse en un objet Dart personnalisé</a:t>
            </a:r>
            <a:endParaRPr b="1" i="0" sz="13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400"/>
              </a:spcBef>
              <a:spcAft>
                <a:spcPts val="0"/>
              </a:spcAft>
              <a:buClr>
                <a:srgbClr val="000000"/>
              </a:buClr>
              <a:buSzPts val="1300"/>
              <a:buFont typeface="Arial"/>
              <a:buNone/>
            </a:pPr>
            <a:r>
              <a:rPr b="0" i="0" lang="en-US" sz="1300" u="none" cap="none" strike="noStrike">
                <a:solidFill>
                  <a:schemeClr val="dk1"/>
                </a:solidFill>
                <a:highlight>
                  <a:schemeClr val="lt1"/>
                </a:highlight>
                <a:latin typeface="Arial"/>
                <a:ea typeface="Arial"/>
                <a:cs typeface="Arial"/>
                <a:sym typeface="Arial"/>
              </a:rPr>
              <a:t>Bien qu'il soit facile de faire une requête réseau, travailler avec un raw </a:t>
            </a:r>
            <a:r>
              <a:rPr b="0" i="0" lang="en-US" sz="1150" u="none" cap="none" strike="noStrike">
                <a:solidFill>
                  <a:srgbClr val="008F83"/>
                </a:solidFill>
                <a:highlight>
                  <a:schemeClr val="lt1"/>
                </a:highlight>
                <a:latin typeface="Arial"/>
                <a:ea typeface="Arial"/>
                <a:cs typeface="Arial"/>
                <a:sym typeface="Arial"/>
              </a:rPr>
              <a:t>Future&lt;http.Response&gt; </a:t>
            </a:r>
            <a:r>
              <a:rPr b="0" i="0" lang="en-US" sz="1300" u="none" cap="none" strike="noStrike">
                <a:solidFill>
                  <a:schemeClr val="dk1"/>
                </a:solidFill>
                <a:highlight>
                  <a:schemeClr val="lt1"/>
                </a:highlight>
                <a:latin typeface="Arial"/>
                <a:ea typeface="Arial"/>
                <a:cs typeface="Arial"/>
                <a:sym typeface="Arial"/>
              </a:rPr>
              <a:t>n'est pas très pratique. Pour vous faciliter la vie, convertissez le</a:t>
            </a:r>
            <a:r>
              <a:rPr b="0" i="0" lang="en-US" sz="1300" u="none" cap="none" strike="noStrike">
                <a:solidFill>
                  <a:srgbClr val="4A4A4A"/>
                </a:solidFill>
                <a:highlight>
                  <a:schemeClr val="lt1"/>
                </a:highlight>
                <a:latin typeface="Arial"/>
                <a:ea typeface="Arial"/>
                <a:cs typeface="Arial"/>
                <a:sym typeface="Arial"/>
              </a:rPr>
              <a:t> </a:t>
            </a:r>
            <a:r>
              <a:rPr b="0" i="0" lang="en-US" sz="1150" u="none" cap="none" strike="noStrike">
                <a:solidFill>
                  <a:srgbClr val="008F83"/>
                </a:solidFill>
                <a:highlight>
                  <a:schemeClr val="lt1"/>
                </a:highlight>
                <a:latin typeface="Arial"/>
                <a:ea typeface="Arial"/>
                <a:cs typeface="Arial"/>
                <a:sym typeface="Arial"/>
              </a:rPr>
              <a:t>http.Response </a:t>
            </a:r>
            <a:r>
              <a:rPr b="0" i="0" lang="en-US" sz="1300" u="none" cap="none" strike="noStrike">
                <a:solidFill>
                  <a:schemeClr val="dk1"/>
                </a:solidFill>
                <a:highlight>
                  <a:schemeClr val="lt1"/>
                </a:highlight>
                <a:latin typeface="Arial"/>
                <a:ea typeface="Arial"/>
                <a:cs typeface="Arial"/>
                <a:sym typeface="Arial"/>
              </a:rPr>
              <a:t>en un objet Dart.</a:t>
            </a:r>
            <a:endParaRPr b="0" i="0" sz="13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t/>
            </a:r>
            <a:endParaRPr b="0" i="0" sz="1250" u="none" cap="none" strike="noStrike">
              <a:solidFill>
                <a:srgbClr val="222222"/>
              </a:solidFill>
              <a:highlight>
                <a:srgbClr val="F8F9FA"/>
              </a:highlight>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1" name="Shape 2201"/>
        <p:cNvGrpSpPr/>
        <p:nvPr/>
      </p:nvGrpSpPr>
      <p:grpSpPr>
        <a:xfrm>
          <a:off x="0" y="0"/>
          <a:ext cx="0" cy="0"/>
          <a:chOff x="0" y="0"/>
          <a:chExt cx="0" cy="0"/>
        </a:xfrm>
      </p:grpSpPr>
      <p:sp>
        <p:nvSpPr>
          <p:cNvPr id="2202" name="Google Shape;2202;g2056e4bea95_0_157"/>
          <p:cNvSpPr txBox="1"/>
          <p:nvPr>
            <p:ph idx="1"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t/>
            </a:r>
            <a:endParaRPr>
              <a:solidFill>
                <a:schemeClr val="dk1"/>
              </a:solidFill>
            </a:endParaRPr>
          </a:p>
          <a:p>
            <a:pPr indent="-342900" lvl="0" marL="342900" marR="0" rtl="0" algn="l">
              <a:lnSpc>
                <a:spcPct val="115000"/>
              </a:lnSpc>
              <a:spcBef>
                <a:spcPts val="0"/>
              </a:spcBef>
              <a:spcAft>
                <a:spcPts val="0"/>
              </a:spcAft>
              <a:buClr>
                <a:schemeClr val="dk1"/>
              </a:buClr>
              <a:buSzPts val="1600"/>
              <a:buChar char="•"/>
            </a:pPr>
            <a:r>
              <a:rPr lang="en-US">
                <a:solidFill>
                  <a:schemeClr val="dk1"/>
                </a:solidFill>
              </a:rPr>
              <a:t> Les opérations CRUD et interactions avec la base de données </a:t>
            </a:r>
            <a:endParaRPr>
              <a:solidFill>
                <a:schemeClr val="dk1"/>
              </a:solidFill>
            </a:endParaRPr>
          </a:p>
          <a:p>
            <a:pPr indent="-342900" lvl="0" marL="342900" marR="0" rtl="0" algn="l">
              <a:lnSpc>
                <a:spcPct val="115000"/>
              </a:lnSpc>
              <a:spcBef>
                <a:spcPts val="0"/>
              </a:spcBef>
              <a:spcAft>
                <a:spcPts val="0"/>
              </a:spcAft>
              <a:buClr>
                <a:schemeClr val="dk1"/>
              </a:buClr>
              <a:buSzPts val="1600"/>
              <a:buChar char="•"/>
            </a:pPr>
            <a:r>
              <a:rPr lang="en-US">
                <a:solidFill>
                  <a:schemeClr val="dk1"/>
                </a:solidFill>
              </a:rPr>
              <a:t>SqfLite 						</a:t>
            </a:r>
            <a:endParaRPr>
              <a:solidFill>
                <a:schemeClr val="dk1"/>
              </a:solidFill>
            </a:endParaRPr>
          </a:p>
          <a:p>
            <a:pPr indent="-342900" lvl="0" marL="342900" marR="0" rtl="0" algn="l">
              <a:lnSpc>
                <a:spcPct val="115000"/>
              </a:lnSpc>
              <a:spcBef>
                <a:spcPts val="0"/>
              </a:spcBef>
              <a:spcAft>
                <a:spcPts val="0"/>
              </a:spcAft>
              <a:buClr>
                <a:schemeClr val="dk1"/>
              </a:buClr>
              <a:buSzPts val="1600"/>
              <a:buChar char="•"/>
            </a:pPr>
            <a:r>
              <a:rPr lang="en-US">
                <a:solidFill>
                  <a:schemeClr val="dk1"/>
                </a:solidFill>
              </a:rPr>
              <a:t>SQLite </a:t>
            </a:r>
            <a:endParaRPr>
              <a:solidFill>
                <a:schemeClr val="dk1"/>
              </a:solidFill>
            </a:endParaRPr>
          </a:p>
        </p:txBody>
      </p:sp>
      <p:sp>
        <p:nvSpPr>
          <p:cNvPr id="2203" name="Google Shape;2203;g2056e4bea95_0_157"/>
          <p:cNvSpPr txBox="1"/>
          <p:nvPr>
            <p:ph idx="2" type="body"/>
          </p:nvPr>
        </p:nvSpPr>
        <p:spPr>
          <a:xfrm>
            <a:off x="8480683" y="6132986"/>
            <a:ext cx="1689300" cy="7200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2400"/>
              <a:buNone/>
            </a:pPr>
            <a:r>
              <a:rPr lang="en-US"/>
              <a:t>05 heures</a:t>
            </a:r>
            <a:endParaRPr b="1" sz="2400">
              <a:solidFill>
                <a:srgbClr val="FFFFFF"/>
              </a:solidFill>
            </a:endParaRPr>
          </a:p>
        </p:txBody>
      </p:sp>
      <p:sp>
        <p:nvSpPr>
          <p:cNvPr id="2204" name="Google Shape;2204;g2056e4bea95_0_157"/>
          <p:cNvSpPr txBox="1"/>
          <p:nvPr>
            <p:ph idx="3"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59A1"/>
              </a:buClr>
              <a:buSzPts val="2800"/>
              <a:buNone/>
            </a:pPr>
            <a:r>
              <a:rPr lang="en-US"/>
              <a:t>Chapitre 2</a:t>
            </a:r>
            <a:endParaRPr b="1">
              <a:solidFill>
                <a:srgbClr val="0059A1"/>
              </a:solidFill>
            </a:endParaRPr>
          </a:p>
        </p:txBody>
      </p:sp>
      <p:sp>
        <p:nvSpPr>
          <p:cNvPr id="2205" name="Google Shape;2205;g2056e4bea95_0_157"/>
          <p:cNvSpPr txBox="1"/>
          <p:nvPr>
            <p:ph idx="4"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59A1"/>
              </a:buClr>
              <a:buSzPts val="2400"/>
              <a:buNone/>
            </a:pPr>
            <a:r>
              <a:rPr lang="en-US"/>
              <a:t>Utiliser SQLite et le plugin sqflite  </a:t>
            </a:r>
            <a:endParaRPr b="1" sz="2400">
              <a:solidFill>
                <a:srgbClr val="0059A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9" name="Shape 2209"/>
        <p:cNvGrpSpPr/>
        <p:nvPr/>
      </p:nvGrpSpPr>
      <p:grpSpPr>
        <a:xfrm>
          <a:off x="0" y="0"/>
          <a:ext cx="0" cy="0"/>
          <a:chOff x="0" y="0"/>
          <a:chExt cx="0" cy="0"/>
        </a:xfrm>
      </p:grpSpPr>
      <p:sp>
        <p:nvSpPr>
          <p:cNvPr id="2210" name="Google Shape;2210;g2056e4bea95_0_164"/>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59A1"/>
              </a:buClr>
              <a:buSzPts val="2800"/>
              <a:buNone/>
            </a:pPr>
            <a:r>
              <a:rPr lang="en-US"/>
              <a:t>Chapitre 2</a:t>
            </a:r>
            <a:endParaRPr/>
          </a:p>
        </p:txBody>
      </p:sp>
      <p:sp>
        <p:nvSpPr>
          <p:cNvPr id="2211" name="Google Shape;2211;g2056e4bea95_0_164"/>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59A1"/>
              </a:buClr>
              <a:buSzPts val="2400"/>
              <a:buNone/>
            </a:pPr>
            <a:r>
              <a:rPr lang="en-US"/>
              <a:t>Utiliser SQLite et le plugin sqflite  </a:t>
            </a:r>
            <a:endParaRPr/>
          </a:p>
        </p:txBody>
      </p:sp>
      <p:sp>
        <p:nvSpPr>
          <p:cNvPr id="2212" name="Google Shape;2212;g2056e4bea95_0_164"/>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t/>
            </a:r>
            <a:endParaRPr>
              <a:solidFill>
                <a:srgbClr val="D1D1D1"/>
              </a:solidFill>
            </a:endParaRPr>
          </a:p>
          <a:p>
            <a:pPr indent="-330200" lvl="0" marL="457200" rtl="0" algn="l">
              <a:lnSpc>
                <a:spcPct val="115000"/>
              </a:lnSpc>
              <a:spcBef>
                <a:spcPts val="0"/>
              </a:spcBef>
              <a:spcAft>
                <a:spcPts val="0"/>
              </a:spcAft>
              <a:buClr>
                <a:srgbClr val="0059A1"/>
              </a:buClr>
              <a:buSzPts val="1600"/>
              <a:buAutoNum type="arabicPeriod"/>
            </a:pPr>
            <a:r>
              <a:rPr b="1" lang="en-US">
                <a:solidFill>
                  <a:srgbClr val="0059A1"/>
                </a:solidFill>
              </a:rPr>
              <a:t>Opérations CRUD et interactions avec la base de données </a:t>
            </a:r>
            <a:endParaRPr>
              <a:solidFill>
                <a:srgbClr val="565656"/>
              </a:solidFill>
            </a:endParaRPr>
          </a:p>
          <a:p>
            <a:pPr indent="-330200" lvl="0" marL="457200" rtl="0" algn="l">
              <a:lnSpc>
                <a:spcPct val="115000"/>
              </a:lnSpc>
              <a:spcBef>
                <a:spcPts val="0"/>
              </a:spcBef>
              <a:spcAft>
                <a:spcPts val="0"/>
              </a:spcAft>
              <a:buClr>
                <a:srgbClr val="D1D1D1"/>
              </a:buClr>
              <a:buSzPts val="1600"/>
              <a:buAutoNum type="arabicPeriod"/>
            </a:pPr>
            <a:r>
              <a:rPr lang="en-US">
                <a:solidFill>
                  <a:srgbClr val="D1D1D1"/>
                </a:solidFill>
              </a:rPr>
              <a:t>SqfLite 						</a:t>
            </a:r>
            <a:endParaRPr>
              <a:solidFill>
                <a:srgbClr val="D1D1D1"/>
              </a:solidFill>
            </a:endParaRPr>
          </a:p>
          <a:p>
            <a:pPr indent="-330200" lvl="0" marL="457200" rtl="0" algn="l">
              <a:lnSpc>
                <a:spcPct val="115000"/>
              </a:lnSpc>
              <a:spcBef>
                <a:spcPts val="0"/>
              </a:spcBef>
              <a:spcAft>
                <a:spcPts val="0"/>
              </a:spcAft>
              <a:buClr>
                <a:srgbClr val="D1D1D1"/>
              </a:buClr>
              <a:buSzPts val="1600"/>
              <a:buAutoNum type="arabicPeriod"/>
            </a:pPr>
            <a:r>
              <a:rPr lang="en-US">
                <a:solidFill>
                  <a:srgbClr val="D1D1D1"/>
                </a:solidFill>
              </a:rPr>
              <a:t>SQLite </a:t>
            </a:r>
            <a:endParaRPr>
              <a:solidFill>
                <a:srgbClr val="D1D1D1"/>
              </a:solidFill>
            </a:endParaRPr>
          </a:p>
          <a:p>
            <a:pPr indent="-241300" lvl="0" marL="342900" rtl="0" algn="l">
              <a:lnSpc>
                <a:spcPct val="100000"/>
              </a:lnSpc>
              <a:spcBef>
                <a:spcPts val="0"/>
              </a:spcBef>
              <a:spcAft>
                <a:spcPts val="0"/>
              </a:spcAft>
              <a:buClr>
                <a:srgbClr val="D0D0D0"/>
              </a:buClr>
              <a:buSzPts val="1600"/>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6" name="Shape 2216"/>
        <p:cNvGrpSpPr/>
        <p:nvPr/>
      </p:nvGrpSpPr>
      <p:grpSpPr>
        <a:xfrm>
          <a:off x="0" y="0"/>
          <a:ext cx="0" cy="0"/>
          <a:chOff x="0" y="0"/>
          <a:chExt cx="0" cy="0"/>
        </a:xfrm>
      </p:grpSpPr>
      <p:sp>
        <p:nvSpPr>
          <p:cNvPr id="2217" name="Google Shape;2217;g2056e4bea95_0_170"/>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218" name="Google Shape;2218;g2056e4bea95_0_170"/>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fontScale="92500" lnSpcReduction="20000"/>
          </a:bodyPr>
          <a:lstStyle/>
          <a:p>
            <a:pPr indent="0" lvl="0" marL="0" rtl="0" algn="l">
              <a:lnSpc>
                <a:spcPct val="115000"/>
              </a:lnSpc>
              <a:spcBef>
                <a:spcPts val="0"/>
              </a:spcBef>
              <a:spcAft>
                <a:spcPts val="0"/>
              </a:spcAft>
              <a:buClr>
                <a:schemeClr val="dk1"/>
              </a:buClr>
              <a:buSzPct val="68750"/>
              <a:buFont typeface="Arial"/>
              <a:buNone/>
            </a:pPr>
            <a:r>
              <a:rPr lang="en-US"/>
              <a:t>Opérations CRUD</a:t>
            </a:r>
            <a:endParaRPr b="1" sz="1600">
              <a:solidFill>
                <a:srgbClr val="0059A1"/>
              </a:solidFill>
            </a:endParaRPr>
          </a:p>
        </p:txBody>
      </p:sp>
      <p:sp>
        <p:nvSpPr>
          <p:cNvPr id="2219" name="Google Shape;2219;g2056e4bea95_0_170"/>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0059A1"/>
              </a:buClr>
              <a:buSzPct val="100000"/>
              <a:buFont typeface="Calibri"/>
              <a:buNone/>
            </a:pPr>
            <a:r>
              <a:rPr lang="en-US"/>
              <a:t>02 - </a:t>
            </a:r>
            <a:r>
              <a:rPr lang="en-US" sz="2400"/>
              <a:t>Utiliser SQLite et le plugin sqflite</a:t>
            </a:r>
            <a:endParaRPr/>
          </a:p>
        </p:txBody>
      </p:sp>
      <p:sp>
        <p:nvSpPr>
          <p:cNvPr id="2220" name="Google Shape;2220;g2056e4bea95_0_170"/>
          <p:cNvSpPr txBox="1"/>
          <p:nvPr/>
        </p:nvSpPr>
        <p:spPr>
          <a:xfrm>
            <a:off x="1094800" y="2123675"/>
            <a:ext cx="9312600" cy="425613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Si vous écrivez une application qui doit conserver et interroger de grandes quantités de données sur l'appareil local, envisagez d'utiliser une base de données au lieu d'un fichier local ou un magasin clé-valeur. En général, les bases de données fournissent des insertions, des mises à jour et des requêtes plus rapides par rapport aux autres solutions de persistance locales.</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rgbClr val="000000"/>
              </a:buClr>
              <a:buSzPts val="1350"/>
              <a:buFont typeface="Arial"/>
              <a:buNone/>
            </a:pPr>
            <a:r>
              <a:rPr b="1" i="0" lang="en-US" sz="1350" u="none" cap="none" strike="noStrike">
                <a:solidFill>
                  <a:schemeClr val="dk1"/>
                </a:solidFill>
                <a:latin typeface="Arial"/>
                <a:ea typeface="Arial"/>
                <a:cs typeface="Arial"/>
                <a:sym typeface="Arial"/>
              </a:rPr>
              <a:t>CRUD</a:t>
            </a:r>
            <a:r>
              <a:rPr b="0" i="0" lang="en-US" sz="1350" u="none" cap="none" strike="noStrike">
                <a:solidFill>
                  <a:schemeClr val="dk1"/>
                </a:solidFill>
                <a:latin typeface="Arial"/>
                <a:ea typeface="Arial"/>
                <a:cs typeface="Arial"/>
                <a:sym typeface="Arial"/>
              </a:rPr>
              <a:t> signifie créer, lire, mettre à jour et supprimer les quatre opérations essentielles de stockage persistant.</a:t>
            </a:r>
            <a:endParaRPr b="0" i="0" sz="135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350"/>
              <a:buFont typeface="Arial"/>
              <a:buNone/>
            </a:pPr>
            <a:r>
              <a:t/>
            </a:r>
            <a:endParaRPr b="0" i="0" sz="1350" u="none" cap="none" strike="noStrike">
              <a:solidFill>
                <a:srgbClr val="333333"/>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350"/>
              <a:buFont typeface="Arial"/>
              <a:buNone/>
            </a:pPr>
            <a:r>
              <a:t/>
            </a:r>
            <a:endParaRPr b="0" i="0" sz="1350" u="none" cap="none" strike="noStrike">
              <a:solidFill>
                <a:srgbClr val="333333"/>
              </a:solidFill>
              <a:latin typeface="Arial"/>
              <a:ea typeface="Arial"/>
              <a:cs typeface="Arial"/>
              <a:sym typeface="Arial"/>
            </a:endParaRPr>
          </a:p>
          <a:p>
            <a:pPr indent="0" lvl="0" marL="3200400" marR="0" rtl="0" algn="l">
              <a:lnSpc>
                <a:spcPct val="115000"/>
              </a:lnSpc>
              <a:spcBef>
                <a:spcPts val="1200"/>
              </a:spcBef>
              <a:spcAft>
                <a:spcPts val="0"/>
              </a:spcAft>
              <a:buClr>
                <a:srgbClr val="000000"/>
              </a:buClr>
              <a:buSzPts val="1650"/>
              <a:buFont typeface="Arial"/>
              <a:buNone/>
            </a:pPr>
            <a:r>
              <a:rPr b="1" i="0" lang="en-US" sz="1650" u="none" cap="none" strike="noStrike">
                <a:solidFill>
                  <a:srgbClr val="333333"/>
                </a:solidFill>
                <a:latin typeface="Arial"/>
                <a:ea typeface="Arial"/>
                <a:cs typeface="Arial"/>
                <a:sym typeface="Arial"/>
              </a:rPr>
              <a:t>C</a:t>
            </a:r>
            <a:r>
              <a:rPr b="0" i="0" lang="en-US" sz="1350" u="none" cap="none" strike="noStrike">
                <a:solidFill>
                  <a:srgbClr val="333333"/>
                </a:solidFill>
                <a:latin typeface="Arial"/>
                <a:ea typeface="Arial"/>
                <a:cs typeface="Arial"/>
                <a:sym typeface="Arial"/>
              </a:rPr>
              <a:t>	   </a:t>
            </a:r>
            <a:r>
              <a:rPr b="1" i="0" lang="en-US" sz="1650" u="none" cap="none" strike="noStrike">
                <a:solidFill>
                  <a:srgbClr val="333333"/>
                </a:solidFill>
                <a:latin typeface="Arial"/>
                <a:ea typeface="Arial"/>
                <a:cs typeface="Arial"/>
                <a:sym typeface="Arial"/>
              </a:rPr>
              <a:t>Create</a:t>
            </a:r>
            <a:r>
              <a:rPr b="0" i="0" lang="en-US" sz="1350" u="none" cap="none" strike="noStrike">
                <a:solidFill>
                  <a:srgbClr val="333333"/>
                </a:solidFill>
                <a:latin typeface="Arial"/>
                <a:ea typeface="Arial"/>
                <a:cs typeface="Arial"/>
                <a:sym typeface="Arial"/>
              </a:rPr>
              <a:t>         </a:t>
            </a:r>
            <a:r>
              <a:rPr b="1" i="0" lang="en-US" sz="1650" u="none" cap="none" strike="noStrike">
                <a:solidFill>
                  <a:srgbClr val="333333"/>
                </a:solidFill>
                <a:latin typeface="Arial"/>
                <a:ea typeface="Arial"/>
                <a:cs typeface="Arial"/>
                <a:sym typeface="Arial"/>
              </a:rPr>
              <a:t> POST</a:t>
            </a:r>
            <a:endParaRPr b="0" i="0" sz="1350" u="none" cap="none" strike="noStrike">
              <a:solidFill>
                <a:srgbClr val="333333"/>
              </a:solidFill>
              <a:latin typeface="Arial"/>
              <a:ea typeface="Arial"/>
              <a:cs typeface="Arial"/>
              <a:sym typeface="Arial"/>
            </a:endParaRPr>
          </a:p>
          <a:p>
            <a:pPr indent="0" lvl="0" marL="3200400" marR="0" rtl="0" algn="l">
              <a:lnSpc>
                <a:spcPct val="115000"/>
              </a:lnSpc>
              <a:spcBef>
                <a:spcPts val="1200"/>
              </a:spcBef>
              <a:spcAft>
                <a:spcPts val="0"/>
              </a:spcAft>
              <a:buClr>
                <a:schemeClr val="dk1"/>
              </a:buClr>
              <a:buSzPts val="1100"/>
              <a:buFont typeface="Arial"/>
              <a:buNone/>
            </a:pPr>
            <a:r>
              <a:rPr b="1" i="0" lang="en-US" sz="1650" u="none" cap="none" strike="noStrike">
                <a:solidFill>
                  <a:srgbClr val="333333"/>
                </a:solidFill>
                <a:latin typeface="Arial"/>
                <a:ea typeface="Arial"/>
                <a:cs typeface="Arial"/>
                <a:sym typeface="Arial"/>
              </a:rPr>
              <a:t>R</a:t>
            </a:r>
            <a:r>
              <a:rPr b="0" i="0" lang="en-US" sz="1350" u="none" cap="none" strike="noStrike">
                <a:solidFill>
                  <a:srgbClr val="333333"/>
                </a:solidFill>
                <a:latin typeface="Arial"/>
                <a:ea typeface="Arial"/>
                <a:cs typeface="Arial"/>
                <a:sym typeface="Arial"/>
              </a:rPr>
              <a:t>	   </a:t>
            </a:r>
            <a:r>
              <a:rPr b="1" i="0" lang="en-US" sz="1650" u="none" cap="none" strike="noStrike">
                <a:solidFill>
                  <a:srgbClr val="333333"/>
                </a:solidFill>
                <a:latin typeface="Arial"/>
                <a:ea typeface="Arial"/>
                <a:cs typeface="Arial"/>
                <a:sym typeface="Arial"/>
              </a:rPr>
              <a:t>Read</a:t>
            </a:r>
            <a:r>
              <a:rPr b="0" i="0" lang="en-US" sz="1350" u="none" cap="none" strike="noStrike">
                <a:solidFill>
                  <a:srgbClr val="333333"/>
                </a:solidFill>
                <a:latin typeface="Arial"/>
                <a:ea typeface="Arial"/>
                <a:cs typeface="Arial"/>
                <a:sym typeface="Arial"/>
              </a:rPr>
              <a:t>         </a:t>
            </a:r>
            <a:r>
              <a:rPr b="1" i="0" lang="en-US" sz="1650" u="none" cap="none" strike="noStrike">
                <a:solidFill>
                  <a:srgbClr val="333333"/>
                </a:solidFill>
                <a:latin typeface="Arial"/>
                <a:ea typeface="Arial"/>
                <a:cs typeface="Arial"/>
                <a:sym typeface="Arial"/>
              </a:rPr>
              <a:t>    GET</a:t>
            </a:r>
            <a:endParaRPr b="0" i="0" sz="1350" u="none" cap="none" strike="noStrike">
              <a:solidFill>
                <a:srgbClr val="333333"/>
              </a:solidFill>
              <a:latin typeface="Arial"/>
              <a:ea typeface="Arial"/>
              <a:cs typeface="Arial"/>
              <a:sym typeface="Arial"/>
            </a:endParaRPr>
          </a:p>
          <a:p>
            <a:pPr indent="0" lvl="0" marL="3200400" marR="0" rtl="0" algn="l">
              <a:lnSpc>
                <a:spcPct val="115000"/>
              </a:lnSpc>
              <a:spcBef>
                <a:spcPts val="1200"/>
              </a:spcBef>
              <a:spcAft>
                <a:spcPts val="0"/>
              </a:spcAft>
              <a:buClr>
                <a:schemeClr val="dk1"/>
              </a:buClr>
              <a:buSzPts val="1100"/>
              <a:buFont typeface="Arial"/>
              <a:buNone/>
            </a:pPr>
            <a:r>
              <a:rPr b="1" i="0" lang="en-US" sz="1650" u="none" cap="none" strike="noStrike">
                <a:solidFill>
                  <a:srgbClr val="333333"/>
                </a:solidFill>
                <a:latin typeface="Arial"/>
                <a:ea typeface="Arial"/>
                <a:cs typeface="Arial"/>
                <a:sym typeface="Arial"/>
              </a:rPr>
              <a:t>U</a:t>
            </a:r>
            <a:r>
              <a:rPr b="0" i="0" lang="en-US" sz="1350" u="none" cap="none" strike="noStrike">
                <a:solidFill>
                  <a:srgbClr val="333333"/>
                </a:solidFill>
                <a:latin typeface="Arial"/>
                <a:ea typeface="Arial"/>
                <a:cs typeface="Arial"/>
                <a:sym typeface="Arial"/>
              </a:rPr>
              <a:t>	   </a:t>
            </a:r>
            <a:r>
              <a:rPr b="1" i="0" lang="en-US" sz="1650" u="none" cap="none" strike="noStrike">
                <a:solidFill>
                  <a:srgbClr val="333333"/>
                </a:solidFill>
                <a:latin typeface="Arial"/>
                <a:ea typeface="Arial"/>
                <a:cs typeface="Arial"/>
                <a:sym typeface="Arial"/>
              </a:rPr>
              <a:t>Update</a:t>
            </a:r>
            <a:r>
              <a:rPr b="0" i="0" lang="en-US" sz="1350" u="none" cap="none" strike="noStrike">
                <a:solidFill>
                  <a:srgbClr val="333333"/>
                </a:solidFill>
                <a:latin typeface="Arial"/>
                <a:ea typeface="Arial"/>
                <a:cs typeface="Arial"/>
                <a:sym typeface="Arial"/>
              </a:rPr>
              <a:t>         </a:t>
            </a:r>
            <a:r>
              <a:rPr b="1" i="0" lang="en-US" sz="1650" u="none" cap="none" strike="noStrike">
                <a:solidFill>
                  <a:srgbClr val="333333"/>
                </a:solidFill>
                <a:latin typeface="Arial"/>
                <a:ea typeface="Arial"/>
                <a:cs typeface="Arial"/>
                <a:sym typeface="Arial"/>
              </a:rPr>
              <a:t> PUT</a:t>
            </a:r>
            <a:endParaRPr b="0" i="0" sz="1350" u="none" cap="none" strike="noStrike">
              <a:solidFill>
                <a:srgbClr val="333333"/>
              </a:solidFill>
              <a:latin typeface="Arial"/>
              <a:ea typeface="Arial"/>
              <a:cs typeface="Arial"/>
              <a:sym typeface="Arial"/>
            </a:endParaRPr>
          </a:p>
          <a:p>
            <a:pPr indent="0" lvl="0" marL="3200400" marR="0" rtl="0" algn="l">
              <a:lnSpc>
                <a:spcPct val="115000"/>
              </a:lnSpc>
              <a:spcBef>
                <a:spcPts val="1200"/>
              </a:spcBef>
              <a:spcAft>
                <a:spcPts val="1200"/>
              </a:spcAft>
              <a:buClr>
                <a:schemeClr val="dk1"/>
              </a:buClr>
              <a:buSzPts val="1100"/>
              <a:buFont typeface="Arial"/>
              <a:buNone/>
            </a:pPr>
            <a:r>
              <a:rPr b="1" i="0" lang="en-US" sz="1650" u="none" cap="none" strike="noStrike">
                <a:solidFill>
                  <a:srgbClr val="333333"/>
                </a:solidFill>
                <a:latin typeface="Arial"/>
                <a:ea typeface="Arial"/>
                <a:cs typeface="Arial"/>
                <a:sym typeface="Arial"/>
              </a:rPr>
              <a:t>D</a:t>
            </a:r>
            <a:r>
              <a:rPr b="0" i="0" lang="en-US" sz="1350" u="none" cap="none" strike="noStrike">
                <a:solidFill>
                  <a:srgbClr val="333333"/>
                </a:solidFill>
                <a:latin typeface="Arial"/>
                <a:ea typeface="Arial"/>
                <a:cs typeface="Arial"/>
                <a:sym typeface="Arial"/>
              </a:rPr>
              <a:t>	   </a:t>
            </a:r>
            <a:r>
              <a:rPr b="1" i="0" lang="en-US" sz="1650" u="none" cap="none" strike="noStrike">
                <a:solidFill>
                  <a:srgbClr val="333333"/>
                </a:solidFill>
                <a:latin typeface="Arial"/>
                <a:ea typeface="Arial"/>
                <a:cs typeface="Arial"/>
                <a:sym typeface="Arial"/>
              </a:rPr>
              <a:t>Delete</a:t>
            </a:r>
            <a:r>
              <a:rPr b="0" i="0" lang="en-US" sz="1350" u="none" cap="none" strike="noStrike">
                <a:solidFill>
                  <a:srgbClr val="333333"/>
                </a:solidFill>
                <a:latin typeface="Arial"/>
                <a:ea typeface="Arial"/>
                <a:cs typeface="Arial"/>
                <a:sym typeface="Arial"/>
              </a:rPr>
              <a:t>         </a:t>
            </a:r>
            <a:r>
              <a:rPr b="1" i="0" lang="en-US" sz="1650" u="none" cap="none" strike="noStrike">
                <a:solidFill>
                  <a:srgbClr val="333333"/>
                </a:solidFill>
                <a:latin typeface="Arial"/>
                <a:ea typeface="Arial"/>
                <a:cs typeface="Arial"/>
                <a:sym typeface="Arial"/>
              </a:rPr>
              <a:t>  DELETE</a:t>
            </a:r>
            <a:endParaRPr b="0" i="0" sz="1350" u="none" cap="none" strike="noStrike">
              <a:solidFill>
                <a:srgbClr val="4A4A4A"/>
              </a:solidFill>
              <a:highlight>
                <a:schemeClr val="lt1"/>
              </a:highlight>
              <a:latin typeface="Arial"/>
              <a:ea typeface="Arial"/>
              <a:cs typeface="Arial"/>
              <a:sym typeface="Arial"/>
            </a:endParaRPr>
          </a:p>
        </p:txBody>
      </p:sp>
      <p:sp>
        <p:nvSpPr>
          <p:cNvPr id="2221" name="Google Shape;2221;g2056e4bea95_0_170"/>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rPr lang="en-US">
                <a:solidFill>
                  <a:srgbClr val="0059A1"/>
                </a:solidFill>
              </a:rPr>
              <a:t>Opérations CRUD et interactions avec la base de données</a:t>
            </a:r>
            <a:endParaRPr/>
          </a:p>
        </p:txBody>
      </p:sp>
      <p:cxnSp>
        <p:nvCxnSpPr>
          <p:cNvPr id="2222" name="Google Shape;2222;g2056e4bea95_0_170"/>
          <p:cNvCxnSpPr/>
          <p:nvPr/>
        </p:nvCxnSpPr>
        <p:spPr>
          <a:xfrm>
            <a:off x="4626900" y="4611000"/>
            <a:ext cx="282000" cy="0"/>
          </a:xfrm>
          <a:prstGeom prst="straightConnector1">
            <a:avLst/>
          </a:prstGeom>
          <a:noFill/>
          <a:ln cap="flat" cmpd="sng" w="9525">
            <a:solidFill>
              <a:schemeClr val="dk1"/>
            </a:solidFill>
            <a:prstDash val="solid"/>
            <a:round/>
            <a:headEnd len="sm" w="sm" type="none"/>
            <a:tailEnd len="med" w="med" type="stealth"/>
          </a:ln>
        </p:spPr>
      </p:cxnSp>
      <p:cxnSp>
        <p:nvCxnSpPr>
          <p:cNvPr id="2223" name="Google Shape;2223;g2056e4bea95_0_170"/>
          <p:cNvCxnSpPr/>
          <p:nvPr/>
        </p:nvCxnSpPr>
        <p:spPr>
          <a:xfrm>
            <a:off x="5769900" y="4611000"/>
            <a:ext cx="282000" cy="0"/>
          </a:xfrm>
          <a:prstGeom prst="straightConnector1">
            <a:avLst/>
          </a:prstGeom>
          <a:noFill/>
          <a:ln cap="flat" cmpd="sng" w="9525">
            <a:solidFill>
              <a:schemeClr val="dk1"/>
            </a:solidFill>
            <a:prstDash val="solid"/>
            <a:round/>
            <a:headEnd len="sm" w="sm" type="none"/>
            <a:tailEnd len="med" w="med" type="stealth"/>
          </a:ln>
        </p:spPr>
      </p:cxnSp>
      <p:cxnSp>
        <p:nvCxnSpPr>
          <p:cNvPr id="2224" name="Google Shape;2224;g2056e4bea95_0_170"/>
          <p:cNvCxnSpPr/>
          <p:nvPr/>
        </p:nvCxnSpPr>
        <p:spPr>
          <a:xfrm>
            <a:off x="5769900" y="5068200"/>
            <a:ext cx="282000" cy="0"/>
          </a:xfrm>
          <a:prstGeom prst="straightConnector1">
            <a:avLst/>
          </a:prstGeom>
          <a:noFill/>
          <a:ln cap="flat" cmpd="sng" w="9525">
            <a:solidFill>
              <a:schemeClr val="dk1"/>
            </a:solidFill>
            <a:prstDash val="solid"/>
            <a:round/>
            <a:headEnd len="sm" w="sm" type="none"/>
            <a:tailEnd len="med" w="med" type="stealth"/>
          </a:ln>
        </p:spPr>
      </p:cxnSp>
      <p:cxnSp>
        <p:nvCxnSpPr>
          <p:cNvPr id="2225" name="Google Shape;2225;g2056e4bea95_0_170"/>
          <p:cNvCxnSpPr/>
          <p:nvPr/>
        </p:nvCxnSpPr>
        <p:spPr>
          <a:xfrm>
            <a:off x="5769900" y="5525400"/>
            <a:ext cx="282000" cy="0"/>
          </a:xfrm>
          <a:prstGeom prst="straightConnector1">
            <a:avLst/>
          </a:prstGeom>
          <a:noFill/>
          <a:ln cap="flat" cmpd="sng" w="9525">
            <a:solidFill>
              <a:schemeClr val="dk1"/>
            </a:solidFill>
            <a:prstDash val="solid"/>
            <a:round/>
            <a:headEnd len="sm" w="sm" type="none"/>
            <a:tailEnd len="med" w="med" type="stealth"/>
          </a:ln>
        </p:spPr>
      </p:cxnSp>
      <p:cxnSp>
        <p:nvCxnSpPr>
          <p:cNvPr id="2226" name="Google Shape;2226;g2056e4bea95_0_170"/>
          <p:cNvCxnSpPr/>
          <p:nvPr/>
        </p:nvCxnSpPr>
        <p:spPr>
          <a:xfrm>
            <a:off x="5769900" y="5906400"/>
            <a:ext cx="282000" cy="0"/>
          </a:xfrm>
          <a:prstGeom prst="straightConnector1">
            <a:avLst/>
          </a:prstGeom>
          <a:noFill/>
          <a:ln cap="flat" cmpd="sng" w="9525">
            <a:solidFill>
              <a:schemeClr val="dk1"/>
            </a:solidFill>
            <a:prstDash val="solid"/>
            <a:round/>
            <a:headEnd len="sm" w="sm" type="none"/>
            <a:tailEnd len="med" w="med" type="stealth"/>
          </a:ln>
        </p:spPr>
      </p:cxnSp>
      <p:cxnSp>
        <p:nvCxnSpPr>
          <p:cNvPr id="2227" name="Google Shape;2227;g2056e4bea95_0_170"/>
          <p:cNvCxnSpPr/>
          <p:nvPr/>
        </p:nvCxnSpPr>
        <p:spPr>
          <a:xfrm>
            <a:off x="4626900" y="5068200"/>
            <a:ext cx="282000" cy="0"/>
          </a:xfrm>
          <a:prstGeom prst="straightConnector1">
            <a:avLst/>
          </a:prstGeom>
          <a:noFill/>
          <a:ln cap="flat" cmpd="sng" w="9525">
            <a:solidFill>
              <a:schemeClr val="dk1"/>
            </a:solidFill>
            <a:prstDash val="solid"/>
            <a:round/>
            <a:headEnd len="sm" w="sm" type="none"/>
            <a:tailEnd len="med" w="med" type="stealth"/>
          </a:ln>
        </p:spPr>
      </p:cxnSp>
      <p:cxnSp>
        <p:nvCxnSpPr>
          <p:cNvPr id="2228" name="Google Shape;2228;g2056e4bea95_0_170"/>
          <p:cNvCxnSpPr/>
          <p:nvPr/>
        </p:nvCxnSpPr>
        <p:spPr>
          <a:xfrm>
            <a:off x="4626900" y="5525400"/>
            <a:ext cx="282000" cy="0"/>
          </a:xfrm>
          <a:prstGeom prst="straightConnector1">
            <a:avLst/>
          </a:prstGeom>
          <a:noFill/>
          <a:ln cap="flat" cmpd="sng" w="9525">
            <a:solidFill>
              <a:schemeClr val="dk1"/>
            </a:solidFill>
            <a:prstDash val="solid"/>
            <a:round/>
            <a:headEnd len="sm" w="sm" type="none"/>
            <a:tailEnd len="med" w="med" type="stealth"/>
          </a:ln>
        </p:spPr>
      </p:cxnSp>
      <p:cxnSp>
        <p:nvCxnSpPr>
          <p:cNvPr id="2229" name="Google Shape;2229;g2056e4bea95_0_170"/>
          <p:cNvCxnSpPr/>
          <p:nvPr/>
        </p:nvCxnSpPr>
        <p:spPr>
          <a:xfrm>
            <a:off x="4626900" y="5906400"/>
            <a:ext cx="282000" cy="0"/>
          </a:xfrm>
          <a:prstGeom prst="straightConnector1">
            <a:avLst/>
          </a:prstGeom>
          <a:noFill/>
          <a:ln cap="flat" cmpd="sng" w="9525">
            <a:solidFill>
              <a:schemeClr val="dk1"/>
            </a:solidFill>
            <a:prstDash val="solid"/>
            <a:round/>
            <a:headEnd len="sm" w="sm" type="none"/>
            <a:tailEnd len="med" w="med" type="stealth"/>
          </a:ln>
        </p:spPr>
      </p:cxn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3" name="Shape 2233"/>
        <p:cNvGrpSpPr/>
        <p:nvPr/>
      </p:nvGrpSpPr>
      <p:grpSpPr>
        <a:xfrm>
          <a:off x="0" y="0"/>
          <a:ext cx="0" cy="0"/>
          <a:chOff x="0" y="0"/>
          <a:chExt cx="0" cy="0"/>
        </a:xfrm>
      </p:grpSpPr>
      <p:sp>
        <p:nvSpPr>
          <p:cNvPr id="2234" name="Google Shape;2234;g2056e4bea95_0_177"/>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59A1"/>
              </a:buClr>
              <a:buSzPts val="2800"/>
              <a:buNone/>
            </a:pPr>
            <a:r>
              <a:rPr lang="en-US"/>
              <a:t>Chapitre 2</a:t>
            </a:r>
            <a:endParaRPr/>
          </a:p>
        </p:txBody>
      </p:sp>
      <p:sp>
        <p:nvSpPr>
          <p:cNvPr id="2235" name="Google Shape;2235;g2056e4bea95_0_177"/>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59A1"/>
              </a:buClr>
              <a:buSzPts val="2400"/>
              <a:buNone/>
            </a:pPr>
            <a:r>
              <a:rPr lang="en-US"/>
              <a:t>Utiliser SQLite et le plugin sqflite  </a:t>
            </a:r>
            <a:endParaRPr/>
          </a:p>
        </p:txBody>
      </p:sp>
      <p:sp>
        <p:nvSpPr>
          <p:cNvPr id="2236" name="Google Shape;2236;g2056e4bea95_0_177"/>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t/>
            </a:r>
            <a:endParaRPr>
              <a:solidFill>
                <a:srgbClr val="D1D1D1"/>
              </a:solidFill>
            </a:endParaRPr>
          </a:p>
          <a:p>
            <a:pPr indent="-330200" lvl="0" marL="457200" rtl="0" algn="l">
              <a:lnSpc>
                <a:spcPct val="115000"/>
              </a:lnSpc>
              <a:spcBef>
                <a:spcPts val="0"/>
              </a:spcBef>
              <a:spcAft>
                <a:spcPts val="0"/>
              </a:spcAft>
              <a:buClr>
                <a:srgbClr val="D1D1D1"/>
              </a:buClr>
              <a:buSzPts val="1600"/>
              <a:buAutoNum type="arabicPeriod"/>
            </a:pPr>
            <a:r>
              <a:rPr lang="en-US">
                <a:solidFill>
                  <a:srgbClr val="D1D1D1"/>
                </a:solidFill>
              </a:rPr>
              <a:t>Opérations CRUD et interactions avec la base de données</a:t>
            </a:r>
            <a:r>
              <a:rPr b="1" lang="en-US">
                <a:solidFill>
                  <a:srgbClr val="0059A1"/>
                </a:solidFill>
              </a:rPr>
              <a:t> </a:t>
            </a:r>
            <a:endParaRPr>
              <a:solidFill>
                <a:srgbClr val="565656"/>
              </a:solidFill>
            </a:endParaRPr>
          </a:p>
          <a:p>
            <a:pPr indent="-330200" lvl="0" marL="457200" rtl="0" algn="l">
              <a:lnSpc>
                <a:spcPct val="115000"/>
              </a:lnSpc>
              <a:spcBef>
                <a:spcPts val="0"/>
              </a:spcBef>
              <a:spcAft>
                <a:spcPts val="0"/>
              </a:spcAft>
              <a:buClr>
                <a:srgbClr val="0059A1"/>
              </a:buClr>
              <a:buSzPts val="1600"/>
              <a:buAutoNum type="arabicPeriod"/>
            </a:pPr>
            <a:r>
              <a:rPr b="1" lang="en-US">
                <a:solidFill>
                  <a:srgbClr val="0059A1"/>
                </a:solidFill>
              </a:rPr>
              <a:t>SqfLite</a:t>
            </a:r>
            <a:r>
              <a:rPr lang="en-US">
                <a:solidFill>
                  <a:srgbClr val="D1D1D1"/>
                </a:solidFill>
              </a:rPr>
              <a:t> 						</a:t>
            </a:r>
            <a:endParaRPr>
              <a:solidFill>
                <a:srgbClr val="D1D1D1"/>
              </a:solidFill>
            </a:endParaRPr>
          </a:p>
          <a:p>
            <a:pPr indent="-330200" lvl="0" marL="457200" rtl="0" algn="l">
              <a:lnSpc>
                <a:spcPct val="115000"/>
              </a:lnSpc>
              <a:spcBef>
                <a:spcPts val="0"/>
              </a:spcBef>
              <a:spcAft>
                <a:spcPts val="0"/>
              </a:spcAft>
              <a:buClr>
                <a:srgbClr val="D1D1D1"/>
              </a:buClr>
              <a:buSzPts val="1600"/>
              <a:buAutoNum type="arabicPeriod"/>
            </a:pPr>
            <a:r>
              <a:rPr lang="en-US">
                <a:solidFill>
                  <a:srgbClr val="D1D1D1"/>
                </a:solidFill>
              </a:rPr>
              <a:t>SQLite </a:t>
            </a:r>
            <a:endParaRPr>
              <a:solidFill>
                <a:srgbClr val="D1D1D1"/>
              </a:solidFill>
            </a:endParaRPr>
          </a:p>
          <a:p>
            <a:pPr indent="-241300" lvl="0" marL="342900" rtl="0" algn="l">
              <a:lnSpc>
                <a:spcPct val="100000"/>
              </a:lnSpc>
              <a:spcBef>
                <a:spcPts val="0"/>
              </a:spcBef>
              <a:spcAft>
                <a:spcPts val="0"/>
              </a:spcAft>
              <a:buClr>
                <a:srgbClr val="D0D0D0"/>
              </a:buClr>
              <a:buSzPts val="1600"/>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0" name="Shape 2240"/>
        <p:cNvGrpSpPr/>
        <p:nvPr/>
      </p:nvGrpSpPr>
      <p:grpSpPr>
        <a:xfrm>
          <a:off x="0" y="0"/>
          <a:ext cx="0" cy="0"/>
          <a:chOff x="0" y="0"/>
          <a:chExt cx="0" cy="0"/>
        </a:xfrm>
      </p:grpSpPr>
      <p:sp>
        <p:nvSpPr>
          <p:cNvPr id="2241" name="Google Shape;2241;g2056e4bea95_0_183"/>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242" name="Google Shape;2242;g2056e4bea95_0_183"/>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59A1"/>
              </a:buClr>
              <a:buSzPts val="1600"/>
              <a:buNone/>
            </a:pPr>
            <a:r>
              <a:rPr lang="en-US"/>
              <a:t>SqfLite</a:t>
            </a:r>
            <a:endParaRPr b="1" sz="1600">
              <a:solidFill>
                <a:srgbClr val="0059A1"/>
              </a:solidFill>
            </a:endParaRPr>
          </a:p>
        </p:txBody>
      </p:sp>
      <p:sp>
        <p:nvSpPr>
          <p:cNvPr id="2243" name="Google Shape;2243;g2056e4bea95_0_183"/>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0059A1"/>
              </a:buClr>
              <a:buSzPct val="100000"/>
              <a:buFont typeface="Calibri"/>
              <a:buNone/>
            </a:pPr>
            <a:r>
              <a:rPr lang="en-US"/>
              <a:t>02 - </a:t>
            </a:r>
            <a:r>
              <a:rPr lang="en-US" sz="2400"/>
              <a:t>Utiliser SQLite et le plugin sqflite</a:t>
            </a:r>
            <a:endParaRPr/>
          </a:p>
        </p:txBody>
      </p:sp>
      <p:sp>
        <p:nvSpPr>
          <p:cNvPr id="2244" name="Google Shape;2244;g2056e4bea95_0_183"/>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rPr lang="en-US">
                <a:solidFill>
                  <a:srgbClr val="0059A1"/>
                </a:solidFill>
              </a:rPr>
              <a:t>Sqf</a:t>
            </a:r>
            <a:r>
              <a:rPr lang="en-US"/>
              <a:t>L</a:t>
            </a:r>
            <a:r>
              <a:rPr lang="en-US">
                <a:solidFill>
                  <a:srgbClr val="0059A1"/>
                </a:solidFill>
              </a:rPr>
              <a:t>ite</a:t>
            </a:r>
            <a:endParaRPr>
              <a:solidFill>
                <a:srgbClr val="0059A1"/>
              </a:solidFill>
            </a:endParaRPr>
          </a:p>
        </p:txBody>
      </p:sp>
      <p:sp>
        <p:nvSpPr>
          <p:cNvPr id="2245" name="Google Shape;2245;g2056e4bea95_0_183"/>
          <p:cNvSpPr txBox="1"/>
          <p:nvPr/>
        </p:nvSpPr>
        <p:spPr>
          <a:xfrm>
            <a:off x="986975" y="2139775"/>
            <a:ext cx="9702300" cy="424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00000"/>
                </a:solidFill>
                <a:highlight>
                  <a:srgbClr val="FFFFFF"/>
                </a:highlight>
                <a:latin typeface="Arial"/>
                <a:ea typeface="Arial"/>
                <a:cs typeface="Arial"/>
                <a:sym typeface="Arial"/>
              </a:rPr>
              <a:t>SqfLite</a:t>
            </a:r>
            <a:r>
              <a:rPr b="0" i="0" lang="en-US" sz="1350" u="none" cap="none" strike="noStrike">
                <a:solidFill>
                  <a:srgbClr val="292929"/>
                </a:solidFill>
                <a:highlight>
                  <a:srgbClr val="FFFFFF"/>
                </a:highlight>
                <a:latin typeface="Arial"/>
                <a:ea typeface="Arial"/>
                <a:cs typeface="Arial"/>
                <a:sym typeface="Arial"/>
              </a:rPr>
              <a:t> : </a:t>
            </a:r>
            <a:r>
              <a:rPr b="0" i="0" lang="en-US" sz="1350" u="none" cap="none" strike="noStrike">
                <a:solidFill>
                  <a:srgbClr val="4A4A4A"/>
                </a:solidFill>
                <a:highlight>
                  <a:schemeClr val="lt1"/>
                </a:highlight>
                <a:latin typeface="Arial"/>
                <a:ea typeface="Arial"/>
                <a:cs typeface="Arial"/>
                <a:sym typeface="Arial"/>
              </a:rPr>
              <a:t>fournit des classes et des fonctions pour interagir avec une base de données SQLite.</a:t>
            </a:r>
            <a:endParaRPr b="0" i="0" sz="1350" u="none" cap="none" strike="noStrike">
              <a:solidFill>
                <a:srgbClr val="4A4A4A"/>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4A4A4A"/>
              </a:solidFill>
              <a:highlight>
                <a:schemeClr val="lt1"/>
              </a:highlight>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rPr b="0" i="0" lang="en-US" sz="1350" u="none" cap="none" strike="noStrike">
                <a:solidFill>
                  <a:srgbClr val="292929"/>
                </a:solidFill>
                <a:highlight>
                  <a:schemeClr val="lt1"/>
                </a:highlight>
                <a:latin typeface="Arial"/>
                <a:ea typeface="Arial"/>
                <a:cs typeface="Arial"/>
                <a:sym typeface="Arial"/>
              </a:rPr>
              <a:t>Url : </a:t>
            </a:r>
            <a:r>
              <a:rPr b="0" i="0" lang="en-US" sz="1350" u="sng" cap="none" strike="noStrike">
                <a:solidFill>
                  <a:schemeClr val="hlink"/>
                </a:solidFill>
                <a:highlight>
                  <a:schemeClr val="lt1"/>
                </a:highlight>
                <a:latin typeface="Arial"/>
                <a:ea typeface="Arial"/>
                <a:cs typeface="Arial"/>
                <a:sym typeface="Arial"/>
                <a:hlinkClick r:id="rId3"/>
              </a:rPr>
              <a:t>https://pub.dev/packages/sqflite</a:t>
            </a:r>
            <a:endParaRPr b="0" i="0" sz="1350" u="none" cap="none" strike="noStrike">
              <a:solidFill>
                <a:srgbClr val="292929"/>
              </a:solidFill>
              <a:highlight>
                <a:srgbClr val="FFFFFF"/>
              </a:highlight>
              <a:latin typeface="Arial"/>
              <a:ea typeface="Arial"/>
              <a:cs typeface="Arial"/>
              <a:sym typeface="Arial"/>
            </a:endParaRPr>
          </a:p>
          <a:p>
            <a:pPr indent="0" lvl="0" marL="0" marR="0" rtl="0" algn="l">
              <a:lnSpc>
                <a:spcPct val="100000"/>
              </a:lnSpc>
              <a:spcBef>
                <a:spcPts val="1700"/>
              </a:spcBef>
              <a:spcAft>
                <a:spcPts val="0"/>
              </a:spcAft>
              <a:buClr>
                <a:srgbClr val="000000"/>
              </a:buClr>
              <a:buSzPts val="1350"/>
              <a:buFont typeface="Arial"/>
              <a:buNone/>
            </a:pPr>
            <a:r>
              <a:rPr b="0" i="0" lang="en-US" sz="1350" u="none" cap="none" strike="noStrike">
                <a:solidFill>
                  <a:srgbClr val="292929"/>
                </a:solidFill>
                <a:highlight>
                  <a:srgbClr val="FFFFFF"/>
                </a:highlight>
                <a:latin typeface="Arial"/>
                <a:ea typeface="Arial"/>
                <a:cs typeface="Arial"/>
                <a:sym typeface="Arial"/>
              </a:rPr>
              <a:t>Pour intégrer sqflite à votre projet il faut :</a:t>
            </a:r>
            <a:endParaRPr b="0" i="0" sz="1350" u="none" cap="none" strike="noStrike">
              <a:solidFill>
                <a:srgbClr val="292929"/>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292929"/>
                </a:solidFill>
                <a:highlight>
                  <a:srgbClr val="FFFFFF"/>
                </a:highlight>
                <a:latin typeface="Arial"/>
                <a:ea typeface="Arial"/>
                <a:cs typeface="Arial"/>
                <a:sym typeface="Arial"/>
              </a:rPr>
              <a:t> </a:t>
            </a:r>
            <a:endParaRPr b="0" i="0" sz="1350" u="none" cap="none" strike="noStrike">
              <a:solidFill>
                <a:srgbClr val="292929"/>
              </a:solidFill>
              <a:highlight>
                <a:srgbClr val="FFFFFF"/>
              </a:highlight>
              <a:latin typeface="Arial"/>
              <a:ea typeface="Arial"/>
              <a:cs typeface="Arial"/>
              <a:sym typeface="Arial"/>
            </a:endParaRPr>
          </a:p>
          <a:p>
            <a:pPr indent="-314325" lvl="0" marL="457200" marR="0" rtl="0" algn="l">
              <a:lnSpc>
                <a:spcPct val="150000"/>
              </a:lnSpc>
              <a:spcBef>
                <a:spcPts val="0"/>
              </a:spcBef>
              <a:spcAft>
                <a:spcPts val="0"/>
              </a:spcAft>
              <a:buClr>
                <a:srgbClr val="292929"/>
              </a:buClr>
              <a:buSzPts val="1350"/>
              <a:buFont typeface="Arial"/>
              <a:buChar char="●"/>
            </a:pPr>
            <a:r>
              <a:rPr b="0" i="0" lang="en-US" sz="1350" u="none" cap="none" strike="noStrike">
                <a:solidFill>
                  <a:srgbClr val="292929"/>
                </a:solidFill>
                <a:highlight>
                  <a:srgbClr val="FFFFFF"/>
                </a:highlight>
                <a:latin typeface="Arial"/>
                <a:ea typeface="Arial"/>
                <a:cs typeface="Arial"/>
                <a:sym typeface="Arial"/>
              </a:rPr>
              <a:t> Ajouter les dépendances (sqflite, path_provider)</a:t>
            </a:r>
            <a:endParaRPr b="0" i="0" sz="1350" u="none" cap="none" strike="noStrike">
              <a:solidFill>
                <a:srgbClr val="292929"/>
              </a:solidFill>
              <a:highlight>
                <a:srgbClr val="FFFFFF"/>
              </a:highlight>
              <a:latin typeface="Arial"/>
              <a:ea typeface="Arial"/>
              <a:cs typeface="Arial"/>
              <a:sym typeface="Arial"/>
            </a:endParaRPr>
          </a:p>
          <a:p>
            <a:pPr indent="-314325" lvl="0" marL="457200" marR="0" rtl="0" algn="l">
              <a:lnSpc>
                <a:spcPct val="150000"/>
              </a:lnSpc>
              <a:spcBef>
                <a:spcPts val="0"/>
              </a:spcBef>
              <a:spcAft>
                <a:spcPts val="0"/>
              </a:spcAft>
              <a:buClr>
                <a:srgbClr val="292929"/>
              </a:buClr>
              <a:buSzPts val="1350"/>
              <a:buFont typeface="Arial"/>
              <a:buChar char="●"/>
            </a:pPr>
            <a:r>
              <a:rPr b="0" i="0" lang="en-US" sz="1350" u="none" cap="none" strike="noStrike">
                <a:solidFill>
                  <a:srgbClr val="292929"/>
                </a:solidFill>
                <a:highlight>
                  <a:srgbClr val="FFFFFF"/>
                </a:highlight>
                <a:latin typeface="Arial"/>
                <a:ea typeface="Arial"/>
                <a:cs typeface="Arial"/>
                <a:sym typeface="Arial"/>
              </a:rPr>
              <a:t> créer le modèle de données</a:t>
            </a:r>
            <a:endParaRPr b="0" i="0" sz="1350" u="none" cap="none" strike="noStrike">
              <a:solidFill>
                <a:srgbClr val="292929"/>
              </a:solidFill>
              <a:highlight>
                <a:srgbClr val="FFFFFF"/>
              </a:highlight>
              <a:latin typeface="Arial"/>
              <a:ea typeface="Arial"/>
              <a:cs typeface="Arial"/>
              <a:sym typeface="Arial"/>
            </a:endParaRPr>
          </a:p>
          <a:p>
            <a:pPr indent="-314325" lvl="0" marL="457200" marR="0" rtl="0" algn="l">
              <a:lnSpc>
                <a:spcPct val="150000"/>
              </a:lnSpc>
              <a:spcBef>
                <a:spcPts val="0"/>
              </a:spcBef>
              <a:spcAft>
                <a:spcPts val="0"/>
              </a:spcAft>
              <a:buClr>
                <a:srgbClr val="292929"/>
              </a:buClr>
              <a:buSzPts val="1350"/>
              <a:buFont typeface="Arial"/>
              <a:buChar char="●"/>
            </a:pPr>
            <a:r>
              <a:rPr b="0" i="0" lang="en-US" sz="1350" u="none" cap="none" strike="noStrike">
                <a:solidFill>
                  <a:srgbClr val="292929"/>
                </a:solidFill>
                <a:highlight>
                  <a:srgbClr val="FFFFFF"/>
                </a:highlight>
                <a:latin typeface="Arial"/>
                <a:ea typeface="Arial"/>
                <a:cs typeface="Arial"/>
                <a:sym typeface="Arial"/>
              </a:rPr>
              <a:t> Ajouter les importations</a:t>
            </a:r>
            <a:endParaRPr b="0" i="0" sz="1350" u="none" cap="none" strike="noStrike">
              <a:solidFill>
                <a:srgbClr val="292929"/>
              </a:solidFill>
              <a:highlight>
                <a:srgbClr val="FFFFFF"/>
              </a:highlight>
              <a:latin typeface="Arial"/>
              <a:ea typeface="Arial"/>
              <a:cs typeface="Arial"/>
              <a:sym typeface="Arial"/>
            </a:endParaRPr>
          </a:p>
          <a:p>
            <a:pPr indent="-314325" lvl="0" marL="457200" marR="0" rtl="0" algn="l">
              <a:lnSpc>
                <a:spcPct val="150000"/>
              </a:lnSpc>
              <a:spcBef>
                <a:spcPts val="0"/>
              </a:spcBef>
              <a:spcAft>
                <a:spcPts val="0"/>
              </a:spcAft>
              <a:buClr>
                <a:srgbClr val="292929"/>
              </a:buClr>
              <a:buSzPts val="1350"/>
              <a:buFont typeface="Arial"/>
              <a:buChar char="●"/>
            </a:pPr>
            <a:r>
              <a:rPr b="0" i="0" lang="en-US" sz="1350" u="none" cap="none" strike="noStrike">
                <a:solidFill>
                  <a:srgbClr val="292929"/>
                </a:solidFill>
                <a:highlight>
                  <a:srgbClr val="FFFFFF"/>
                </a:highlight>
                <a:latin typeface="Arial"/>
                <a:ea typeface="Arial"/>
                <a:cs typeface="Arial"/>
                <a:sym typeface="Arial"/>
              </a:rPr>
              <a:t> Initialiser la base de données</a:t>
            </a:r>
            <a:endParaRPr b="0" i="0" sz="1350" u="none" cap="none" strike="noStrike">
              <a:solidFill>
                <a:srgbClr val="292929"/>
              </a:solidFill>
              <a:highlight>
                <a:srgbClr val="FFFFFF"/>
              </a:highlight>
              <a:latin typeface="Arial"/>
              <a:ea typeface="Arial"/>
              <a:cs typeface="Arial"/>
              <a:sym typeface="Arial"/>
            </a:endParaRPr>
          </a:p>
          <a:p>
            <a:pPr indent="-314325" lvl="0" marL="457200" marR="0" rtl="0" algn="l">
              <a:lnSpc>
                <a:spcPct val="150000"/>
              </a:lnSpc>
              <a:spcBef>
                <a:spcPts val="0"/>
              </a:spcBef>
              <a:spcAft>
                <a:spcPts val="0"/>
              </a:spcAft>
              <a:buClr>
                <a:srgbClr val="292929"/>
              </a:buClr>
              <a:buSzPts val="1350"/>
              <a:buFont typeface="Arial"/>
              <a:buChar char="●"/>
            </a:pPr>
            <a:r>
              <a:rPr b="0" i="0" lang="en-US" sz="1350" u="none" cap="none" strike="noStrike">
                <a:solidFill>
                  <a:srgbClr val="292929"/>
                </a:solidFill>
                <a:highlight>
                  <a:srgbClr val="FFFFFF"/>
                </a:highlight>
                <a:latin typeface="Arial"/>
                <a:ea typeface="Arial"/>
                <a:cs typeface="Arial"/>
                <a:sym typeface="Arial"/>
              </a:rPr>
              <a:t> Insérer</a:t>
            </a:r>
            <a:endParaRPr b="0" i="0" sz="1350" u="none" cap="none" strike="noStrike">
              <a:solidFill>
                <a:schemeClr val="dk1"/>
              </a:solidFill>
              <a:latin typeface="Arial"/>
              <a:ea typeface="Arial"/>
              <a:cs typeface="Arial"/>
              <a:sym typeface="Arial"/>
            </a:endParaRPr>
          </a:p>
          <a:p>
            <a:pPr indent="-314325" lvl="0" marL="457200" marR="0" rtl="0" algn="l">
              <a:lnSpc>
                <a:spcPct val="150000"/>
              </a:lnSpc>
              <a:spcBef>
                <a:spcPts val="0"/>
              </a:spcBef>
              <a:spcAft>
                <a:spcPts val="0"/>
              </a:spcAft>
              <a:buClr>
                <a:srgbClr val="292929"/>
              </a:buClr>
              <a:buSzPts val="1350"/>
              <a:buFont typeface="Arial"/>
              <a:buChar char="●"/>
            </a:pPr>
            <a:r>
              <a:rPr b="0" i="0" lang="en-US" sz="1350" u="none" cap="none" strike="noStrike">
                <a:solidFill>
                  <a:srgbClr val="292929"/>
                </a:solidFill>
                <a:highlight>
                  <a:srgbClr val="FFFFFF"/>
                </a:highlight>
                <a:latin typeface="Arial"/>
                <a:ea typeface="Arial"/>
                <a:cs typeface="Arial"/>
                <a:sym typeface="Arial"/>
              </a:rPr>
              <a:t> Lire</a:t>
            </a:r>
            <a:endParaRPr b="0" i="0" sz="1350" u="none" cap="none" strike="noStrike">
              <a:solidFill>
                <a:srgbClr val="292929"/>
              </a:solidFill>
              <a:highlight>
                <a:srgbClr val="FFFFFF"/>
              </a:highlight>
              <a:latin typeface="Arial"/>
              <a:ea typeface="Arial"/>
              <a:cs typeface="Arial"/>
              <a:sym typeface="Arial"/>
            </a:endParaRPr>
          </a:p>
          <a:p>
            <a:pPr indent="-314325" lvl="0" marL="457200" marR="0" rtl="0" algn="l">
              <a:lnSpc>
                <a:spcPct val="150000"/>
              </a:lnSpc>
              <a:spcBef>
                <a:spcPts val="0"/>
              </a:spcBef>
              <a:spcAft>
                <a:spcPts val="0"/>
              </a:spcAft>
              <a:buClr>
                <a:srgbClr val="292929"/>
              </a:buClr>
              <a:buSzPts val="1350"/>
              <a:buFont typeface="Arial"/>
              <a:buChar char="●"/>
            </a:pPr>
            <a:r>
              <a:rPr b="0" i="0" lang="en-US" sz="1350" u="none" cap="none" strike="noStrike">
                <a:solidFill>
                  <a:srgbClr val="292929"/>
                </a:solidFill>
                <a:highlight>
                  <a:srgbClr val="FFFFFF"/>
                </a:highlight>
                <a:latin typeface="Arial"/>
                <a:ea typeface="Arial"/>
                <a:cs typeface="Arial"/>
                <a:sym typeface="Arial"/>
              </a:rPr>
              <a:t> Supprimer</a:t>
            </a:r>
            <a:endParaRPr b="0" i="0" sz="1350" u="none" cap="none" strike="noStrike">
              <a:solidFill>
                <a:srgbClr val="292929"/>
              </a:solidFill>
              <a:highlight>
                <a:srgbClr val="FFFFFF"/>
              </a:highlight>
              <a:latin typeface="Arial"/>
              <a:ea typeface="Arial"/>
              <a:cs typeface="Arial"/>
              <a:sym typeface="Arial"/>
            </a:endParaRPr>
          </a:p>
          <a:p>
            <a:pPr indent="-314325" lvl="0" marL="457200" marR="0" rtl="0" algn="l">
              <a:lnSpc>
                <a:spcPct val="150000"/>
              </a:lnSpc>
              <a:spcBef>
                <a:spcPts val="0"/>
              </a:spcBef>
              <a:spcAft>
                <a:spcPts val="0"/>
              </a:spcAft>
              <a:buClr>
                <a:srgbClr val="292929"/>
              </a:buClr>
              <a:buSzPts val="1350"/>
              <a:buFont typeface="Arial"/>
              <a:buChar char="●"/>
            </a:pPr>
            <a:r>
              <a:rPr b="0" i="0" lang="en-US" sz="1350" u="none" cap="none" strike="noStrike">
                <a:solidFill>
                  <a:srgbClr val="292929"/>
                </a:solidFill>
                <a:highlight>
                  <a:srgbClr val="FFFFFF"/>
                </a:highlight>
                <a:latin typeface="Arial"/>
                <a:ea typeface="Arial"/>
                <a:cs typeface="Arial"/>
                <a:sym typeface="Arial"/>
              </a:rPr>
              <a:t> Mettre à jour</a:t>
            </a:r>
            <a:endParaRPr b="0" i="0" sz="1350" u="none" cap="none" strike="noStrike">
              <a:solidFill>
                <a:srgbClr val="292929"/>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4A4A4A"/>
              </a:solidFill>
              <a:highlight>
                <a:schemeClr val="lt1"/>
              </a:highlight>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9" name="Shape 2249"/>
        <p:cNvGrpSpPr/>
        <p:nvPr/>
      </p:nvGrpSpPr>
      <p:grpSpPr>
        <a:xfrm>
          <a:off x="0" y="0"/>
          <a:ext cx="0" cy="0"/>
          <a:chOff x="0" y="0"/>
          <a:chExt cx="0" cy="0"/>
        </a:xfrm>
      </p:grpSpPr>
      <p:sp>
        <p:nvSpPr>
          <p:cNvPr id="2250" name="Google Shape;2250;g2056e4bea95_0_190"/>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59A1"/>
              </a:buClr>
              <a:buSzPts val="2800"/>
              <a:buNone/>
            </a:pPr>
            <a:r>
              <a:rPr lang="en-US"/>
              <a:t>Chapitre 2</a:t>
            </a:r>
            <a:endParaRPr/>
          </a:p>
        </p:txBody>
      </p:sp>
      <p:sp>
        <p:nvSpPr>
          <p:cNvPr id="2251" name="Google Shape;2251;g2056e4bea95_0_190"/>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59A1"/>
              </a:buClr>
              <a:buSzPts val="2400"/>
              <a:buNone/>
            </a:pPr>
            <a:r>
              <a:rPr lang="en-US"/>
              <a:t>Utiliser SQLite et le plugin sqflite  </a:t>
            </a:r>
            <a:endParaRPr/>
          </a:p>
        </p:txBody>
      </p:sp>
      <p:sp>
        <p:nvSpPr>
          <p:cNvPr id="2252" name="Google Shape;2252;g2056e4bea95_0_190"/>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t/>
            </a:r>
            <a:endParaRPr>
              <a:solidFill>
                <a:srgbClr val="D1D1D1"/>
              </a:solidFill>
            </a:endParaRPr>
          </a:p>
          <a:p>
            <a:pPr indent="-330200" lvl="0" marL="457200" rtl="0" algn="l">
              <a:lnSpc>
                <a:spcPct val="115000"/>
              </a:lnSpc>
              <a:spcBef>
                <a:spcPts val="0"/>
              </a:spcBef>
              <a:spcAft>
                <a:spcPts val="0"/>
              </a:spcAft>
              <a:buClr>
                <a:srgbClr val="D1D1D1"/>
              </a:buClr>
              <a:buSzPts val="1600"/>
              <a:buAutoNum type="arabicPeriod"/>
            </a:pPr>
            <a:r>
              <a:rPr lang="en-US">
                <a:solidFill>
                  <a:srgbClr val="D1D1D1"/>
                </a:solidFill>
              </a:rPr>
              <a:t>Opérations CRUD et interactions avec la base de données </a:t>
            </a:r>
            <a:endParaRPr>
              <a:solidFill>
                <a:srgbClr val="565656"/>
              </a:solidFill>
            </a:endParaRPr>
          </a:p>
          <a:p>
            <a:pPr indent="-330200" lvl="0" marL="457200" rtl="0" algn="l">
              <a:lnSpc>
                <a:spcPct val="115000"/>
              </a:lnSpc>
              <a:spcBef>
                <a:spcPts val="0"/>
              </a:spcBef>
              <a:spcAft>
                <a:spcPts val="0"/>
              </a:spcAft>
              <a:buClr>
                <a:srgbClr val="D1D1D1"/>
              </a:buClr>
              <a:buSzPts val="1600"/>
              <a:buAutoNum type="arabicPeriod"/>
            </a:pPr>
            <a:r>
              <a:rPr lang="en-US">
                <a:solidFill>
                  <a:srgbClr val="D1D1D1"/>
                </a:solidFill>
              </a:rPr>
              <a:t>SqfLite 						</a:t>
            </a:r>
            <a:endParaRPr>
              <a:solidFill>
                <a:srgbClr val="D1D1D1"/>
              </a:solidFill>
            </a:endParaRPr>
          </a:p>
          <a:p>
            <a:pPr indent="-330200" lvl="0" marL="457200" rtl="0" algn="l">
              <a:lnSpc>
                <a:spcPct val="115000"/>
              </a:lnSpc>
              <a:spcBef>
                <a:spcPts val="0"/>
              </a:spcBef>
              <a:spcAft>
                <a:spcPts val="0"/>
              </a:spcAft>
              <a:buClr>
                <a:srgbClr val="0059A1"/>
              </a:buClr>
              <a:buSzPts val="1600"/>
              <a:buAutoNum type="arabicPeriod"/>
            </a:pPr>
            <a:r>
              <a:rPr b="1" lang="en-US">
                <a:solidFill>
                  <a:srgbClr val="0059A1"/>
                </a:solidFill>
              </a:rPr>
              <a:t>SQLite</a:t>
            </a:r>
            <a:r>
              <a:rPr lang="en-US">
                <a:solidFill>
                  <a:srgbClr val="D1D1D1"/>
                </a:solidFill>
              </a:rPr>
              <a:t> </a:t>
            </a:r>
            <a:endParaRPr>
              <a:solidFill>
                <a:srgbClr val="D1D1D1"/>
              </a:solidFill>
            </a:endParaRPr>
          </a:p>
          <a:p>
            <a:pPr indent="-241300" lvl="0" marL="342900" rtl="0" algn="l">
              <a:lnSpc>
                <a:spcPct val="100000"/>
              </a:lnSpc>
              <a:spcBef>
                <a:spcPts val="0"/>
              </a:spcBef>
              <a:spcAft>
                <a:spcPts val="0"/>
              </a:spcAft>
              <a:buClr>
                <a:srgbClr val="D0D0D0"/>
              </a:buClr>
              <a:buSzPts val="1600"/>
              <a:buNone/>
            </a:pPr>
            <a:r>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6" name="Shape 2256"/>
        <p:cNvGrpSpPr/>
        <p:nvPr/>
      </p:nvGrpSpPr>
      <p:grpSpPr>
        <a:xfrm>
          <a:off x="0" y="0"/>
          <a:ext cx="0" cy="0"/>
          <a:chOff x="0" y="0"/>
          <a:chExt cx="0" cy="0"/>
        </a:xfrm>
      </p:grpSpPr>
      <p:sp>
        <p:nvSpPr>
          <p:cNvPr id="2257" name="Google Shape;2257;g2056e4bea95_0_196"/>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258" name="Google Shape;2258;g2056e4bea95_0_196"/>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59A1"/>
              </a:buClr>
              <a:buSzPts val="1600"/>
              <a:buNone/>
            </a:pPr>
            <a:r>
              <a:rPr lang="en-US"/>
              <a:t>SQLite</a:t>
            </a:r>
            <a:endParaRPr b="1" sz="1600">
              <a:solidFill>
                <a:srgbClr val="0059A1"/>
              </a:solidFill>
            </a:endParaRPr>
          </a:p>
        </p:txBody>
      </p:sp>
      <p:sp>
        <p:nvSpPr>
          <p:cNvPr id="2259" name="Google Shape;2259;g2056e4bea95_0_196"/>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0059A1"/>
              </a:buClr>
              <a:buSzPct val="100000"/>
              <a:buFont typeface="Calibri"/>
              <a:buNone/>
            </a:pPr>
            <a:r>
              <a:rPr lang="en-US"/>
              <a:t>02 - </a:t>
            </a:r>
            <a:r>
              <a:rPr lang="en-US" sz="2400"/>
              <a:t>Utiliser SQLite et le plugin sqflite</a:t>
            </a:r>
            <a:endParaRPr/>
          </a:p>
        </p:txBody>
      </p:sp>
      <p:sp>
        <p:nvSpPr>
          <p:cNvPr id="2260" name="Google Shape;2260;g2056e4bea95_0_196"/>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rPr lang="en-US">
                <a:solidFill>
                  <a:srgbClr val="0059A1"/>
                </a:solidFill>
              </a:rPr>
              <a:t>SQLite</a:t>
            </a:r>
            <a:endParaRPr/>
          </a:p>
        </p:txBody>
      </p:sp>
      <p:sp>
        <p:nvSpPr>
          <p:cNvPr id="2261" name="Google Shape;2261;g2056e4bea95_0_196"/>
          <p:cNvSpPr txBox="1"/>
          <p:nvPr/>
        </p:nvSpPr>
        <p:spPr>
          <a:xfrm>
            <a:off x="1069900" y="2645650"/>
            <a:ext cx="8848200" cy="126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50"/>
              <a:buFont typeface="Arial"/>
              <a:buNone/>
            </a:pPr>
            <a:r>
              <a:rPr b="0" i="0" lang="en-US" sz="1350" u="none" cap="none" strike="noStrike">
                <a:solidFill>
                  <a:srgbClr val="333333"/>
                </a:solidFill>
                <a:latin typeface="Arial"/>
                <a:ea typeface="Arial"/>
                <a:cs typeface="Arial"/>
                <a:sym typeface="Arial"/>
              </a:rPr>
              <a:t>SQLite est une base de données relationnelle rapide qui peut être utilisée pour stocker des données hors ligne pour des applications mobiles. </a:t>
            </a:r>
            <a:endParaRPr b="0" i="0" sz="1350" u="none" cap="none" strike="noStrike">
              <a:solidFill>
                <a:srgbClr val="4A4A4A"/>
              </a:solidFill>
              <a:highlight>
                <a:schemeClr val="lt1"/>
              </a:highlight>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rPr b="0" i="0" lang="en-US" sz="1350" u="none" cap="none" strike="noStrike">
                <a:solidFill>
                  <a:srgbClr val="4A4A4A"/>
                </a:solidFill>
                <a:highlight>
                  <a:schemeClr val="lt1"/>
                </a:highlight>
                <a:latin typeface="Arial"/>
                <a:ea typeface="Arial"/>
                <a:cs typeface="Arial"/>
                <a:sym typeface="Arial"/>
              </a:rPr>
              <a:t>Les applications Flutter peuvent utiliser les bases de données SQLite via le </a:t>
            </a:r>
            <a:r>
              <a:rPr b="1" i="0" lang="en-US" sz="1350" u="none" cap="none" strike="noStrike">
                <a:solidFill>
                  <a:srgbClr val="4A4A4A"/>
                </a:solidFill>
                <a:highlight>
                  <a:schemeClr val="lt1"/>
                </a:highlight>
                <a:latin typeface="Arial"/>
                <a:ea typeface="Arial"/>
                <a:cs typeface="Arial"/>
                <a:sym typeface="Arial"/>
              </a:rPr>
              <a:t>sqfLite</a:t>
            </a:r>
            <a:r>
              <a:rPr b="0" i="0" lang="en-US" sz="1350" u="none" cap="none" strike="noStrike">
                <a:solidFill>
                  <a:srgbClr val="4A4A4A"/>
                </a:solidFill>
                <a:highlight>
                  <a:schemeClr val="lt1"/>
                </a:highlight>
                <a:latin typeface="Arial"/>
                <a:ea typeface="Arial"/>
                <a:cs typeface="Arial"/>
                <a:sym typeface="Arial"/>
              </a:rPr>
              <a:t> plugin disponible sur </a:t>
            </a:r>
            <a:r>
              <a:rPr b="1" i="0" lang="en-US" sz="1350" u="none" cap="none" strike="noStrike">
                <a:solidFill>
                  <a:srgbClr val="4A4A4A"/>
                </a:solidFill>
                <a:highlight>
                  <a:schemeClr val="lt1"/>
                </a:highlight>
                <a:latin typeface="Arial"/>
                <a:ea typeface="Arial"/>
                <a:cs typeface="Arial"/>
                <a:sym typeface="Arial"/>
              </a:rPr>
              <a:t>pub.dev</a:t>
            </a:r>
            <a:r>
              <a:rPr b="0" i="0" lang="en-US" sz="1350" u="none" cap="none" strike="noStrike">
                <a:solidFill>
                  <a:srgbClr val="4A4A4A"/>
                </a:solidFill>
                <a:highlight>
                  <a:schemeClr val="lt1"/>
                </a:highlight>
                <a:latin typeface="Arial"/>
                <a:ea typeface="Arial"/>
                <a:cs typeface="Arial"/>
                <a:sym typeface="Arial"/>
              </a:rPr>
              <a:t>. </a:t>
            </a:r>
            <a:endParaRPr b="0" i="0" sz="1350" u="none" cap="none" strike="noStrike">
              <a:solidFill>
                <a:srgbClr val="000000"/>
              </a:solidFill>
              <a:latin typeface="Arial"/>
              <a:ea typeface="Arial"/>
              <a:cs typeface="Arial"/>
              <a:sym typeface="Arial"/>
            </a:endParaRPr>
          </a:p>
        </p:txBody>
      </p:sp>
      <p:pic>
        <p:nvPicPr>
          <p:cNvPr id="2262" name="Google Shape;2262;g2056e4bea95_0_196"/>
          <p:cNvPicPr preferRelativeResize="0"/>
          <p:nvPr/>
        </p:nvPicPr>
        <p:blipFill rotWithShape="1">
          <a:blip r:embed="rId3">
            <a:alphaModFix/>
          </a:blip>
          <a:srcRect b="0" l="0" r="0" t="0"/>
          <a:stretch/>
        </p:blipFill>
        <p:spPr>
          <a:xfrm>
            <a:off x="5771825" y="3813575"/>
            <a:ext cx="4201575" cy="1991550"/>
          </a:xfrm>
          <a:prstGeom prst="rect">
            <a:avLst/>
          </a:prstGeom>
          <a:noFill/>
          <a:ln>
            <a:noFill/>
          </a:ln>
        </p:spPr>
      </p:pic>
      <p:sp>
        <p:nvSpPr>
          <p:cNvPr id="2263" name="Google Shape;2263;g2056e4bea95_0_196"/>
          <p:cNvSpPr txBox="1"/>
          <p:nvPr/>
        </p:nvSpPr>
        <p:spPr>
          <a:xfrm>
            <a:off x="7024025" y="5830000"/>
            <a:ext cx="2471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source : sqllite.com</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7" name="Shape 2267"/>
        <p:cNvGrpSpPr/>
        <p:nvPr/>
      </p:nvGrpSpPr>
      <p:grpSpPr>
        <a:xfrm>
          <a:off x="0" y="0"/>
          <a:ext cx="0" cy="0"/>
          <a:chOff x="0" y="0"/>
          <a:chExt cx="0" cy="0"/>
        </a:xfrm>
      </p:grpSpPr>
      <p:sp>
        <p:nvSpPr>
          <p:cNvPr id="2268" name="Google Shape;2268;p16"/>
          <p:cNvSpPr txBox="1"/>
          <p:nvPr>
            <p:ph idx="1" type="body"/>
          </p:nvPr>
        </p:nvSpPr>
        <p:spPr>
          <a:xfrm>
            <a:off x="6299999" y="1089892"/>
            <a:ext cx="5580002" cy="190269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565656"/>
              </a:buClr>
              <a:buSzPts val="2400"/>
              <a:buNone/>
            </a:pPr>
            <a:r>
              <a:rPr lang="en-US"/>
              <a:t>Maîtriser la Navigation et le routing</a:t>
            </a:r>
            <a:endParaRPr b="1" sz="2400">
              <a:solidFill>
                <a:srgbClr val="565656"/>
              </a:solidFill>
            </a:endParaRPr>
          </a:p>
        </p:txBody>
      </p:sp>
      <p:sp>
        <p:nvSpPr>
          <p:cNvPr id="2269" name="Google Shape;2269;p16"/>
          <p:cNvSpPr txBox="1"/>
          <p:nvPr>
            <p:ph idx="2" type="body"/>
          </p:nvPr>
        </p:nvSpPr>
        <p:spPr>
          <a:xfrm>
            <a:off x="6299999" y="2879999"/>
            <a:ext cx="5580002" cy="1440001"/>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t/>
            </a:r>
            <a:endParaRPr>
              <a:solidFill>
                <a:schemeClr val="dk1"/>
              </a:solidFill>
            </a:endParaRPr>
          </a:p>
          <a:p>
            <a:pPr indent="-342900" lvl="0" marL="342900" marR="0" rtl="0" algn="l">
              <a:lnSpc>
                <a:spcPct val="115000"/>
              </a:lnSpc>
              <a:spcBef>
                <a:spcPts val="0"/>
              </a:spcBef>
              <a:spcAft>
                <a:spcPts val="0"/>
              </a:spcAft>
              <a:buClr>
                <a:schemeClr val="dk1"/>
              </a:buClr>
              <a:buSzPts val="1600"/>
              <a:buChar char="•"/>
            </a:pPr>
            <a:r>
              <a:rPr lang="en-US">
                <a:solidFill>
                  <a:schemeClr val="dk1"/>
                </a:solidFill>
              </a:rPr>
              <a:t> la création facile d’une nouvelle route</a:t>
            </a:r>
            <a:endParaRPr>
              <a:solidFill>
                <a:schemeClr val="dk1"/>
              </a:solidFill>
            </a:endParaRPr>
          </a:p>
          <a:p>
            <a:pPr indent="-342900" lvl="0" marL="342900" marR="0" rtl="0" algn="l">
              <a:lnSpc>
                <a:spcPct val="115000"/>
              </a:lnSpc>
              <a:spcBef>
                <a:spcPts val="0"/>
              </a:spcBef>
              <a:spcAft>
                <a:spcPts val="0"/>
              </a:spcAft>
              <a:buClr>
                <a:schemeClr val="dk1"/>
              </a:buClr>
              <a:buSzPts val="1600"/>
              <a:buChar char="•"/>
            </a:pPr>
            <a:r>
              <a:rPr lang="en-US">
                <a:solidFill>
                  <a:schemeClr val="dk1"/>
                </a:solidFill>
              </a:rPr>
              <a:t>Le passage correct des données d’un écran à un autre</a:t>
            </a:r>
            <a:endParaRPr>
              <a:solidFill>
                <a:schemeClr val="dk1"/>
              </a:solidFill>
            </a:endParaRPr>
          </a:p>
          <a:p>
            <a:pPr indent="-342900" lvl="0" marL="342900" marR="0" rtl="0" algn="l">
              <a:lnSpc>
                <a:spcPct val="115000"/>
              </a:lnSpc>
              <a:spcBef>
                <a:spcPts val="0"/>
              </a:spcBef>
              <a:spcAft>
                <a:spcPts val="0"/>
              </a:spcAft>
              <a:buClr>
                <a:schemeClr val="dk1"/>
              </a:buClr>
              <a:buSzPts val="1600"/>
              <a:buChar char="•"/>
            </a:pPr>
            <a:r>
              <a:rPr lang="en-US">
                <a:solidFill>
                  <a:schemeClr val="dk1"/>
                </a:solidFill>
              </a:rPr>
              <a:t>La navigation simple entre les routes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241300" lvl="0" marL="342900" rtl="0" algn="l">
              <a:lnSpc>
                <a:spcPct val="100000"/>
              </a:lnSpc>
              <a:spcBef>
                <a:spcPts val="0"/>
              </a:spcBef>
              <a:spcAft>
                <a:spcPts val="0"/>
              </a:spcAft>
              <a:buClr>
                <a:srgbClr val="565656"/>
              </a:buClr>
              <a:buSzPts val="1600"/>
              <a:buNone/>
            </a:pPr>
            <a:r>
              <a:t/>
            </a:r>
            <a:endParaRPr>
              <a:solidFill>
                <a:schemeClr val="dk1"/>
              </a:solidFill>
            </a:endParaRPr>
          </a:p>
        </p:txBody>
      </p:sp>
      <p:sp>
        <p:nvSpPr>
          <p:cNvPr id="2270" name="Google Shape;2270;p16"/>
          <p:cNvSpPr txBox="1"/>
          <p:nvPr>
            <p:ph idx="3"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2400"/>
              <a:buNone/>
            </a:pPr>
            <a:r>
              <a:rPr lang="en-US"/>
              <a:t>05 heures</a:t>
            </a:r>
            <a:endParaRPr b="1" sz="2400">
              <a:solidFill>
                <a:srgbClr val="FFFFFF"/>
              </a:solidFill>
            </a:endParaRPr>
          </a:p>
        </p:txBody>
      </p:sp>
      <p:sp>
        <p:nvSpPr>
          <p:cNvPr id="2271" name="Google Shape;2271;p16"/>
          <p:cNvSpPr txBox="1"/>
          <p:nvPr/>
        </p:nvSpPr>
        <p:spPr>
          <a:xfrm>
            <a:off x="8799615" y="2386941"/>
            <a:ext cx="11977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apprendre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1" name="Shape 1561"/>
        <p:cNvGrpSpPr/>
        <p:nvPr/>
      </p:nvGrpSpPr>
      <p:grpSpPr>
        <a:xfrm>
          <a:off x="0" y="0"/>
          <a:ext cx="0" cy="0"/>
          <a:chOff x="0" y="0"/>
          <a:chExt cx="0" cy="0"/>
        </a:xfrm>
      </p:grpSpPr>
      <p:sp>
        <p:nvSpPr>
          <p:cNvPr id="1562" name="Google Shape;1562;g20504be5587_0_2336"/>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7842"/>
              </a:buClr>
              <a:buSzPts val="2800"/>
              <a:buNone/>
            </a:pPr>
            <a:r>
              <a:rPr b="1" lang="en-US">
                <a:solidFill>
                  <a:srgbClr val="007842"/>
                </a:solidFill>
              </a:rPr>
              <a:t>CHAPITRE 1</a:t>
            </a:r>
            <a:endParaRPr/>
          </a:p>
        </p:txBody>
      </p:sp>
      <p:sp>
        <p:nvSpPr>
          <p:cNvPr id="1563" name="Google Shape;1563;g20504be5587_0_2336"/>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7842"/>
              </a:buClr>
              <a:buSzPts val="2400"/>
              <a:buNone/>
            </a:pPr>
            <a:r>
              <a:rPr b="1" lang="en-US" sz="2400">
                <a:solidFill>
                  <a:srgbClr val="007842"/>
                </a:solidFill>
              </a:rPr>
              <a:t>Introduire Cordova/ionic</a:t>
            </a:r>
            <a:endParaRPr/>
          </a:p>
        </p:txBody>
      </p:sp>
      <p:sp>
        <p:nvSpPr>
          <p:cNvPr id="1564" name="Google Shape;1564;g20504be5587_0_2336"/>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213893" lvl="0" marL="213893" rtl="0" algn="l">
              <a:lnSpc>
                <a:spcPct val="100000"/>
              </a:lnSpc>
              <a:spcBef>
                <a:spcPts val="0"/>
              </a:spcBef>
              <a:spcAft>
                <a:spcPts val="0"/>
              </a:spcAft>
              <a:buClr>
                <a:srgbClr val="D1D1D1"/>
              </a:buClr>
              <a:buSzPts val="1700"/>
              <a:buAutoNum type="arabicPeriod"/>
            </a:pPr>
            <a:r>
              <a:rPr lang="en-US" sz="1700">
                <a:solidFill>
                  <a:srgbClr val="D1D1D1"/>
                </a:solidFill>
              </a:rPr>
              <a:t>   Avantages et limites de Cordova</a:t>
            </a:r>
            <a:endParaRPr/>
          </a:p>
          <a:p>
            <a:pPr indent="-213893" lvl="0" marL="213893" rtl="0" algn="l">
              <a:lnSpc>
                <a:spcPct val="100000"/>
              </a:lnSpc>
              <a:spcBef>
                <a:spcPts val="600"/>
              </a:spcBef>
              <a:spcAft>
                <a:spcPts val="0"/>
              </a:spcAft>
              <a:buClr>
                <a:srgbClr val="018146"/>
              </a:buClr>
              <a:buSzPts val="1700"/>
              <a:buAutoNum type="arabicPeriod"/>
            </a:pPr>
            <a:r>
              <a:rPr b="1" lang="en-US" sz="1700">
                <a:solidFill>
                  <a:srgbClr val="018146"/>
                </a:solidFill>
              </a:rPr>
              <a:t>  Fonctionnement technique de Cordova</a:t>
            </a:r>
            <a:endParaRPr>
              <a:solidFill>
                <a:srgbClr val="018146"/>
              </a:solidFill>
            </a:endParaRPr>
          </a:p>
          <a:p>
            <a:pPr indent="-213893" lvl="0" marL="213893" rtl="0" algn="l">
              <a:lnSpc>
                <a:spcPct val="100000"/>
              </a:lnSpc>
              <a:spcBef>
                <a:spcPts val="600"/>
              </a:spcBef>
              <a:spcAft>
                <a:spcPts val="0"/>
              </a:spcAft>
              <a:buClr>
                <a:srgbClr val="D1D1D1"/>
              </a:buClr>
              <a:buSzPts val="1700"/>
              <a:buAutoNum type="arabicPeriod"/>
            </a:pPr>
            <a:r>
              <a:rPr lang="en-US" sz="1700">
                <a:solidFill>
                  <a:srgbClr val="D1D1D1"/>
                </a:solidFill>
              </a:rPr>
              <a:t>   Outils Cordova</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5" name="Shape 2275"/>
        <p:cNvGrpSpPr/>
        <p:nvPr/>
      </p:nvGrpSpPr>
      <p:grpSpPr>
        <a:xfrm>
          <a:off x="0" y="0"/>
          <a:ext cx="0" cy="0"/>
          <a:chOff x="0" y="0"/>
          <a:chExt cx="0" cy="0"/>
        </a:xfrm>
      </p:grpSpPr>
      <p:sp>
        <p:nvSpPr>
          <p:cNvPr id="2276" name="Google Shape;2276;p17"/>
          <p:cNvSpPr txBox="1"/>
          <p:nvPr>
            <p:ph idx="1"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t/>
            </a:r>
            <a:endParaRPr>
              <a:solidFill>
                <a:schemeClr val="dk1"/>
              </a:solidFill>
            </a:endParaRPr>
          </a:p>
          <a:p>
            <a:pPr indent="-342900" lvl="0" marL="342900" rtl="0" algn="l">
              <a:lnSpc>
                <a:spcPct val="115000"/>
              </a:lnSpc>
              <a:spcBef>
                <a:spcPts val="0"/>
              </a:spcBef>
              <a:spcAft>
                <a:spcPts val="0"/>
              </a:spcAft>
              <a:buClr>
                <a:schemeClr val="dk1"/>
              </a:buClr>
              <a:buSzPts val="1600"/>
              <a:buChar char="•"/>
            </a:pPr>
            <a:r>
              <a:rPr lang="en-US">
                <a:solidFill>
                  <a:schemeClr val="dk1"/>
                </a:solidFill>
              </a:rPr>
              <a:t>Stateful et stateless widgets		 	 	 		</a:t>
            </a:r>
            <a:endParaRPr>
              <a:solidFill>
                <a:schemeClr val="dk1"/>
              </a:solidFill>
            </a:endParaRPr>
          </a:p>
          <a:p>
            <a:pPr indent="-342900" lvl="0" marL="342900" rtl="0" algn="l">
              <a:lnSpc>
                <a:spcPct val="115000"/>
              </a:lnSpc>
              <a:spcBef>
                <a:spcPts val="0"/>
              </a:spcBef>
              <a:spcAft>
                <a:spcPts val="0"/>
              </a:spcAft>
              <a:buClr>
                <a:schemeClr val="dk1"/>
              </a:buClr>
              <a:buSzPts val="1600"/>
              <a:buChar char="•"/>
            </a:pPr>
            <a:r>
              <a:rPr lang="en-US">
                <a:solidFill>
                  <a:schemeClr val="dk1"/>
                </a:solidFill>
              </a:rPr>
              <a:t>Méthode setState() </a:t>
            </a:r>
            <a:endParaRPr>
              <a:solidFill>
                <a:schemeClr val="dk1"/>
              </a:solidFill>
            </a:endParaRPr>
          </a:p>
          <a:p>
            <a:pPr indent="-342900" lvl="0" marL="342900" rtl="0" algn="l">
              <a:lnSpc>
                <a:spcPct val="115000"/>
              </a:lnSpc>
              <a:spcBef>
                <a:spcPts val="0"/>
              </a:spcBef>
              <a:spcAft>
                <a:spcPts val="0"/>
              </a:spcAft>
              <a:buClr>
                <a:schemeClr val="dk1"/>
              </a:buClr>
              <a:buSzPts val="1600"/>
              <a:buChar char="•"/>
            </a:pPr>
            <a:r>
              <a:rPr lang="en-US">
                <a:solidFill>
                  <a:schemeClr val="dk1"/>
                </a:solidFill>
              </a:rPr>
              <a:t>Widget interactif </a:t>
            </a:r>
            <a:endParaRPr>
              <a:solidFill>
                <a:schemeClr val="dk1"/>
              </a:solidFill>
            </a:endParaRPr>
          </a:p>
          <a:p>
            <a:pPr indent="0" lvl="0" marL="0" marR="0" rtl="0" algn="l">
              <a:lnSpc>
                <a:spcPct val="115000"/>
              </a:lnSpc>
              <a:spcBef>
                <a:spcPts val="0"/>
              </a:spcBef>
              <a:spcAft>
                <a:spcPts val="0"/>
              </a:spcAft>
              <a:buSzPts val="1600"/>
              <a:buNone/>
            </a:pPr>
            <a:r>
              <a:t/>
            </a:r>
            <a:endParaRPr>
              <a:solidFill>
                <a:schemeClr val="dk1"/>
              </a:solidFill>
            </a:endParaRPr>
          </a:p>
          <a:p>
            <a:pPr indent="0" lvl="0" marL="0" marR="0" rtl="0" algn="l">
              <a:lnSpc>
                <a:spcPct val="115000"/>
              </a:lnSpc>
              <a:spcBef>
                <a:spcPts val="0"/>
              </a:spcBef>
              <a:spcAft>
                <a:spcPts val="0"/>
              </a:spcAft>
              <a:buSzPts val="1600"/>
              <a:buNone/>
            </a:pPr>
            <a:r>
              <a:t/>
            </a:r>
            <a:endParaRPr>
              <a:solidFill>
                <a:schemeClr val="dk1"/>
              </a:solidFill>
            </a:endParaRPr>
          </a:p>
        </p:txBody>
      </p:sp>
      <p:sp>
        <p:nvSpPr>
          <p:cNvPr id="2277" name="Google Shape;2277;p17"/>
          <p:cNvSpPr txBox="1"/>
          <p:nvPr>
            <p:ph idx="2" type="body"/>
          </p:nvPr>
        </p:nvSpPr>
        <p:spPr>
          <a:xfrm>
            <a:off x="8480683" y="6132986"/>
            <a:ext cx="1689315" cy="720001"/>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2400"/>
              <a:buNone/>
            </a:pPr>
            <a:r>
              <a:rPr lang="en-US"/>
              <a:t>03 heures</a:t>
            </a:r>
            <a:endParaRPr b="1" sz="2400">
              <a:solidFill>
                <a:srgbClr val="FFFFFF"/>
              </a:solidFill>
            </a:endParaRPr>
          </a:p>
        </p:txBody>
      </p:sp>
      <p:sp>
        <p:nvSpPr>
          <p:cNvPr id="2278" name="Google Shape;2278;p17"/>
          <p:cNvSpPr txBox="1"/>
          <p:nvPr>
            <p:ph idx="3"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565656"/>
              </a:buClr>
              <a:buSzPts val="2800"/>
              <a:buNone/>
            </a:pPr>
            <a:r>
              <a:rPr lang="en-US"/>
              <a:t>Chapitre 1</a:t>
            </a:r>
            <a:endParaRPr b="1">
              <a:solidFill>
                <a:srgbClr val="565656"/>
              </a:solidFill>
            </a:endParaRPr>
          </a:p>
        </p:txBody>
      </p:sp>
      <p:sp>
        <p:nvSpPr>
          <p:cNvPr id="2279" name="Google Shape;2279;p17"/>
          <p:cNvSpPr txBox="1"/>
          <p:nvPr>
            <p:ph idx="4"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565656"/>
              </a:buClr>
              <a:buSzPts val="2400"/>
              <a:buFont typeface="Arial"/>
              <a:buNone/>
            </a:pPr>
            <a:r>
              <a:rPr lang="en-US"/>
              <a:t>Gérer les états</a:t>
            </a:r>
            <a:endParaRPr b="1" sz="2400">
              <a:solidFill>
                <a:srgbClr val="565656"/>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3" name="Shape 2283"/>
        <p:cNvGrpSpPr/>
        <p:nvPr/>
      </p:nvGrpSpPr>
      <p:grpSpPr>
        <a:xfrm>
          <a:off x="0" y="0"/>
          <a:ext cx="0" cy="0"/>
          <a:chOff x="0" y="0"/>
          <a:chExt cx="0" cy="0"/>
        </a:xfrm>
      </p:grpSpPr>
      <p:sp>
        <p:nvSpPr>
          <p:cNvPr id="2284" name="Google Shape;2284;p18"/>
          <p:cNvSpPr txBox="1"/>
          <p:nvPr>
            <p:ph idx="1" type="body"/>
          </p:nvPr>
        </p:nvSpPr>
        <p:spPr>
          <a:xfrm>
            <a:off x="6299999" y="539999"/>
            <a:ext cx="5580002" cy="540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565656"/>
              </a:buClr>
              <a:buSzPts val="2800"/>
              <a:buNone/>
            </a:pPr>
            <a:r>
              <a:rPr lang="en-US"/>
              <a:t>Chapitre 1</a:t>
            </a:r>
            <a:endParaRPr/>
          </a:p>
        </p:txBody>
      </p:sp>
      <p:sp>
        <p:nvSpPr>
          <p:cNvPr id="2285" name="Google Shape;2285;p18"/>
          <p:cNvSpPr txBox="1"/>
          <p:nvPr>
            <p:ph idx="2" type="body"/>
          </p:nvPr>
        </p:nvSpPr>
        <p:spPr>
          <a:xfrm>
            <a:off x="6299999" y="1089892"/>
            <a:ext cx="5580002" cy="900001"/>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565656"/>
              </a:buClr>
              <a:buSzPts val="2400"/>
              <a:buNone/>
            </a:pPr>
            <a:r>
              <a:rPr lang="en-US"/>
              <a:t>Gérer les états</a:t>
            </a:r>
            <a:endParaRPr/>
          </a:p>
        </p:txBody>
      </p:sp>
      <p:sp>
        <p:nvSpPr>
          <p:cNvPr id="2286" name="Google Shape;2286;p18"/>
          <p:cNvSpPr txBox="1"/>
          <p:nvPr>
            <p:ph idx="3" type="body"/>
          </p:nvPr>
        </p:nvSpPr>
        <p:spPr>
          <a:xfrm>
            <a:off x="6299999" y="2879999"/>
            <a:ext cx="5580002" cy="1800001"/>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t/>
            </a:r>
            <a:endParaRPr>
              <a:solidFill>
                <a:srgbClr val="D1D1D1"/>
              </a:solidFill>
            </a:endParaRPr>
          </a:p>
          <a:p>
            <a:pPr indent="-330200" lvl="0" marL="457200" rtl="0" algn="l">
              <a:lnSpc>
                <a:spcPct val="115000"/>
              </a:lnSpc>
              <a:spcBef>
                <a:spcPts val="0"/>
              </a:spcBef>
              <a:spcAft>
                <a:spcPts val="0"/>
              </a:spcAft>
              <a:buClr>
                <a:schemeClr val="dk1"/>
              </a:buClr>
              <a:buSzPts val="1600"/>
              <a:buFont typeface="Calibri"/>
              <a:buAutoNum type="arabicPeriod"/>
            </a:pPr>
            <a:r>
              <a:rPr b="1" lang="en-US">
                <a:solidFill>
                  <a:srgbClr val="565656"/>
                </a:solidFill>
              </a:rPr>
              <a:t>Stateful et Stateless widgets</a:t>
            </a:r>
            <a:r>
              <a:rPr lang="en-US">
                <a:solidFill>
                  <a:srgbClr val="565656"/>
                </a:solidFill>
              </a:rPr>
              <a:t>		 	 	 		</a:t>
            </a:r>
            <a:endParaRPr>
              <a:solidFill>
                <a:srgbClr val="565656"/>
              </a:solidFill>
            </a:endParaRPr>
          </a:p>
          <a:p>
            <a:pPr indent="-330200" lvl="0" marL="457200" marR="0" rtl="0" algn="l">
              <a:lnSpc>
                <a:spcPct val="115000"/>
              </a:lnSpc>
              <a:spcBef>
                <a:spcPts val="0"/>
              </a:spcBef>
              <a:spcAft>
                <a:spcPts val="0"/>
              </a:spcAft>
              <a:buClr>
                <a:srgbClr val="D1D1D1"/>
              </a:buClr>
              <a:buSzPts val="1600"/>
              <a:buFont typeface="Arial"/>
              <a:buAutoNum type="arabicPeriod"/>
            </a:pPr>
            <a:r>
              <a:rPr lang="en-US">
                <a:solidFill>
                  <a:srgbClr val="D1D1D1"/>
                </a:solidFill>
              </a:rPr>
              <a:t>Méthode setState() </a:t>
            </a:r>
            <a:endParaRPr>
              <a:solidFill>
                <a:srgbClr val="D1D1D1"/>
              </a:solidFill>
            </a:endParaRPr>
          </a:p>
          <a:p>
            <a:pPr indent="-330200" lvl="0" marL="457200" marR="0" rtl="0" algn="l">
              <a:lnSpc>
                <a:spcPct val="115000"/>
              </a:lnSpc>
              <a:spcBef>
                <a:spcPts val="0"/>
              </a:spcBef>
              <a:spcAft>
                <a:spcPts val="0"/>
              </a:spcAft>
              <a:buClr>
                <a:srgbClr val="D1D1D1"/>
              </a:buClr>
              <a:buSzPts val="1600"/>
              <a:buFont typeface="Arial"/>
              <a:buAutoNum type="arabicPeriod"/>
            </a:pPr>
            <a:r>
              <a:rPr lang="en-US">
                <a:solidFill>
                  <a:srgbClr val="D1D1D1"/>
                </a:solidFill>
              </a:rPr>
              <a:t>Widget interactif </a:t>
            </a:r>
            <a:endParaRPr>
              <a:solidFill>
                <a:srgbClr val="D1D1D1"/>
              </a:solidFill>
            </a:endParaRPr>
          </a:p>
          <a:p>
            <a:pPr indent="0" lvl="0" marL="0" rtl="0" algn="l">
              <a:lnSpc>
                <a:spcPct val="115000"/>
              </a:lnSpc>
              <a:spcBef>
                <a:spcPts val="0"/>
              </a:spcBef>
              <a:spcAft>
                <a:spcPts val="0"/>
              </a:spcAft>
              <a:buSzPts val="1600"/>
              <a:buNone/>
            </a:pPr>
            <a:r>
              <a:t/>
            </a:r>
            <a:endParaRPr>
              <a:solidFill>
                <a:srgbClr val="D1D1D1"/>
              </a:solidFill>
            </a:endParaRPr>
          </a:p>
          <a:p>
            <a:pPr indent="-241300" lvl="0" marL="342900" rtl="0" algn="l">
              <a:lnSpc>
                <a:spcPct val="100000"/>
              </a:lnSpc>
              <a:spcBef>
                <a:spcPts val="0"/>
              </a:spcBef>
              <a:spcAft>
                <a:spcPts val="0"/>
              </a:spcAft>
              <a:buClr>
                <a:srgbClr val="D0D0D0"/>
              </a:buClr>
              <a:buSzPts val="1600"/>
              <a:buNone/>
            </a:pPr>
            <a:r>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0" name="Shape 2290"/>
        <p:cNvGrpSpPr/>
        <p:nvPr/>
      </p:nvGrpSpPr>
      <p:grpSpPr>
        <a:xfrm>
          <a:off x="0" y="0"/>
          <a:ext cx="0" cy="0"/>
          <a:chOff x="0" y="0"/>
          <a:chExt cx="0" cy="0"/>
        </a:xfrm>
      </p:grpSpPr>
      <p:sp>
        <p:nvSpPr>
          <p:cNvPr id="2291" name="Google Shape;2291;p19"/>
          <p:cNvSpPr txBox="1"/>
          <p:nvPr>
            <p:ph idx="12" type="sldNum"/>
          </p:nvPr>
        </p:nvSpPr>
        <p:spPr>
          <a:xfrm>
            <a:off x="11789199" y="6610392"/>
            <a:ext cx="232877" cy="228512"/>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292" name="Google Shape;2292;p19"/>
          <p:cNvSpPr txBox="1"/>
          <p:nvPr>
            <p:ph idx="1" type="body"/>
          </p:nvPr>
        </p:nvSpPr>
        <p:spPr>
          <a:xfrm>
            <a:off x="720000" y="1616658"/>
            <a:ext cx="10746576" cy="319714"/>
          </a:xfrm>
          <a:prstGeom prst="rect">
            <a:avLst/>
          </a:prstGeom>
          <a:noFill/>
          <a:ln>
            <a:noFill/>
          </a:ln>
        </p:spPr>
        <p:txBody>
          <a:bodyPr anchorCtr="0" anchor="t" bIns="45700" lIns="45700" spcFirstLastPara="1" rIns="45700" wrap="square" tIns="45700">
            <a:normAutofit fontScale="92500" lnSpcReduction="20000"/>
          </a:bodyPr>
          <a:lstStyle/>
          <a:p>
            <a:pPr indent="0" lvl="0" marL="0" rtl="0" algn="l">
              <a:lnSpc>
                <a:spcPct val="115000"/>
              </a:lnSpc>
              <a:spcBef>
                <a:spcPts val="0"/>
              </a:spcBef>
              <a:spcAft>
                <a:spcPts val="0"/>
              </a:spcAft>
              <a:buClr>
                <a:schemeClr val="dk1"/>
              </a:buClr>
              <a:buSzPct val="68750"/>
              <a:buFont typeface="Arial"/>
              <a:buNone/>
            </a:pPr>
            <a:r>
              <a:rPr lang="en-US"/>
              <a:t>Stateful widget</a:t>
            </a:r>
            <a:endParaRPr b="1" sz="1600">
              <a:solidFill>
                <a:schemeClr val="dk1"/>
              </a:solidFill>
            </a:endParaRPr>
          </a:p>
        </p:txBody>
      </p:sp>
      <p:sp>
        <p:nvSpPr>
          <p:cNvPr id="2293" name="Google Shape;2293;p19"/>
          <p:cNvSpPr txBox="1"/>
          <p:nvPr>
            <p:ph type="title"/>
          </p:nvPr>
        </p:nvSpPr>
        <p:spPr>
          <a:xfrm>
            <a:off x="179999" y="400050"/>
            <a:ext cx="5075173" cy="415144"/>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565656"/>
              </a:buClr>
              <a:buSzPct val="100000"/>
              <a:buFont typeface="Calibri"/>
              <a:buNone/>
            </a:pPr>
            <a:r>
              <a:rPr lang="en-US"/>
              <a:t>01 - </a:t>
            </a:r>
            <a:r>
              <a:rPr lang="en-US" sz="2400"/>
              <a:t>Gérer les états</a:t>
            </a:r>
            <a:endParaRPr b="1" sz="2000">
              <a:solidFill>
                <a:srgbClr val="565656"/>
              </a:solidFill>
            </a:endParaRPr>
          </a:p>
        </p:txBody>
      </p:sp>
      <p:sp>
        <p:nvSpPr>
          <p:cNvPr id="2294" name="Google Shape;2294;p19"/>
          <p:cNvSpPr txBox="1"/>
          <p:nvPr>
            <p:ph idx="2" type="body"/>
          </p:nvPr>
        </p:nvSpPr>
        <p:spPr>
          <a:xfrm>
            <a:off x="179999" y="725765"/>
            <a:ext cx="5075173" cy="444906"/>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rPr lang="en-US"/>
              <a:t>Stateful et stateless widgets</a:t>
            </a:r>
            <a:endParaRPr/>
          </a:p>
        </p:txBody>
      </p:sp>
      <p:sp>
        <p:nvSpPr>
          <p:cNvPr id="2295" name="Google Shape;2295;p19"/>
          <p:cNvSpPr txBox="1"/>
          <p:nvPr/>
        </p:nvSpPr>
        <p:spPr>
          <a:xfrm>
            <a:off x="953825" y="2222725"/>
            <a:ext cx="8143200" cy="196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50"/>
              <a:buFont typeface="Arial"/>
              <a:buNone/>
            </a:pPr>
            <a:r>
              <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Un </a:t>
            </a:r>
            <a:r>
              <a:rPr b="1" i="0" lang="en-US" sz="1350" u="none" cap="none" strike="noStrike">
                <a:solidFill>
                  <a:schemeClr val="dk1"/>
                </a:solidFill>
                <a:highlight>
                  <a:schemeClr val="lt1"/>
                </a:highlight>
                <a:latin typeface="Arial"/>
                <a:ea typeface="Arial"/>
                <a:cs typeface="Arial"/>
                <a:sym typeface="Arial"/>
              </a:rPr>
              <a:t>widget</a:t>
            </a:r>
            <a:r>
              <a:rPr b="0" i="0" lang="en-US" sz="1350" u="none" cap="none" strike="noStrike">
                <a:solidFill>
                  <a:schemeClr val="dk1"/>
                </a:solidFill>
                <a:highlight>
                  <a:schemeClr val="lt1"/>
                </a:highlight>
                <a:latin typeface="Arial"/>
                <a:ea typeface="Arial"/>
                <a:cs typeface="Arial"/>
                <a:sym typeface="Arial"/>
              </a:rPr>
              <a:t> </a:t>
            </a:r>
            <a:r>
              <a:rPr b="1" i="0" lang="en-US" sz="1350" u="none" cap="none" strike="noStrike">
                <a:solidFill>
                  <a:schemeClr val="dk1"/>
                </a:solidFill>
                <a:highlight>
                  <a:schemeClr val="lt1"/>
                </a:highlight>
                <a:latin typeface="Arial"/>
                <a:ea typeface="Arial"/>
                <a:cs typeface="Arial"/>
                <a:sym typeface="Arial"/>
              </a:rPr>
              <a:t>avec état</a:t>
            </a:r>
            <a:r>
              <a:rPr b="0" i="0" lang="en-US" sz="1350" u="none" cap="none" strike="noStrike">
                <a:solidFill>
                  <a:schemeClr val="dk1"/>
                </a:solidFill>
                <a:highlight>
                  <a:schemeClr val="lt1"/>
                </a:highlight>
                <a:latin typeface="Arial"/>
                <a:ea typeface="Arial"/>
                <a:cs typeface="Arial"/>
                <a:sym typeface="Arial"/>
              </a:rPr>
              <a:t> est dynamique : par exemple, il peut changer d'apparence </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en réponse à des événements déclenchés par des interactions de l'utilisateur ou</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 lorsqu'il reçoit des données. </a:t>
            </a:r>
            <a:r>
              <a:rPr b="1" i="0" lang="en-US" sz="1350" u="none" cap="none" strike="noStrike">
                <a:solidFill>
                  <a:schemeClr val="dk1"/>
                </a:solidFill>
                <a:highlight>
                  <a:schemeClr val="lt1"/>
                </a:highlight>
                <a:latin typeface="Arial"/>
                <a:ea typeface="Arial"/>
                <a:cs typeface="Arial"/>
                <a:sym typeface="Arial"/>
              </a:rPr>
              <a:t>Checkbox</a:t>
            </a:r>
            <a:r>
              <a:rPr b="0" i="0" lang="en-US" sz="1350" u="none" cap="none" strike="noStrike">
                <a:solidFill>
                  <a:schemeClr val="dk1"/>
                </a:solidFill>
                <a:highlight>
                  <a:schemeClr val="lt1"/>
                </a:highlight>
                <a:latin typeface="Arial"/>
                <a:ea typeface="Arial"/>
                <a:cs typeface="Arial"/>
                <a:sym typeface="Arial"/>
              </a:rPr>
              <a:t>, </a:t>
            </a:r>
            <a:r>
              <a:rPr b="1" i="0" lang="en-US" sz="1350" u="none" cap="none" strike="noStrike">
                <a:solidFill>
                  <a:schemeClr val="dk1"/>
                </a:solidFill>
                <a:highlight>
                  <a:schemeClr val="lt1"/>
                </a:highlight>
                <a:latin typeface="Arial"/>
                <a:ea typeface="Arial"/>
                <a:cs typeface="Arial"/>
                <a:sym typeface="Arial"/>
              </a:rPr>
              <a:t>Radio</a:t>
            </a:r>
            <a:r>
              <a:rPr b="0" i="0" lang="en-US" sz="1350" u="none" cap="none" strike="noStrike">
                <a:solidFill>
                  <a:schemeClr val="dk1"/>
                </a:solidFill>
                <a:highlight>
                  <a:schemeClr val="lt1"/>
                </a:highlight>
                <a:latin typeface="Arial"/>
                <a:ea typeface="Arial"/>
                <a:cs typeface="Arial"/>
                <a:sym typeface="Arial"/>
              </a:rPr>
              <a:t>, </a:t>
            </a:r>
            <a:r>
              <a:rPr b="1" i="0" lang="en-US" sz="1350" u="none" cap="none" strike="noStrike">
                <a:solidFill>
                  <a:schemeClr val="dk1"/>
                </a:solidFill>
                <a:highlight>
                  <a:schemeClr val="lt1"/>
                </a:highlight>
                <a:latin typeface="Arial"/>
                <a:ea typeface="Arial"/>
                <a:cs typeface="Arial"/>
                <a:sym typeface="Arial"/>
              </a:rPr>
              <a:t>Slider</a:t>
            </a:r>
            <a:r>
              <a:rPr b="0" i="0" lang="en-US" sz="1350" u="none" cap="none" strike="noStrike">
                <a:solidFill>
                  <a:schemeClr val="dk1"/>
                </a:solidFill>
                <a:highlight>
                  <a:schemeClr val="lt1"/>
                </a:highlight>
                <a:latin typeface="Arial"/>
                <a:ea typeface="Arial"/>
                <a:cs typeface="Arial"/>
                <a:sym typeface="Arial"/>
              </a:rPr>
              <a:t>, </a:t>
            </a:r>
            <a:r>
              <a:rPr b="1" i="0" lang="en-US" sz="1350" u="none" cap="none" strike="noStrike">
                <a:solidFill>
                  <a:schemeClr val="dk1"/>
                </a:solidFill>
                <a:highlight>
                  <a:schemeClr val="lt1"/>
                </a:highlight>
                <a:latin typeface="Arial"/>
                <a:ea typeface="Arial"/>
                <a:cs typeface="Arial"/>
                <a:sym typeface="Arial"/>
              </a:rPr>
              <a:t>InkWell</a:t>
            </a:r>
            <a:r>
              <a:rPr b="0" i="0" lang="en-US" sz="1350" u="none" cap="none" strike="noStrike">
                <a:solidFill>
                  <a:schemeClr val="dk1"/>
                </a:solidFill>
                <a:highlight>
                  <a:schemeClr val="lt1"/>
                </a:highlight>
                <a:latin typeface="Arial"/>
                <a:ea typeface="Arial"/>
                <a:cs typeface="Arial"/>
                <a:sym typeface="Arial"/>
              </a:rPr>
              <a:t>, </a:t>
            </a:r>
            <a:r>
              <a:rPr b="1" i="0" lang="en-US" sz="1350" u="none" cap="none" strike="noStrike">
                <a:solidFill>
                  <a:schemeClr val="dk1"/>
                </a:solidFill>
                <a:highlight>
                  <a:schemeClr val="lt1"/>
                </a:highlight>
                <a:latin typeface="Arial"/>
                <a:ea typeface="Arial"/>
                <a:cs typeface="Arial"/>
                <a:sym typeface="Arial"/>
              </a:rPr>
              <a:t>Form</a:t>
            </a:r>
            <a:r>
              <a:rPr b="0" i="0" lang="en-US" sz="1350" u="none" cap="none" strike="noStrike">
                <a:solidFill>
                  <a:schemeClr val="dk1"/>
                </a:solidFill>
                <a:highlight>
                  <a:schemeClr val="lt1"/>
                </a:highlight>
                <a:latin typeface="Arial"/>
                <a:ea typeface="Arial"/>
                <a:cs typeface="Arial"/>
                <a:sym typeface="Arial"/>
              </a:rPr>
              <a:t> et </a:t>
            </a:r>
            <a:r>
              <a:rPr b="1" i="0" lang="en-US" sz="1350" u="none" cap="none" strike="noStrike">
                <a:solidFill>
                  <a:schemeClr val="dk1"/>
                </a:solidFill>
                <a:highlight>
                  <a:schemeClr val="lt1"/>
                </a:highlight>
                <a:latin typeface="Arial"/>
                <a:ea typeface="Arial"/>
                <a:cs typeface="Arial"/>
                <a:sym typeface="Arial"/>
              </a:rPr>
              <a:t>TextField</a:t>
            </a:r>
            <a:r>
              <a:rPr b="0" i="0" lang="en-US" sz="1350" u="none" cap="none" strike="noStrike">
                <a:solidFill>
                  <a:schemeClr val="dk1"/>
                </a:solidFill>
                <a:highlight>
                  <a:schemeClr val="lt1"/>
                </a:highlight>
                <a:latin typeface="Arial"/>
                <a:ea typeface="Arial"/>
                <a:cs typeface="Arial"/>
                <a:sym typeface="Arial"/>
              </a:rPr>
              <a:t> </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sont des exemples de widgets avec état. </a:t>
            </a:r>
            <a:endParaRPr b="0" i="0" sz="1350" u="none" cap="none" strike="noStrike">
              <a:solidFill>
                <a:schemeClr val="dk1"/>
              </a:solidFill>
              <a:latin typeface="Arial"/>
              <a:ea typeface="Arial"/>
              <a:cs typeface="Arial"/>
              <a:sym typeface="Arial"/>
            </a:endParaRPr>
          </a:p>
        </p:txBody>
      </p:sp>
      <p:sp>
        <p:nvSpPr>
          <p:cNvPr id="2296" name="Google Shape;2296;p19"/>
          <p:cNvSpPr/>
          <p:nvPr/>
        </p:nvSpPr>
        <p:spPr>
          <a:xfrm rot="5400000">
            <a:off x="7664225" y="3074875"/>
            <a:ext cx="2985300" cy="1571400"/>
          </a:xfrm>
          <a:prstGeom prst="roundRect">
            <a:avLst>
              <a:gd fmla="val 10000" name="adj"/>
            </a:avLst>
          </a:prstGeom>
          <a:solidFill>
            <a:srgbClr val="B3BB03"/>
          </a:solidFill>
          <a:ln>
            <a:noFill/>
          </a:ln>
        </p:spPr>
        <p:txBody>
          <a:bodyPr anchorCtr="0" anchor="ctr" bIns="45700" lIns="45700" spcFirstLastPara="1" rIns="45700" wrap="square" tIns="45700">
            <a:noAutofit/>
          </a:bodyPr>
          <a:lstStyle/>
          <a:p>
            <a:pPr indent="0" lvl="0" marL="0" marR="0" rtl="0" algn="ctr">
              <a:lnSpc>
                <a:spcPct val="77777"/>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2297" name="Google Shape;2297;p19"/>
          <p:cNvGrpSpPr/>
          <p:nvPr/>
        </p:nvGrpSpPr>
        <p:grpSpPr>
          <a:xfrm rot="5400000">
            <a:off x="7910186" y="3072749"/>
            <a:ext cx="2554405" cy="1647900"/>
            <a:chOff x="4" y="-255763"/>
            <a:chExt cx="2554405" cy="1647900"/>
          </a:xfrm>
        </p:grpSpPr>
        <p:sp>
          <p:nvSpPr>
            <p:cNvPr id="2298" name="Google Shape;2298;p19"/>
            <p:cNvSpPr/>
            <p:nvPr/>
          </p:nvSpPr>
          <p:spPr>
            <a:xfrm>
              <a:off x="4" y="-1"/>
              <a:ext cx="910800" cy="1136100"/>
            </a:xfrm>
            <a:prstGeom prst="roundRect">
              <a:avLst>
                <a:gd fmla="val 16667" name="adj"/>
              </a:avLst>
            </a:prstGeom>
            <a:solidFill>
              <a:srgbClr val="FF77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99" name="Google Shape;2299;p19"/>
            <p:cNvSpPr/>
            <p:nvPr/>
          </p:nvSpPr>
          <p:spPr>
            <a:xfrm>
              <a:off x="1769309" y="124"/>
              <a:ext cx="785100" cy="1136100"/>
            </a:xfrm>
            <a:prstGeom prst="roundRect">
              <a:avLst>
                <a:gd fmla="val 16667" name="adj"/>
              </a:avLst>
            </a:prstGeom>
            <a:solidFill>
              <a:srgbClr val="40C3D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fleche-droite.png" id="2300" name="Google Shape;2300;p19"/>
            <p:cNvPicPr preferRelativeResize="0"/>
            <p:nvPr/>
          </p:nvPicPr>
          <p:blipFill rotWithShape="1">
            <a:blip r:embed="rId3">
              <a:alphaModFix/>
            </a:blip>
            <a:srcRect b="0" l="0" r="0" t="0"/>
            <a:stretch/>
          </p:blipFill>
          <p:spPr>
            <a:xfrm>
              <a:off x="967233" y="235475"/>
              <a:ext cx="680025" cy="680000"/>
            </a:xfrm>
            <a:prstGeom prst="rect">
              <a:avLst/>
            </a:prstGeom>
            <a:noFill/>
            <a:ln>
              <a:noFill/>
            </a:ln>
          </p:spPr>
        </p:pic>
        <p:sp>
          <p:nvSpPr>
            <p:cNvPr id="2301" name="Google Shape;2301;p19"/>
            <p:cNvSpPr txBox="1"/>
            <p:nvPr/>
          </p:nvSpPr>
          <p:spPr>
            <a:xfrm rot="-5400000">
              <a:off x="-330591" y="414274"/>
              <a:ext cx="1572000" cy="307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Widget</a:t>
              </a:r>
              <a:endParaRPr b="0" i="0" sz="1400" u="none" cap="none" strike="noStrike">
                <a:solidFill>
                  <a:srgbClr val="000000"/>
                </a:solidFill>
                <a:latin typeface="Arial"/>
                <a:ea typeface="Arial"/>
                <a:cs typeface="Arial"/>
                <a:sym typeface="Arial"/>
              </a:endParaRPr>
            </a:p>
          </p:txBody>
        </p:sp>
        <p:sp>
          <p:nvSpPr>
            <p:cNvPr id="2302" name="Google Shape;2302;p19"/>
            <p:cNvSpPr txBox="1"/>
            <p:nvPr/>
          </p:nvSpPr>
          <p:spPr>
            <a:xfrm rot="-5400000">
              <a:off x="1347953" y="414287"/>
              <a:ext cx="1647900" cy="307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State</a:t>
              </a:r>
              <a:endParaRPr b="0" i="0" sz="1400" u="none" cap="none" strike="noStrike">
                <a:solidFill>
                  <a:srgbClr val="000000"/>
                </a:solidFill>
                <a:latin typeface="Arial"/>
                <a:ea typeface="Arial"/>
                <a:cs typeface="Arial"/>
                <a:sym typeface="Arial"/>
              </a:endParaRPr>
            </a:p>
          </p:txBody>
        </p:sp>
      </p:grpSp>
      <p:sp>
        <p:nvSpPr>
          <p:cNvPr id="2303" name="Google Shape;2303;p19"/>
          <p:cNvSpPr txBox="1"/>
          <p:nvPr/>
        </p:nvSpPr>
        <p:spPr>
          <a:xfrm>
            <a:off x="8519900" y="5296150"/>
            <a:ext cx="1335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Widget</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7" name="Shape 2307"/>
        <p:cNvGrpSpPr/>
        <p:nvPr/>
      </p:nvGrpSpPr>
      <p:grpSpPr>
        <a:xfrm>
          <a:off x="0" y="0"/>
          <a:ext cx="0" cy="0"/>
          <a:chOff x="0" y="0"/>
          <a:chExt cx="0" cy="0"/>
        </a:xfrm>
      </p:grpSpPr>
      <p:sp>
        <p:nvSpPr>
          <p:cNvPr id="2308" name="Google Shape;2308;g207c8f11839_0_12"/>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309" name="Google Shape;2309;g207c8f11839_0_12"/>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fontScale="92500" lnSpcReduction="20000"/>
          </a:bodyPr>
          <a:lstStyle/>
          <a:p>
            <a:pPr indent="0" lvl="0" marL="0" rtl="0" algn="l">
              <a:lnSpc>
                <a:spcPct val="115000"/>
              </a:lnSpc>
              <a:spcBef>
                <a:spcPts val="0"/>
              </a:spcBef>
              <a:spcAft>
                <a:spcPts val="0"/>
              </a:spcAft>
              <a:buClr>
                <a:schemeClr val="dk1"/>
              </a:buClr>
              <a:buSzPct val="68750"/>
              <a:buNone/>
            </a:pPr>
            <a:r>
              <a:rPr lang="en-US"/>
              <a:t>Stateless widget</a:t>
            </a:r>
            <a:endParaRPr b="1" sz="1600">
              <a:solidFill>
                <a:srgbClr val="565656"/>
              </a:solidFill>
            </a:endParaRPr>
          </a:p>
        </p:txBody>
      </p:sp>
      <p:sp>
        <p:nvSpPr>
          <p:cNvPr id="2310" name="Google Shape;2310;g207c8f11839_0_12"/>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565656"/>
              </a:buClr>
              <a:buSzPct val="100000"/>
              <a:buFont typeface="Calibri"/>
              <a:buNone/>
            </a:pPr>
            <a:r>
              <a:rPr lang="en-US"/>
              <a:t>01 - </a:t>
            </a:r>
            <a:r>
              <a:rPr lang="en-US" sz="2400"/>
              <a:t>Gérer les états</a:t>
            </a:r>
            <a:endParaRPr b="1" sz="2000">
              <a:solidFill>
                <a:srgbClr val="565656"/>
              </a:solidFill>
            </a:endParaRPr>
          </a:p>
        </p:txBody>
      </p:sp>
      <p:sp>
        <p:nvSpPr>
          <p:cNvPr id="2311" name="Google Shape;2311;g207c8f11839_0_12"/>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rPr lang="en-US"/>
              <a:t>Stateful et stateless widgets</a:t>
            </a:r>
            <a:endParaRPr/>
          </a:p>
        </p:txBody>
      </p:sp>
      <p:sp>
        <p:nvSpPr>
          <p:cNvPr id="2312" name="Google Shape;2312;g207c8f11839_0_12"/>
          <p:cNvSpPr txBox="1"/>
          <p:nvPr/>
        </p:nvSpPr>
        <p:spPr>
          <a:xfrm>
            <a:off x="953825" y="2222725"/>
            <a:ext cx="7081800" cy="24126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50"/>
              <a:buFont typeface="Arial"/>
              <a:buNone/>
            </a:pPr>
            <a:r>
              <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120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Un </a:t>
            </a:r>
            <a:r>
              <a:rPr b="1" i="0" lang="en-US" sz="1350" u="none" cap="none" strike="noStrike">
                <a:solidFill>
                  <a:schemeClr val="dk1"/>
                </a:solidFill>
                <a:highlight>
                  <a:schemeClr val="lt1"/>
                </a:highlight>
                <a:latin typeface="Arial"/>
                <a:ea typeface="Arial"/>
                <a:cs typeface="Arial"/>
                <a:sym typeface="Arial"/>
              </a:rPr>
              <a:t>widget sans état </a:t>
            </a:r>
            <a:r>
              <a:rPr b="0" i="0" lang="en-US" sz="1350" u="none" cap="none" strike="noStrike">
                <a:solidFill>
                  <a:schemeClr val="dk1"/>
                </a:solidFill>
                <a:highlight>
                  <a:schemeClr val="lt1"/>
                </a:highlight>
                <a:latin typeface="Arial"/>
                <a:ea typeface="Arial"/>
                <a:cs typeface="Arial"/>
                <a:sym typeface="Arial"/>
              </a:rPr>
              <a:t>est statique, il ne stocke aucun état ou une valeur susceptible de changer.</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120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 Par exemple, une </a:t>
            </a:r>
            <a:r>
              <a:rPr b="1" i="0" lang="en-US" sz="1350" u="none" cap="none" strike="noStrike">
                <a:solidFill>
                  <a:schemeClr val="dk1"/>
                </a:solidFill>
                <a:highlight>
                  <a:schemeClr val="lt1"/>
                </a:highlight>
                <a:latin typeface="Arial"/>
                <a:ea typeface="Arial"/>
                <a:cs typeface="Arial"/>
                <a:sym typeface="Arial"/>
              </a:rPr>
              <a:t>icône</a:t>
            </a:r>
            <a:r>
              <a:rPr b="0" i="0" lang="en-US" sz="1350" u="none" cap="none" strike="noStrike">
                <a:solidFill>
                  <a:schemeClr val="dk1"/>
                </a:solidFill>
                <a:highlight>
                  <a:schemeClr val="lt1"/>
                </a:highlight>
                <a:latin typeface="Arial"/>
                <a:ea typeface="Arial"/>
                <a:cs typeface="Arial"/>
                <a:sym typeface="Arial"/>
              </a:rPr>
              <a:t> est sans état ; vous définissez l'image de l'icône lorsque vous la créez, puis elle ne change plus.</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1200"/>
              </a:spcBef>
              <a:spcAft>
                <a:spcPts val="120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 Un widget </a:t>
            </a:r>
            <a:r>
              <a:rPr b="1" i="0" lang="en-US" sz="1350" u="none" cap="none" strike="noStrike">
                <a:solidFill>
                  <a:schemeClr val="dk1"/>
                </a:solidFill>
                <a:highlight>
                  <a:schemeClr val="lt1"/>
                </a:highlight>
                <a:latin typeface="Arial"/>
                <a:ea typeface="Arial"/>
                <a:cs typeface="Arial"/>
                <a:sym typeface="Arial"/>
              </a:rPr>
              <a:t>Texte</a:t>
            </a:r>
            <a:r>
              <a:rPr b="0" i="0" lang="en-US" sz="1350" u="none" cap="none" strike="noStrike">
                <a:solidFill>
                  <a:schemeClr val="dk1"/>
                </a:solidFill>
                <a:highlight>
                  <a:schemeClr val="lt1"/>
                </a:highlight>
                <a:latin typeface="Arial"/>
                <a:ea typeface="Arial"/>
                <a:cs typeface="Arial"/>
                <a:sym typeface="Arial"/>
              </a:rPr>
              <a:t> est également sans état.</a:t>
            </a:r>
            <a:endParaRPr b="0" i="0" sz="1350" u="none" cap="none" strike="noStrike">
              <a:solidFill>
                <a:schemeClr val="dk1"/>
              </a:solidFill>
              <a:highlight>
                <a:schemeClr val="lt1"/>
              </a:highlight>
              <a:latin typeface="Arial"/>
              <a:ea typeface="Arial"/>
              <a:cs typeface="Arial"/>
              <a:sym typeface="Arial"/>
            </a:endParaRPr>
          </a:p>
        </p:txBody>
      </p:sp>
      <p:sp>
        <p:nvSpPr>
          <p:cNvPr id="2313" name="Google Shape;2313;g207c8f11839_0_12"/>
          <p:cNvSpPr/>
          <p:nvPr/>
        </p:nvSpPr>
        <p:spPr>
          <a:xfrm rot="5400000">
            <a:off x="7969025" y="3151075"/>
            <a:ext cx="2985300" cy="1571400"/>
          </a:xfrm>
          <a:prstGeom prst="roundRect">
            <a:avLst>
              <a:gd fmla="val 10000" name="adj"/>
            </a:avLst>
          </a:prstGeom>
          <a:solidFill>
            <a:srgbClr val="B3BB03"/>
          </a:solidFill>
          <a:ln>
            <a:noFill/>
          </a:ln>
        </p:spPr>
        <p:txBody>
          <a:bodyPr anchorCtr="0" anchor="ctr" bIns="45700" lIns="45700" spcFirstLastPara="1" rIns="45700" wrap="square" tIns="45700">
            <a:noAutofit/>
          </a:bodyPr>
          <a:lstStyle/>
          <a:p>
            <a:pPr indent="0" lvl="0" marL="0" marR="0" rtl="0" algn="ctr">
              <a:lnSpc>
                <a:spcPct val="77777"/>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2314" name="Google Shape;2314;g207c8f11839_0_12"/>
          <p:cNvGrpSpPr/>
          <p:nvPr/>
        </p:nvGrpSpPr>
        <p:grpSpPr>
          <a:xfrm rot="5400000">
            <a:off x="9028126" y="3093721"/>
            <a:ext cx="910800" cy="1572000"/>
            <a:chOff x="4" y="-217826"/>
            <a:chExt cx="910800" cy="1572000"/>
          </a:xfrm>
        </p:grpSpPr>
        <p:sp>
          <p:nvSpPr>
            <p:cNvPr id="2315" name="Google Shape;2315;g207c8f11839_0_12"/>
            <p:cNvSpPr/>
            <p:nvPr/>
          </p:nvSpPr>
          <p:spPr>
            <a:xfrm>
              <a:off x="4" y="21974"/>
              <a:ext cx="910800" cy="1136100"/>
            </a:xfrm>
            <a:prstGeom prst="roundRect">
              <a:avLst>
                <a:gd fmla="val 16667" name="adj"/>
              </a:avLst>
            </a:prstGeom>
            <a:solidFill>
              <a:srgbClr val="FF77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16" name="Google Shape;2316;g207c8f11839_0_12"/>
            <p:cNvSpPr txBox="1"/>
            <p:nvPr/>
          </p:nvSpPr>
          <p:spPr>
            <a:xfrm rot="-5400000">
              <a:off x="-330591" y="414274"/>
              <a:ext cx="1572000" cy="307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Widget</a:t>
              </a:r>
              <a:endParaRPr b="0" i="0" sz="1400" u="none" cap="none" strike="noStrike">
                <a:solidFill>
                  <a:srgbClr val="000000"/>
                </a:solidFill>
                <a:latin typeface="Arial"/>
                <a:ea typeface="Arial"/>
                <a:cs typeface="Arial"/>
                <a:sym typeface="Arial"/>
              </a:endParaRPr>
            </a:p>
          </p:txBody>
        </p:sp>
      </p:grpSp>
      <p:sp>
        <p:nvSpPr>
          <p:cNvPr id="2317" name="Google Shape;2317;g207c8f11839_0_12"/>
          <p:cNvSpPr txBox="1"/>
          <p:nvPr/>
        </p:nvSpPr>
        <p:spPr>
          <a:xfrm>
            <a:off x="8824700" y="5372350"/>
            <a:ext cx="1335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Widget</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1" name="Shape 2321"/>
        <p:cNvGrpSpPr/>
        <p:nvPr/>
      </p:nvGrpSpPr>
      <p:grpSpPr>
        <a:xfrm>
          <a:off x="0" y="0"/>
          <a:ext cx="0" cy="0"/>
          <a:chOff x="0" y="0"/>
          <a:chExt cx="0" cy="0"/>
        </a:xfrm>
      </p:grpSpPr>
      <p:sp>
        <p:nvSpPr>
          <p:cNvPr id="2322" name="Google Shape;2322;g2056e4bea95_0_203"/>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565656"/>
              </a:buClr>
              <a:buSzPts val="2800"/>
              <a:buNone/>
            </a:pPr>
            <a:r>
              <a:rPr lang="en-US"/>
              <a:t>Chapitre 1</a:t>
            </a:r>
            <a:endParaRPr/>
          </a:p>
        </p:txBody>
      </p:sp>
      <p:sp>
        <p:nvSpPr>
          <p:cNvPr id="2323" name="Google Shape;2323;g2056e4bea95_0_203"/>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565656"/>
              </a:buClr>
              <a:buSzPts val="2400"/>
              <a:buNone/>
            </a:pPr>
            <a:r>
              <a:rPr lang="en-US"/>
              <a:t>Gérer les états</a:t>
            </a:r>
            <a:endParaRPr/>
          </a:p>
        </p:txBody>
      </p:sp>
      <p:sp>
        <p:nvSpPr>
          <p:cNvPr id="2324" name="Google Shape;2324;g2056e4bea95_0_203"/>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t/>
            </a:r>
            <a:endParaRPr>
              <a:solidFill>
                <a:srgbClr val="D1D1D1"/>
              </a:solidFill>
            </a:endParaRPr>
          </a:p>
          <a:p>
            <a:pPr indent="-330200" lvl="0" marL="457200" rtl="0" algn="l">
              <a:lnSpc>
                <a:spcPct val="115000"/>
              </a:lnSpc>
              <a:spcBef>
                <a:spcPts val="0"/>
              </a:spcBef>
              <a:spcAft>
                <a:spcPts val="0"/>
              </a:spcAft>
              <a:buClr>
                <a:srgbClr val="D1D1D1"/>
              </a:buClr>
              <a:buSzPts val="1600"/>
              <a:buFont typeface="Calibri"/>
              <a:buAutoNum type="arabicPeriod"/>
            </a:pPr>
            <a:r>
              <a:rPr lang="en-US">
                <a:solidFill>
                  <a:srgbClr val="D1D1D1"/>
                </a:solidFill>
              </a:rPr>
              <a:t>Stateful et stateless widgets</a:t>
            </a:r>
            <a:r>
              <a:rPr lang="en-US">
                <a:solidFill>
                  <a:srgbClr val="565656"/>
                </a:solidFill>
              </a:rPr>
              <a:t>		 	 	 		</a:t>
            </a:r>
            <a:endParaRPr>
              <a:solidFill>
                <a:srgbClr val="565656"/>
              </a:solidFill>
            </a:endParaRPr>
          </a:p>
          <a:p>
            <a:pPr indent="-330200" lvl="0" marL="457200" rtl="0" algn="l">
              <a:lnSpc>
                <a:spcPct val="115000"/>
              </a:lnSpc>
              <a:spcBef>
                <a:spcPts val="0"/>
              </a:spcBef>
              <a:spcAft>
                <a:spcPts val="0"/>
              </a:spcAft>
              <a:buClr>
                <a:schemeClr val="lt2"/>
              </a:buClr>
              <a:buSzPts val="1600"/>
              <a:buFont typeface="Arial"/>
              <a:buAutoNum type="arabicPeriod"/>
            </a:pPr>
            <a:r>
              <a:rPr b="1" lang="en-US">
                <a:solidFill>
                  <a:srgbClr val="565656"/>
                </a:solidFill>
              </a:rPr>
              <a:t>Méthode setState() </a:t>
            </a:r>
            <a:endParaRPr>
              <a:solidFill>
                <a:srgbClr val="D1D1D1"/>
              </a:solidFill>
            </a:endParaRPr>
          </a:p>
          <a:p>
            <a:pPr indent="-330200" lvl="0" marL="457200" rtl="0" algn="l">
              <a:lnSpc>
                <a:spcPct val="115000"/>
              </a:lnSpc>
              <a:spcBef>
                <a:spcPts val="0"/>
              </a:spcBef>
              <a:spcAft>
                <a:spcPts val="0"/>
              </a:spcAft>
              <a:buClr>
                <a:srgbClr val="D1D1D1"/>
              </a:buClr>
              <a:buSzPts val="1600"/>
              <a:buFont typeface="Arial"/>
              <a:buAutoNum type="arabicPeriod"/>
            </a:pPr>
            <a:r>
              <a:rPr lang="en-US">
                <a:solidFill>
                  <a:srgbClr val="D1D1D1"/>
                </a:solidFill>
              </a:rPr>
              <a:t>Widget interactif </a:t>
            </a:r>
            <a:endParaRPr>
              <a:solidFill>
                <a:srgbClr val="D1D1D1"/>
              </a:solidFill>
            </a:endParaRPr>
          </a:p>
          <a:p>
            <a:pPr indent="-241300" lvl="0" marL="342900" rtl="0" algn="l">
              <a:lnSpc>
                <a:spcPct val="100000"/>
              </a:lnSpc>
              <a:spcBef>
                <a:spcPts val="0"/>
              </a:spcBef>
              <a:spcAft>
                <a:spcPts val="0"/>
              </a:spcAft>
              <a:buClr>
                <a:srgbClr val="D0D0D0"/>
              </a:buClr>
              <a:buSzPts val="1600"/>
              <a:buNone/>
            </a:pPr>
            <a:r>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8" name="Shape 2328"/>
        <p:cNvGrpSpPr/>
        <p:nvPr/>
      </p:nvGrpSpPr>
      <p:grpSpPr>
        <a:xfrm>
          <a:off x="0" y="0"/>
          <a:ext cx="0" cy="0"/>
          <a:chOff x="0" y="0"/>
          <a:chExt cx="0" cy="0"/>
        </a:xfrm>
      </p:grpSpPr>
      <p:sp>
        <p:nvSpPr>
          <p:cNvPr id="2329" name="Google Shape;2329;g2056e4bea95_0_209"/>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330" name="Google Shape;2330;g2056e4bea95_0_209"/>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fontScale="92500" lnSpcReduction="20000"/>
          </a:bodyPr>
          <a:lstStyle/>
          <a:p>
            <a:pPr indent="0" lvl="0" marL="0" rtl="0" algn="l">
              <a:lnSpc>
                <a:spcPct val="115000"/>
              </a:lnSpc>
              <a:spcBef>
                <a:spcPts val="0"/>
              </a:spcBef>
              <a:spcAft>
                <a:spcPts val="0"/>
              </a:spcAft>
              <a:buClr>
                <a:schemeClr val="dk1"/>
              </a:buClr>
              <a:buSzPct val="68750"/>
              <a:buNone/>
            </a:pPr>
            <a:r>
              <a:rPr lang="en-US"/>
              <a:t>Méthode setState()</a:t>
            </a:r>
            <a:endParaRPr/>
          </a:p>
        </p:txBody>
      </p:sp>
      <p:sp>
        <p:nvSpPr>
          <p:cNvPr id="2331" name="Google Shape;2331;g2056e4bea95_0_209"/>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565656"/>
              </a:buClr>
              <a:buSzPct val="100000"/>
              <a:buFont typeface="Calibri"/>
              <a:buNone/>
            </a:pPr>
            <a:r>
              <a:rPr lang="en-US"/>
              <a:t>01 - </a:t>
            </a:r>
            <a:r>
              <a:rPr lang="en-US" sz="2400"/>
              <a:t>Gérer les états</a:t>
            </a:r>
            <a:endParaRPr b="1" sz="2000">
              <a:solidFill>
                <a:srgbClr val="565656"/>
              </a:solidFill>
            </a:endParaRPr>
          </a:p>
        </p:txBody>
      </p:sp>
      <p:sp>
        <p:nvSpPr>
          <p:cNvPr id="2332" name="Google Shape;2332;g2056e4bea95_0_209"/>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rPr lang="en-US"/>
              <a:t>Méthode setState()</a:t>
            </a:r>
            <a:endParaRPr/>
          </a:p>
        </p:txBody>
      </p:sp>
      <p:sp>
        <p:nvSpPr>
          <p:cNvPr id="2333" name="Google Shape;2333;g2056e4bea95_0_209"/>
          <p:cNvSpPr txBox="1"/>
          <p:nvPr/>
        </p:nvSpPr>
        <p:spPr>
          <a:xfrm>
            <a:off x="779675" y="2189550"/>
            <a:ext cx="9428700" cy="2189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L'état d'un widget est stocké dans un objet </a:t>
            </a:r>
            <a:r>
              <a:rPr b="1" i="0" lang="en-US" sz="1350" u="none" cap="none" strike="noStrike">
                <a:solidFill>
                  <a:schemeClr val="dk1"/>
                </a:solidFill>
                <a:highlight>
                  <a:schemeClr val="lt1"/>
                </a:highlight>
                <a:latin typeface="Arial"/>
                <a:ea typeface="Arial"/>
                <a:cs typeface="Arial"/>
                <a:sym typeface="Arial"/>
              </a:rPr>
              <a:t>State</a:t>
            </a:r>
            <a:r>
              <a:rPr b="0" i="0" lang="en-US" sz="1350" u="none" cap="none" strike="noStrike">
                <a:solidFill>
                  <a:schemeClr val="dk1"/>
                </a:solidFill>
                <a:highlight>
                  <a:schemeClr val="lt1"/>
                </a:highlight>
                <a:latin typeface="Arial"/>
                <a:ea typeface="Arial"/>
                <a:cs typeface="Arial"/>
                <a:sym typeface="Arial"/>
              </a:rPr>
              <a:t>, séparant l'état du widget de son apparence. </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120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L'état se compose de valeurs qui peuvent changer, comme la valeur actuelle d'un curseur ou si une case est cochée. </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120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Lorsque l'état du widget change, l'objet d'état appelle </a:t>
            </a:r>
            <a:r>
              <a:rPr b="1" i="0" lang="en-US" sz="1350" u="none" cap="none" strike="noStrike">
                <a:solidFill>
                  <a:schemeClr val="dk1"/>
                </a:solidFill>
                <a:highlight>
                  <a:schemeClr val="lt1"/>
                </a:highlight>
                <a:latin typeface="Arial"/>
                <a:ea typeface="Arial"/>
                <a:cs typeface="Arial"/>
                <a:sym typeface="Arial"/>
              </a:rPr>
              <a:t>setState()</a:t>
            </a:r>
            <a:r>
              <a:rPr b="0" i="0" lang="en-US" sz="1350" u="none" cap="none" strike="noStrike">
                <a:solidFill>
                  <a:schemeClr val="dk1"/>
                </a:solidFill>
                <a:highlight>
                  <a:schemeClr val="lt1"/>
                </a:highlight>
                <a:latin typeface="Arial"/>
                <a:ea typeface="Arial"/>
                <a:cs typeface="Arial"/>
                <a:sym typeface="Arial"/>
              </a:rPr>
              <a:t>, indiquant au framework de redessiner le widget.</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50000"/>
              </a:lnSpc>
              <a:spcBef>
                <a:spcPts val="1400"/>
              </a:spcBef>
              <a:spcAft>
                <a:spcPts val="0"/>
              </a:spcAft>
              <a:buClr>
                <a:srgbClr val="000000"/>
              </a:buClr>
              <a:buSzPts val="1500"/>
              <a:buFont typeface="Arial"/>
              <a:buNone/>
            </a:pPr>
            <a:r>
              <a:rPr b="0" i="0" lang="en-US" sz="1500" u="none" cap="none" strike="noStrike">
                <a:solidFill>
                  <a:srgbClr val="4A4A4A"/>
                </a:solidFill>
                <a:highlight>
                  <a:schemeClr val="lt1"/>
                </a:highlight>
                <a:latin typeface="Roboto"/>
                <a:ea typeface="Roboto"/>
                <a:cs typeface="Roboto"/>
                <a:sym typeface="Roboto"/>
              </a:rPr>
              <a:t> </a:t>
            </a:r>
            <a:endParaRPr b="0" i="0" sz="1300" u="none" cap="none" strike="noStrike">
              <a:solidFill>
                <a:srgbClr val="4A4A4A"/>
              </a:solidFill>
              <a:highlight>
                <a:schemeClr val="lt1"/>
              </a:highlight>
              <a:latin typeface="Roboto"/>
              <a:ea typeface="Roboto"/>
              <a:cs typeface="Roboto"/>
              <a:sym typeface="Roboto"/>
            </a:endParaRPr>
          </a:p>
          <a:p>
            <a:pPr indent="0" lvl="0" marL="0" marR="0" rtl="0" algn="l">
              <a:lnSpc>
                <a:spcPct val="150000"/>
              </a:lnSpc>
              <a:spcBef>
                <a:spcPts val="400"/>
              </a:spcBef>
              <a:spcAft>
                <a:spcPts val="1200"/>
              </a:spcAft>
              <a:buClr>
                <a:schemeClr val="dk1"/>
              </a:buClr>
              <a:buSzPts val="1100"/>
              <a:buFont typeface="Arial"/>
              <a:buNone/>
            </a:pPr>
            <a:r>
              <a:t/>
            </a:r>
            <a:endParaRPr b="0" i="0" sz="1200" u="none" cap="none" strike="noStrike">
              <a:solidFill>
                <a:srgbClr val="4A4A4A"/>
              </a:solidFill>
              <a:highlight>
                <a:schemeClr val="lt1"/>
              </a:highlight>
              <a:latin typeface="Roboto"/>
              <a:ea typeface="Roboto"/>
              <a:cs typeface="Roboto"/>
              <a:sym typeface="Roboto"/>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7" name="Shape 2337"/>
        <p:cNvGrpSpPr/>
        <p:nvPr/>
      </p:nvGrpSpPr>
      <p:grpSpPr>
        <a:xfrm>
          <a:off x="0" y="0"/>
          <a:ext cx="0" cy="0"/>
          <a:chOff x="0" y="0"/>
          <a:chExt cx="0" cy="0"/>
        </a:xfrm>
      </p:grpSpPr>
      <p:sp>
        <p:nvSpPr>
          <p:cNvPr id="2338" name="Google Shape;2338;g2056e4bea95_0_216"/>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565656"/>
              </a:buClr>
              <a:buSzPts val="2800"/>
              <a:buNone/>
            </a:pPr>
            <a:r>
              <a:rPr lang="en-US"/>
              <a:t>Chapitre 1</a:t>
            </a:r>
            <a:endParaRPr/>
          </a:p>
        </p:txBody>
      </p:sp>
      <p:sp>
        <p:nvSpPr>
          <p:cNvPr id="2339" name="Google Shape;2339;g2056e4bea95_0_216"/>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565656"/>
              </a:buClr>
              <a:buSzPts val="2400"/>
              <a:buNone/>
            </a:pPr>
            <a:r>
              <a:rPr lang="en-US"/>
              <a:t>Gérer les états</a:t>
            </a:r>
            <a:endParaRPr/>
          </a:p>
        </p:txBody>
      </p:sp>
      <p:sp>
        <p:nvSpPr>
          <p:cNvPr id="2340" name="Google Shape;2340;g2056e4bea95_0_216"/>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330200" lvl="0" marL="457200" rtl="0" algn="l">
              <a:lnSpc>
                <a:spcPct val="115000"/>
              </a:lnSpc>
              <a:spcBef>
                <a:spcPts val="0"/>
              </a:spcBef>
              <a:spcAft>
                <a:spcPts val="0"/>
              </a:spcAft>
              <a:buClr>
                <a:srgbClr val="D1D1D1"/>
              </a:buClr>
              <a:buSzPts val="1600"/>
              <a:buFont typeface="Calibri"/>
              <a:buAutoNum type="arabicPeriod"/>
            </a:pPr>
            <a:r>
              <a:rPr lang="en-US">
                <a:solidFill>
                  <a:srgbClr val="D1D1D1"/>
                </a:solidFill>
              </a:rPr>
              <a:t>Stateful et stateless widgets</a:t>
            </a:r>
            <a:r>
              <a:rPr lang="en-US">
                <a:solidFill>
                  <a:srgbClr val="565656"/>
                </a:solidFill>
              </a:rPr>
              <a:t>		 	 	 		</a:t>
            </a:r>
            <a:endParaRPr>
              <a:solidFill>
                <a:srgbClr val="565656"/>
              </a:solidFill>
            </a:endParaRPr>
          </a:p>
          <a:p>
            <a:pPr indent="-330200" lvl="0" marL="457200" rtl="0" algn="l">
              <a:lnSpc>
                <a:spcPct val="115000"/>
              </a:lnSpc>
              <a:spcBef>
                <a:spcPts val="0"/>
              </a:spcBef>
              <a:spcAft>
                <a:spcPts val="0"/>
              </a:spcAft>
              <a:buClr>
                <a:srgbClr val="D1D1D1"/>
              </a:buClr>
              <a:buSzPts val="1600"/>
              <a:buFont typeface="Arial"/>
              <a:buAutoNum type="arabicPeriod"/>
            </a:pPr>
            <a:r>
              <a:rPr lang="en-US">
                <a:solidFill>
                  <a:srgbClr val="D1D1D1"/>
                </a:solidFill>
              </a:rPr>
              <a:t>Méthode setState()</a:t>
            </a:r>
            <a:r>
              <a:rPr b="1" lang="en-US">
                <a:solidFill>
                  <a:srgbClr val="565656"/>
                </a:solidFill>
              </a:rPr>
              <a:t> </a:t>
            </a:r>
            <a:endParaRPr>
              <a:solidFill>
                <a:srgbClr val="D1D1D1"/>
              </a:solidFill>
            </a:endParaRPr>
          </a:p>
          <a:p>
            <a:pPr indent="-330200" lvl="0" marL="457200" rtl="0" algn="l">
              <a:lnSpc>
                <a:spcPct val="115000"/>
              </a:lnSpc>
              <a:spcBef>
                <a:spcPts val="0"/>
              </a:spcBef>
              <a:spcAft>
                <a:spcPts val="0"/>
              </a:spcAft>
              <a:buClr>
                <a:schemeClr val="lt2"/>
              </a:buClr>
              <a:buSzPts val="1600"/>
              <a:buFont typeface="Arial"/>
              <a:buAutoNum type="arabicPeriod"/>
            </a:pPr>
            <a:r>
              <a:rPr b="1" lang="en-US">
                <a:solidFill>
                  <a:srgbClr val="565656"/>
                </a:solidFill>
              </a:rPr>
              <a:t>Widget interactif </a:t>
            </a:r>
            <a:endParaRPr>
              <a:solidFill>
                <a:srgbClr val="D1D1D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4" name="Shape 2344"/>
        <p:cNvGrpSpPr/>
        <p:nvPr/>
      </p:nvGrpSpPr>
      <p:grpSpPr>
        <a:xfrm>
          <a:off x="0" y="0"/>
          <a:ext cx="0" cy="0"/>
          <a:chOff x="0" y="0"/>
          <a:chExt cx="0" cy="0"/>
        </a:xfrm>
      </p:grpSpPr>
      <p:sp>
        <p:nvSpPr>
          <p:cNvPr id="2345" name="Google Shape;2345;g2056e4bea95_0_222"/>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346" name="Google Shape;2346;g2056e4bea95_0_222"/>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fontScale="92500" lnSpcReduction="20000"/>
          </a:bodyPr>
          <a:lstStyle/>
          <a:p>
            <a:pPr indent="0" lvl="0" marL="0" rtl="0" algn="l">
              <a:lnSpc>
                <a:spcPct val="115000"/>
              </a:lnSpc>
              <a:spcBef>
                <a:spcPts val="0"/>
              </a:spcBef>
              <a:spcAft>
                <a:spcPts val="0"/>
              </a:spcAft>
              <a:buClr>
                <a:schemeClr val="dk1"/>
              </a:buClr>
              <a:buSzPct val="68750"/>
              <a:buNone/>
            </a:pPr>
            <a:r>
              <a:rPr lang="en-US"/>
              <a:t>Widget interactif </a:t>
            </a:r>
            <a:endParaRPr/>
          </a:p>
        </p:txBody>
      </p:sp>
      <p:sp>
        <p:nvSpPr>
          <p:cNvPr id="2347" name="Google Shape;2347;g2056e4bea95_0_222"/>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565656"/>
              </a:buClr>
              <a:buSzPct val="100000"/>
              <a:buFont typeface="Calibri"/>
              <a:buNone/>
            </a:pPr>
            <a:r>
              <a:rPr lang="en-US"/>
              <a:t>01 - </a:t>
            </a:r>
            <a:r>
              <a:rPr lang="en-US" sz="2400"/>
              <a:t>Gérer les états</a:t>
            </a:r>
            <a:endParaRPr b="1" sz="2000">
              <a:solidFill>
                <a:srgbClr val="565656"/>
              </a:solidFill>
            </a:endParaRPr>
          </a:p>
        </p:txBody>
      </p:sp>
      <p:sp>
        <p:nvSpPr>
          <p:cNvPr id="2348" name="Google Shape;2348;g2056e4bea95_0_222"/>
          <p:cNvSpPr txBox="1"/>
          <p:nvPr>
            <p:ph idx="2" type="body"/>
          </p:nvPr>
        </p:nvSpPr>
        <p:spPr>
          <a:xfrm>
            <a:off x="179999" y="72576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rPr lang="en-US"/>
              <a:t>Widget interactif </a:t>
            </a:r>
            <a:endParaRPr/>
          </a:p>
        </p:txBody>
      </p:sp>
      <p:sp>
        <p:nvSpPr>
          <p:cNvPr id="2349" name="Google Shape;2349;g2056e4bea95_0_222"/>
          <p:cNvSpPr txBox="1"/>
          <p:nvPr/>
        </p:nvSpPr>
        <p:spPr>
          <a:xfrm>
            <a:off x="754800" y="2065150"/>
            <a:ext cx="6874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350" name="Google Shape;2350;g2056e4bea95_0_222"/>
          <p:cNvSpPr txBox="1"/>
          <p:nvPr/>
        </p:nvSpPr>
        <p:spPr>
          <a:xfrm>
            <a:off x="796250" y="1921450"/>
            <a:ext cx="10316100" cy="3792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Flutter propose une variété de boutons et de widgets interactifs similaires.</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 La plupart de ces widgets implémentent les directives de conception matérielle, qui définissent un ensemble de composants avec une interface utilisateur avisée.</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Vous pouvez utiliser </a:t>
            </a:r>
            <a:r>
              <a:rPr b="1" i="0" lang="en-US" sz="1350" u="none" cap="none" strike="noStrike">
                <a:solidFill>
                  <a:schemeClr val="dk1"/>
                </a:solidFill>
                <a:highlight>
                  <a:schemeClr val="lt1"/>
                </a:highlight>
                <a:latin typeface="Arial"/>
                <a:ea typeface="Arial"/>
                <a:cs typeface="Arial"/>
                <a:sym typeface="Arial"/>
              </a:rPr>
              <a:t>GestureDetector :</a:t>
            </a:r>
            <a:endParaRPr b="1"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15000"/>
              </a:lnSpc>
              <a:spcBef>
                <a:spcPts val="120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Pour créer de l'interactivité dans n'importe quel widget personnalisé. </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Vous pouvez trouver des exemples de GestureDetector dans l'état Gestion (state management).</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350" u="none" cap="none" strike="noStrike">
                <a:solidFill>
                  <a:schemeClr val="dk1"/>
                </a:solidFill>
                <a:highlight>
                  <a:srgbClr val="D4EDDA"/>
                </a:highlight>
                <a:latin typeface="Arial"/>
                <a:ea typeface="Arial"/>
                <a:cs typeface="Arial"/>
                <a:sym typeface="Arial"/>
              </a:rPr>
              <a:t> </a:t>
            </a:r>
            <a:endParaRPr b="0" i="0" sz="1350" u="none" cap="none" strike="noStrike">
              <a:solidFill>
                <a:schemeClr val="dk1"/>
              </a:solidFill>
              <a:highlight>
                <a:srgbClr val="D4EDDA"/>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Lorsque vous avez besoin d'interactivité, il est plus simple d'utiliser l'un des widgets préfabriqués. Voici une liste partielle :</a:t>
            </a:r>
            <a:endParaRPr b="0" i="0" sz="1350" u="none" cap="none" strike="noStrike">
              <a:solidFill>
                <a:schemeClr val="dk1"/>
              </a:solidFill>
              <a:highlight>
                <a:schemeClr val="lt1"/>
              </a:highlight>
              <a:latin typeface="Arial"/>
              <a:ea typeface="Arial"/>
              <a:cs typeface="Arial"/>
              <a:sym typeface="Arial"/>
            </a:endParaRPr>
          </a:p>
          <a:p>
            <a:pPr indent="0" lvl="0" marL="0" marR="0" rtl="0" algn="l">
              <a:lnSpc>
                <a:spcPct val="120000"/>
              </a:lnSpc>
              <a:spcBef>
                <a:spcPts val="1400"/>
              </a:spcBef>
              <a:spcAft>
                <a:spcPts val="0"/>
              </a:spcAft>
              <a:buClr>
                <a:schemeClr val="dk1"/>
              </a:buClr>
              <a:buSzPts val="1100"/>
              <a:buFont typeface="Arial"/>
              <a:buNone/>
            </a:pPr>
            <a:r>
              <a:rPr b="0" i="0" lang="en-US" sz="1350" u="none" cap="none" strike="noStrike">
                <a:solidFill>
                  <a:schemeClr val="dk1"/>
                </a:solidFill>
                <a:highlight>
                  <a:schemeClr val="lt1"/>
                </a:highlight>
                <a:latin typeface="Arial"/>
                <a:ea typeface="Arial"/>
                <a:cs typeface="Arial"/>
                <a:sym typeface="Arial"/>
              </a:rPr>
              <a:t>Les Widgets standards</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15000"/>
              </a:lnSpc>
              <a:spcBef>
                <a:spcPts val="400"/>
              </a:spcBef>
              <a:spcAft>
                <a:spcPts val="0"/>
              </a:spcAft>
              <a:buClr>
                <a:schemeClr val="dk1"/>
              </a:buClr>
              <a:buSzPts val="1350"/>
              <a:buFont typeface="Arial"/>
              <a:buChar char="●"/>
            </a:pPr>
            <a:r>
              <a:rPr b="1" i="0" lang="en-US" sz="1350" u="none" cap="none" strike="noStrike">
                <a:solidFill>
                  <a:schemeClr val="dk1"/>
                </a:solidFill>
                <a:highlight>
                  <a:schemeClr val="lt1"/>
                </a:highlight>
                <a:latin typeface="Arial"/>
                <a:ea typeface="Arial"/>
                <a:cs typeface="Arial"/>
                <a:sym typeface="Arial"/>
              </a:rPr>
              <a:t>Form</a:t>
            </a:r>
            <a:endParaRPr b="1"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15000"/>
              </a:lnSpc>
              <a:spcBef>
                <a:spcPts val="0"/>
              </a:spcBef>
              <a:spcAft>
                <a:spcPts val="0"/>
              </a:spcAft>
              <a:buClr>
                <a:schemeClr val="dk1"/>
              </a:buClr>
              <a:buSzPts val="1350"/>
              <a:buFont typeface="Arial"/>
              <a:buChar char="●"/>
            </a:pPr>
            <a:r>
              <a:rPr b="1" i="0" lang="en-US" sz="1350" u="none" cap="none" strike="noStrike">
                <a:solidFill>
                  <a:schemeClr val="dk1"/>
                </a:solidFill>
                <a:highlight>
                  <a:schemeClr val="lt1"/>
                </a:highlight>
                <a:latin typeface="Arial"/>
                <a:ea typeface="Arial"/>
                <a:cs typeface="Arial"/>
                <a:sym typeface="Arial"/>
              </a:rPr>
              <a:t>FormField</a:t>
            </a:r>
            <a:endParaRPr b="1" i="0" sz="1350" u="none" cap="none" strike="noStrike">
              <a:solidFill>
                <a:schemeClr val="dk1"/>
              </a:solidFill>
              <a:latin typeface="Arial"/>
              <a:ea typeface="Arial"/>
              <a:cs typeface="Arial"/>
              <a:sym typeface="Arial"/>
            </a:endParaRPr>
          </a:p>
        </p:txBody>
      </p:sp>
      <p:grpSp>
        <p:nvGrpSpPr>
          <p:cNvPr id="2351" name="Google Shape;2351;g2056e4bea95_0_222"/>
          <p:cNvGrpSpPr/>
          <p:nvPr/>
        </p:nvGrpSpPr>
        <p:grpSpPr>
          <a:xfrm>
            <a:off x="3560316" y="5134768"/>
            <a:ext cx="7552033" cy="1178280"/>
            <a:chOff x="-1" y="-2"/>
            <a:chExt cx="7552033" cy="1178280"/>
          </a:xfrm>
        </p:grpSpPr>
        <p:grpSp>
          <p:nvGrpSpPr>
            <p:cNvPr id="2352" name="Google Shape;2352;g2056e4bea95_0_222"/>
            <p:cNvGrpSpPr/>
            <p:nvPr/>
          </p:nvGrpSpPr>
          <p:grpSpPr>
            <a:xfrm>
              <a:off x="-1" y="-2"/>
              <a:ext cx="7552033" cy="1178280"/>
              <a:chOff x="-1" y="-1"/>
              <a:chExt cx="7552033" cy="1178280"/>
            </a:xfrm>
          </p:grpSpPr>
          <p:sp>
            <p:nvSpPr>
              <p:cNvPr id="2353" name="Google Shape;2353;g2056e4bea95_0_222"/>
              <p:cNvSpPr txBox="1"/>
              <p:nvPr/>
            </p:nvSpPr>
            <p:spPr>
              <a:xfrm>
                <a:off x="694217" y="189961"/>
                <a:ext cx="1059000" cy="193800"/>
              </a:xfrm>
              <a:prstGeom prst="rect">
                <a:avLst/>
              </a:prstGeom>
              <a:noFill/>
              <a:ln>
                <a:noFill/>
              </a:ln>
            </p:spPr>
            <p:txBody>
              <a:bodyPr anchorCtr="0" anchor="b" bIns="0" lIns="0" spcFirstLastPara="1" rIns="0" wrap="square" tIns="0">
                <a:spAutoFit/>
              </a:bodyPr>
              <a:lstStyle/>
              <a:p>
                <a:pPr indent="0" lvl="0" marL="0" marR="0" rtl="0" algn="l">
                  <a:lnSpc>
                    <a:spcPct val="90000"/>
                  </a:lnSpc>
                  <a:spcBef>
                    <a:spcPts val="0"/>
                  </a:spcBef>
                  <a:spcAft>
                    <a:spcPts val="0"/>
                  </a:spcAft>
                  <a:buClr>
                    <a:srgbClr val="565656"/>
                  </a:buClr>
                  <a:buSzPts val="1400"/>
                  <a:buFont typeface="Calibri"/>
                  <a:buNone/>
                </a:pPr>
                <a:r>
                  <a:rPr b="1" i="0" lang="en-US" sz="1400" u="none" cap="none" strike="noStrike">
                    <a:solidFill>
                      <a:srgbClr val="565656"/>
                    </a:solidFill>
                    <a:latin typeface="Calibri"/>
                    <a:ea typeface="Calibri"/>
                    <a:cs typeface="Calibri"/>
                    <a:sym typeface="Calibri"/>
                  </a:rPr>
                  <a:t>Remarque</a:t>
                </a:r>
                <a:endParaRPr b="0" i="0" sz="1400" u="none" cap="none" strike="noStrike">
                  <a:solidFill>
                    <a:srgbClr val="000000"/>
                  </a:solidFill>
                  <a:latin typeface="Arial"/>
                  <a:ea typeface="Arial"/>
                  <a:cs typeface="Arial"/>
                  <a:sym typeface="Arial"/>
                </a:endParaRPr>
              </a:p>
            </p:txBody>
          </p:sp>
          <p:grpSp>
            <p:nvGrpSpPr>
              <p:cNvPr id="2354" name="Google Shape;2354;g2056e4bea95_0_222"/>
              <p:cNvGrpSpPr/>
              <p:nvPr/>
            </p:nvGrpSpPr>
            <p:grpSpPr>
              <a:xfrm>
                <a:off x="352032" y="386279"/>
                <a:ext cx="7200000" cy="792000"/>
                <a:chOff x="0" y="-1"/>
                <a:chExt cx="7200000" cy="792000"/>
              </a:xfrm>
            </p:grpSpPr>
            <p:sp>
              <p:nvSpPr>
                <p:cNvPr id="2355" name="Google Shape;2355;g2056e4bea95_0_222"/>
                <p:cNvSpPr/>
                <p:nvPr/>
              </p:nvSpPr>
              <p:spPr>
                <a:xfrm>
                  <a:off x="0" y="-1"/>
                  <a:ext cx="7200000" cy="792000"/>
                </a:xfrm>
                <a:prstGeom prst="rect">
                  <a:avLst/>
                </a:prstGeom>
                <a:solidFill>
                  <a:srgbClr val="F2F2F2"/>
                </a:solidFill>
                <a:ln cap="flat" cmpd="sng" w="28575">
                  <a:solidFill>
                    <a:srgbClr val="565656"/>
                  </a:solidFill>
                  <a:prstDash val="solid"/>
                  <a:miter lim="800000"/>
                  <a:headEnd len="sm" w="sm" type="none"/>
                  <a:tailEnd len="sm" w="sm" type="none"/>
                </a:ln>
              </p:spPr>
              <p:txBody>
                <a:bodyPr anchorCtr="0" anchor="b" bIns="45700" lIns="45700" spcFirstLastPara="1" rIns="45700" wrap="square" tIns="45700">
                  <a:noAutofit/>
                </a:bodyPr>
                <a:lstStyle/>
                <a:p>
                  <a:pPr indent="0" lvl="0" marL="0" marR="0" rtl="0" algn="just">
                    <a:lnSpc>
                      <a:spcPct val="88888"/>
                    </a:lnSpc>
                    <a:spcBef>
                      <a:spcPts val="0"/>
                    </a:spcBef>
                    <a:spcAft>
                      <a:spcPts val="0"/>
                    </a:spcAft>
                    <a:buClr>
                      <a:srgbClr val="565656"/>
                    </a:buClr>
                    <a:buSzPts val="1800"/>
                    <a:buFont typeface="Calibri"/>
                    <a:buNone/>
                  </a:pPr>
                  <a:r>
                    <a:t/>
                  </a:r>
                  <a:endParaRPr b="0" i="0" sz="1800" u="none" cap="none" strike="noStrike">
                    <a:solidFill>
                      <a:srgbClr val="565656"/>
                    </a:solidFill>
                    <a:latin typeface="Calibri"/>
                    <a:ea typeface="Calibri"/>
                    <a:cs typeface="Calibri"/>
                    <a:sym typeface="Calibri"/>
                  </a:endParaRPr>
                </a:p>
              </p:txBody>
            </p:sp>
            <p:sp>
              <p:nvSpPr>
                <p:cNvPr id="2356" name="Google Shape;2356;g2056e4bea95_0_222"/>
                <p:cNvSpPr txBox="1"/>
                <p:nvPr/>
              </p:nvSpPr>
              <p:spPr>
                <a:xfrm>
                  <a:off x="194287" y="225652"/>
                  <a:ext cx="6883500" cy="207900"/>
                </a:xfrm>
                <a:prstGeom prst="rect">
                  <a:avLst/>
                </a:prstGeom>
                <a:noFill/>
                <a:ln>
                  <a:noFill/>
                </a:ln>
              </p:spPr>
              <p:txBody>
                <a:bodyPr anchorCtr="0" anchor="b" bIns="0" lIns="0" spcFirstLastPara="1" rIns="0" wrap="square" tIns="0">
                  <a:spAutoFit/>
                </a:bodyPr>
                <a:lstStyle/>
                <a:p>
                  <a:pPr indent="-314325" lvl="0" marL="457200" marR="0" rtl="0" algn="l">
                    <a:lnSpc>
                      <a:spcPct val="115000"/>
                    </a:lnSpc>
                    <a:spcBef>
                      <a:spcPts val="0"/>
                    </a:spcBef>
                    <a:spcAft>
                      <a:spcPts val="0"/>
                    </a:spcAft>
                    <a:buClr>
                      <a:schemeClr val="dk1"/>
                    </a:buClr>
                    <a:buSzPts val="1350"/>
                    <a:buFont typeface="Arial"/>
                    <a:buChar char="●"/>
                  </a:pPr>
                  <a:r>
                    <a:rPr b="0" i="0" lang="en-US" sz="1350" u="none" cap="none" strike="noStrike">
                      <a:solidFill>
                        <a:schemeClr val="dk1"/>
                      </a:solidFill>
                      <a:highlight>
                        <a:srgbClr val="F2F2F2"/>
                      </a:highlight>
                      <a:latin typeface="Arial"/>
                      <a:ea typeface="Arial"/>
                      <a:cs typeface="Arial"/>
                      <a:sym typeface="Arial"/>
                    </a:rPr>
                    <a:t>Flutter fournit également un ensemble de widgets de style iOS appelés </a:t>
                  </a:r>
                  <a:r>
                    <a:rPr b="1" i="0" lang="en-US" sz="1350" u="none" cap="none" strike="noStrike">
                      <a:solidFill>
                        <a:schemeClr val="dk1"/>
                      </a:solidFill>
                      <a:highlight>
                        <a:srgbClr val="F2F2F2"/>
                      </a:highlight>
                      <a:latin typeface="Arial"/>
                      <a:ea typeface="Arial"/>
                      <a:cs typeface="Arial"/>
                      <a:sym typeface="Arial"/>
                    </a:rPr>
                    <a:t>Cupertino</a:t>
                  </a:r>
                  <a:r>
                    <a:rPr b="0" i="0" lang="en-US" sz="1350" u="none" cap="none" strike="noStrike">
                      <a:solidFill>
                        <a:schemeClr val="dk1"/>
                      </a:solidFill>
                      <a:highlight>
                        <a:srgbClr val="F2F2F2"/>
                      </a:highlight>
                      <a:latin typeface="Arial"/>
                      <a:ea typeface="Arial"/>
                      <a:cs typeface="Arial"/>
                      <a:sym typeface="Arial"/>
                    </a:rPr>
                    <a:t>.</a:t>
                  </a:r>
                  <a:endParaRPr b="0" i="0" sz="1350" u="none" cap="none" strike="noStrike">
                    <a:solidFill>
                      <a:schemeClr val="dk1"/>
                    </a:solidFill>
                    <a:highlight>
                      <a:srgbClr val="F2F2F2"/>
                    </a:highlight>
                    <a:latin typeface="Arial"/>
                    <a:ea typeface="Arial"/>
                    <a:cs typeface="Arial"/>
                    <a:sym typeface="Arial"/>
                  </a:endParaRPr>
                </a:p>
              </p:txBody>
            </p:sp>
          </p:grpSp>
          <p:sp>
            <p:nvSpPr>
              <p:cNvPr id="2357" name="Google Shape;2357;g2056e4bea95_0_222"/>
              <p:cNvSpPr/>
              <p:nvPr/>
            </p:nvSpPr>
            <p:spPr>
              <a:xfrm>
                <a:off x="-1" y="-1"/>
                <a:ext cx="648000" cy="648000"/>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descr="Graphique 8" id="2358" name="Google Shape;2358;g2056e4bea95_0_222"/>
            <p:cNvPicPr preferRelativeResize="0"/>
            <p:nvPr/>
          </p:nvPicPr>
          <p:blipFill rotWithShape="1">
            <a:blip r:embed="rId4">
              <a:alphaModFix/>
            </a:blip>
            <a:srcRect b="0" l="0" r="0" t="0"/>
            <a:stretch/>
          </p:blipFill>
          <p:spPr>
            <a:xfrm>
              <a:off x="67702" y="83454"/>
              <a:ext cx="580298" cy="576000"/>
            </a:xfrm>
            <a:prstGeom prst="rect">
              <a:avLst/>
            </a:prstGeom>
            <a:noFill/>
            <a:ln>
              <a:noFill/>
            </a:ln>
          </p:spPr>
        </p:pic>
      </p:gr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2" name="Shape 2362"/>
        <p:cNvGrpSpPr/>
        <p:nvPr/>
      </p:nvGrpSpPr>
      <p:grpSpPr>
        <a:xfrm>
          <a:off x="0" y="0"/>
          <a:ext cx="0" cy="0"/>
          <a:chOff x="0" y="0"/>
          <a:chExt cx="0" cy="0"/>
        </a:xfrm>
      </p:grpSpPr>
      <p:sp>
        <p:nvSpPr>
          <p:cNvPr id="2363" name="Google Shape;2363;g2056e4bea95_0_229"/>
          <p:cNvSpPr txBox="1"/>
          <p:nvPr>
            <p:ph idx="1"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342900" rtl="0" algn="l">
              <a:lnSpc>
                <a:spcPct val="115000"/>
              </a:lnSpc>
              <a:spcBef>
                <a:spcPts val="0"/>
              </a:spcBef>
              <a:spcAft>
                <a:spcPts val="0"/>
              </a:spcAft>
              <a:buSzPts val="1600"/>
              <a:buNone/>
            </a:pPr>
            <a:r>
              <a:t/>
            </a:r>
            <a:endParaRPr/>
          </a:p>
          <a:p>
            <a:pPr indent="-342900" lvl="0" marL="342900" marR="0" rtl="0" algn="l">
              <a:lnSpc>
                <a:spcPct val="115000"/>
              </a:lnSpc>
              <a:spcBef>
                <a:spcPts val="0"/>
              </a:spcBef>
              <a:spcAft>
                <a:spcPts val="0"/>
              </a:spcAft>
              <a:buClr>
                <a:schemeClr val="dk1"/>
              </a:buClr>
              <a:buSzPts val="1600"/>
              <a:buChar char="•"/>
            </a:pPr>
            <a:r>
              <a:rPr lang="en-US">
                <a:solidFill>
                  <a:schemeClr val="dk1"/>
                </a:solidFill>
              </a:rPr>
              <a:t>La navigation entre deux écrans : MaterialPageRoute, méthodes push() et pop() </a:t>
            </a:r>
            <a:endParaRPr>
              <a:solidFill>
                <a:schemeClr val="dk1"/>
              </a:solidFill>
            </a:endParaRPr>
          </a:p>
          <a:p>
            <a:pPr indent="-311150" lvl="0" marL="342900" marR="0" rtl="0" algn="l">
              <a:lnSpc>
                <a:spcPct val="115000"/>
              </a:lnSpc>
              <a:spcBef>
                <a:spcPts val="0"/>
              </a:spcBef>
              <a:spcAft>
                <a:spcPts val="0"/>
              </a:spcAft>
              <a:buClr>
                <a:schemeClr val="dk1"/>
              </a:buClr>
              <a:buSzPts val="1100"/>
              <a:buFont typeface="Calibri"/>
              <a:buChar char="•"/>
            </a:pPr>
            <a:r>
              <a:rPr lang="en-US">
                <a:solidFill>
                  <a:schemeClr val="dk1"/>
                </a:solidFill>
              </a:rPr>
              <a:t>La création d’une nouvelle route </a:t>
            </a:r>
            <a:endParaRPr>
              <a:solidFill>
                <a:schemeClr val="dk1"/>
              </a:solidFill>
            </a:endParaRPr>
          </a:p>
        </p:txBody>
      </p:sp>
      <p:sp>
        <p:nvSpPr>
          <p:cNvPr id="2364" name="Google Shape;2364;g2056e4bea95_0_229"/>
          <p:cNvSpPr txBox="1"/>
          <p:nvPr>
            <p:ph idx="2" type="body"/>
          </p:nvPr>
        </p:nvSpPr>
        <p:spPr>
          <a:xfrm>
            <a:off x="8480683" y="6132986"/>
            <a:ext cx="1689300" cy="7200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2400"/>
              <a:buNone/>
            </a:pPr>
            <a:r>
              <a:rPr lang="en-US"/>
              <a:t>02 heures</a:t>
            </a:r>
            <a:endParaRPr b="1" sz="2400">
              <a:solidFill>
                <a:srgbClr val="FFFFFF"/>
              </a:solidFill>
            </a:endParaRPr>
          </a:p>
        </p:txBody>
      </p:sp>
      <p:sp>
        <p:nvSpPr>
          <p:cNvPr id="2365" name="Google Shape;2365;g2056e4bea95_0_229"/>
          <p:cNvSpPr txBox="1"/>
          <p:nvPr>
            <p:ph idx="3"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565656"/>
              </a:buClr>
              <a:buSzPts val="2800"/>
              <a:buNone/>
            </a:pPr>
            <a:r>
              <a:rPr lang="en-US"/>
              <a:t>Chapitre 2</a:t>
            </a:r>
            <a:endParaRPr b="1">
              <a:solidFill>
                <a:srgbClr val="565656"/>
              </a:solidFill>
            </a:endParaRPr>
          </a:p>
        </p:txBody>
      </p:sp>
      <p:sp>
        <p:nvSpPr>
          <p:cNvPr id="2366" name="Google Shape;2366;g2056e4bea95_0_229"/>
          <p:cNvSpPr txBox="1"/>
          <p:nvPr>
            <p:ph idx="4"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565656"/>
              </a:buClr>
              <a:buSzPts val="2400"/>
              <a:buNone/>
            </a:pPr>
            <a:r>
              <a:rPr lang="en-US"/>
              <a:t>Naviguer entre deux écrans</a:t>
            </a:r>
            <a:r>
              <a:rPr b="0" lang="en-US" sz="1100">
                <a:solidFill>
                  <a:schemeClr val="dk1"/>
                </a:solidFill>
              </a:rPr>
              <a:t> </a:t>
            </a:r>
            <a:endParaRPr b="1" sz="2400">
              <a:solidFill>
                <a:srgbClr val="565656"/>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0" name="Shape 2370"/>
        <p:cNvGrpSpPr/>
        <p:nvPr/>
      </p:nvGrpSpPr>
      <p:grpSpPr>
        <a:xfrm>
          <a:off x="0" y="0"/>
          <a:ext cx="0" cy="0"/>
          <a:chOff x="0" y="0"/>
          <a:chExt cx="0" cy="0"/>
        </a:xfrm>
      </p:grpSpPr>
      <p:sp>
        <p:nvSpPr>
          <p:cNvPr id="2371" name="Google Shape;2371;g2056e4bea95_0_236"/>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565656"/>
              </a:buClr>
              <a:buSzPts val="2800"/>
              <a:buNone/>
            </a:pPr>
            <a:r>
              <a:rPr lang="en-US"/>
              <a:t>Chapitre 2</a:t>
            </a:r>
            <a:endParaRPr/>
          </a:p>
        </p:txBody>
      </p:sp>
      <p:sp>
        <p:nvSpPr>
          <p:cNvPr id="2372" name="Google Shape;2372;g2056e4bea95_0_236"/>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565656"/>
              </a:buClr>
              <a:buSzPts val="2400"/>
              <a:buNone/>
            </a:pPr>
            <a:r>
              <a:rPr lang="en-US"/>
              <a:t>Naviguer entre deux écrans</a:t>
            </a:r>
            <a:r>
              <a:rPr b="0" lang="en-US" sz="1100">
                <a:solidFill>
                  <a:schemeClr val="dk1"/>
                </a:solidFill>
              </a:rPr>
              <a:t> </a:t>
            </a:r>
            <a:endParaRPr/>
          </a:p>
        </p:txBody>
      </p:sp>
      <p:sp>
        <p:nvSpPr>
          <p:cNvPr id="2373" name="Google Shape;2373;g2056e4bea95_0_236"/>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marR="0" rtl="0" algn="l">
              <a:lnSpc>
                <a:spcPct val="115000"/>
              </a:lnSpc>
              <a:spcBef>
                <a:spcPts val="0"/>
              </a:spcBef>
              <a:spcAft>
                <a:spcPts val="0"/>
              </a:spcAft>
              <a:buSzPts val="1600"/>
              <a:buNone/>
            </a:pPr>
            <a:r>
              <a:t/>
            </a:r>
            <a:endParaRPr>
              <a:solidFill>
                <a:srgbClr val="D1D1D1"/>
              </a:solidFill>
            </a:endParaRPr>
          </a:p>
          <a:p>
            <a:pPr indent="-330200" lvl="0" marL="457200" rtl="0" algn="l">
              <a:lnSpc>
                <a:spcPct val="115000"/>
              </a:lnSpc>
              <a:spcBef>
                <a:spcPts val="0"/>
              </a:spcBef>
              <a:spcAft>
                <a:spcPts val="0"/>
              </a:spcAft>
              <a:buClr>
                <a:schemeClr val="lt2"/>
              </a:buClr>
              <a:buSzPts val="1600"/>
              <a:buFont typeface="Calibri"/>
              <a:buAutoNum type="arabicPeriod"/>
            </a:pPr>
            <a:r>
              <a:rPr b="1" lang="en-US">
                <a:solidFill>
                  <a:srgbClr val="565656"/>
                </a:solidFill>
              </a:rPr>
              <a:t>Navigation entre deux écrans : MaterialPageRoute, méthodes push() et pop()</a:t>
            </a:r>
            <a:r>
              <a:rPr lang="en-US">
                <a:solidFill>
                  <a:srgbClr val="565656"/>
                </a:solidFill>
              </a:rPr>
              <a:t> </a:t>
            </a:r>
            <a:endParaRPr>
              <a:solidFill>
                <a:srgbClr val="565656"/>
              </a:solidFill>
            </a:endParaRPr>
          </a:p>
          <a:p>
            <a:pPr indent="-330200" lvl="0" marL="457200" rtl="0" algn="l">
              <a:lnSpc>
                <a:spcPct val="115000"/>
              </a:lnSpc>
              <a:spcBef>
                <a:spcPts val="0"/>
              </a:spcBef>
              <a:spcAft>
                <a:spcPts val="0"/>
              </a:spcAft>
              <a:buClr>
                <a:srgbClr val="D1D1D1"/>
              </a:buClr>
              <a:buSzPts val="1600"/>
              <a:buFont typeface="Calibri"/>
              <a:buAutoNum type="arabicPeriod"/>
            </a:pPr>
            <a:r>
              <a:rPr lang="en-US">
                <a:solidFill>
                  <a:srgbClr val="D1D1D1"/>
                </a:solidFill>
              </a:rPr>
              <a:t>Création d’une nouvelle route</a:t>
            </a:r>
            <a:r>
              <a:rPr lang="en-US">
                <a:solidFill>
                  <a:srgbClr val="565656"/>
                </a:solidFill>
              </a:rPr>
              <a:t> </a:t>
            </a:r>
            <a:endParaRPr>
              <a:solidFill>
                <a:srgbClr val="D1D1D1"/>
              </a:solidFill>
            </a:endParaRPr>
          </a:p>
          <a:p>
            <a:pPr indent="-241300" lvl="0" marL="342900" rtl="0" algn="l">
              <a:lnSpc>
                <a:spcPct val="100000"/>
              </a:lnSpc>
              <a:spcBef>
                <a:spcPts val="0"/>
              </a:spcBef>
              <a:spcAft>
                <a:spcPts val="0"/>
              </a:spcAft>
              <a:buClr>
                <a:srgbClr val="D0D0D0"/>
              </a:buClr>
              <a:buSzPts val="16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8" name="Shape 1568"/>
        <p:cNvGrpSpPr/>
        <p:nvPr/>
      </p:nvGrpSpPr>
      <p:grpSpPr>
        <a:xfrm>
          <a:off x="0" y="0"/>
          <a:ext cx="0" cy="0"/>
          <a:chOff x="0" y="0"/>
          <a:chExt cx="0" cy="0"/>
        </a:xfrm>
      </p:grpSpPr>
      <p:sp>
        <p:nvSpPr>
          <p:cNvPr id="1569" name="Google Shape;1569;g20504be5587_0_2342"/>
          <p:cNvSpPr txBox="1"/>
          <p:nvPr>
            <p:ph type="title"/>
          </p:nvPr>
        </p:nvSpPr>
        <p:spPr>
          <a:xfrm>
            <a:off x="180000" y="400050"/>
            <a:ext cx="5075100" cy="415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842"/>
              </a:buClr>
              <a:buSzPts val="2000"/>
              <a:buFont typeface="Calibri"/>
              <a:buNone/>
            </a:pPr>
            <a:r>
              <a:rPr lang="en-US"/>
              <a:t>01 - Introduire Cordova/ionic</a:t>
            </a:r>
            <a:endParaRPr/>
          </a:p>
        </p:txBody>
      </p:sp>
      <p:sp>
        <p:nvSpPr>
          <p:cNvPr id="1570" name="Google Shape;1570;g20504be5587_0_2342"/>
          <p:cNvSpPr txBox="1"/>
          <p:nvPr>
            <p:ph idx="1" type="body"/>
          </p:nvPr>
        </p:nvSpPr>
        <p:spPr>
          <a:xfrm>
            <a:off x="180000" y="725765"/>
            <a:ext cx="5075100" cy="44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842"/>
              </a:buClr>
              <a:buSzPts val="1600"/>
              <a:buNone/>
            </a:pPr>
            <a:r>
              <a:rPr lang="en-US"/>
              <a:t>Fonctionnement technique de Cordova</a:t>
            </a:r>
            <a:endParaRPr b="0">
              <a:solidFill>
                <a:srgbClr val="D0D0D0"/>
              </a:solidFill>
            </a:endParaRPr>
          </a:p>
          <a:p>
            <a:pPr indent="0" lvl="0" marL="0" rtl="0" algn="l">
              <a:lnSpc>
                <a:spcPct val="90000"/>
              </a:lnSpc>
              <a:spcBef>
                <a:spcPts val="0"/>
              </a:spcBef>
              <a:spcAft>
                <a:spcPts val="0"/>
              </a:spcAft>
              <a:buClr>
                <a:srgbClr val="007842"/>
              </a:buClr>
              <a:buSzPts val="1600"/>
              <a:buNone/>
            </a:pPr>
            <a:r>
              <a:t/>
            </a:r>
            <a:endParaRPr/>
          </a:p>
          <a:p>
            <a:pPr indent="0" lvl="0" marL="0" rtl="0" algn="l">
              <a:lnSpc>
                <a:spcPct val="90000"/>
              </a:lnSpc>
              <a:spcBef>
                <a:spcPts val="0"/>
              </a:spcBef>
              <a:spcAft>
                <a:spcPts val="0"/>
              </a:spcAft>
              <a:buClr>
                <a:srgbClr val="007842"/>
              </a:buClr>
              <a:buSzPts val="1600"/>
              <a:buNone/>
            </a:pPr>
            <a:r>
              <a:t/>
            </a:r>
            <a:endParaRPr/>
          </a:p>
        </p:txBody>
      </p:sp>
      <p:sp>
        <p:nvSpPr>
          <p:cNvPr id="1571" name="Google Shape;1571;g20504be5587_0_2342"/>
          <p:cNvSpPr txBox="1"/>
          <p:nvPr>
            <p:ph idx="2" type="body"/>
          </p:nvPr>
        </p:nvSpPr>
        <p:spPr>
          <a:xfrm>
            <a:off x="720000" y="1943056"/>
            <a:ext cx="10746600" cy="4515000"/>
          </a:xfrm>
          <a:prstGeom prst="rect">
            <a:avLst/>
          </a:prstGeom>
          <a:noFill/>
          <a:ln>
            <a:noFill/>
          </a:ln>
        </p:spPr>
        <p:txBody>
          <a:bodyPr anchorCtr="0" anchor="t" bIns="45700" lIns="91425" spcFirstLastPara="1" rIns="91425" wrap="square" tIns="45700">
            <a:noAutofit/>
          </a:bodyPr>
          <a:lstStyle/>
          <a:p>
            <a:pPr indent="0" lvl="0" marL="457200" rtl="0" algn="just">
              <a:lnSpc>
                <a:spcPct val="133333"/>
              </a:lnSpc>
              <a:spcBef>
                <a:spcPts val="0"/>
              </a:spcBef>
              <a:spcAft>
                <a:spcPts val="0"/>
              </a:spcAft>
              <a:buSzPts val="1200"/>
              <a:buNone/>
            </a:pPr>
            <a:r>
              <a:t/>
            </a:r>
            <a:endParaRPr sz="1350">
              <a:solidFill>
                <a:schemeClr val="dk1"/>
              </a:solidFill>
              <a:highlight>
                <a:schemeClr val="lt1"/>
              </a:highlight>
              <a:latin typeface="Arial"/>
              <a:ea typeface="Arial"/>
              <a:cs typeface="Arial"/>
              <a:sym typeface="Arial"/>
            </a:endParaRPr>
          </a:p>
          <a:p>
            <a:pPr indent="0" lvl="0" marL="0" rtl="0" algn="just">
              <a:lnSpc>
                <a:spcPct val="133333"/>
              </a:lnSpc>
              <a:spcBef>
                <a:spcPts val="0"/>
              </a:spcBef>
              <a:spcAft>
                <a:spcPts val="0"/>
              </a:spcAft>
              <a:buSzPts val="1200"/>
              <a:buNone/>
            </a:pPr>
            <a:r>
              <a:t/>
            </a:r>
            <a:endParaRPr sz="1350">
              <a:solidFill>
                <a:schemeClr val="dk1"/>
              </a:solidFill>
              <a:highlight>
                <a:schemeClr val="lt1"/>
              </a:highlight>
              <a:latin typeface="Arial"/>
              <a:ea typeface="Arial"/>
              <a:cs typeface="Arial"/>
              <a:sym typeface="Arial"/>
            </a:endParaRPr>
          </a:p>
          <a:p>
            <a:pPr indent="-314325" lvl="0" marL="457200" rtl="0" algn="just">
              <a:lnSpc>
                <a:spcPct val="133333"/>
              </a:lnSpc>
              <a:spcBef>
                <a:spcPts val="0"/>
              </a:spcBef>
              <a:spcAft>
                <a:spcPts val="0"/>
              </a:spcAft>
              <a:buClr>
                <a:schemeClr val="dk1"/>
              </a:buClr>
              <a:buSzPts val="1350"/>
              <a:buFont typeface="Arial"/>
              <a:buChar char="●"/>
            </a:pPr>
            <a:r>
              <a:rPr lang="en-US" sz="1350">
                <a:solidFill>
                  <a:schemeClr val="dk1"/>
                </a:solidFill>
                <a:highlight>
                  <a:schemeClr val="lt1"/>
                </a:highlight>
                <a:latin typeface="Arial"/>
                <a:ea typeface="Arial"/>
                <a:cs typeface="Arial"/>
                <a:sym typeface="Arial"/>
              </a:rPr>
              <a:t>L’application est développée via technologie du WEB</a:t>
            </a:r>
            <a:endParaRPr sz="1350">
              <a:solidFill>
                <a:schemeClr val="dk1"/>
              </a:solidFill>
              <a:highlight>
                <a:schemeClr val="lt1"/>
              </a:highlight>
              <a:latin typeface="Arial"/>
              <a:ea typeface="Arial"/>
              <a:cs typeface="Arial"/>
              <a:sym typeface="Arial"/>
            </a:endParaRPr>
          </a:p>
          <a:p>
            <a:pPr indent="0" lvl="0" marL="457200" rtl="0" algn="just">
              <a:lnSpc>
                <a:spcPct val="133333"/>
              </a:lnSpc>
              <a:spcBef>
                <a:spcPts val="0"/>
              </a:spcBef>
              <a:spcAft>
                <a:spcPts val="0"/>
              </a:spcAft>
              <a:buSzPts val="1200"/>
              <a:buNone/>
            </a:pPr>
            <a:r>
              <a:rPr lang="en-US" sz="1350">
                <a:solidFill>
                  <a:schemeClr val="dk1"/>
                </a:solidFill>
                <a:highlight>
                  <a:schemeClr val="lt1"/>
                </a:highlight>
                <a:latin typeface="Arial"/>
                <a:ea typeface="Arial"/>
                <a:cs typeface="Arial"/>
                <a:sym typeface="Arial"/>
              </a:rPr>
              <a:t>(HTML, CSS et JavaScript).</a:t>
            </a:r>
            <a:endParaRPr sz="1350">
              <a:solidFill>
                <a:schemeClr val="dk1"/>
              </a:solidFill>
              <a:highlight>
                <a:schemeClr val="lt1"/>
              </a:highlight>
              <a:latin typeface="Arial"/>
              <a:ea typeface="Arial"/>
              <a:cs typeface="Arial"/>
              <a:sym typeface="Arial"/>
            </a:endParaRPr>
          </a:p>
          <a:p>
            <a:pPr indent="-314325" lvl="0" marL="457200" rtl="0" algn="just">
              <a:lnSpc>
                <a:spcPct val="133333"/>
              </a:lnSpc>
              <a:spcBef>
                <a:spcPts val="0"/>
              </a:spcBef>
              <a:spcAft>
                <a:spcPts val="0"/>
              </a:spcAft>
              <a:buClr>
                <a:schemeClr val="dk1"/>
              </a:buClr>
              <a:buSzPts val="1350"/>
              <a:buFont typeface="Arial"/>
              <a:buChar char="●"/>
            </a:pPr>
            <a:r>
              <a:rPr lang="en-US" sz="1350">
                <a:solidFill>
                  <a:schemeClr val="dk1"/>
                </a:solidFill>
                <a:highlight>
                  <a:schemeClr val="lt1"/>
                </a:highlight>
                <a:latin typeface="Arial"/>
                <a:ea typeface="Arial"/>
                <a:cs typeface="Arial"/>
                <a:sym typeface="Arial"/>
              </a:rPr>
              <a:t>Cordova est une API javascript, elle rend le code cohérent </a:t>
            </a:r>
            <a:endParaRPr sz="1350">
              <a:solidFill>
                <a:schemeClr val="dk1"/>
              </a:solidFill>
              <a:highlight>
                <a:schemeClr val="lt1"/>
              </a:highlight>
              <a:latin typeface="Arial"/>
              <a:ea typeface="Arial"/>
              <a:cs typeface="Arial"/>
              <a:sym typeface="Arial"/>
            </a:endParaRPr>
          </a:p>
          <a:p>
            <a:pPr indent="0" lvl="0" marL="457200" rtl="0" algn="just">
              <a:lnSpc>
                <a:spcPct val="133333"/>
              </a:lnSpc>
              <a:spcBef>
                <a:spcPts val="0"/>
              </a:spcBef>
              <a:spcAft>
                <a:spcPts val="0"/>
              </a:spcAft>
              <a:buSzPts val="1200"/>
              <a:buNone/>
            </a:pPr>
            <a:r>
              <a:rPr lang="en-US" sz="1350">
                <a:solidFill>
                  <a:schemeClr val="dk1"/>
                </a:solidFill>
                <a:highlight>
                  <a:schemeClr val="lt1"/>
                </a:highlight>
                <a:latin typeface="Arial"/>
                <a:ea typeface="Arial"/>
                <a:cs typeface="Arial"/>
                <a:sym typeface="Arial"/>
              </a:rPr>
              <a:t>  pour la plateforme ciblée.</a:t>
            </a:r>
            <a:endParaRPr sz="1350">
              <a:solidFill>
                <a:schemeClr val="dk1"/>
              </a:solidFill>
              <a:highlight>
                <a:schemeClr val="lt1"/>
              </a:highlight>
              <a:latin typeface="Arial"/>
              <a:ea typeface="Arial"/>
              <a:cs typeface="Arial"/>
              <a:sym typeface="Arial"/>
            </a:endParaRPr>
          </a:p>
          <a:p>
            <a:pPr indent="-314325" lvl="0" marL="457200" rtl="0" algn="just">
              <a:lnSpc>
                <a:spcPct val="133333"/>
              </a:lnSpc>
              <a:spcBef>
                <a:spcPts val="0"/>
              </a:spcBef>
              <a:spcAft>
                <a:spcPts val="0"/>
              </a:spcAft>
              <a:buClr>
                <a:schemeClr val="dk1"/>
              </a:buClr>
              <a:buSzPts val="1350"/>
              <a:buFont typeface="Arial"/>
              <a:buChar char="●"/>
            </a:pPr>
            <a:r>
              <a:rPr lang="en-US" sz="1350">
                <a:solidFill>
                  <a:schemeClr val="dk1"/>
                </a:solidFill>
                <a:highlight>
                  <a:schemeClr val="lt1"/>
                </a:highlight>
                <a:latin typeface="Arial"/>
                <a:ea typeface="Arial"/>
                <a:cs typeface="Arial"/>
                <a:sym typeface="Arial"/>
              </a:rPr>
              <a:t>L’application est intégrée via une webview.</a:t>
            </a:r>
            <a:endParaRPr sz="1350">
              <a:solidFill>
                <a:schemeClr val="dk1"/>
              </a:solidFill>
              <a:highlight>
                <a:schemeClr val="lt1"/>
              </a:highlight>
              <a:latin typeface="Arial"/>
              <a:ea typeface="Arial"/>
              <a:cs typeface="Arial"/>
              <a:sym typeface="Arial"/>
            </a:endParaRPr>
          </a:p>
          <a:p>
            <a:pPr indent="-314325" lvl="0" marL="457200" rtl="0" algn="just">
              <a:lnSpc>
                <a:spcPct val="133333"/>
              </a:lnSpc>
              <a:spcBef>
                <a:spcPts val="0"/>
              </a:spcBef>
              <a:spcAft>
                <a:spcPts val="0"/>
              </a:spcAft>
              <a:buClr>
                <a:schemeClr val="dk1"/>
              </a:buClr>
              <a:buSzPts val="1350"/>
              <a:buFont typeface="Arial"/>
              <a:buChar char="●"/>
            </a:pPr>
            <a:r>
              <a:rPr lang="en-US" sz="1350">
                <a:solidFill>
                  <a:schemeClr val="dk1"/>
                </a:solidFill>
                <a:highlight>
                  <a:schemeClr val="lt1"/>
                </a:highlight>
                <a:latin typeface="Arial"/>
                <a:ea typeface="Arial"/>
                <a:cs typeface="Arial"/>
                <a:sym typeface="Arial"/>
              </a:rPr>
              <a:t>Les bonnes classes appellent les OS ciblés.</a:t>
            </a:r>
            <a:endParaRPr/>
          </a:p>
        </p:txBody>
      </p:sp>
      <p:sp>
        <p:nvSpPr>
          <p:cNvPr id="1572" name="Google Shape;1572;g20504be5587_0_2342"/>
          <p:cNvSpPr txBox="1"/>
          <p:nvPr>
            <p:ph idx="3" type="body"/>
          </p:nvPr>
        </p:nvSpPr>
        <p:spPr>
          <a:xfrm>
            <a:off x="720000" y="1616658"/>
            <a:ext cx="10746600" cy="3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842"/>
              </a:buClr>
              <a:buSzPts val="1600"/>
              <a:buNone/>
            </a:pPr>
            <a:r>
              <a:rPr lang="en-US"/>
              <a:t> Principe de fonctionnement  </a:t>
            </a:r>
            <a:endParaRPr b="0" sz="1200">
              <a:solidFill>
                <a:srgbClr val="565656"/>
              </a:solidFill>
            </a:endParaRPr>
          </a:p>
          <a:p>
            <a:pPr indent="0" lvl="0" marL="0" rtl="0" algn="l">
              <a:lnSpc>
                <a:spcPct val="100000"/>
              </a:lnSpc>
              <a:spcBef>
                <a:spcPts val="0"/>
              </a:spcBef>
              <a:spcAft>
                <a:spcPts val="0"/>
              </a:spcAft>
              <a:buClr>
                <a:srgbClr val="007842"/>
              </a:buClr>
              <a:buSzPts val="1600"/>
              <a:buNone/>
            </a:pPr>
            <a:r>
              <a:t/>
            </a:r>
            <a:endParaRPr/>
          </a:p>
        </p:txBody>
      </p:sp>
      <p:pic>
        <p:nvPicPr>
          <p:cNvPr id="1573" name="Google Shape;1573;g20504be5587_0_2342"/>
          <p:cNvPicPr preferRelativeResize="0"/>
          <p:nvPr/>
        </p:nvPicPr>
        <p:blipFill rotWithShape="1">
          <a:blip r:embed="rId3">
            <a:alphaModFix/>
          </a:blip>
          <a:srcRect b="0" l="0" r="0" t="0"/>
          <a:stretch/>
        </p:blipFill>
        <p:spPr>
          <a:xfrm>
            <a:off x="6973350" y="2164675"/>
            <a:ext cx="3815525" cy="3997851"/>
          </a:xfrm>
          <a:prstGeom prst="rect">
            <a:avLst/>
          </a:prstGeom>
          <a:noFill/>
          <a:ln>
            <a:noFill/>
          </a:ln>
        </p:spPr>
      </p:pic>
      <p:sp>
        <p:nvSpPr>
          <p:cNvPr id="1574" name="Google Shape;1574;g20504be5587_0_2342"/>
          <p:cNvSpPr txBox="1"/>
          <p:nvPr/>
        </p:nvSpPr>
        <p:spPr>
          <a:xfrm>
            <a:off x="7430350" y="6145125"/>
            <a:ext cx="2894100" cy="369300"/>
          </a:xfrm>
          <a:prstGeom prst="rect">
            <a:avLst/>
          </a:prstGeom>
          <a:noFill/>
          <a:ln>
            <a:noFill/>
          </a:ln>
        </p:spPr>
        <p:txBody>
          <a:bodyPr anchorCtr="0" anchor="t" bIns="91425" lIns="91425" spcFirstLastPara="1" rIns="91425" wrap="square" tIns="91425">
            <a:spAutoFit/>
          </a:bodyPr>
          <a:lstStyle/>
          <a:p>
            <a:pPr indent="45720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Source: développez.com</a:t>
            </a:r>
            <a:endParaRPr b="0" i="0" sz="1200" u="none" cap="none" strike="noStrike">
              <a:solidFill>
                <a:srgbClr val="000000"/>
              </a:solidFill>
              <a:latin typeface="Arial"/>
              <a:ea typeface="Arial"/>
              <a:cs typeface="Arial"/>
              <a:sym typeface="Arial"/>
            </a:endParaRPr>
          </a:p>
        </p:txBody>
      </p:sp>
      <p:grpSp>
        <p:nvGrpSpPr>
          <p:cNvPr id="1575" name="Google Shape;1575;g20504be5587_0_2342"/>
          <p:cNvGrpSpPr/>
          <p:nvPr/>
        </p:nvGrpSpPr>
        <p:grpSpPr>
          <a:xfrm>
            <a:off x="893050" y="5216350"/>
            <a:ext cx="5202575" cy="1152967"/>
            <a:chOff x="0" y="0"/>
            <a:chExt cx="8506500" cy="1086475"/>
          </a:xfrm>
        </p:grpSpPr>
        <p:grpSp>
          <p:nvGrpSpPr>
            <p:cNvPr id="1576" name="Google Shape;1576;g20504be5587_0_2342"/>
            <p:cNvGrpSpPr/>
            <p:nvPr/>
          </p:nvGrpSpPr>
          <p:grpSpPr>
            <a:xfrm>
              <a:off x="0" y="244600"/>
              <a:ext cx="8506500" cy="841875"/>
              <a:chOff x="0" y="-5"/>
              <a:chExt cx="8506500" cy="841875"/>
            </a:xfrm>
          </p:grpSpPr>
          <p:sp>
            <p:nvSpPr>
              <p:cNvPr id="1577" name="Google Shape;1577;g20504be5587_0_2342"/>
              <p:cNvSpPr/>
              <p:nvPr/>
            </p:nvSpPr>
            <p:spPr>
              <a:xfrm>
                <a:off x="0" y="-5"/>
                <a:ext cx="8506500" cy="773700"/>
              </a:xfrm>
              <a:prstGeom prst="rect">
                <a:avLst/>
              </a:prstGeom>
              <a:solidFill>
                <a:srgbClr val="F2F2F2">
                  <a:alpha val="89411"/>
                </a:srgbClr>
              </a:solid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78" name="Google Shape;1578;g20504be5587_0_2342"/>
              <p:cNvSpPr txBox="1"/>
              <p:nvPr/>
            </p:nvSpPr>
            <p:spPr>
              <a:xfrm>
                <a:off x="578046" y="289570"/>
                <a:ext cx="7792500" cy="552300"/>
              </a:xfrm>
              <a:prstGeom prst="rect">
                <a:avLst/>
              </a:prstGeom>
              <a:noFill/>
              <a:ln>
                <a:noFill/>
              </a:ln>
            </p:spPr>
            <p:txBody>
              <a:bodyPr anchorCtr="0" anchor="t" bIns="85325" lIns="85325" spcFirstLastPara="1" rIns="85325" wrap="square" tIns="85325">
                <a:spAutoFit/>
              </a:bodyPr>
              <a:lstStyle/>
              <a:p>
                <a:pPr indent="-307975" lvl="0" marL="457200" marR="0" rtl="0" algn="l">
                  <a:lnSpc>
                    <a:spcPct val="115000"/>
                  </a:lnSpc>
                  <a:spcBef>
                    <a:spcPts val="0"/>
                  </a:spcBef>
                  <a:spcAft>
                    <a:spcPts val="0"/>
                  </a:spcAft>
                  <a:buClr>
                    <a:schemeClr val="dk1"/>
                  </a:buClr>
                  <a:buSzPts val="1250"/>
                  <a:buFont typeface="Arial"/>
                  <a:buChar char="●"/>
                </a:pPr>
                <a:r>
                  <a:rPr b="0" i="0" lang="en-US" sz="1250" u="none" cap="none" strike="noStrike">
                    <a:solidFill>
                      <a:schemeClr val="dk1"/>
                    </a:solidFill>
                    <a:highlight>
                      <a:srgbClr val="F2F2F2"/>
                    </a:highlight>
                    <a:latin typeface="Arial"/>
                    <a:ea typeface="Arial"/>
                    <a:cs typeface="Arial"/>
                    <a:sym typeface="Arial"/>
                  </a:rPr>
                  <a:t>Un composant système alimenté par Chrome qui permet aux applications Android d'accéder aux pages Web.</a:t>
                </a:r>
                <a:endParaRPr b="0" i="0" sz="1250" u="none" cap="none" strike="noStrike">
                  <a:solidFill>
                    <a:schemeClr val="dk1"/>
                  </a:solidFill>
                  <a:highlight>
                    <a:srgbClr val="F2F2F2"/>
                  </a:highlight>
                  <a:latin typeface="Arial"/>
                  <a:ea typeface="Arial"/>
                  <a:cs typeface="Arial"/>
                  <a:sym typeface="Arial"/>
                </a:endParaRPr>
              </a:p>
            </p:txBody>
          </p:sp>
        </p:grpSp>
        <p:grpSp>
          <p:nvGrpSpPr>
            <p:cNvPr id="1579" name="Google Shape;1579;g20504be5587_0_2342"/>
            <p:cNvGrpSpPr/>
            <p:nvPr/>
          </p:nvGrpSpPr>
          <p:grpSpPr>
            <a:xfrm>
              <a:off x="427391" y="0"/>
              <a:ext cx="5983500" cy="495000"/>
              <a:chOff x="0" y="0"/>
              <a:chExt cx="5983500" cy="495000"/>
            </a:xfrm>
          </p:grpSpPr>
          <p:sp>
            <p:nvSpPr>
              <p:cNvPr id="1580" name="Google Shape;1580;g20504be5587_0_2342"/>
              <p:cNvSpPr/>
              <p:nvPr/>
            </p:nvSpPr>
            <p:spPr>
              <a:xfrm>
                <a:off x="0" y="0"/>
                <a:ext cx="5983500" cy="495000"/>
              </a:xfrm>
              <a:prstGeom prst="roundRect">
                <a:avLst>
                  <a:gd fmla="val 16667" name="adj"/>
                </a:avLst>
              </a:prstGeom>
              <a:solidFill>
                <a:srgbClr val="08ACA2"/>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581" name="Google Shape;1581;g20504be5587_0_2342"/>
              <p:cNvSpPr txBox="1"/>
              <p:nvPr/>
            </p:nvSpPr>
            <p:spPr>
              <a:xfrm>
                <a:off x="250323" y="152806"/>
                <a:ext cx="5482800" cy="182700"/>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WebView</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7" name="Shape 2377"/>
        <p:cNvGrpSpPr/>
        <p:nvPr/>
      </p:nvGrpSpPr>
      <p:grpSpPr>
        <a:xfrm>
          <a:off x="0" y="0"/>
          <a:ext cx="0" cy="0"/>
          <a:chOff x="0" y="0"/>
          <a:chExt cx="0" cy="0"/>
        </a:xfrm>
      </p:grpSpPr>
      <p:sp>
        <p:nvSpPr>
          <p:cNvPr id="2378" name="Google Shape;2378;g2056e4bea95_0_242"/>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379" name="Google Shape;2379;g2056e4bea95_0_242"/>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fontScale="92500" lnSpcReduction="20000"/>
          </a:bodyPr>
          <a:lstStyle/>
          <a:p>
            <a:pPr indent="0" lvl="0" marL="0" rtl="0" algn="l">
              <a:lnSpc>
                <a:spcPct val="115000"/>
              </a:lnSpc>
              <a:spcBef>
                <a:spcPts val="0"/>
              </a:spcBef>
              <a:spcAft>
                <a:spcPts val="0"/>
              </a:spcAft>
              <a:buClr>
                <a:schemeClr val="dk1"/>
              </a:buClr>
              <a:buSzPct val="68750"/>
              <a:buFont typeface="Arial"/>
              <a:buNone/>
            </a:pPr>
            <a:r>
              <a:rPr lang="en-US"/>
              <a:t>Navigation entre deux écrans</a:t>
            </a:r>
            <a:endParaRPr b="1" sz="1600">
              <a:solidFill>
                <a:srgbClr val="565656"/>
              </a:solidFill>
            </a:endParaRPr>
          </a:p>
        </p:txBody>
      </p:sp>
      <p:sp>
        <p:nvSpPr>
          <p:cNvPr id="2380" name="Google Shape;2380;g2056e4bea95_0_242"/>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565656"/>
              </a:buClr>
              <a:buSzPct val="69444"/>
              <a:buFont typeface="Calibri"/>
              <a:buNone/>
            </a:pPr>
            <a:r>
              <a:rPr lang="en-US"/>
              <a:t>02 - </a:t>
            </a:r>
            <a:r>
              <a:rPr lang="en-US" sz="2400"/>
              <a:t>Naviguer entre deux écrans</a:t>
            </a:r>
            <a:r>
              <a:rPr b="0" lang="en-US" sz="1100">
                <a:solidFill>
                  <a:schemeClr val="dk1"/>
                </a:solidFill>
              </a:rPr>
              <a:t> </a:t>
            </a:r>
            <a:endParaRPr sz="2400"/>
          </a:p>
        </p:txBody>
      </p:sp>
      <p:sp>
        <p:nvSpPr>
          <p:cNvPr id="2381" name="Google Shape;2381;g2056e4bea95_0_242"/>
          <p:cNvSpPr txBox="1"/>
          <p:nvPr>
            <p:ph idx="2" type="body"/>
          </p:nvPr>
        </p:nvSpPr>
        <p:spPr>
          <a:xfrm>
            <a:off x="180000" y="725775"/>
            <a:ext cx="5075100" cy="444900"/>
          </a:xfrm>
          <a:prstGeom prst="rect">
            <a:avLst/>
          </a:prstGeom>
          <a:noFill/>
          <a:ln>
            <a:noFill/>
          </a:ln>
        </p:spPr>
        <p:txBody>
          <a:bodyPr anchorCtr="0" anchor="t" bIns="45700" lIns="45700" spcFirstLastPara="1" rIns="45700" wrap="square" tIns="45700">
            <a:normAutofit fontScale="85000" lnSpcReduction="10000"/>
          </a:bodyPr>
          <a:lstStyle/>
          <a:p>
            <a:pPr indent="0" lvl="0" marL="0" rtl="0" algn="l">
              <a:lnSpc>
                <a:spcPct val="115000"/>
              </a:lnSpc>
              <a:spcBef>
                <a:spcPts val="0"/>
              </a:spcBef>
              <a:spcAft>
                <a:spcPts val="0"/>
              </a:spcAft>
              <a:buSzPct val="117647"/>
              <a:buNone/>
            </a:pPr>
            <a:r>
              <a:rPr lang="en-US"/>
              <a:t>Navigation entre deux écrans : MaterialPageRoute, méthodes push() et pop()</a:t>
            </a:r>
            <a:endParaRPr/>
          </a:p>
        </p:txBody>
      </p:sp>
      <p:sp>
        <p:nvSpPr>
          <p:cNvPr id="2382" name="Google Shape;2382;g2056e4bea95_0_242"/>
          <p:cNvSpPr txBox="1"/>
          <p:nvPr/>
        </p:nvSpPr>
        <p:spPr>
          <a:xfrm>
            <a:off x="754800" y="2090025"/>
            <a:ext cx="9959400" cy="28860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50"/>
              <a:buFont typeface="Arial"/>
              <a:buNone/>
            </a:pPr>
            <a:r>
              <a:rPr b="0" i="0" lang="en-US" sz="1350" u="none" cap="none" strike="noStrike">
                <a:solidFill>
                  <a:schemeClr val="dk1"/>
                </a:solidFill>
                <a:highlight>
                  <a:srgbClr val="FFFFFF"/>
                </a:highlight>
                <a:latin typeface="Arial"/>
                <a:ea typeface="Arial"/>
                <a:cs typeface="Arial"/>
                <a:sym typeface="Arial"/>
              </a:rPr>
              <a:t>Flutter fournit un système complet pour naviguer entre les écrans. Les petites applications sans liens profonds complexes peuvent utiliser </a:t>
            </a:r>
            <a:r>
              <a:rPr b="1" i="0" lang="en-US" sz="1350" u="none" cap="none" strike="noStrike">
                <a:solidFill>
                  <a:schemeClr val="dk1"/>
                </a:solidFill>
                <a:highlight>
                  <a:srgbClr val="FFFFFF"/>
                </a:highlight>
                <a:latin typeface="Arial"/>
                <a:ea typeface="Arial"/>
                <a:cs typeface="Arial"/>
                <a:sym typeface="Arial"/>
              </a:rPr>
              <a:t>Navigator</a:t>
            </a:r>
            <a:r>
              <a:rPr b="0" i="0" lang="en-US" sz="1350" u="none" cap="none" strike="noStrike">
                <a:solidFill>
                  <a:schemeClr val="dk1"/>
                </a:solidFill>
                <a:highlight>
                  <a:srgbClr val="FFFFFF"/>
                </a:highlight>
                <a:latin typeface="Arial"/>
                <a:ea typeface="Arial"/>
                <a:cs typeface="Arial"/>
                <a:sym typeface="Arial"/>
              </a:rPr>
              <a:t>, tandis que les applications avec des exigences spécifiques en matière de liens profonds et de navigation doivent utiliser le </a:t>
            </a:r>
            <a:r>
              <a:rPr b="1" i="0" lang="en-US" sz="1350" u="none" cap="none" strike="noStrike">
                <a:solidFill>
                  <a:schemeClr val="dk1"/>
                </a:solidFill>
                <a:highlight>
                  <a:srgbClr val="FFFFFF"/>
                </a:highlight>
                <a:latin typeface="Arial"/>
                <a:ea typeface="Arial"/>
                <a:cs typeface="Arial"/>
                <a:sym typeface="Arial"/>
              </a:rPr>
              <a:t>Router</a:t>
            </a:r>
            <a:r>
              <a:rPr b="0" i="0" lang="en-US" sz="1350" u="none" cap="none" strike="noStrike">
                <a:solidFill>
                  <a:schemeClr val="dk1"/>
                </a:solidFill>
                <a:highlight>
                  <a:srgbClr val="FFFFFF"/>
                </a:highlight>
                <a:latin typeface="Arial"/>
                <a:ea typeface="Arial"/>
                <a:cs typeface="Arial"/>
                <a:sym typeface="Arial"/>
              </a:rPr>
              <a:t> pour gérer correctement les liens profonds sur Android et iOS.</a:t>
            </a:r>
            <a:endParaRPr b="0" i="0" sz="135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350"/>
              <a:buFont typeface="Arial"/>
              <a:buNone/>
            </a:pPr>
            <a:r>
              <a:t/>
            </a:r>
            <a:endParaRPr b="0" i="0" sz="135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350"/>
              <a:buFont typeface="Arial"/>
              <a:buNone/>
            </a:pPr>
            <a:r>
              <a:rPr b="0" i="0" lang="en-US" sz="1350" u="none" cap="none" strike="noStrike">
                <a:solidFill>
                  <a:schemeClr val="dk1"/>
                </a:solidFill>
                <a:highlight>
                  <a:srgbClr val="FFFFFF"/>
                </a:highlight>
                <a:latin typeface="Arial"/>
                <a:ea typeface="Arial"/>
                <a:cs typeface="Arial"/>
                <a:sym typeface="Arial"/>
              </a:rPr>
              <a:t>Le </a:t>
            </a:r>
            <a:r>
              <a:rPr b="0" i="0" lang="en-US" sz="1350" u="none" cap="none" strike="noStrike">
                <a:solidFill>
                  <a:schemeClr val="dk1"/>
                </a:solidFill>
                <a:highlight>
                  <a:schemeClr val="lt1"/>
                </a:highlight>
                <a:latin typeface="Arial"/>
                <a:ea typeface="Arial"/>
                <a:cs typeface="Arial"/>
                <a:sym typeface="Arial"/>
              </a:rPr>
              <a:t>widget</a:t>
            </a:r>
            <a:r>
              <a:rPr b="0" i="0" lang="en-US" sz="1350" u="none" cap="none" strike="noStrike">
                <a:solidFill>
                  <a:schemeClr val="dk1"/>
                </a:solidFill>
                <a:highlight>
                  <a:srgbClr val="FFFFFF"/>
                </a:highlight>
                <a:latin typeface="Arial"/>
                <a:ea typeface="Arial"/>
                <a:cs typeface="Arial"/>
                <a:sym typeface="Arial"/>
              </a:rPr>
              <a:t> </a:t>
            </a:r>
            <a:r>
              <a:rPr b="1" i="0" lang="en-US" sz="1350" u="none" cap="none" strike="noStrike">
                <a:solidFill>
                  <a:schemeClr val="dk1"/>
                </a:solidFill>
                <a:highlight>
                  <a:srgbClr val="FFFFFF"/>
                </a:highlight>
                <a:latin typeface="Arial"/>
                <a:ea typeface="Arial"/>
                <a:cs typeface="Arial"/>
                <a:sym typeface="Arial"/>
              </a:rPr>
              <a:t>Navigator</a:t>
            </a:r>
            <a:r>
              <a:rPr b="0" i="0" lang="en-US" sz="1350" u="none" cap="none" strike="noStrike">
                <a:solidFill>
                  <a:schemeClr val="dk1"/>
                </a:solidFill>
                <a:highlight>
                  <a:srgbClr val="FFFFFF"/>
                </a:highlight>
                <a:latin typeface="Arial"/>
                <a:ea typeface="Arial"/>
                <a:cs typeface="Arial"/>
                <a:sym typeface="Arial"/>
              </a:rPr>
              <a:t> affiche les écrans sous forme de pile en utilisant les animations de transition correctes pour la plate-forme cible. Pour naviguer vers un nouvel écran, accédez aux méthodes </a:t>
            </a:r>
            <a:r>
              <a:rPr b="1" i="0" lang="en-US" sz="1350" u="none" cap="none" strike="noStrike">
                <a:solidFill>
                  <a:schemeClr val="dk1"/>
                </a:solidFill>
                <a:highlight>
                  <a:srgbClr val="FFFFFF"/>
                </a:highlight>
                <a:latin typeface="Arial"/>
                <a:ea typeface="Arial"/>
                <a:cs typeface="Arial"/>
                <a:sym typeface="Arial"/>
              </a:rPr>
              <a:t>Navigator</a:t>
            </a:r>
            <a:r>
              <a:rPr b="0" i="0" lang="en-US" sz="1350" u="none" cap="none" strike="noStrike">
                <a:solidFill>
                  <a:schemeClr val="dk1"/>
                </a:solidFill>
                <a:highlight>
                  <a:srgbClr val="FFFFFF"/>
                </a:highlight>
                <a:latin typeface="Arial"/>
                <a:ea typeface="Arial"/>
                <a:cs typeface="Arial"/>
                <a:sym typeface="Arial"/>
              </a:rPr>
              <a:t> via la route </a:t>
            </a:r>
            <a:r>
              <a:rPr b="1" i="0" lang="en-US" sz="1350" u="none" cap="none" strike="noStrike">
                <a:solidFill>
                  <a:schemeClr val="dk1"/>
                </a:solidFill>
                <a:highlight>
                  <a:srgbClr val="FFFFFF"/>
                </a:highlight>
                <a:latin typeface="Arial"/>
                <a:ea typeface="Arial"/>
                <a:cs typeface="Arial"/>
                <a:sym typeface="Arial"/>
              </a:rPr>
              <a:t>BuildContext</a:t>
            </a:r>
            <a:r>
              <a:rPr b="0" i="0" lang="en-US" sz="1350" u="none" cap="none" strike="noStrike">
                <a:solidFill>
                  <a:schemeClr val="dk1"/>
                </a:solidFill>
                <a:highlight>
                  <a:srgbClr val="FFFFFF"/>
                </a:highlight>
                <a:latin typeface="Arial"/>
                <a:ea typeface="Arial"/>
                <a:cs typeface="Arial"/>
                <a:sym typeface="Arial"/>
              </a:rPr>
              <a:t> et appelez des méthodes impératives telles que </a:t>
            </a:r>
            <a:r>
              <a:rPr b="1" i="0" lang="en-US" sz="1350" u="none" cap="none" strike="noStrike">
                <a:solidFill>
                  <a:schemeClr val="dk1"/>
                </a:solidFill>
                <a:highlight>
                  <a:srgbClr val="FFFFFF"/>
                </a:highlight>
                <a:latin typeface="Arial"/>
                <a:ea typeface="Arial"/>
                <a:cs typeface="Arial"/>
                <a:sym typeface="Arial"/>
              </a:rPr>
              <a:t>push()</a:t>
            </a:r>
            <a:r>
              <a:rPr b="0" i="0" lang="en-US" sz="1350" u="none" cap="none" strike="noStrike">
                <a:solidFill>
                  <a:schemeClr val="dk1"/>
                </a:solidFill>
                <a:highlight>
                  <a:srgbClr val="FFFFFF"/>
                </a:highlight>
                <a:latin typeface="Arial"/>
                <a:ea typeface="Arial"/>
                <a:cs typeface="Arial"/>
                <a:sym typeface="Arial"/>
              </a:rPr>
              <a:t> or</a:t>
            </a:r>
            <a:r>
              <a:rPr b="1" i="0" lang="en-US" sz="1350" u="none" cap="none" strike="noStrike">
                <a:solidFill>
                  <a:schemeClr val="dk1"/>
                </a:solidFill>
                <a:highlight>
                  <a:srgbClr val="FFFFFF"/>
                </a:highlight>
                <a:latin typeface="Arial"/>
                <a:ea typeface="Arial"/>
                <a:cs typeface="Arial"/>
                <a:sym typeface="Arial"/>
              </a:rPr>
              <a:t> pop():</a:t>
            </a:r>
            <a:endParaRPr b="1" i="0" sz="135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350"/>
              <a:buFont typeface="Arial"/>
              <a:buNone/>
            </a:pPr>
            <a:r>
              <a:t/>
            </a:r>
            <a:endParaRPr b="0" i="0" sz="1350" u="none" cap="none" strike="noStrike">
              <a:solidFill>
                <a:srgbClr val="4A4A4A"/>
              </a:solidFill>
              <a:highlight>
                <a:srgbClr val="FFFFFF"/>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350"/>
              <a:buFont typeface="Arial"/>
              <a:buNone/>
            </a:pPr>
            <a:r>
              <a:t/>
            </a:r>
            <a:endParaRPr b="0" i="0" sz="1350" u="none" cap="none" strike="noStrike">
              <a:solidFill>
                <a:srgbClr val="4A4A4A"/>
              </a:solidFill>
              <a:highlight>
                <a:srgbClr val="FFFFFF"/>
              </a:highlight>
              <a:latin typeface="Arial"/>
              <a:ea typeface="Arial"/>
              <a:cs typeface="Arial"/>
              <a:sym typeface="Arial"/>
            </a:endParaRPr>
          </a:p>
        </p:txBody>
      </p:sp>
      <p:sp>
        <p:nvSpPr>
          <p:cNvPr id="2383" name="Google Shape;2383;g2056e4bea95_0_242"/>
          <p:cNvSpPr/>
          <p:nvPr/>
        </p:nvSpPr>
        <p:spPr>
          <a:xfrm>
            <a:off x="2127140" y="4750793"/>
            <a:ext cx="2444100" cy="1222200"/>
          </a:xfrm>
          <a:prstGeom prst="roundRect">
            <a:avLst>
              <a:gd fmla="val 10000" name="adj"/>
            </a:avLst>
          </a:prstGeom>
          <a:solidFill>
            <a:srgbClr val="FF7800"/>
          </a:solidFill>
          <a:ln>
            <a:noFill/>
          </a:ln>
        </p:spPr>
        <p:txBody>
          <a:bodyPr anchorCtr="0" anchor="ctr" bIns="45700" lIns="45700" spcFirstLastPara="1" rIns="45700" wrap="square" tIns="45700">
            <a:noAutofit/>
          </a:bodyPr>
          <a:lstStyle/>
          <a:p>
            <a:pPr indent="0" lvl="0" marL="0" marR="0" rtl="0" algn="ctr">
              <a:lnSpc>
                <a:spcPct val="77777"/>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84" name="Google Shape;2384;g2056e4bea95_0_242"/>
          <p:cNvSpPr/>
          <p:nvPr/>
        </p:nvSpPr>
        <p:spPr>
          <a:xfrm>
            <a:off x="6799349" y="4750793"/>
            <a:ext cx="2444100" cy="1222200"/>
          </a:xfrm>
          <a:prstGeom prst="roundRect">
            <a:avLst>
              <a:gd fmla="val 10000" name="adj"/>
            </a:avLst>
          </a:prstGeom>
          <a:solidFill>
            <a:srgbClr val="B3BB03"/>
          </a:solidFill>
          <a:ln>
            <a:noFill/>
          </a:ln>
        </p:spPr>
        <p:txBody>
          <a:bodyPr anchorCtr="0" anchor="ctr" bIns="45700" lIns="45700" spcFirstLastPara="1" rIns="45700" wrap="square" tIns="45700">
            <a:noAutofit/>
          </a:bodyPr>
          <a:lstStyle/>
          <a:p>
            <a:pPr indent="0" lvl="0" marL="0" marR="0" rtl="0" algn="ctr">
              <a:lnSpc>
                <a:spcPct val="77777"/>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85" name="Google Shape;2385;g2056e4bea95_0_242"/>
          <p:cNvSpPr/>
          <p:nvPr/>
        </p:nvSpPr>
        <p:spPr>
          <a:xfrm>
            <a:off x="7134533" y="4938943"/>
            <a:ext cx="2444100" cy="1222200"/>
          </a:xfrm>
          <a:prstGeom prst="roundRect">
            <a:avLst>
              <a:gd fmla="val 10000" name="adj"/>
            </a:avLst>
          </a:prstGeom>
          <a:solidFill>
            <a:srgbClr val="40C3D5"/>
          </a:solidFill>
          <a:ln>
            <a:noFill/>
          </a:ln>
        </p:spPr>
        <p:txBody>
          <a:bodyPr anchorCtr="0" anchor="ctr" bIns="45700" lIns="45700" spcFirstLastPara="1" rIns="45700" wrap="square" tIns="45700">
            <a:noAutofit/>
          </a:bodyPr>
          <a:lstStyle/>
          <a:p>
            <a:pPr indent="0" lvl="0" marL="0" marR="0" rtl="0" algn="ctr">
              <a:lnSpc>
                <a:spcPct val="77777"/>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86" name="Google Shape;2386;g2056e4bea95_0_242"/>
          <p:cNvSpPr txBox="1"/>
          <p:nvPr/>
        </p:nvSpPr>
        <p:spPr>
          <a:xfrm>
            <a:off x="2662750" y="5127800"/>
            <a:ext cx="130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Home screen</a:t>
            </a:r>
            <a:endParaRPr b="1" i="0" sz="1400" u="none" cap="none" strike="noStrike">
              <a:solidFill>
                <a:schemeClr val="lt1"/>
              </a:solidFill>
              <a:latin typeface="Arial"/>
              <a:ea typeface="Arial"/>
              <a:cs typeface="Arial"/>
              <a:sym typeface="Arial"/>
            </a:endParaRPr>
          </a:p>
        </p:txBody>
      </p:sp>
      <p:sp>
        <p:nvSpPr>
          <p:cNvPr id="2387" name="Google Shape;2387;g2056e4bea95_0_242"/>
          <p:cNvSpPr txBox="1"/>
          <p:nvPr/>
        </p:nvSpPr>
        <p:spPr>
          <a:xfrm>
            <a:off x="7691950" y="5280200"/>
            <a:ext cx="130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Detail screen</a:t>
            </a:r>
            <a:endParaRPr b="1" i="0" sz="1400" u="none" cap="none" strike="noStrike">
              <a:solidFill>
                <a:schemeClr val="lt1"/>
              </a:solidFill>
              <a:latin typeface="Arial"/>
              <a:ea typeface="Arial"/>
              <a:cs typeface="Arial"/>
              <a:sym typeface="Arial"/>
            </a:endParaRPr>
          </a:p>
        </p:txBody>
      </p:sp>
      <p:cxnSp>
        <p:nvCxnSpPr>
          <p:cNvPr id="2388" name="Google Shape;2388;g2056e4bea95_0_242"/>
          <p:cNvCxnSpPr>
            <a:stCxn id="2383" idx="3"/>
            <a:endCxn id="2384" idx="1"/>
          </p:cNvCxnSpPr>
          <p:nvPr/>
        </p:nvCxnSpPr>
        <p:spPr>
          <a:xfrm>
            <a:off x="4571240" y="5361893"/>
            <a:ext cx="2228100" cy="0"/>
          </a:xfrm>
          <a:prstGeom prst="straightConnector1">
            <a:avLst/>
          </a:prstGeom>
          <a:noFill/>
          <a:ln cap="flat" cmpd="sng" w="9525">
            <a:solidFill>
              <a:schemeClr val="dk2"/>
            </a:solidFill>
            <a:prstDash val="solid"/>
            <a:round/>
            <a:headEnd len="sm" w="sm" type="none"/>
            <a:tailEnd len="med" w="med" type="stealth"/>
          </a:ln>
        </p:spPr>
      </p:cxnSp>
      <p:sp>
        <p:nvSpPr>
          <p:cNvPr id="2389" name="Google Shape;2389;g2056e4bea95_0_242"/>
          <p:cNvSpPr txBox="1"/>
          <p:nvPr/>
        </p:nvSpPr>
        <p:spPr>
          <a:xfrm>
            <a:off x="4905988" y="4961700"/>
            <a:ext cx="1439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Navigator.push()</a:t>
            </a:r>
            <a:endParaRPr b="0" i="0" sz="1400" u="none" cap="none" strike="noStrike">
              <a:solidFill>
                <a:srgbClr val="000000"/>
              </a:solidFill>
              <a:latin typeface="Calibri"/>
              <a:ea typeface="Calibri"/>
              <a:cs typeface="Calibri"/>
              <a:sym typeface="Calibri"/>
            </a:endParaRPr>
          </a:p>
        </p:txBody>
      </p:sp>
      <p:cxnSp>
        <p:nvCxnSpPr>
          <p:cNvPr id="2390" name="Google Shape;2390;g2056e4bea95_0_242"/>
          <p:cNvCxnSpPr/>
          <p:nvPr/>
        </p:nvCxnSpPr>
        <p:spPr>
          <a:xfrm>
            <a:off x="4571240" y="5590493"/>
            <a:ext cx="2228100" cy="0"/>
          </a:xfrm>
          <a:prstGeom prst="straightConnector1">
            <a:avLst/>
          </a:prstGeom>
          <a:noFill/>
          <a:ln cap="flat" cmpd="sng" w="9525">
            <a:solidFill>
              <a:schemeClr val="dk2"/>
            </a:solidFill>
            <a:prstDash val="solid"/>
            <a:round/>
            <a:headEnd len="med" w="med" type="stealth"/>
            <a:tailEnd len="sm" w="sm" type="none"/>
          </a:ln>
        </p:spPr>
      </p:cxnSp>
      <p:sp>
        <p:nvSpPr>
          <p:cNvPr id="2391" name="Google Shape;2391;g2056e4bea95_0_242"/>
          <p:cNvSpPr txBox="1"/>
          <p:nvPr/>
        </p:nvSpPr>
        <p:spPr>
          <a:xfrm>
            <a:off x="4905988" y="5647500"/>
            <a:ext cx="1439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Navigator.pop()</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5" name="Shape 2395"/>
        <p:cNvGrpSpPr/>
        <p:nvPr/>
      </p:nvGrpSpPr>
      <p:grpSpPr>
        <a:xfrm>
          <a:off x="0" y="0"/>
          <a:ext cx="0" cy="0"/>
          <a:chOff x="0" y="0"/>
          <a:chExt cx="0" cy="0"/>
        </a:xfrm>
      </p:grpSpPr>
      <p:sp>
        <p:nvSpPr>
          <p:cNvPr id="2396" name="Google Shape;2396;g207c8f11839_0_37"/>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397" name="Google Shape;2397;g207c8f11839_0_37"/>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fontScale="92500" lnSpcReduction="20000"/>
          </a:bodyPr>
          <a:lstStyle/>
          <a:p>
            <a:pPr indent="0" lvl="0" marL="0" rtl="0" algn="l">
              <a:lnSpc>
                <a:spcPct val="115000"/>
              </a:lnSpc>
              <a:spcBef>
                <a:spcPts val="0"/>
              </a:spcBef>
              <a:spcAft>
                <a:spcPts val="0"/>
              </a:spcAft>
              <a:buClr>
                <a:schemeClr val="dk1"/>
              </a:buClr>
              <a:buSzPct val="68750"/>
              <a:buNone/>
            </a:pPr>
            <a:r>
              <a:rPr lang="en-US"/>
              <a:t>Navigation entre deux écrans</a:t>
            </a:r>
            <a:endParaRPr b="1" sz="1600">
              <a:solidFill>
                <a:srgbClr val="565656"/>
              </a:solidFill>
            </a:endParaRPr>
          </a:p>
        </p:txBody>
      </p:sp>
      <p:sp>
        <p:nvSpPr>
          <p:cNvPr id="2398" name="Google Shape;2398;g207c8f11839_0_37"/>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565656"/>
              </a:buClr>
              <a:buSzPct val="69444"/>
              <a:buFont typeface="Calibri"/>
              <a:buNone/>
            </a:pPr>
            <a:r>
              <a:rPr lang="en-US"/>
              <a:t>02 - </a:t>
            </a:r>
            <a:r>
              <a:rPr lang="en-US" sz="2400"/>
              <a:t>Naviguer entre deux écrans</a:t>
            </a:r>
            <a:r>
              <a:rPr b="0" lang="en-US" sz="1100">
                <a:solidFill>
                  <a:schemeClr val="dk1"/>
                </a:solidFill>
              </a:rPr>
              <a:t> </a:t>
            </a:r>
            <a:endParaRPr sz="2400"/>
          </a:p>
        </p:txBody>
      </p:sp>
      <p:sp>
        <p:nvSpPr>
          <p:cNvPr id="2399" name="Google Shape;2399;g207c8f11839_0_37"/>
          <p:cNvSpPr txBox="1"/>
          <p:nvPr>
            <p:ph idx="2" type="body"/>
          </p:nvPr>
        </p:nvSpPr>
        <p:spPr>
          <a:xfrm>
            <a:off x="180000" y="725775"/>
            <a:ext cx="5075100" cy="444900"/>
          </a:xfrm>
          <a:prstGeom prst="rect">
            <a:avLst/>
          </a:prstGeom>
          <a:noFill/>
          <a:ln>
            <a:noFill/>
          </a:ln>
        </p:spPr>
        <p:txBody>
          <a:bodyPr anchorCtr="0" anchor="t" bIns="45700" lIns="45700" spcFirstLastPara="1" rIns="45700" wrap="square" tIns="45700">
            <a:normAutofit fontScale="85000" lnSpcReduction="10000"/>
          </a:bodyPr>
          <a:lstStyle/>
          <a:p>
            <a:pPr indent="0" lvl="0" marL="0" rtl="0" algn="l">
              <a:lnSpc>
                <a:spcPct val="115000"/>
              </a:lnSpc>
              <a:spcBef>
                <a:spcPts val="0"/>
              </a:spcBef>
              <a:spcAft>
                <a:spcPts val="0"/>
              </a:spcAft>
              <a:buSzPct val="117647"/>
              <a:buNone/>
            </a:pPr>
            <a:r>
              <a:rPr lang="en-US"/>
              <a:t>Navigation entre deux écrans : MaterialPageRoute, méthodes push() et pop()</a:t>
            </a:r>
            <a:endParaRPr/>
          </a:p>
        </p:txBody>
      </p:sp>
      <p:sp>
        <p:nvSpPr>
          <p:cNvPr id="2400" name="Google Shape;2400;g207c8f11839_0_37"/>
          <p:cNvSpPr txBox="1"/>
          <p:nvPr/>
        </p:nvSpPr>
        <p:spPr>
          <a:xfrm>
            <a:off x="754800" y="2090025"/>
            <a:ext cx="8997600" cy="348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4A4A4A"/>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1FBAAC"/>
                </a:solidFill>
                <a:highlight>
                  <a:srgbClr val="F8F9FA"/>
                </a:highlight>
                <a:latin typeface="Arial"/>
                <a:ea typeface="Arial"/>
                <a:cs typeface="Arial"/>
                <a:sym typeface="Arial"/>
              </a:rPr>
              <a:t>onPressed:</a:t>
            </a:r>
            <a:r>
              <a:rPr b="0" i="0" lang="en-US" sz="1350" u="none" cap="none" strike="noStrike">
                <a:solidFill>
                  <a:srgbClr val="212529"/>
                </a:solidFill>
                <a:highlight>
                  <a:srgbClr val="F8F9FA"/>
                </a:highlight>
                <a:latin typeface="Arial"/>
                <a:ea typeface="Arial"/>
                <a:cs typeface="Arial"/>
                <a:sym typeface="Arial"/>
              </a:rPr>
              <a:t> </a:t>
            </a:r>
            <a:r>
              <a:rPr b="0" i="0" lang="en-US" sz="1350" u="none" cap="none" strike="noStrike">
                <a:solidFill>
                  <a:srgbClr val="222222"/>
                </a:solidFill>
                <a:highlight>
                  <a:srgbClr val="F8F9FA"/>
                </a:highlight>
                <a:latin typeface="Arial"/>
                <a:ea typeface="Arial"/>
                <a:cs typeface="Arial"/>
                <a:sym typeface="Arial"/>
              </a:rPr>
              <a:t>()</a:t>
            </a:r>
            <a:r>
              <a:rPr b="0" i="0" lang="en-US" sz="1350" u="none" cap="none" strike="noStrike">
                <a:solidFill>
                  <a:srgbClr val="212529"/>
                </a:solidFill>
                <a:highlight>
                  <a:srgbClr val="F8F9FA"/>
                </a:highlight>
                <a:latin typeface="Arial"/>
                <a:ea typeface="Arial"/>
                <a:cs typeface="Arial"/>
                <a:sym typeface="Arial"/>
              </a:rPr>
              <a:t> </a:t>
            </a:r>
            <a:r>
              <a:rPr b="0" i="0" lang="en-US" sz="1350" u="none" cap="none" strike="noStrike">
                <a:solidFill>
                  <a:srgbClr val="222222"/>
                </a:solidFill>
                <a:highlight>
                  <a:srgbClr val="F8F9FA"/>
                </a:highlight>
                <a:latin typeface="Arial"/>
                <a:ea typeface="Arial"/>
                <a:cs typeface="Arial"/>
                <a:sym typeface="Arial"/>
              </a:rPr>
              <a:t>{</a:t>
            </a:r>
            <a:endParaRPr b="0" i="0" sz="1350" u="none" cap="none" strike="noStrike">
              <a:solidFill>
                <a:srgbClr val="212529"/>
              </a:solidFill>
              <a:highlight>
                <a:srgbClr val="F8F9FA"/>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212529"/>
                </a:solidFill>
                <a:highlight>
                  <a:srgbClr val="F8F9FA"/>
                </a:highlight>
                <a:latin typeface="Arial"/>
                <a:ea typeface="Arial"/>
                <a:cs typeface="Arial"/>
                <a:sym typeface="Arial"/>
              </a:rPr>
              <a:t>  </a:t>
            </a:r>
            <a:r>
              <a:rPr b="0" i="0" lang="en-US" sz="1350" u="none" cap="none" strike="noStrike">
                <a:solidFill>
                  <a:srgbClr val="660066"/>
                </a:solidFill>
                <a:highlight>
                  <a:srgbClr val="F8F9FA"/>
                </a:highlight>
                <a:latin typeface="Arial"/>
                <a:ea typeface="Arial"/>
                <a:cs typeface="Arial"/>
                <a:sym typeface="Arial"/>
              </a:rPr>
              <a:t>Navigator</a:t>
            </a:r>
            <a:r>
              <a:rPr b="0" i="0" lang="en-US" sz="1350" u="none" cap="none" strike="noStrike">
                <a:solidFill>
                  <a:srgbClr val="222222"/>
                </a:solidFill>
                <a:highlight>
                  <a:srgbClr val="F8F9FA"/>
                </a:highlight>
                <a:latin typeface="Arial"/>
                <a:ea typeface="Arial"/>
                <a:cs typeface="Arial"/>
                <a:sym typeface="Arial"/>
              </a:rPr>
              <a:t>.</a:t>
            </a:r>
            <a:r>
              <a:rPr b="0" i="0" lang="en-US" sz="1350" u="none" cap="none" strike="noStrike">
                <a:solidFill>
                  <a:srgbClr val="1FBAAC"/>
                </a:solidFill>
                <a:highlight>
                  <a:srgbClr val="F8F9FA"/>
                </a:highlight>
                <a:latin typeface="Arial"/>
                <a:ea typeface="Arial"/>
                <a:cs typeface="Arial"/>
                <a:sym typeface="Arial"/>
              </a:rPr>
              <a:t>of</a:t>
            </a:r>
            <a:r>
              <a:rPr b="0" i="0" lang="en-US" sz="1350" u="none" cap="none" strike="noStrike">
                <a:solidFill>
                  <a:srgbClr val="222222"/>
                </a:solidFill>
                <a:highlight>
                  <a:srgbClr val="F8F9FA"/>
                </a:highlight>
                <a:latin typeface="Arial"/>
                <a:ea typeface="Arial"/>
                <a:cs typeface="Arial"/>
                <a:sym typeface="Arial"/>
              </a:rPr>
              <a:t>(</a:t>
            </a:r>
            <a:r>
              <a:rPr b="0" i="0" lang="en-US" sz="1350" u="none" cap="none" strike="noStrike">
                <a:solidFill>
                  <a:srgbClr val="660066"/>
                </a:solidFill>
                <a:highlight>
                  <a:srgbClr val="F8F9FA"/>
                </a:highlight>
                <a:latin typeface="Arial"/>
                <a:ea typeface="Arial"/>
                <a:cs typeface="Arial"/>
                <a:sym typeface="Arial"/>
              </a:rPr>
              <a:t>context</a:t>
            </a:r>
            <a:r>
              <a:rPr b="0" i="0" lang="en-US" sz="1350" u="none" cap="none" strike="noStrike">
                <a:solidFill>
                  <a:srgbClr val="222222"/>
                </a:solidFill>
                <a:highlight>
                  <a:srgbClr val="F8F9FA"/>
                </a:highlight>
                <a:latin typeface="Arial"/>
                <a:ea typeface="Arial"/>
                <a:cs typeface="Arial"/>
                <a:sym typeface="Arial"/>
              </a:rPr>
              <a:t>).</a:t>
            </a:r>
            <a:r>
              <a:rPr b="0" i="0" lang="en-US" sz="1350" u="none" cap="none" strike="noStrike">
                <a:solidFill>
                  <a:srgbClr val="1FBAAC"/>
                </a:solidFill>
                <a:highlight>
                  <a:srgbClr val="F8F9FA"/>
                </a:highlight>
                <a:latin typeface="Arial"/>
                <a:ea typeface="Arial"/>
                <a:cs typeface="Arial"/>
                <a:sym typeface="Arial"/>
              </a:rPr>
              <a:t>push</a:t>
            </a:r>
            <a:r>
              <a:rPr b="0" i="0" lang="en-US" sz="1350" u="none" cap="none" strike="noStrike">
                <a:solidFill>
                  <a:srgbClr val="222222"/>
                </a:solidFill>
                <a:highlight>
                  <a:srgbClr val="F8F9FA"/>
                </a:highlight>
                <a:latin typeface="Arial"/>
                <a:ea typeface="Arial"/>
                <a:cs typeface="Arial"/>
                <a:sym typeface="Arial"/>
              </a:rPr>
              <a:t>(</a:t>
            </a:r>
            <a:endParaRPr b="0" i="0" sz="1350" u="none" cap="none" strike="noStrike">
              <a:solidFill>
                <a:srgbClr val="212529"/>
              </a:solidFill>
              <a:highlight>
                <a:srgbClr val="F8F9FA"/>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212529"/>
                </a:solidFill>
                <a:highlight>
                  <a:srgbClr val="F8F9FA"/>
                </a:highlight>
                <a:latin typeface="Arial"/>
                <a:ea typeface="Arial"/>
                <a:cs typeface="Arial"/>
                <a:sym typeface="Arial"/>
              </a:rPr>
              <a:t>    </a:t>
            </a:r>
            <a:r>
              <a:rPr b="0" i="0" lang="en-US" sz="1350" u="none" cap="none" strike="noStrike">
                <a:solidFill>
                  <a:srgbClr val="660066"/>
                </a:solidFill>
                <a:highlight>
                  <a:srgbClr val="F8F9FA"/>
                </a:highlight>
                <a:latin typeface="Arial"/>
                <a:ea typeface="Arial"/>
                <a:cs typeface="Arial"/>
                <a:sym typeface="Arial"/>
              </a:rPr>
              <a:t>MaterialPageRoute</a:t>
            </a:r>
            <a:r>
              <a:rPr b="0" i="0" lang="en-US" sz="1350" u="none" cap="none" strike="noStrike">
                <a:solidFill>
                  <a:srgbClr val="222222"/>
                </a:solidFill>
                <a:highlight>
                  <a:srgbClr val="F8F9FA"/>
                </a:highlight>
                <a:latin typeface="Arial"/>
                <a:ea typeface="Arial"/>
                <a:cs typeface="Arial"/>
                <a:sym typeface="Arial"/>
              </a:rPr>
              <a:t>(</a:t>
            </a:r>
            <a:endParaRPr b="0" i="0" sz="1350" u="none" cap="none" strike="noStrike">
              <a:solidFill>
                <a:srgbClr val="212529"/>
              </a:solidFill>
              <a:highlight>
                <a:srgbClr val="F8F9FA"/>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212529"/>
                </a:solidFill>
                <a:highlight>
                  <a:srgbClr val="F8F9FA"/>
                </a:highlight>
                <a:latin typeface="Arial"/>
                <a:ea typeface="Arial"/>
                <a:cs typeface="Arial"/>
                <a:sym typeface="Arial"/>
              </a:rPr>
              <a:t>      </a:t>
            </a:r>
            <a:r>
              <a:rPr b="0" i="0" lang="en-US" sz="1350" u="none" cap="none" strike="noStrike">
                <a:solidFill>
                  <a:srgbClr val="1FBAAC"/>
                </a:solidFill>
                <a:highlight>
                  <a:srgbClr val="F8F9FA"/>
                </a:highlight>
                <a:latin typeface="Arial"/>
                <a:ea typeface="Arial"/>
                <a:cs typeface="Arial"/>
                <a:sym typeface="Arial"/>
              </a:rPr>
              <a:t>builder:</a:t>
            </a:r>
            <a:r>
              <a:rPr b="0" i="0" lang="en-US" sz="1350" u="none" cap="none" strike="noStrike">
                <a:solidFill>
                  <a:srgbClr val="212529"/>
                </a:solidFill>
                <a:highlight>
                  <a:srgbClr val="F8F9FA"/>
                </a:highlight>
                <a:latin typeface="Arial"/>
                <a:ea typeface="Arial"/>
                <a:cs typeface="Arial"/>
                <a:sym typeface="Arial"/>
              </a:rPr>
              <a:t> </a:t>
            </a:r>
            <a:r>
              <a:rPr b="0" i="0" lang="en-US" sz="1350" u="none" cap="none" strike="noStrike">
                <a:solidFill>
                  <a:srgbClr val="222222"/>
                </a:solidFill>
                <a:highlight>
                  <a:srgbClr val="F8F9FA"/>
                </a:highlight>
                <a:latin typeface="Arial"/>
                <a:ea typeface="Arial"/>
                <a:cs typeface="Arial"/>
                <a:sym typeface="Arial"/>
              </a:rPr>
              <a:t>(</a:t>
            </a:r>
            <a:r>
              <a:rPr b="0" i="0" lang="en-US" sz="1350" u="none" cap="none" strike="noStrike">
                <a:solidFill>
                  <a:srgbClr val="660066"/>
                </a:solidFill>
                <a:highlight>
                  <a:srgbClr val="F8F9FA"/>
                </a:highlight>
                <a:latin typeface="Arial"/>
                <a:ea typeface="Arial"/>
                <a:cs typeface="Arial"/>
                <a:sym typeface="Arial"/>
              </a:rPr>
              <a:t>context</a:t>
            </a:r>
            <a:r>
              <a:rPr b="0" i="0" lang="en-US" sz="1350" u="none" cap="none" strike="noStrike">
                <a:solidFill>
                  <a:srgbClr val="222222"/>
                </a:solidFill>
                <a:highlight>
                  <a:srgbClr val="F8F9FA"/>
                </a:highlight>
                <a:latin typeface="Arial"/>
                <a:ea typeface="Arial"/>
                <a:cs typeface="Arial"/>
                <a:sym typeface="Arial"/>
              </a:rPr>
              <a:t>)</a:t>
            </a:r>
            <a:r>
              <a:rPr b="0" i="0" lang="en-US" sz="1350" u="none" cap="none" strike="noStrike">
                <a:solidFill>
                  <a:srgbClr val="212529"/>
                </a:solidFill>
                <a:highlight>
                  <a:srgbClr val="F8F9FA"/>
                </a:highlight>
                <a:latin typeface="Arial"/>
                <a:ea typeface="Arial"/>
                <a:cs typeface="Arial"/>
                <a:sym typeface="Arial"/>
              </a:rPr>
              <a:t> </a:t>
            </a:r>
            <a:r>
              <a:rPr b="0" i="0" lang="en-US" sz="1350" u="none" cap="none" strike="noStrike">
                <a:solidFill>
                  <a:srgbClr val="222222"/>
                </a:solidFill>
                <a:highlight>
                  <a:srgbClr val="F8F9FA"/>
                </a:highlight>
                <a:latin typeface="Arial"/>
                <a:ea typeface="Arial"/>
                <a:cs typeface="Arial"/>
                <a:sym typeface="Arial"/>
              </a:rPr>
              <a:t>=&gt;</a:t>
            </a:r>
            <a:r>
              <a:rPr b="0" i="0" lang="en-US" sz="1350" u="none" cap="none" strike="noStrike">
                <a:solidFill>
                  <a:srgbClr val="212529"/>
                </a:solidFill>
                <a:highlight>
                  <a:srgbClr val="F8F9FA"/>
                </a:highlight>
                <a:latin typeface="Arial"/>
                <a:ea typeface="Arial"/>
                <a:cs typeface="Arial"/>
                <a:sym typeface="Arial"/>
              </a:rPr>
              <a:t> </a:t>
            </a:r>
            <a:r>
              <a:rPr b="0" i="0" lang="en-US" sz="1350" u="none" cap="none" strike="noStrike">
                <a:solidFill>
                  <a:srgbClr val="1FBAAC"/>
                </a:solidFill>
                <a:highlight>
                  <a:srgbClr val="F8F9FA"/>
                </a:highlight>
                <a:latin typeface="Arial"/>
                <a:ea typeface="Arial"/>
                <a:cs typeface="Arial"/>
                <a:sym typeface="Arial"/>
              </a:rPr>
              <a:t>const</a:t>
            </a:r>
            <a:r>
              <a:rPr b="0" i="0" lang="en-US" sz="1350" u="none" cap="none" strike="noStrike">
                <a:solidFill>
                  <a:srgbClr val="212529"/>
                </a:solidFill>
                <a:highlight>
                  <a:srgbClr val="F8F9FA"/>
                </a:highlight>
                <a:latin typeface="Arial"/>
                <a:ea typeface="Arial"/>
                <a:cs typeface="Arial"/>
                <a:sym typeface="Arial"/>
              </a:rPr>
              <a:t> </a:t>
            </a:r>
            <a:r>
              <a:rPr b="0" i="0" lang="en-US" sz="1350" u="none" cap="none" strike="noStrike">
                <a:solidFill>
                  <a:srgbClr val="660066"/>
                </a:solidFill>
                <a:highlight>
                  <a:srgbClr val="F8F9FA"/>
                </a:highlight>
                <a:latin typeface="Arial"/>
                <a:ea typeface="Arial"/>
                <a:cs typeface="Arial"/>
                <a:sym typeface="Arial"/>
              </a:rPr>
              <a:t>SongScreen</a:t>
            </a:r>
            <a:r>
              <a:rPr b="0" i="0" lang="en-US" sz="1350" u="none" cap="none" strike="noStrike">
                <a:solidFill>
                  <a:srgbClr val="222222"/>
                </a:solidFill>
                <a:highlight>
                  <a:srgbClr val="F8F9FA"/>
                </a:highlight>
                <a:latin typeface="Arial"/>
                <a:ea typeface="Arial"/>
                <a:cs typeface="Arial"/>
                <a:sym typeface="Arial"/>
              </a:rPr>
              <a:t>(</a:t>
            </a:r>
            <a:r>
              <a:rPr b="0" i="0" lang="en-US" sz="1350" u="none" cap="none" strike="noStrike">
                <a:solidFill>
                  <a:srgbClr val="1FBAAC"/>
                </a:solidFill>
                <a:highlight>
                  <a:srgbClr val="F8F9FA"/>
                </a:highlight>
                <a:latin typeface="Arial"/>
                <a:ea typeface="Arial"/>
                <a:cs typeface="Arial"/>
                <a:sym typeface="Arial"/>
              </a:rPr>
              <a:t>song:</a:t>
            </a:r>
            <a:r>
              <a:rPr b="0" i="0" lang="en-US" sz="1350" u="none" cap="none" strike="noStrike">
                <a:solidFill>
                  <a:srgbClr val="212529"/>
                </a:solidFill>
                <a:highlight>
                  <a:srgbClr val="F8F9FA"/>
                </a:highlight>
                <a:latin typeface="Arial"/>
                <a:ea typeface="Arial"/>
                <a:cs typeface="Arial"/>
                <a:sym typeface="Arial"/>
              </a:rPr>
              <a:t> </a:t>
            </a:r>
            <a:r>
              <a:rPr b="0" i="0" lang="en-US" sz="1350" u="none" cap="none" strike="noStrike">
                <a:solidFill>
                  <a:srgbClr val="660066"/>
                </a:solidFill>
                <a:highlight>
                  <a:srgbClr val="F8F9FA"/>
                </a:highlight>
                <a:latin typeface="Arial"/>
                <a:ea typeface="Arial"/>
                <a:cs typeface="Arial"/>
                <a:sym typeface="Arial"/>
              </a:rPr>
              <a:t>song</a:t>
            </a:r>
            <a:r>
              <a:rPr b="0" i="0" lang="en-US" sz="1350" u="none" cap="none" strike="noStrike">
                <a:solidFill>
                  <a:srgbClr val="222222"/>
                </a:solidFill>
                <a:highlight>
                  <a:srgbClr val="F8F9FA"/>
                </a:highlight>
                <a:latin typeface="Arial"/>
                <a:ea typeface="Arial"/>
                <a:cs typeface="Arial"/>
                <a:sym typeface="Arial"/>
              </a:rPr>
              <a:t>),</a:t>
            </a:r>
            <a:endParaRPr b="0" i="0" sz="1350" u="none" cap="none" strike="noStrike">
              <a:solidFill>
                <a:srgbClr val="212529"/>
              </a:solidFill>
              <a:highlight>
                <a:srgbClr val="F8F9FA"/>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212529"/>
                </a:solidFill>
                <a:highlight>
                  <a:srgbClr val="F8F9FA"/>
                </a:highlight>
                <a:latin typeface="Arial"/>
                <a:ea typeface="Arial"/>
                <a:cs typeface="Arial"/>
                <a:sym typeface="Arial"/>
              </a:rPr>
              <a:t>    </a:t>
            </a:r>
            <a:r>
              <a:rPr b="0" i="0" lang="en-US" sz="1350" u="none" cap="none" strike="noStrike">
                <a:solidFill>
                  <a:srgbClr val="222222"/>
                </a:solidFill>
                <a:highlight>
                  <a:srgbClr val="F8F9FA"/>
                </a:highlight>
                <a:latin typeface="Arial"/>
                <a:ea typeface="Arial"/>
                <a:cs typeface="Arial"/>
                <a:sym typeface="Arial"/>
              </a:rPr>
              <a:t>),</a:t>
            </a:r>
            <a:endParaRPr b="0" i="0" sz="1350" u="none" cap="none" strike="noStrike">
              <a:solidFill>
                <a:srgbClr val="212529"/>
              </a:solidFill>
              <a:highlight>
                <a:srgbClr val="F8F9FA"/>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212529"/>
                </a:solidFill>
                <a:highlight>
                  <a:srgbClr val="F8F9FA"/>
                </a:highlight>
                <a:latin typeface="Arial"/>
                <a:ea typeface="Arial"/>
                <a:cs typeface="Arial"/>
                <a:sym typeface="Arial"/>
              </a:rPr>
              <a:t>  </a:t>
            </a:r>
            <a:r>
              <a:rPr b="0" i="0" lang="en-US" sz="1350" u="none" cap="none" strike="noStrike">
                <a:solidFill>
                  <a:srgbClr val="222222"/>
                </a:solidFill>
                <a:highlight>
                  <a:srgbClr val="F8F9FA"/>
                </a:highlight>
                <a:latin typeface="Arial"/>
                <a:ea typeface="Arial"/>
                <a:cs typeface="Arial"/>
                <a:sym typeface="Arial"/>
              </a:rPr>
              <a:t>);</a:t>
            </a:r>
            <a:endParaRPr b="0" i="0" sz="1350" u="none" cap="none" strike="noStrike">
              <a:solidFill>
                <a:srgbClr val="212529"/>
              </a:solidFill>
              <a:highlight>
                <a:srgbClr val="F8F9FA"/>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222222"/>
                </a:solidFill>
                <a:highlight>
                  <a:srgbClr val="F8F9FA"/>
                </a:highlight>
                <a:latin typeface="Arial"/>
                <a:ea typeface="Arial"/>
                <a:cs typeface="Arial"/>
                <a:sym typeface="Arial"/>
              </a:rPr>
              <a:t>},</a:t>
            </a:r>
            <a:endParaRPr b="0" i="0" sz="1350" u="none" cap="none" strike="noStrike">
              <a:solidFill>
                <a:srgbClr val="212529"/>
              </a:solidFill>
              <a:highlight>
                <a:srgbClr val="F8F9FA"/>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350"/>
              <a:buFont typeface="Arial"/>
              <a:buNone/>
            </a:pPr>
            <a:r>
              <a:rPr b="0" i="0" lang="en-US" sz="1350" u="none" cap="none" strike="noStrike">
                <a:solidFill>
                  <a:srgbClr val="1FBAAC"/>
                </a:solidFill>
                <a:highlight>
                  <a:srgbClr val="F8F9FA"/>
                </a:highlight>
                <a:latin typeface="Arial"/>
                <a:ea typeface="Arial"/>
                <a:cs typeface="Arial"/>
                <a:sym typeface="Arial"/>
              </a:rPr>
              <a:t>child:</a:t>
            </a:r>
            <a:r>
              <a:rPr b="0" i="0" lang="en-US" sz="1350" u="none" cap="none" strike="noStrike">
                <a:solidFill>
                  <a:srgbClr val="212529"/>
                </a:solidFill>
                <a:highlight>
                  <a:srgbClr val="F8F9FA"/>
                </a:highlight>
                <a:latin typeface="Arial"/>
                <a:ea typeface="Arial"/>
                <a:cs typeface="Arial"/>
                <a:sym typeface="Arial"/>
              </a:rPr>
              <a:t> </a:t>
            </a:r>
            <a:r>
              <a:rPr b="0" i="0" lang="en-US" sz="1350" u="none" cap="none" strike="noStrike">
                <a:solidFill>
                  <a:srgbClr val="660066"/>
                </a:solidFill>
                <a:highlight>
                  <a:srgbClr val="F8F9FA"/>
                </a:highlight>
                <a:latin typeface="Arial"/>
                <a:ea typeface="Arial"/>
                <a:cs typeface="Arial"/>
                <a:sym typeface="Arial"/>
              </a:rPr>
              <a:t>Text</a:t>
            </a:r>
            <a:r>
              <a:rPr b="0" i="0" lang="en-US" sz="1350" u="none" cap="none" strike="noStrike">
                <a:solidFill>
                  <a:srgbClr val="222222"/>
                </a:solidFill>
                <a:highlight>
                  <a:srgbClr val="F8F9FA"/>
                </a:highlight>
                <a:latin typeface="Arial"/>
                <a:ea typeface="Arial"/>
                <a:cs typeface="Arial"/>
                <a:sym typeface="Arial"/>
              </a:rPr>
              <a:t>(</a:t>
            </a:r>
            <a:r>
              <a:rPr b="0" i="0" lang="en-US" sz="1350" u="none" cap="none" strike="noStrike">
                <a:solidFill>
                  <a:srgbClr val="660066"/>
                </a:solidFill>
                <a:highlight>
                  <a:srgbClr val="F8F9FA"/>
                </a:highlight>
                <a:latin typeface="Arial"/>
                <a:ea typeface="Arial"/>
                <a:cs typeface="Arial"/>
                <a:sym typeface="Arial"/>
              </a:rPr>
              <a:t>song</a:t>
            </a:r>
            <a:r>
              <a:rPr b="0" i="0" lang="en-US" sz="1350" u="none" cap="none" strike="noStrike">
                <a:solidFill>
                  <a:srgbClr val="222222"/>
                </a:solidFill>
                <a:highlight>
                  <a:srgbClr val="F8F9FA"/>
                </a:highlight>
                <a:latin typeface="Arial"/>
                <a:ea typeface="Arial"/>
                <a:cs typeface="Arial"/>
                <a:sym typeface="Arial"/>
              </a:rPr>
              <a:t>.</a:t>
            </a:r>
            <a:r>
              <a:rPr b="0" i="0" lang="en-US" sz="1350" u="none" cap="none" strike="noStrike">
                <a:solidFill>
                  <a:srgbClr val="1FBAAC"/>
                </a:solidFill>
                <a:highlight>
                  <a:srgbClr val="F8F9FA"/>
                </a:highlight>
                <a:latin typeface="Arial"/>
                <a:ea typeface="Arial"/>
                <a:cs typeface="Arial"/>
                <a:sym typeface="Arial"/>
              </a:rPr>
              <a:t>name</a:t>
            </a:r>
            <a:r>
              <a:rPr b="0" i="0" lang="en-US" sz="1350" u="none" cap="none" strike="noStrike">
                <a:solidFill>
                  <a:srgbClr val="222222"/>
                </a:solidFill>
                <a:highlight>
                  <a:srgbClr val="F8F9FA"/>
                </a:highlight>
                <a:latin typeface="Arial"/>
                <a:ea typeface="Arial"/>
                <a:cs typeface="Arial"/>
                <a:sym typeface="Arial"/>
              </a:rPr>
              <a:t>),</a:t>
            </a:r>
            <a:endParaRPr b="0" i="0" sz="1350" u="none" cap="none" strike="noStrike">
              <a:solidFill>
                <a:srgbClr val="222222"/>
              </a:solidFill>
              <a:highlight>
                <a:srgbClr val="F8F9FA"/>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350"/>
              <a:buFont typeface="Arial"/>
              <a:buNone/>
            </a:pPr>
            <a:r>
              <a:t/>
            </a:r>
            <a:endParaRPr b="0" i="0" sz="1350" u="none" cap="none" strike="noStrike">
              <a:solidFill>
                <a:srgbClr val="222222"/>
              </a:solidFill>
              <a:highlight>
                <a:srgbClr val="F8F9FA"/>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350"/>
              <a:buFont typeface="Arial"/>
              <a:buNone/>
            </a:pPr>
            <a:r>
              <a:rPr b="0" i="0" lang="en-US" sz="1350" u="none" cap="none" strike="noStrike">
                <a:solidFill>
                  <a:schemeClr val="dk1"/>
                </a:solidFill>
                <a:highlight>
                  <a:srgbClr val="FFFFFF"/>
                </a:highlight>
                <a:latin typeface="Arial"/>
                <a:ea typeface="Arial"/>
                <a:cs typeface="Arial"/>
                <a:sym typeface="Arial"/>
              </a:rPr>
              <a:t>Parce que </a:t>
            </a:r>
            <a:r>
              <a:rPr b="1" i="0" lang="en-US" sz="1350" u="none" cap="none" strike="noStrike">
                <a:solidFill>
                  <a:schemeClr val="dk1"/>
                </a:solidFill>
                <a:highlight>
                  <a:srgbClr val="FFFFFF"/>
                </a:highlight>
                <a:latin typeface="Arial"/>
                <a:ea typeface="Arial"/>
                <a:cs typeface="Arial"/>
                <a:sym typeface="Arial"/>
              </a:rPr>
              <a:t>Navigator</a:t>
            </a:r>
            <a:r>
              <a:rPr b="0" i="0" lang="en-US" sz="1350" u="none" cap="none" strike="noStrike">
                <a:solidFill>
                  <a:schemeClr val="dk1"/>
                </a:solidFill>
                <a:highlight>
                  <a:srgbClr val="FFFFFF"/>
                </a:highlight>
                <a:latin typeface="Arial"/>
                <a:ea typeface="Arial"/>
                <a:cs typeface="Arial"/>
                <a:sym typeface="Arial"/>
              </a:rPr>
              <a:t> conserve une pile de </a:t>
            </a:r>
            <a:r>
              <a:rPr b="1" i="0" lang="en-US" sz="1350" u="none" cap="none" strike="noStrike">
                <a:solidFill>
                  <a:schemeClr val="dk1"/>
                </a:solidFill>
                <a:highlight>
                  <a:srgbClr val="FFFFFF"/>
                </a:highlight>
                <a:latin typeface="Arial"/>
                <a:ea typeface="Arial"/>
                <a:cs typeface="Arial"/>
                <a:sym typeface="Arial"/>
              </a:rPr>
              <a:t>Route</a:t>
            </a:r>
            <a:r>
              <a:rPr b="0" i="0" lang="en-US" sz="1350" u="none" cap="none" strike="noStrike">
                <a:solidFill>
                  <a:schemeClr val="dk1"/>
                </a:solidFill>
                <a:highlight>
                  <a:srgbClr val="FFFFFF"/>
                </a:highlight>
                <a:latin typeface="Arial"/>
                <a:ea typeface="Arial"/>
                <a:cs typeface="Arial"/>
                <a:sym typeface="Arial"/>
              </a:rPr>
              <a:t> objet (représentant la pile d'historique), la </a:t>
            </a:r>
            <a:r>
              <a:rPr b="1" i="0" lang="en-US" sz="1350" u="none" cap="none" strike="noStrike">
                <a:solidFill>
                  <a:schemeClr val="dk1"/>
                </a:solidFill>
                <a:highlight>
                  <a:srgbClr val="FFFFFF"/>
                </a:highlight>
                <a:latin typeface="Arial"/>
                <a:ea typeface="Arial"/>
                <a:cs typeface="Arial"/>
                <a:sym typeface="Arial"/>
              </a:rPr>
              <a:t>push()</a:t>
            </a:r>
            <a:r>
              <a:rPr b="0" i="0" lang="en-US" sz="1350" u="none" cap="none" strike="noStrike">
                <a:solidFill>
                  <a:schemeClr val="dk1"/>
                </a:solidFill>
                <a:highlight>
                  <a:srgbClr val="FFFFFF"/>
                </a:highlight>
                <a:latin typeface="Arial"/>
                <a:ea typeface="Arial"/>
                <a:cs typeface="Arial"/>
                <a:sym typeface="Arial"/>
              </a:rPr>
              <a:t> méthode prend également un </a:t>
            </a:r>
            <a:r>
              <a:rPr b="0" i="0" lang="en-US" sz="1350" u="none" cap="none" strike="noStrike">
                <a:solidFill>
                  <a:schemeClr val="dk1"/>
                </a:solidFill>
                <a:highlight>
                  <a:schemeClr val="lt1"/>
                </a:highlight>
                <a:latin typeface="Arial"/>
                <a:ea typeface="Arial"/>
                <a:cs typeface="Arial"/>
                <a:sym typeface="Arial"/>
              </a:rPr>
              <a:t>objet</a:t>
            </a:r>
            <a:r>
              <a:rPr b="0" i="0" lang="en-US" sz="1350" u="none" cap="none" strike="noStrike">
                <a:solidFill>
                  <a:schemeClr val="dk1"/>
                </a:solidFill>
                <a:highlight>
                  <a:srgbClr val="FFFFFF"/>
                </a:highlight>
                <a:latin typeface="Arial"/>
                <a:ea typeface="Arial"/>
                <a:cs typeface="Arial"/>
                <a:sym typeface="Arial"/>
              </a:rPr>
              <a:t> </a:t>
            </a:r>
            <a:r>
              <a:rPr b="1" i="0" lang="en-US" sz="1350" u="none" cap="none" strike="noStrike">
                <a:solidFill>
                  <a:schemeClr val="dk1"/>
                </a:solidFill>
                <a:highlight>
                  <a:srgbClr val="FFFFFF"/>
                </a:highlight>
                <a:latin typeface="Arial"/>
                <a:ea typeface="Arial"/>
                <a:cs typeface="Arial"/>
                <a:sym typeface="Arial"/>
              </a:rPr>
              <a:t>Route</a:t>
            </a:r>
            <a:r>
              <a:rPr b="0" i="0" lang="en-US" sz="1350" u="none" cap="none" strike="noStrike">
                <a:solidFill>
                  <a:schemeClr val="dk1"/>
                </a:solidFill>
                <a:highlight>
                  <a:srgbClr val="FFFFFF"/>
                </a:highlight>
                <a:latin typeface="Arial"/>
                <a:ea typeface="Arial"/>
                <a:cs typeface="Arial"/>
                <a:sym typeface="Arial"/>
              </a:rPr>
              <a:t>.</a:t>
            </a:r>
            <a:endParaRPr b="0" i="0" sz="135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350"/>
              <a:buFont typeface="Arial"/>
              <a:buNone/>
            </a:pPr>
            <a:r>
              <a:t/>
            </a:r>
            <a:endParaRPr b="0" i="0" sz="1350" u="none" cap="none" strike="noStrike">
              <a:solidFill>
                <a:srgbClr val="4A4A4A"/>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350"/>
              <a:buFont typeface="Arial"/>
              <a:buNone/>
            </a:pPr>
            <a:r>
              <a:t/>
            </a:r>
            <a:endParaRPr b="0" i="0" sz="1350" u="none" cap="none" strike="noStrike">
              <a:solidFill>
                <a:srgbClr val="222222"/>
              </a:solidFill>
              <a:highlight>
                <a:srgbClr val="F8F9FA"/>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4A4A4A"/>
              </a:solidFill>
              <a:highlight>
                <a:srgbClr val="FFFFFF"/>
              </a:highlight>
              <a:latin typeface="Arial"/>
              <a:ea typeface="Arial"/>
              <a:cs typeface="Arial"/>
              <a:sym typeface="Arial"/>
            </a:endParaRPr>
          </a:p>
        </p:txBody>
      </p:sp>
      <p:grpSp>
        <p:nvGrpSpPr>
          <p:cNvPr id="2401" name="Google Shape;2401;g207c8f11839_0_37"/>
          <p:cNvGrpSpPr/>
          <p:nvPr/>
        </p:nvGrpSpPr>
        <p:grpSpPr>
          <a:xfrm>
            <a:off x="3423725" y="4819474"/>
            <a:ext cx="7552033" cy="1253768"/>
            <a:chOff x="-1" y="-2"/>
            <a:chExt cx="7552033" cy="1389833"/>
          </a:xfrm>
        </p:grpSpPr>
        <p:grpSp>
          <p:nvGrpSpPr>
            <p:cNvPr id="2402" name="Google Shape;2402;g207c8f11839_0_37"/>
            <p:cNvGrpSpPr/>
            <p:nvPr/>
          </p:nvGrpSpPr>
          <p:grpSpPr>
            <a:xfrm>
              <a:off x="-1" y="-2"/>
              <a:ext cx="7552033" cy="1389833"/>
              <a:chOff x="-1" y="-1"/>
              <a:chExt cx="7552033" cy="1389833"/>
            </a:xfrm>
          </p:grpSpPr>
          <p:sp>
            <p:nvSpPr>
              <p:cNvPr id="2403" name="Google Shape;2403;g207c8f11839_0_37"/>
              <p:cNvSpPr txBox="1"/>
              <p:nvPr/>
            </p:nvSpPr>
            <p:spPr>
              <a:xfrm>
                <a:off x="694217" y="105491"/>
                <a:ext cx="1059000" cy="215100"/>
              </a:xfrm>
              <a:prstGeom prst="rect">
                <a:avLst/>
              </a:prstGeom>
              <a:noFill/>
              <a:ln>
                <a:noFill/>
              </a:ln>
            </p:spPr>
            <p:txBody>
              <a:bodyPr anchorCtr="0" anchor="b" bIns="0" lIns="0" spcFirstLastPara="1" rIns="0" wrap="square" tIns="0">
                <a:spAutoFit/>
              </a:bodyPr>
              <a:lstStyle/>
              <a:p>
                <a:pPr indent="0" lvl="0" marL="0" marR="0" rtl="0" algn="l">
                  <a:lnSpc>
                    <a:spcPct val="90000"/>
                  </a:lnSpc>
                  <a:spcBef>
                    <a:spcPts val="0"/>
                  </a:spcBef>
                  <a:spcAft>
                    <a:spcPts val="0"/>
                  </a:spcAft>
                  <a:buClr>
                    <a:srgbClr val="565656"/>
                  </a:buClr>
                  <a:buSzPts val="1400"/>
                  <a:buFont typeface="Calibri"/>
                  <a:buNone/>
                </a:pPr>
                <a:r>
                  <a:rPr b="1" i="0" lang="en-US" sz="1400" u="none" cap="none" strike="noStrike">
                    <a:solidFill>
                      <a:srgbClr val="565656"/>
                    </a:solidFill>
                    <a:latin typeface="Calibri"/>
                    <a:ea typeface="Calibri"/>
                    <a:cs typeface="Calibri"/>
                    <a:sym typeface="Calibri"/>
                  </a:rPr>
                  <a:t>Remarque</a:t>
                </a:r>
                <a:endParaRPr b="0" i="0" sz="1400" u="none" cap="none" strike="noStrike">
                  <a:solidFill>
                    <a:srgbClr val="000000"/>
                  </a:solidFill>
                  <a:latin typeface="Arial"/>
                  <a:ea typeface="Arial"/>
                  <a:cs typeface="Arial"/>
                  <a:sym typeface="Arial"/>
                </a:endParaRPr>
              </a:p>
            </p:txBody>
          </p:sp>
          <p:grpSp>
            <p:nvGrpSpPr>
              <p:cNvPr id="2404" name="Google Shape;2404;g207c8f11839_0_37"/>
              <p:cNvGrpSpPr/>
              <p:nvPr/>
            </p:nvGrpSpPr>
            <p:grpSpPr>
              <a:xfrm>
                <a:off x="352032" y="386279"/>
                <a:ext cx="7200000" cy="1003553"/>
                <a:chOff x="0" y="-1"/>
                <a:chExt cx="7200000" cy="1003553"/>
              </a:xfrm>
            </p:grpSpPr>
            <p:sp>
              <p:nvSpPr>
                <p:cNvPr id="2405" name="Google Shape;2405;g207c8f11839_0_37"/>
                <p:cNvSpPr/>
                <p:nvPr/>
              </p:nvSpPr>
              <p:spPr>
                <a:xfrm>
                  <a:off x="0" y="-1"/>
                  <a:ext cx="7200000" cy="792000"/>
                </a:xfrm>
                <a:prstGeom prst="rect">
                  <a:avLst/>
                </a:prstGeom>
                <a:solidFill>
                  <a:srgbClr val="F2F2F2"/>
                </a:solidFill>
                <a:ln cap="flat" cmpd="sng" w="28575">
                  <a:solidFill>
                    <a:srgbClr val="565656"/>
                  </a:solidFill>
                  <a:prstDash val="solid"/>
                  <a:miter lim="800000"/>
                  <a:headEnd len="sm" w="sm" type="none"/>
                  <a:tailEnd len="sm" w="sm" type="none"/>
                </a:ln>
              </p:spPr>
              <p:txBody>
                <a:bodyPr anchorCtr="0" anchor="b" bIns="45700" lIns="45700" spcFirstLastPara="1" rIns="45700" wrap="square" tIns="45700">
                  <a:noAutofit/>
                </a:bodyPr>
                <a:lstStyle/>
                <a:p>
                  <a:pPr indent="0" lvl="0" marL="0" marR="0" rtl="0" algn="just">
                    <a:lnSpc>
                      <a:spcPct val="88888"/>
                    </a:lnSpc>
                    <a:spcBef>
                      <a:spcPts val="0"/>
                    </a:spcBef>
                    <a:spcAft>
                      <a:spcPts val="0"/>
                    </a:spcAft>
                    <a:buClr>
                      <a:srgbClr val="565656"/>
                    </a:buClr>
                    <a:buSzPts val="1800"/>
                    <a:buFont typeface="Calibri"/>
                    <a:buNone/>
                  </a:pPr>
                  <a:r>
                    <a:t/>
                  </a:r>
                  <a:endParaRPr b="0" i="0" sz="1800" u="none" cap="none" strike="noStrike">
                    <a:solidFill>
                      <a:srgbClr val="565656"/>
                    </a:solidFill>
                    <a:latin typeface="Calibri"/>
                    <a:ea typeface="Calibri"/>
                    <a:cs typeface="Calibri"/>
                    <a:sym typeface="Calibri"/>
                  </a:endParaRPr>
                </a:p>
              </p:txBody>
            </p:sp>
            <p:sp>
              <p:nvSpPr>
                <p:cNvPr id="2406" name="Google Shape;2406;g207c8f11839_0_37"/>
                <p:cNvSpPr txBox="1"/>
                <p:nvPr/>
              </p:nvSpPr>
              <p:spPr>
                <a:xfrm>
                  <a:off x="194287" y="149452"/>
                  <a:ext cx="6883500" cy="854100"/>
                </a:xfrm>
                <a:prstGeom prst="rect">
                  <a:avLst/>
                </a:prstGeom>
                <a:noFill/>
                <a:ln>
                  <a:noFill/>
                </a:ln>
              </p:spPr>
              <p:txBody>
                <a:bodyPr anchorCtr="0" anchor="b" bIns="0" lIns="0" spcFirstLastPara="1" rIns="0" wrap="square" tIns="0">
                  <a:spAutoFit/>
                </a:bodyPr>
                <a:lstStyle/>
                <a:p>
                  <a:pPr indent="-314325" lvl="0" marL="457200" marR="0" rtl="0" algn="l">
                    <a:lnSpc>
                      <a:spcPct val="115000"/>
                    </a:lnSpc>
                    <a:spcBef>
                      <a:spcPts val="0"/>
                    </a:spcBef>
                    <a:spcAft>
                      <a:spcPts val="0"/>
                    </a:spcAft>
                    <a:buClr>
                      <a:schemeClr val="dk1"/>
                    </a:buClr>
                    <a:buSzPts val="1350"/>
                    <a:buFont typeface="Arial"/>
                    <a:buChar char="●"/>
                  </a:pPr>
                  <a:r>
                    <a:rPr b="0" i="0" lang="en-US" sz="1350" u="none" cap="none" strike="noStrike">
                      <a:solidFill>
                        <a:schemeClr val="dk1"/>
                      </a:solidFill>
                      <a:highlight>
                        <a:srgbClr val="F2F2F2"/>
                      </a:highlight>
                      <a:latin typeface="Arial"/>
                      <a:ea typeface="Arial"/>
                      <a:cs typeface="Arial"/>
                      <a:sym typeface="Arial"/>
                    </a:rPr>
                    <a:t> MaterialPageRoute objet est une sous-classe de Route qui spécifie les animations de transition pour Material Design.</a:t>
                  </a:r>
                  <a:endParaRPr b="0" i="0" sz="1350" u="none" cap="none" strike="noStrike">
                    <a:solidFill>
                      <a:schemeClr val="dk1"/>
                    </a:solidFill>
                    <a:highlight>
                      <a:srgbClr val="F2F2F2"/>
                    </a:highlight>
                    <a:latin typeface="Arial"/>
                    <a:ea typeface="Arial"/>
                    <a:cs typeface="Arial"/>
                    <a:sym typeface="Arial"/>
                  </a:endParaRPr>
                </a:p>
                <a:p>
                  <a:pPr indent="0" lvl="0" marL="0" marR="0" rtl="0" algn="just">
                    <a:lnSpc>
                      <a:spcPct val="133333"/>
                    </a:lnSpc>
                    <a:spcBef>
                      <a:spcPts val="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07" name="Google Shape;2407;g207c8f11839_0_37"/>
              <p:cNvSpPr/>
              <p:nvPr/>
            </p:nvSpPr>
            <p:spPr>
              <a:xfrm>
                <a:off x="-1" y="-1"/>
                <a:ext cx="648000" cy="648000"/>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descr="Graphique 8" id="2408" name="Google Shape;2408;g207c8f11839_0_37"/>
            <p:cNvPicPr preferRelativeResize="0"/>
            <p:nvPr/>
          </p:nvPicPr>
          <p:blipFill rotWithShape="1">
            <a:blip r:embed="rId4">
              <a:alphaModFix/>
            </a:blip>
            <a:srcRect b="0" l="0" r="0" t="0"/>
            <a:stretch/>
          </p:blipFill>
          <p:spPr>
            <a:xfrm>
              <a:off x="67702" y="83454"/>
              <a:ext cx="580298" cy="576000"/>
            </a:xfrm>
            <a:prstGeom prst="rect">
              <a:avLst/>
            </a:prstGeom>
            <a:noFill/>
            <a:ln>
              <a:noFill/>
            </a:ln>
          </p:spPr>
        </p:pic>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2" name="Shape 2412"/>
        <p:cNvGrpSpPr/>
        <p:nvPr/>
      </p:nvGrpSpPr>
      <p:grpSpPr>
        <a:xfrm>
          <a:off x="0" y="0"/>
          <a:ext cx="0" cy="0"/>
          <a:chOff x="0" y="0"/>
          <a:chExt cx="0" cy="0"/>
        </a:xfrm>
      </p:grpSpPr>
      <p:sp>
        <p:nvSpPr>
          <p:cNvPr id="2413" name="Google Shape;2413;g2056e4bea95_0_289"/>
          <p:cNvSpPr txBox="1"/>
          <p:nvPr>
            <p:ph idx="1" type="body"/>
          </p:nvPr>
        </p:nvSpPr>
        <p:spPr>
          <a:xfrm>
            <a:off x="6299999" y="539999"/>
            <a:ext cx="5580000" cy="540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565656"/>
              </a:buClr>
              <a:buSzPts val="2800"/>
              <a:buNone/>
            </a:pPr>
            <a:r>
              <a:rPr lang="en-US"/>
              <a:t>Chapitre 2</a:t>
            </a:r>
            <a:endParaRPr/>
          </a:p>
        </p:txBody>
      </p:sp>
      <p:sp>
        <p:nvSpPr>
          <p:cNvPr id="2414" name="Google Shape;2414;g2056e4bea95_0_289"/>
          <p:cNvSpPr txBox="1"/>
          <p:nvPr>
            <p:ph idx="2" type="body"/>
          </p:nvPr>
        </p:nvSpPr>
        <p:spPr>
          <a:xfrm>
            <a:off x="6299999" y="1089892"/>
            <a:ext cx="5580000" cy="9000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565656"/>
              </a:buClr>
              <a:buSzPts val="2400"/>
              <a:buNone/>
            </a:pPr>
            <a:r>
              <a:rPr lang="en-US"/>
              <a:t>Naviguer entre deux écrans</a:t>
            </a:r>
            <a:r>
              <a:rPr b="0" lang="en-US" sz="1100">
                <a:solidFill>
                  <a:schemeClr val="dk1"/>
                </a:solidFill>
              </a:rPr>
              <a:t> </a:t>
            </a:r>
            <a:endParaRPr/>
          </a:p>
        </p:txBody>
      </p:sp>
      <p:sp>
        <p:nvSpPr>
          <p:cNvPr id="2415" name="Google Shape;2415;g2056e4bea95_0_289"/>
          <p:cNvSpPr txBox="1"/>
          <p:nvPr>
            <p:ph idx="3" type="body"/>
          </p:nvPr>
        </p:nvSpPr>
        <p:spPr>
          <a:xfrm>
            <a:off x="6299999" y="2879999"/>
            <a:ext cx="5580000" cy="1800000"/>
          </a:xfrm>
          <a:prstGeom prst="rect">
            <a:avLst/>
          </a:prstGeom>
          <a:noFill/>
          <a:ln>
            <a:noFill/>
          </a:ln>
        </p:spPr>
        <p:txBody>
          <a:bodyPr anchorCtr="0" anchor="t" bIns="45700" lIns="45700" spcFirstLastPara="1" rIns="45700" wrap="square" tIns="45700">
            <a:normAutofit/>
          </a:bodyPr>
          <a:lstStyle/>
          <a:p>
            <a:pPr indent="0" lvl="0" marL="0" marR="0" rtl="0" algn="l">
              <a:lnSpc>
                <a:spcPct val="115000"/>
              </a:lnSpc>
              <a:spcBef>
                <a:spcPts val="0"/>
              </a:spcBef>
              <a:spcAft>
                <a:spcPts val="0"/>
              </a:spcAft>
              <a:buSzPts val="1600"/>
              <a:buNone/>
            </a:pPr>
            <a:r>
              <a:t/>
            </a:r>
            <a:endParaRPr>
              <a:solidFill>
                <a:srgbClr val="D1D1D1"/>
              </a:solidFill>
            </a:endParaRPr>
          </a:p>
          <a:p>
            <a:pPr indent="-330200" lvl="0" marL="457200" rtl="0" algn="l">
              <a:lnSpc>
                <a:spcPct val="115000"/>
              </a:lnSpc>
              <a:spcBef>
                <a:spcPts val="0"/>
              </a:spcBef>
              <a:spcAft>
                <a:spcPts val="0"/>
              </a:spcAft>
              <a:buClr>
                <a:srgbClr val="D1D1D1"/>
              </a:buClr>
              <a:buSzPts val="1600"/>
              <a:buFont typeface="Calibri"/>
              <a:buAutoNum type="arabicPeriod"/>
            </a:pPr>
            <a:r>
              <a:rPr lang="en-US">
                <a:solidFill>
                  <a:srgbClr val="D1D1D1"/>
                </a:solidFill>
              </a:rPr>
              <a:t>Navigation entre deux écrans : MaterialPageRoute, méthodes push() et pop() </a:t>
            </a:r>
            <a:endParaRPr>
              <a:solidFill>
                <a:srgbClr val="565656"/>
              </a:solidFill>
            </a:endParaRPr>
          </a:p>
          <a:p>
            <a:pPr indent="-330200" lvl="0" marL="457200" rtl="0" algn="l">
              <a:lnSpc>
                <a:spcPct val="115000"/>
              </a:lnSpc>
              <a:spcBef>
                <a:spcPts val="0"/>
              </a:spcBef>
              <a:spcAft>
                <a:spcPts val="0"/>
              </a:spcAft>
              <a:buClr>
                <a:schemeClr val="lt2"/>
              </a:buClr>
              <a:buSzPts val="1600"/>
              <a:buFont typeface="Calibri"/>
              <a:buAutoNum type="arabicPeriod"/>
            </a:pPr>
            <a:r>
              <a:rPr b="1" lang="en-US">
                <a:solidFill>
                  <a:srgbClr val="565656"/>
                </a:solidFill>
              </a:rPr>
              <a:t>Création d’une nouvelle route</a:t>
            </a:r>
            <a:r>
              <a:rPr lang="en-US">
                <a:solidFill>
                  <a:srgbClr val="565656"/>
                </a:solidFill>
              </a:rPr>
              <a:t> </a:t>
            </a:r>
            <a:endParaRPr>
              <a:solidFill>
                <a:srgbClr val="D1D1D1"/>
              </a:solidFill>
            </a:endParaRPr>
          </a:p>
          <a:p>
            <a:pPr indent="-241300" lvl="0" marL="342900" rtl="0" algn="l">
              <a:lnSpc>
                <a:spcPct val="100000"/>
              </a:lnSpc>
              <a:spcBef>
                <a:spcPts val="0"/>
              </a:spcBef>
              <a:spcAft>
                <a:spcPts val="0"/>
              </a:spcAft>
              <a:buClr>
                <a:srgbClr val="D0D0D0"/>
              </a:buClr>
              <a:buSzPts val="1600"/>
              <a:buNone/>
            </a:pPr>
            <a:r>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9" name="Shape 2419"/>
        <p:cNvGrpSpPr/>
        <p:nvPr/>
      </p:nvGrpSpPr>
      <p:grpSpPr>
        <a:xfrm>
          <a:off x="0" y="0"/>
          <a:ext cx="0" cy="0"/>
          <a:chOff x="0" y="0"/>
          <a:chExt cx="0" cy="0"/>
        </a:xfrm>
      </p:grpSpPr>
      <p:sp>
        <p:nvSpPr>
          <p:cNvPr id="2420" name="Google Shape;2420;g2056e4bea95_0_295"/>
          <p:cNvSpPr txBox="1"/>
          <p:nvPr>
            <p:ph idx="12" type="sldNum"/>
          </p:nvPr>
        </p:nvSpPr>
        <p:spPr>
          <a:xfrm>
            <a:off x="11789199" y="6610392"/>
            <a:ext cx="232800" cy="246300"/>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a:t>
            </a:fld>
            <a:endParaRPr/>
          </a:p>
        </p:txBody>
      </p:sp>
      <p:sp>
        <p:nvSpPr>
          <p:cNvPr id="2421" name="Google Shape;2421;g2056e4bea95_0_295"/>
          <p:cNvSpPr txBox="1"/>
          <p:nvPr>
            <p:ph idx="1" type="body"/>
          </p:nvPr>
        </p:nvSpPr>
        <p:spPr>
          <a:xfrm>
            <a:off x="720000" y="1616658"/>
            <a:ext cx="10746600" cy="319800"/>
          </a:xfrm>
          <a:prstGeom prst="rect">
            <a:avLst/>
          </a:prstGeom>
          <a:noFill/>
          <a:ln>
            <a:noFill/>
          </a:ln>
        </p:spPr>
        <p:txBody>
          <a:bodyPr anchorCtr="0" anchor="t" bIns="45700" lIns="45700" spcFirstLastPara="1" rIns="45700" wrap="square" tIns="45700">
            <a:normAutofit fontScale="92500" lnSpcReduction="20000"/>
          </a:bodyPr>
          <a:lstStyle/>
          <a:p>
            <a:pPr indent="0" lvl="0" marL="0" rtl="0" algn="l">
              <a:lnSpc>
                <a:spcPct val="115000"/>
              </a:lnSpc>
              <a:spcBef>
                <a:spcPts val="0"/>
              </a:spcBef>
              <a:spcAft>
                <a:spcPts val="0"/>
              </a:spcAft>
              <a:buClr>
                <a:schemeClr val="dk1"/>
              </a:buClr>
              <a:buSzPct val="68750"/>
              <a:buNone/>
            </a:pPr>
            <a:r>
              <a:rPr lang="en-US"/>
              <a:t>Création d’une nouvelle route</a:t>
            </a:r>
            <a:r>
              <a:rPr b="0" lang="en-US"/>
              <a:t> </a:t>
            </a:r>
            <a:endParaRPr/>
          </a:p>
        </p:txBody>
      </p:sp>
      <p:sp>
        <p:nvSpPr>
          <p:cNvPr id="2422" name="Google Shape;2422;g2056e4bea95_0_295"/>
          <p:cNvSpPr txBox="1"/>
          <p:nvPr>
            <p:ph type="title"/>
          </p:nvPr>
        </p:nvSpPr>
        <p:spPr>
          <a:xfrm>
            <a:off x="179999" y="400050"/>
            <a:ext cx="5075100" cy="415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565656"/>
              </a:buClr>
              <a:buSzPct val="69444"/>
              <a:buFont typeface="Calibri"/>
              <a:buNone/>
            </a:pPr>
            <a:r>
              <a:rPr lang="en-US"/>
              <a:t>02 - </a:t>
            </a:r>
            <a:r>
              <a:rPr lang="en-US" sz="2400"/>
              <a:t>Naviguer entre deux écrans</a:t>
            </a:r>
            <a:r>
              <a:rPr b="0" lang="en-US" sz="1100">
                <a:solidFill>
                  <a:schemeClr val="dk1"/>
                </a:solidFill>
              </a:rPr>
              <a:t> </a:t>
            </a:r>
            <a:endParaRPr sz="2400"/>
          </a:p>
        </p:txBody>
      </p:sp>
      <p:sp>
        <p:nvSpPr>
          <p:cNvPr id="2423" name="Google Shape;2423;g2056e4bea95_0_295"/>
          <p:cNvSpPr txBox="1"/>
          <p:nvPr>
            <p:ph idx="2" type="body"/>
          </p:nvPr>
        </p:nvSpPr>
        <p:spPr>
          <a:xfrm>
            <a:off x="180000" y="725775"/>
            <a:ext cx="5075100" cy="444900"/>
          </a:xfrm>
          <a:prstGeom prst="rect">
            <a:avLst/>
          </a:prstGeom>
          <a:noFill/>
          <a:ln>
            <a:noFill/>
          </a:ln>
        </p:spPr>
        <p:txBody>
          <a:bodyPr anchorCtr="0" anchor="t" bIns="45700" lIns="45700" spcFirstLastPara="1" rIns="45700" wrap="square" tIns="45700">
            <a:normAutofit/>
          </a:bodyPr>
          <a:lstStyle/>
          <a:p>
            <a:pPr indent="0" lvl="0" marL="0" rtl="0" algn="l">
              <a:lnSpc>
                <a:spcPct val="115000"/>
              </a:lnSpc>
              <a:spcBef>
                <a:spcPts val="0"/>
              </a:spcBef>
              <a:spcAft>
                <a:spcPts val="0"/>
              </a:spcAft>
              <a:buSzPts val="1600"/>
              <a:buNone/>
            </a:pPr>
            <a:r>
              <a:rPr lang="en-US"/>
              <a:t>Création d’une nouvelle route</a:t>
            </a:r>
            <a:r>
              <a:rPr b="0" lang="en-US"/>
              <a:t> </a:t>
            </a:r>
            <a:endParaRPr/>
          </a:p>
        </p:txBody>
      </p:sp>
      <p:grpSp>
        <p:nvGrpSpPr>
          <p:cNvPr id="2424" name="Google Shape;2424;g2056e4bea95_0_295"/>
          <p:cNvGrpSpPr/>
          <p:nvPr/>
        </p:nvGrpSpPr>
        <p:grpSpPr>
          <a:xfrm>
            <a:off x="1326975" y="5440250"/>
            <a:ext cx="9786921" cy="1013513"/>
            <a:chOff x="-1" y="0"/>
            <a:chExt cx="9884780" cy="1467159"/>
          </a:xfrm>
        </p:grpSpPr>
        <p:sp>
          <p:nvSpPr>
            <p:cNvPr id="2425" name="Google Shape;2425;g2056e4bea95_0_295"/>
            <p:cNvSpPr/>
            <p:nvPr/>
          </p:nvSpPr>
          <p:spPr>
            <a:xfrm>
              <a:off x="-1" y="0"/>
              <a:ext cx="1694400" cy="1136100"/>
            </a:xfrm>
            <a:prstGeom prst="roundRect">
              <a:avLst>
                <a:gd fmla="val 16667" name="adj"/>
              </a:avLst>
            </a:prstGeom>
            <a:solidFill>
              <a:srgbClr val="FF77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26" name="Google Shape;2426;g2056e4bea95_0_295"/>
            <p:cNvSpPr/>
            <p:nvPr/>
          </p:nvSpPr>
          <p:spPr>
            <a:xfrm>
              <a:off x="5517348" y="0"/>
              <a:ext cx="1694400" cy="1136100"/>
            </a:xfrm>
            <a:prstGeom prst="roundRect">
              <a:avLst>
                <a:gd fmla="val 16667" name="adj"/>
              </a:avLst>
            </a:prstGeom>
            <a:solidFill>
              <a:srgbClr val="B3BB0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27" name="Google Shape;2427;g2056e4bea95_0_295"/>
            <p:cNvSpPr/>
            <p:nvPr/>
          </p:nvSpPr>
          <p:spPr>
            <a:xfrm>
              <a:off x="8190379" y="0"/>
              <a:ext cx="1694400" cy="1136100"/>
            </a:xfrm>
            <a:prstGeom prst="roundRect">
              <a:avLst>
                <a:gd fmla="val 16667" name="adj"/>
              </a:avLst>
            </a:prstGeom>
            <a:solidFill>
              <a:srgbClr val="0258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28" name="Google Shape;2428;g2056e4bea95_0_295"/>
            <p:cNvSpPr/>
            <p:nvPr/>
          </p:nvSpPr>
          <p:spPr>
            <a:xfrm>
              <a:off x="2638586" y="0"/>
              <a:ext cx="1694400" cy="1136100"/>
            </a:xfrm>
            <a:prstGeom prst="roundRect">
              <a:avLst>
                <a:gd fmla="val 16667" name="adj"/>
              </a:avLst>
            </a:prstGeom>
            <a:solidFill>
              <a:srgbClr val="40C3D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fleche-droite.png" id="2429" name="Google Shape;2429;g2056e4bea95_0_295"/>
            <p:cNvPicPr preferRelativeResize="0"/>
            <p:nvPr/>
          </p:nvPicPr>
          <p:blipFill rotWithShape="1">
            <a:blip r:embed="rId3">
              <a:alphaModFix/>
            </a:blip>
            <a:srcRect b="0" l="0" r="0" t="0"/>
            <a:stretch/>
          </p:blipFill>
          <p:spPr>
            <a:xfrm>
              <a:off x="1805442" y="175424"/>
              <a:ext cx="785331" cy="785330"/>
            </a:xfrm>
            <a:prstGeom prst="rect">
              <a:avLst/>
            </a:prstGeom>
            <a:noFill/>
            <a:ln>
              <a:noFill/>
            </a:ln>
          </p:spPr>
        </p:pic>
        <p:pic>
          <p:nvPicPr>
            <p:cNvPr descr="fleche-droite.png" id="2430" name="Google Shape;2430;g2056e4bea95_0_295"/>
            <p:cNvPicPr preferRelativeResize="0"/>
            <p:nvPr/>
          </p:nvPicPr>
          <p:blipFill rotWithShape="1">
            <a:blip r:embed="rId3">
              <a:alphaModFix/>
            </a:blip>
            <a:srcRect b="0" l="0" r="0" t="0"/>
            <a:stretch/>
          </p:blipFill>
          <p:spPr>
            <a:xfrm>
              <a:off x="4553742" y="175424"/>
              <a:ext cx="785331" cy="785330"/>
            </a:xfrm>
            <a:prstGeom prst="rect">
              <a:avLst/>
            </a:prstGeom>
            <a:noFill/>
            <a:ln>
              <a:noFill/>
            </a:ln>
          </p:spPr>
        </p:pic>
        <p:pic>
          <p:nvPicPr>
            <p:cNvPr descr="fleche-droite.png" id="2431" name="Google Shape;2431;g2056e4bea95_0_295"/>
            <p:cNvPicPr preferRelativeResize="0"/>
            <p:nvPr/>
          </p:nvPicPr>
          <p:blipFill rotWithShape="1">
            <a:blip r:embed="rId3">
              <a:alphaModFix/>
            </a:blip>
            <a:srcRect b="0" l="0" r="0" t="0"/>
            <a:stretch/>
          </p:blipFill>
          <p:spPr>
            <a:xfrm>
              <a:off x="7302044" y="175424"/>
              <a:ext cx="785332" cy="785330"/>
            </a:xfrm>
            <a:prstGeom prst="rect">
              <a:avLst/>
            </a:prstGeom>
            <a:noFill/>
            <a:ln>
              <a:noFill/>
            </a:ln>
          </p:spPr>
        </p:pic>
        <p:sp>
          <p:nvSpPr>
            <p:cNvPr id="2432" name="Google Shape;2432;g2056e4bea95_0_295"/>
            <p:cNvSpPr txBox="1"/>
            <p:nvPr/>
          </p:nvSpPr>
          <p:spPr>
            <a:xfrm>
              <a:off x="40018" y="198765"/>
              <a:ext cx="1694400" cy="10695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Créez deux</a:t>
              </a:r>
              <a:endParaRPr b="1" i="0" sz="1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 écrans</a:t>
              </a:r>
              <a:endParaRPr b="1" i="0"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p:txBody>
        </p:sp>
        <p:sp>
          <p:nvSpPr>
            <p:cNvPr id="2433" name="Google Shape;2433;g2056e4bea95_0_295"/>
            <p:cNvSpPr txBox="1"/>
            <p:nvPr/>
          </p:nvSpPr>
          <p:spPr>
            <a:xfrm>
              <a:off x="2661803" y="198587"/>
              <a:ext cx="1647900" cy="10695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Définissez </a:t>
              </a:r>
              <a:endParaRPr b="1" i="0" sz="1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les routes</a:t>
              </a:r>
              <a:endParaRPr b="1" i="0" sz="1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2434" name="Google Shape;2434;g2056e4bea95_0_295"/>
            <p:cNvSpPr txBox="1"/>
            <p:nvPr/>
          </p:nvSpPr>
          <p:spPr>
            <a:xfrm>
              <a:off x="5601744" y="129880"/>
              <a:ext cx="1437600" cy="1268400"/>
            </a:xfrm>
            <a:prstGeom prst="rect">
              <a:avLst/>
            </a:prstGeom>
            <a:noFill/>
            <a:ln>
              <a:noFill/>
            </a:ln>
          </p:spPr>
          <p:txBody>
            <a:bodyPr anchorCtr="0" anchor="t" bIns="45700" lIns="45700" spcFirstLastPara="1" rIns="45700" wrap="square" tIns="45700">
              <a:spAutoFit/>
            </a:bodyPr>
            <a:lstStyle/>
            <a:p>
              <a:pPr indent="0" lvl="0" marL="0" marR="0" rtl="0" algn="ctr">
                <a:lnSpc>
                  <a:spcPct val="120000"/>
                </a:lnSpc>
                <a:spcBef>
                  <a:spcPts val="1800"/>
                </a:spcBef>
                <a:spcAft>
                  <a:spcPts val="0"/>
                </a:spcAft>
                <a:buClr>
                  <a:schemeClr val="dk1"/>
                </a:buClr>
                <a:buSzPts val="1100"/>
                <a:buFont typeface="Arial"/>
                <a:buNone/>
              </a:pPr>
              <a:r>
                <a:rPr b="1" i="0" lang="en-US" sz="1400" u="none" cap="none" strike="noStrike">
                  <a:solidFill>
                    <a:srgbClr val="FFFFFF"/>
                  </a:solidFill>
                  <a:latin typeface="Calibri"/>
                  <a:ea typeface="Calibri"/>
                  <a:cs typeface="Calibri"/>
                  <a:sym typeface="Calibri"/>
                </a:rPr>
                <a:t>Accédez au deuxième écran</a:t>
              </a:r>
              <a:endParaRPr b="0" i="0" sz="1700" u="none" cap="none" strike="noStrike">
                <a:solidFill>
                  <a:srgbClr val="4A4A4A"/>
                </a:solidFill>
                <a:highlight>
                  <a:srgbClr val="FFFFFF"/>
                </a:highlight>
                <a:latin typeface="Roboto"/>
                <a:ea typeface="Roboto"/>
                <a:cs typeface="Roboto"/>
                <a:sym typeface="Roboto"/>
              </a:endParaRPr>
            </a:p>
            <a:p>
              <a:pPr indent="0" lvl="0" marL="0" marR="0" rtl="0" algn="ctr">
                <a:lnSpc>
                  <a:spcPct val="100000"/>
                </a:lnSpc>
                <a:spcBef>
                  <a:spcPts val="40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2435" name="Google Shape;2435;g2056e4bea95_0_295"/>
            <p:cNvSpPr txBox="1"/>
            <p:nvPr/>
          </p:nvSpPr>
          <p:spPr>
            <a:xfrm>
              <a:off x="8209022" y="198759"/>
              <a:ext cx="1657200" cy="1268400"/>
            </a:xfrm>
            <a:prstGeom prst="rect">
              <a:avLst/>
            </a:prstGeom>
            <a:noFill/>
            <a:ln>
              <a:noFill/>
            </a:ln>
          </p:spPr>
          <p:txBody>
            <a:bodyPr anchorCtr="0" anchor="t" bIns="45700" lIns="45700" spcFirstLastPara="1" rIns="45700" wrap="square" tIns="45700">
              <a:spAutoFit/>
            </a:bodyPr>
            <a:lstStyle/>
            <a:p>
              <a:pPr indent="0" lvl="0" marL="0" marR="0" rtl="0" algn="ctr">
                <a:lnSpc>
                  <a:spcPct val="120000"/>
                </a:lnSpc>
                <a:spcBef>
                  <a:spcPts val="1800"/>
                </a:spcBef>
                <a:spcAft>
                  <a:spcPts val="0"/>
                </a:spcAft>
                <a:buClr>
                  <a:schemeClr val="dk1"/>
                </a:buClr>
                <a:buSzPts val="1100"/>
                <a:buFont typeface="Arial"/>
                <a:buNone/>
              </a:pPr>
              <a:r>
                <a:rPr b="1" i="0" lang="en-US" sz="1400" u="none" cap="none" strike="noStrike">
                  <a:solidFill>
                    <a:srgbClr val="FFFFFF"/>
                  </a:solidFill>
                  <a:latin typeface="Calibri"/>
                  <a:ea typeface="Calibri"/>
                  <a:cs typeface="Calibri"/>
                  <a:sym typeface="Calibri"/>
                </a:rPr>
                <a:t>Revenir au premier écran</a:t>
              </a:r>
              <a:endParaRPr b="0" i="0" sz="1700" u="none" cap="none" strike="noStrike">
                <a:solidFill>
                  <a:srgbClr val="4A4A4A"/>
                </a:solidFill>
                <a:highlight>
                  <a:srgbClr val="C9D7F1"/>
                </a:highlight>
                <a:latin typeface="Roboto"/>
                <a:ea typeface="Roboto"/>
                <a:cs typeface="Roboto"/>
                <a:sym typeface="Roboto"/>
              </a:endParaRPr>
            </a:p>
            <a:p>
              <a:pPr indent="0" lvl="0" marL="0" marR="0" rtl="0" algn="ctr">
                <a:lnSpc>
                  <a:spcPct val="100000"/>
                </a:lnSpc>
                <a:spcBef>
                  <a:spcPts val="40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grpSp>
      <p:graphicFrame>
        <p:nvGraphicFramePr>
          <p:cNvPr id="2436" name="Google Shape;2436;g2056e4bea95_0_295"/>
          <p:cNvGraphicFramePr/>
          <p:nvPr/>
        </p:nvGraphicFramePr>
        <p:xfrm>
          <a:off x="2420275" y="3952550"/>
          <a:ext cx="3000000" cy="3000000"/>
        </p:xfrm>
        <a:graphic>
          <a:graphicData uri="http://schemas.openxmlformats.org/drawingml/2006/table">
            <a:tbl>
              <a:tblPr>
                <a:noFill/>
                <a:tableStyleId>{8C5B1D34-AC5E-4CA8-AB9D-9A7DF458329E}</a:tableStyleId>
              </a:tblPr>
              <a:tblGrid>
                <a:gridCol w="2036150"/>
              </a:tblGrid>
              <a:tr h="4934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highlight>
                            <a:schemeClr val="lt2"/>
                          </a:highlight>
                        </a:rPr>
                        <a:t>Premier écran</a:t>
                      </a:r>
                      <a:endParaRPr sz="1400" u="none" cap="none" strike="noStrike">
                        <a:solidFill>
                          <a:schemeClr val="lt1"/>
                        </a:solidFill>
                        <a:highlight>
                          <a:schemeClr val="lt2"/>
                        </a:highlight>
                      </a:endParaRPr>
                    </a:p>
                  </a:txBody>
                  <a:tcPr marT="91425" marB="91425" marR="91425" marL="91425">
                    <a:solidFill>
                      <a:schemeClr val="lt2"/>
                    </a:solidFill>
                  </a:tcPr>
                </a:tc>
              </a:tr>
              <a:tr h="5680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graphicFrame>
        <p:nvGraphicFramePr>
          <p:cNvPr id="2437" name="Google Shape;2437;g2056e4bea95_0_295"/>
          <p:cNvGraphicFramePr/>
          <p:nvPr/>
        </p:nvGraphicFramePr>
        <p:xfrm>
          <a:off x="7013575" y="3952550"/>
          <a:ext cx="3000000" cy="3000000"/>
        </p:xfrm>
        <a:graphic>
          <a:graphicData uri="http://schemas.openxmlformats.org/drawingml/2006/table">
            <a:tbl>
              <a:tblPr>
                <a:noFill/>
                <a:tableStyleId>{8C5B1D34-AC5E-4CA8-AB9D-9A7DF458329E}</a:tableStyleId>
              </a:tblPr>
              <a:tblGrid>
                <a:gridCol w="2036150"/>
              </a:tblGrid>
              <a:tr h="4934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highlight>
                            <a:schemeClr val="lt2"/>
                          </a:highlight>
                        </a:rPr>
                        <a:t>Deuxième écran</a:t>
                      </a:r>
                      <a:endParaRPr sz="1400" u="none" cap="none" strike="noStrike">
                        <a:solidFill>
                          <a:schemeClr val="lt1"/>
                        </a:solidFill>
                        <a:highlight>
                          <a:schemeClr val="lt2"/>
                        </a:highlight>
                      </a:endParaRPr>
                    </a:p>
                  </a:txBody>
                  <a:tcPr marT="91425" marB="91425" marR="91425" marL="91425">
                    <a:solidFill>
                      <a:schemeClr val="lt2"/>
                    </a:solidFill>
                  </a:tcPr>
                </a:tc>
              </a:tr>
              <a:tr h="5680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cxnSp>
        <p:nvCxnSpPr>
          <p:cNvPr id="2438" name="Google Shape;2438;g2056e4bea95_0_295"/>
          <p:cNvCxnSpPr/>
          <p:nvPr/>
        </p:nvCxnSpPr>
        <p:spPr>
          <a:xfrm flipH="1" rot="10800000">
            <a:off x="4494775" y="4571225"/>
            <a:ext cx="2537400" cy="6600"/>
          </a:xfrm>
          <a:prstGeom prst="straightConnector1">
            <a:avLst/>
          </a:prstGeom>
          <a:noFill/>
          <a:ln cap="flat" cmpd="sng" w="9525">
            <a:solidFill>
              <a:schemeClr val="dk1"/>
            </a:solidFill>
            <a:prstDash val="solid"/>
            <a:round/>
            <a:headEnd len="sm" w="sm" type="none"/>
            <a:tailEnd len="med" w="med" type="triangle"/>
          </a:ln>
        </p:spPr>
      </p:cxnSp>
      <p:sp>
        <p:nvSpPr>
          <p:cNvPr id="2439" name="Google Shape;2439;g2056e4bea95_0_295"/>
          <p:cNvSpPr txBox="1"/>
          <p:nvPr/>
        </p:nvSpPr>
        <p:spPr>
          <a:xfrm>
            <a:off x="5162475" y="3488250"/>
            <a:ext cx="929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 La route</a:t>
            </a:r>
            <a:endParaRPr b="1" i="0" sz="1400" u="none" cap="none" strike="noStrike">
              <a:solidFill>
                <a:srgbClr val="000000"/>
              </a:solidFill>
              <a:latin typeface="Calibri"/>
              <a:ea typeface="Calibri"/>
              <a:cs typeface="Calibri"/>
              <a:sym typeface="Calibri"/>
            </a:endParaRPr>
          </a:p>
        </p:txBody>
      </p:sp>
      <p:sp>
        <p:nvSpPr>
          <p:cNvPr id="2440" name="Google Shape;2440;g2056e4bea95_0_295"/>
          <p:cNvSpPr txBox="1"/>
          <p:nvPr/>
        </p:nvSpPr>
        <p:spPr>
          <a:xfrm>
            <a:off x="796250" y="1998825"/>
            <a:ext cx="10415700" cy="1263300"/>
          </a:xfrm>
          <a:prstGeom prst="rect">
            <a:avLst/>
          </a:prstGeom>
          <a:noFill/>
          <a:ln>
            <a:noFill/>
          </a:ln>
        </p:spPr>
        <p:txBody>
          <a:bodyPr anchorCtr="0" anchor="t" bIns="91425" lIns="91425" spcFirstLastPara="1" rIns="91425" wrap="square" tIns="91425">
            <a:spAutoFit/>
          </a:bodyPr>
          <a:lstStyle/>
          <a:p>
            <a:pPr indent="-314325" lvl="0" marL="457200" marR="0" rtl="0" algn="l">
              <a:lnSpc>
                <a:spcPct val="115000"/>
              </a:lnSpc>
              <a:spcBef>
                <a:spcPts val="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Dans Flutter, les écrans et les pages sont appelés routes . </a:t>
            </a:r>
            <a:br>
              <a:rPr b="0" i="0" lang="en-US" sz="1350" u="none" cap="none" strike="noStrike">
                <a:solidFill>
                  <a:schemeClr val="dk1"/>
                </a:solidFill>
                <a:highlight>
                  <a:schemeClr val="lt1"/>
                </a:highlight>
                <a:latin typeface="Arial"/>
                <a:ea typeface="Arial"/>
                <a:cs typeface="Arial"/>
                <a:sym typeface="Arial"/>
              </a:rPr>
            </a:br>
            <a:r>
              <a:rPr b="0" i="0" lang="en-US" sz="1350" u="none" cap="none" strike="noStrike">
                <a:solidFill>
                  <a:schemeClr val="dk1"/>
                </a:solidFill>
                <a:highlight>
                  <a:schemeClr val="lt1"/>
                </a:highlight>
                <a:latin typeface="Arial"/>
                <a:ea typeface="Arial"/>
                <a:cs typeface="Arial"/>
                <a:sym typeface="Arial"/>
              </a:rPr>
              <a:t>Le reste de cette recette fait référence aux itinéraires, sous Android, un itinéraire équivaut à une activité. </a:t>
            </a:r>
            <a:endParaRPr b="0" i="0" sz="1350" u="none" cap="none" strike="noStrike">
              <a:solidFill>
                <a:schemeClr val="dk1"/>
              </a:solidFill>
              <a:highlight>
                <a:schemeClr val="lt1"/>
              </a:highlight>
              <a:latin typeface="Arial"/>
              <a:ea typeface="Arial"/>
              <a:cs typeface="Arial"/>
              <a:sym typeface="Arial"/>
            </a:endParaRPr>
          </a:p>
          <a:p>
            <a:pPr indent="0" lvl="0" marL="457200" marR="0" rtl="0" algn="l">
              <a:lnSpc>
                <a:spcPct val="115000"/>
              </a:lnSpc>
              <a:spcBef>
                <a:spcPts val="0"/>
              </a:spcBef>
              <a:spcAft>
                <a:spcPts val="0"/>
              </a:spcAft>
              <a:buClr>
                <a:srgbClr val="000000"/>
              </a:buClr>
              <a:buSzPts val="1350"/>
              <a:buFont typeface="Arial"/>
              <a:buNone/>
            </a:pPr>
            <a:r>
              <a:rPr b="0" i="0" lang="en-US" sz="1350" u="none" cap="none" strike="noStrike">
                <a:solidFill>
                  <a:schemeClr val="dk1"/>
                </a:solidFill>
                <a:highlight>
                  <a:schemeClr val="lt1"/>
                </a:highlight>
                <a:latin typeface="Arial"/>
                <a:ea typeface="Arial"/>
                <a:cs typeface="Arial"/>
                <a:sym typeface="Arial"/>
              </a:rPr>
              <a:t>sous iOS, une route équivaut à un ViewController. </a:t>
            </a:r>
            <a:endParaRPr b="0" i="0" sz="1350" u="none" cap="none" strike="noStrike">
              <a:solidFill>
                <a:schemeClr val="dk1"/>
              </a:solidFill>
              <a:highlight>
                <a:schemeClr val="lt1"/>
              </a:highlight>
              <a:latin typeface="Arial"/>
              <a:ea typeface="Arial"/>
              <a:cs typeface="Arial"/>
              <a:sym typeface="Arial"/>
            </a:endParaRPr>
          </a:p>
          <a:p>
            <a:pPr indent="-314325" lvl="0" marL="457200" marR="0" rtl="0" algn="l">
              <a:lnSpc>
                <a:spcPct val="115000"/>
              </a:lnSpc>
              <a:spcBef>
                <a:spcPts val="1200"/>
              </a:spcBef>
              <a:spcAft>
                <a:spcPts val="0"/>
              </a:spcAft>
              <a:buClr>
                <a:schemeClr val="dk1"/>
              </a:buClr>
              <a:buSzPts val="1350"/>
              <a:buFont typeface="Arial"/>
              <a:buChar char="●"/>
            </a:pPr>
            <a:r>
              <a:rPr b="0" i="0" lang="en-US" sz="1350" u="none" cap="none" strike="noStrike">
                <a:solidFill>
                  <a:schemeClr val="dk1"/>
                </a:solidFill>
                <a:highlight>
                  <a:schemeClr val="lt1"/>
                </a:highlight>
                <a:latin typeface="Arial"/>
                <a:ea typeface="Arial"/>
                <a:cs typeface="Arial"/>
                <a:sym typeface="Arial"/>
              </a:rPr>
              <a:t>Dans Flutter, une route n'est qu'un widget.</a:t>
            </a:r>
            <a:endParaRPr b="0" i="0" sz="1350" u="none" cap="none" strike="noStrike">
              <a:solidFill>
                <a:schemeClr val="dk1"/>
              </a:solidFill>
              <a:highlight>
                <a:schemeClr val="lt1"/>
              </a:highlight>
              <a:latin typeface="Arial"/>
              <a:ea typeface="Arial"/>
              <a:cs typeface="Arial"/>
              <a:sym typeface="Arial"/>
            </a:endParaRPr>
          </a:p>
        </p:txBody>
      </p:sp>
      <p:cxnSp>
        <p:nvCxnSpPr>
          <p:cNvPr id="2441" name="Google Shape;2441;g2056e4bea95_0_295"/>
          <p:cNvCxnSpPr/>
          <p:nvPr/>
        </p:nvCxnSpPr>
        <p:spPr>
          <a:xfrm flipH="1" rot="10800000">
            <a:off x="4469875" y="4772225"/>
            <a:ext cx="2562300" cy="16500"/>
          </a:xfrm>
          <a:prstGeom prst="straightConnector1">
            <a:avLst/>
          </a:prstGeom>
          <a:noFill/>
          <a:ln cap="flat" cmpd="sng" w="9525">
            <a:solidFill>
              <a:schemeClr val="dk1"/>
            </a:solidFill>
            <a:prstDash val="solid"/>
            <a:round/>
            <a:headEnd len="med" w="med" type="triangl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BASE RT VALIDEE OK">
  <a:themeElements>
    <a:clrScheme name="BASE RT VALIDEE OK">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SE RT VALIDEE OK">
  <a:themeElements>
    <a:clrScheme name="BASE RT VALIDEE OK">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SE RT VALIDEE OK">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