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346" r:id="rId4"/>
    <p:sldId id="34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1443694-2253-42B9-AC78-5E19BD3247BB}">
          <p14:sldIdLst>
            <p14:sldId id="256"/>
            <p14:sldId id="257"/>
          </p14:sldIdLst>
        </p14:section>
        <p14:section name="serveur SAMBA" id="{7E618522-F553-4E05-AC57-563AE4409DEE}">
          <p14:sldIdLst>
            <p14:sldId id="346"/>
            <p14:sldId id="3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6" autoAdjust="0"/>
    <p:restoredTop sz="94660"/>
  </p:normalViewPr>
  <p:slideViewPr>
    <p:cSldViewPr snapToGrid="0">
      <p:cViewPr varScale="1">
        <p:scale>
          <a:sx n="83" d="100"/>
          <a:sy n="83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BE023-AF5F-456C-9624-7D4A30D70AC6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57488-B987-47B9-972E-AA6776E1DA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30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857488-B987-47B9-972E-AA6776E1DAA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210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91932-20BE-4C82-8B7B-B94F8E432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381940-AAE5-4926-901B-A46AC808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86C92-E345-4757-9DD7-8E4E350C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64CBA-5E2A-4A73-A773-E68629F5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F9F5A2-72EA-4244-8AAE-DC19A3C9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5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FE3B3-D28F-4B96-920E-64DD3437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272824-8205-42D7-8B85-5FCAF3A59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6239B-8EF7-42F7-9C04-82C24F2C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CE6943-62A7-441B-A263-C6A166B5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F77418-D2E6-4EDA-8C53-10941404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03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338A58-1935-476B-930D-CD0190989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B10A3F-112B-42DD-AB4D-1937F7AE3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6E3DA6-73FF-4935-BAC8-E670A16C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1BFE97-573C-4A16-816D-398B9D80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F76AF1-8C27-4FE8-A215-F2A410E9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7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3D265-A804-4D96-8A73-1BB14802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101D01-6F16-4723-97EA-1C88D6E0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3E24-D277-42D0-9135-6F57BFC0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DF976D-C727-448A-A0F2-4FEEC696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AE0BC9-8344-4703-8D8C-3654DA6D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9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3CD2B-216B-491D-ACC0-1C073E451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A162C-4700-4075-B94E-D3E189920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3E9F1-B412-41AB-8A48-6D79FD46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B81D06-AC02-4CEF-9005-9FC3845B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43FD52-85F5-4209-B298-2116CB1C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157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0CAF4B-8440-495D-98CC-790D8A9E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ED5FE8-F2FA-4ECE-9196-89236E1FA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E74017-58DC-4E67-AAD8-B9E055318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4D4C4C-79D4-4F3F-9765-E207CFC0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F35F0C-3E7D-4297-A259-A02A01A9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21926B-E428-4A25-8212-0888E2F9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2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83A641-DBBF-4C46-B64C-D3498118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A6D5-9216-49D3-B5F9-A06585B9B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48202A-5AB0-4021-BBA9-B9A26D425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B55C28-3DEE-498E-B4DD-FB6284E6E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4334EB-1E43-421E-93CF-4EFA3BE4C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FE4D8A-0D0B-468F-95AB-B1E9A168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6B63B0-7D84-43D0-A075-6BB476C5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A60DB1-53EE-4DBC-886E-0D31168F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66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D5DF7-192F-40FF-B7C0-F0B26222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E99A2A-3C12-4F7F-BE5C-1E1D5CD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16337C-674A-43A4-9B57-9BA556BD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824270-FBB9-4867-9164-52F9D150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33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89EB8F-84D8-43D2-A6C6-DCB31A7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DC4B86-63CA-4F13-86FA-CC7A3EE6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40D71A-9F7A-48CE-BC25-38DE3240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12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0CE27-A244-4A39-BC87-A1A54588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6E3C02-B613-43CF-8C0B-06C4F075A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62492D-2EEA-4F33-ABE3-EBEF9A664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6D6D84-A56C-44E3-885A-C0F010BA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3725D4-E303-4173-AFDF-38D09AD8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8EDC1D-C076-4E90-8534-DEF5548B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7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EB2C9-9A00-45E9-BB83-9EB06DAD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685455-F154-40FC-9706-E275FB5FE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4B2850-3F05-4685-BEC8-34A2BEDD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B07073-78E0-4977-AE1D-DAC227DF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D78B4E-08FE-4753-B821-72BC1590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0318FC-B4F1-4A09-84A6-5B5E0F37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62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8F73FC-DCE6-4C58-9E81-9F185F2E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025066-27BA-4835-B6D3-7D1DCA0AA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15ED9-98A0-4305-8E2A-5FDA9D582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A83CE-4C63-43E5-9DEF-5F930EC9487B}" type="datetimeFigureOut">
              <a:rPr lang="fr-FR" smtClean="0"/>
              <a:t>03/09/2022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E3AB1-3B2C-418B-B2CD-1E35E884F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B6913-1B5F-41F3-AAE1-AB9889E77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E3AD4A-9983-4530-BC41-84B9F94EF7A9}"/>
              </a:ext>
            </a:extLst>
          </p:cNvPr>
          <p:cNvSpPr txBox="1">
            <a:spLocks/>
          </p:cNvSpPr>
          <p:nvPr/>
        </p:nvSpPr>
        <p:spPr>
          <a:xfrm>
            <a:off x="5570767" y="6138000"/>
            <a:ext cx="1689315" cy="72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chemeClr val="bg1"/>
                </a:solidFill>
              </a:rPr>
              <a:t>120 heures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36780F-3065-4615-BF95-56F56EE20502}"/>
              </a:ext>
            </a:extLst>
          </p:cNvPr>
          <p:cNvSpPr txBox="1">
            <a:spLocks/>
          </p:cNvSpPr>
          <p:nvPr/>
        </p:nvSpPr>
        <p:spPr>
          <a:xfrm>
            <a:off x="1348638" y="5038867"/>
            <a:ext cx="9667701" cy="865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RÉSUMÉ THÉORIQUE – FILIÈRE INFRASTRUCTURE DIGITALE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solidFill>
                  <a:srgbClr val="0059A1"/>
                </a:solidFill>
              </a:rPr>
              <a:t>M205-Administration réseau sous linux</a:t>
            </a:r>
          </a:p>
        </p:txBody>
      </p:sp>
    </p:spTree>
    <p:extLst>
      <p:ext uri="{BB962C8B-B14F-4D97-AF65-F5344CB8AC3E}">
        <p14:creationId xmlns:p14="http://schemas.microsoft.com/office/powerpoint/2010/main" val="1767933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212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748145" y="1551709"/>
            <a:ext cx="8552873" cy="420887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linux1 :10.10.10.100  </a:t>
            </a:r>
            <a:r>
              <a:rPr lang="fr-FR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Client_Win</a:t>
            </a:r>
            <a:r>
              <a:rPr lang="fr-FR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:10.10.10.101      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Arrêter  les pare feu Linux 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Configurer la carte réseau du serveur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Vérifier est ce que le package  est installé si non installer le package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Lister et démarrer le statut  du service samba  par la commande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systemctl</a:t>
            </a:r>
            <a:endParaRPr lang="fr-FR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5. Editer le fichier  /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/samba/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smb.conf</a:t>
            </a: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6. Créer  le répertoire /smb_tp1  et  Générer un mot de passe samba pour user1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7. Tester l’accès au partage depuis le client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client_win</a:t>
            </a:r>
            <a:endParaRPr lang="fr-FR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8. Afficher le statu du partage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9. Créer un deuxième partage avec les spécifications suivantes :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L’emplacement de partage : /var/Partage_G1G2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dossier sera partager avec 2 groupes G1 et G2 et des utilisateurs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Les membres de G1 sont : User1 , User2 et User3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Les membres de G2 sont : User4 , User5 et User6</a:t>
            </a:r>
            <a:endParaRPr lang="fr-FR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10. Définir tous les utilisateurs User1 à User6 comme utilisateurs SAMBA</a:t>
            </a:r>
          </a:p>
          <a:p>
            <a:pPr marL="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fr-FR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11. Tester à  partir d’un client </a:t>
            </a:r>
            <a:r>
              <a:rPr lang="fr-FR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fr-FR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l’accès au partage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7E9C485-F68E-4FD7-BCBE-1113C366A5F5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814001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Partie I : Configurer un serveur  linux et des clients Windows / linux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F9AD12A-4075-47EC-8D27-C866713D4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64" y="452230"/>
            <a:ext cx="4159406" cy="72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497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748145" y="1551709"/>
            <a:ext cx="8552873" cy="420887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Linux2 :172.16.0.101  Windows :172.16.0.101   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Vérifier est ce que les packages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smbclient</a:t>
            </a: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est installé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Vérifier les fichiers de samba client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Créer un partage réseau sous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endParaRPr lang="fr-FR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Trouver les partages réseau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5. Se connecter au partage réseau sur le client Windows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6. récupérer les fichiers test à partir de la machine Windows vers linux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7. transférer les fichiers de linux vers </a:t>
            </a:r>
            <a:r>
              <a:rPr lang="fr-FR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endParaRPr lang="fr-FR" b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8. Enregistrer une copie des fichiers de configuration de votre machine </a:t>
            </a:r>
            <a:endParaRPr lang="fr-FR" b="1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7E9C485-F68E-4FD7-BCBE-1113C366A5F5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814001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Partie II : Configurer un partage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windows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 et des clients Linux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F9AD12A-4075-47EC-8D27-C866713D4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364" y="452230"/>
            <a:ext cx="4159406" cy="72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3410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ctr">
          <a:defRPr sz="2800" b="1" dirty="0">
            <a:solidFill>
              <a:srgbClr val="00784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22158</TotalTime>
  <Words>304</Words>
  <Application>Microsoft Office PowerPoint</Application>
  <PresentationFormat>Grand écran</PresentationFormat>
  <Paragraphs>31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ABDERRAHMANE ATMANI</dc:creator>
  <cp:lastModifiedBy>ABDERRAHMANE ATMANI</cp:lastModifiedBy>
  <cp:revision>265</cp:revision>
  <dcterms:created xsi:type="dcterms:W3CDTF">2022-03-23T13:41:33Z</dcterms:created>
  <dcterms:modified xsi:type="dcterms:W3CDTF">2022-09-03T11:52:42Z</dcterms:modified>
</cp:coreProperties>
</file>