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Lst>
  <p:sldSz cx="12192000" cy="6858000"/>
  <p:notesSz cx="6858000" cy="9144000"/>
  <p:embeddedFontLst>
    <p:embeddedFont>
      <p:font typeface="Calibri" panose="020F0502020204030204" pitchFamily="34" charset="0"/>
      <p:regular r:id="rId72"/>
      <p:bold r:id="rId73"/>
      <p:italic r:id="rId74"/>
      <p:boldItalic r:id="rId75"/>
    </p:embeddedFont>
    <p:embeddedFont>
      <p:font typeface="Consolas" panose="020B0609020204030204" pitchFamily="49" charset="0"/>
      <p:regular r:id="rId76"/>
      <p:bold r:id="rId77"/>
      <p:italic r:id="rId78"/>
      <p:boldItalic r:id="rId79"/>
    </p:embeddedFont>
    <p:embeddedFont>
      <p:font typeface="Roboto" panose="02000000000000000000" pitchFamily="2"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h8GNDA9CKewFCgx3msALJqSby7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E194BA-0A3C-4C88-99BF-10A58F125937}">
  <a:tblStyle styleId="{E9E194BA-0A3C-4C88-99BF-10A58F125937}"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E8EBF5"/>
          </a:solidFill>
        </a:fill>
      </a:tcStyle>
    </a:wholeTbl>
    <a:band1H>
      <a:tcTxStyle/>
      <a:tcStyle>
        <a:tcBdr/>
      </a:tcStyle>
    </a:band1H>
    <a:band2H>
      <a:tcTxStyle b="off" i="off"/>
      <a:tcStyle>
        <a:tcBdr/>
        <a:fill>
          <a:solidFill>
            <a:srgbClr val="FFFFFF"/>
          </a:solidFill>
        </a:fill>
      </a:tcStyle>
    </a:band2H>
    <a:band1V>
      <a:tcTxStyle/>
      <a:tcStyle>
        <a:tcBdr/>
      </a:tcStyle>
    </a:band1V>
    <a:band2V>
      <a:tcTxStyle/>
      <a:tcStyle>
        <a:tcBdr/>
      </a:tcStyle>
    </a:band2V>
    <a:lastCol>
      <a:tcTxStyle/>
      <a:tcStyle>
        <a:tcBdr/>
      </a:tcStyle>
    </a:lastCol>
    <a:firstCol>
      <a:tcTxStyle b="on" i="off">
        <a:font>
          <a:latin typeface="Calibri"/>
          <a:ea typeface="Calibri"/>
          <a:cs typeface="Calibri"/>
        </a:font>
        <a:srgbClr val="000000"/>
      </a:tcTxStyle>
      <a:tcStyle>
        <a:tcBdr>
          <a:left>
            <a:ln w="12700" cap="flat" cmpd="sng">
              <a:solidFill>
                <a:schemeClr val="accent1"/>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8EBF5"/>
          </a:solidFill>
        </a:fill>
      </a:tcStyle>
    </a:firstCol>
    <a:lastRow>
      <a:tcTxStyle b="on"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508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5"/>
  </p:normalViewPr>
  <p:slideViewPr>
    <p:cSldViewPr snapToGrid="0">
      <p:cViewPr varScale="1">
        <p:scale>
          <a:sx n="109" d="100"/>
          <a:sy n="109" d="100"/>
        </p:scale>
        <p:origin x="5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1d124552f76_0_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g1d124552f76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1d124552f76_0_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g1d124552f76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d124552f76_0_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g1d124552f76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1d124552f76_0_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0" name="Google Shape;850;g1d124552f76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1d124552f76_0_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g1d124552f76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d124552f76_0_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7" name="Google Shape;877;g1d124552f76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1d124552f76_0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g1d124552f76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2fa7ead603c99a33_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g2fa7ead603c99a33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1d124552f76_0_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g1d124552f76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1d124552f76_0_10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6" name="Google Shape;916;g1d124552f76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d124552f76_0_10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g1d124552f76_0_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d124552f76_0_1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g1d124552f76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1d124552f76_0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g1d124552f76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1d124552f76_0_1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8" name="Google Shape;968;g1d124552f76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1d124552f76_0_1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5" name="Google Shape;975;g1d124552f76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d124552f76_0_1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6" name="Google Shape;986;g1d124552f76_0_1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d124552f76_0_1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3" name="Google Shape;993;g1d124552f76_0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1b1cbd547b_0_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4" name="Google Shape;1004;g21b1cbd547b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d124552f76_0_1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7" name="Google Shape;1017;g1d124552f76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1d124552f76_0_1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4" name="Google Shape;1024;g1d124552f76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1d124552f76_0_1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4" name="Google Shape;1044;g1d124552f76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d124552f76_0_19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1" name="Google Shape;1051;g1d124552f76_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0" name="Google Shape;106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7" name="Google Shape;106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5" name="Google Shape;107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2" name="Google Shape;108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1d124552f76_0_2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1" name="Google Shape;1101;g1d124552f76_0_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1d124552f76_0_2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8" name="Google Shape;1108;g1d124552f76_0_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21b1cbd547b_0_2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9" name="Google Shape;1119;g21b1cbd547b_0_2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1d124552f76_0_2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0" name="Google Shape;1130;g1d124552f76_0_2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1d124552f76_0_2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8" name="Google Shape;1138;g1d124552f76_0_2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1d124552f76_0_2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5" name="Google Shape;1145;g1d124552f76_0_2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df44d7300e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6" name="Google Shape;1156;g1df44d7300e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1d124552f76_0_2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6" name="Google Shape;1166;g1d124552f76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1d124552f76_0_2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3" name="Google Shape;1173;g1d124552f76_0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d124552f76_0_2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4" name="Google Shape;1184;g1d124552f76_0_2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1d124552f76_0_2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1" name="Google Shape;1191;g1d124552f76_0_2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1d124552f76_0_28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0" name="Google Shape;1200;g1d124552f76_0_2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1d124552f76_0_28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7" name="Google Shape;1207;g1d124552f76_0_2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6" name="Google Shape;121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5" name="Google Shape;76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3" name="Google Shape;122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1" name="Google Shape;123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8" name="Google Shape;123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1d124552f76_0_3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7" name="Google Shape;1247;g1d124552f76_0_3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1d124552f76_0_3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4" name="Google Shape;1254;g1d124552f76_0_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1d124552f76_0_3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4" name="Google Shape;1264;g1d124552f76_0_3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1d124552f76_0_3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1" name="Google Shape;1271;g1d124552f76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1d124552f76_0_3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3" name="Google Shape;1283;g1d124552f76_0_3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1d124552f76_0_3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0" name="Google Shape;1290;g1d124552f76_0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21b1cbd547b_0_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9" name="Google Shape;1299;g21b1cbd547b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3" name="Google Shape;77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1d124552f76_0_3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9" name="Google Shape;1309;g1d124552f76_0_3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1d124552f76_0_3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7" name="Google Shape;1317;g1d124552f76_0_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1d124552f76_0_38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4" name="Google Shape;1324;g1d124552f76_0_3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1d124552f76_0_3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5" name="Google Shape;1335;g1d124552f76_0_3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21b1cbd547b_0_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2" name="Google Shape;1342;g21b1cbd547b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1d124552f76_0_40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1" name="Google Shape;1361;g1d124552f76_0_4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1d124552f76_0_4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8" name="Google Shape;1368;g1d124552f76_0_4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1d124552f76_0_4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9" name="Google Shape;1379;g1d124552f76_0_4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1d124552f76_0_4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6" name="Google Shape;1386;g1d124552f76_0_4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21b1cbd547b_0_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7" name="Google Shape;1397;g21b1cbd547b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d124552f76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g1d124552f76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1d124552f76_0_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g1d124552f76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3.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UVERTURE" type="tx">
  <p:cSld name="TITLE_AND_BODY">
    <p:spTree>
      <p:nvGrpSpPr>
        <p:cNvPr id="1" name="Shape 72"/>
        <p:cNvGrpSpPr/>
        <p:nvPr/>
      </p:nvGrpSpPr>
      <p:grpSpPr>
        <a:xfrm>
          <a:off x="0" y="0"/>
          <a:ext cx="0" cy="0"/>
          <a:chOff x="0" y="0"/>
          <a:chExt cx="0" cy="0"/>
        </a:xfrm>
      </p:grpSpPr>
      <p:pic>
        <p:nvPicPr>
          <p:cNvPr id="73" name="Google Shape;73;p35" descr="Image 9"/>
          <p:cNvPicPr preferRelativeResize="0"/>
          <p:nvPr/>
        </p:nvPicPr>
        <p:blipFill rotWithShape="1">
          <a:blip r:embed="rId2">
            <a:alphaModFix/>
          </a:blip>
          <a:srcRect l="1027" t="3384" r="3806" b="1449"/>
          <a:stretch/>
        </p:blipFill>
        <p:spPr>
          <a:xfrm>
            <a:off x="0" y="-1"/>
            <a:ext cx="12192001" cy="6858001"/>
          </a:xfrm>
          <a:prstGeom prst="rect">
            <a:avLst/>
          </a:prstGeom>
          <a:noFill/>
          <a:ln>
            <a:noFill/>
          </a:ln>
        </p:spPr>
      </p:pic>
      <p:pic>
        <p:nvPicPr>
          <p:cNvPr id="74" name="Google Shape;74;p35" descr="Image 4"/>
          <p:cNvPicPr preferRelativeResize="0"/>
          <p:nvPr/>
        </p:nvPicPr>
        <p:blipFill rotWithShape="1">
          <a:blip r:embed="rId3">
            <a:alphaModFix/>
          </a:blip>
          <a:srcRect/>
          <a:stretch/>
        </p:blipFill>
        <p:spPr>
          <a:xfrm>
            <a:off x="10819524" y="5558518"/>
            <a:ext cx="865075" cy="865075"/>
          </a:xfrm>
          <a:prstGeom prst="rect">
            <a:avLst/>
          </a:prstGeom>
          <a:noFill/>
          <a:ln>
            <a:noFill/>
          </a:ln>
        </p:spPr>
      </p:pic>
      <p:sp>
        <p:nvSpPr>
          <p:cNvPr id="75" name="Google Shape;75;p35"/>
          <p:cNvSpPr/>
          <p:nvPr/>
        </p:nvSpPr>
        <p:spPr>
          <a:xfrm>
            <a:off x="5016000" y="6132986"/>
            <a:ext cx="2160000"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6" name="Google Shape;76;p35"/>
          <p:cNvSpPr txBox="1">
            <a:spLocks noGrp="1"/>
          </p:cNvSpPr>
          <p:nvPr>
            <p:ph type="body" idx="1"/>
          </p:nvPr>
        </p:nvSpPr>
        <p:spPr>
          <a:xfrm>
            <a:off x="5486684" y="6132986"/>
            <a:ext cx="1689316" cy="720001"/>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81000" algn="ctr">
              <a:lnSpc>
                <a:spcPct val="90000"/>
              </a:lnSpc>
              <a:spcBef>
                <a:spcPts val="1000"/>
              </a:spcBef>
              <a:spcAft>
                <a:spcPts val="0"/>
              </a:spcAft>
              <a:buClr>
                <a:srgbClr val="FFFFFF"/>
              </a:buClr>
              <a:buSzPts val="2400"/>
              <a:buFont typeface="Calibri"/>
              <a:buChar char="•"/>
              <a:defRPr sz="2400" b="1">
                <a:solidFill>
                  <a:srgbClr val="FFFFFF"/>
                </a:solidFill>
              </a:defRPr>
            </a:lvl2pPr>
            <a:lvl3pPr marL="1371600" lvl="2" indent="-381000" algn="ctr">
              <a:lnSpc>
                <a:spcPct val="90000"/>
              </a:lnSpc>
              <a:spcBef>
                <a:spcPts val="1000"/>
              </a:spcBef>
              <a:spcAft>
                <a:spcPts val="0"/>
              </a:spcAft>
              <a:buClr>
                <a:srgbClr val="FFFFFF"/>
              </a:buClr>
              <a:buSzPts val="2400"/>
              <a:buFont typeface="Calibri"/>
              <a:buChar char="•"/>
              <a:defRPr sz="2400" b="1">
                <a:solidFill>
                  <a:srgbClr val="FFFFFF"/>
                </a:solidFill>
              </a:defRPr>
            </a:lvl3pPr>
            <a:lvl4pPr marL="1828800" lvl="3" indent="-381000" algn="ctr">
              <a:lnSpc>
                <a:spcPct val="90000"/>
              </a:lnSpc>
              <a:spcBef>
                <a:spcPts val="1000"/>
              </a:spcBef>
              <a:spcAft>
                <a:spcPts val="0"/>
              </a:spcAft>
              <a:buClr>
                <a:srgbClr val="FFFFFF"/>
              </a:buClr>
              <a:buSzPts val="2400"/>
              <a:buFont typeface="Calibri"/>
              <a:buChar char="•"/>
              <a:defRPr sz="2400" b="1">
                <a:solidFill>
                  <a:srgbClr val="FFFFFF"/>
                </a:solidFill>
              </a:defRPr>
            </a:lvl4pPr>
            <a:lvl5pPr marL="2286000" lvl="4" indent="-381000" algn="ctr">
              <a:lnSpc>
                <a:spcPct val="90000"/>
              </a:lnSpc>
              <a:spcBef>
                <a:spcPts val="1000"/>
              </a:spcBef>
              <a:spcAft>
                <a:spcPts val="0"/>
              </a:spcAft>
              <a:buClr>
                <a:srgbClr val="FFFFFF"/>
              </a:buClr>
              <a:buSzPts val="2400"/>
              <a:buFont typeface="Calibri"/>
              <a:buChar char="•"/>
              <a:defRPr sz="2400" b="1">
                <a:solidFill>
                  <a:srgbClr val="FFFFFF"/>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77" name="Google Shape;77;p35" descr="Image 9"/>
          <p:cNvPicPr preferRelativeResize="0"/>
          <p:nvPr/>
        </p:nvPicPr>
        <p:blipFill rotWithShape="1">
          <a:blip r:embed="rId4">
            <a:alphaModFix/>
          </a:blip>
          <a:srcRect/>
          <a:stretch/>
        </p:blipFill>
        <p:spPr>
          <a:xfrm>
            <a:off x="5192397" y="6268946"/>
            <a:ext cx="401661" cy="396001"/>
          </a:xfrm>
          <a:prstGeom prst="rect">
            <a:avLst/>
          </a:prstGeom>
          <a:noFill/>
          <a:ln>
            <a:noFill/>
          </a:ln>
        </p:spPr>
      </p:pic>
      <p:pic>
        <p:nvPicPr>
          <p:cNvPr id="78" name="Google Shape;78;p35" descr="Image 13"/>
          <p:cNvPicPr preferRelativeResize="0"/>
          <p:nvPr/>
        </p:nvPicPr>
        <p:blipFill rotWithShape="1">
          <a:blip r:embed="rId4">
            <a:alphaModFix/>
          </a:blip>
          <a:srcRect/>
          <a:stretch/>
        </p:blipFill>
        <p:spPr>
          <a:xfrm>
            <a:off x="5192397" y="6268946"/>
            <a:ext cx="401661" cy="396001"/>
          </a:xfrm>
          <a:prstGeom prst="rect">
            <a:avLst/>
          </a:prstGeom>
          <a:noFill/>
          <a:ln>
            <a:noFill/>
          </a:ln>
        </p:spPr>
      </p:pic>
      <p:pic>
        <p:nvPicPr>
          <p:cNvPr id="79" name="Google Shape;79;p35" descr="Picture 6"/>
          <p:cNvPicPr preferRelativeResize="0"/>
          <p:nvPr/>
        </p:nvPicPr>
        <p:blipFill rotWithShape="1">
          <a:blip r:embed="rId5">
            <a:alphaModFix/>
          </a:blip>
          <a:srcRect/>
          <a:stretch/>
        </p:blipFill>
        <p:spPr>
          <a:xfrm>
            <a:off x="4775291" y="229195"/>
            <a:ext cx="1181847" cy="1167607"/>
          </a:xfrm>
          <a:prstGeom prst="rect">
            <a:avLst/>
          </a:prstGeom>
          <a:noFill/>
          <a:ln>
            <a:noFill/>
          </a:ln>
        </p:spPr>
      </p:pic>
      <p:pic>
        <p:nvPicPr>
          <p:cNvPr id="80" name="Google Shape;80;p35" descr="Image 16"/>
          <p:cNvPicPr preferRelativeResize="0"/>
          <p:nvPr/>
        </p:nvPicPr>
        <p:blipFill rotWithShape="1">
          <a:blip r:embed="rId6">
            <a:alphaModFix/>
          </a:blip>
          <a:srcRect/>
          <a:stretch/>
        </p:blipFill>
        <p:spPr>
          <a:xfrm>
            <a:off x="6281742" y="474891"/>
            <a:ext cx="2002222" cy="645161"/>
          </a:xfrm>
          <a:prstGeom prst="rect">
            <a:avLst/>
          </a:prstGeom>
          <a:noFill/>
          <a:ln>
            <a:noFill/>
          </a:ln>
        </p:spPr>
      </p:pic>
      <p:sp>
        <p:nvSpPr>
          <p:cNvPr id="81" name="Google Shape;81;p35"/>
          <p:cNvSpPr txBox="1">
            <a:spLocks noGrp="1"/>
          </p:cNvSpPr>
          <p:nvPr>
            <p:ph type="body" idx="2"/>
          </p:nvPr>
        </p:nvSpPr>
        <p:spPr>
          <a:xfrm>
            <a:off x="1199838" y="5011742"/>
            <a:ext cx="9514600" cy="865075"/>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0059A1"/>
              </a:buClr>
              <a:buSzPts val="2400"/>
              <a:buFont typeface="Calibri"/>
              <a:buNone/>
              <a:defRPr sz="2400" b="1">
                <a:solidFill>
                  <a:srgbClr val="0059A1"/>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2" name="Google Shape;82;p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SLIDE SOUS TITRE">
  <p:cSld name="1_SLIDE SOUS TITRE">
    <p:spTree>
      <p:nvGrpSpPr>
        <p:cNvPr id="1" name="Shape 163"/>
        <p:cNvGrpSpPr/>
        <p:nvPr/>
      </p:nvGrpSpPr>
      <p:grpSpPr>
        <a:xfrm>
          <a:off x="0" y="0"/>
          <a:ext cx="0" cy="0"/>
          <a:chOff x="0" y="0"/>
          <a:chExt cx="0" cy="0"/>
        </a:xfrm>
      </p:grpSpPr>
      <p:pic>
        <p:nvPicPr>
          <p:cNvPr id="164" name="Google Shape;164;p44" descr="Image 2"/>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165" name="Google Shape;165;p44"/>
          <p:cNvSpPr txBox="1">
            <a:spLocks noGrp="1"/>
          </p:cNvSpPr>
          <p:nvPr>
            <p:ph type="body" idx="1"/>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lvl1pPr marL="457200" lvl="0" indent="-228600" algn="ctr">
              <a:lnSpc>
                <a:spcPct val="100000"/>
              </a:lnSpc>
              <a:spcBef>
                <a:spcPts val="0"/>
              </a:spcBef>
              <a:spcAft>
                <a:spcPts val="0"/>
              </a:spcAft>
              <a:buClr>
                <a:srgbClr val="FF7800"/>
              </a:buClr>
              <a:buSzPts val="2800"/>
              <a:buFont typeface="Calibri"/>
              <a:buNone/>
              <a:defRPr b="1">
                <a:solidFill>
                  <a:srgbClr val="FF7800"/>
                </a:solidFill>
              </a:defRPr>
            </a:lvl1pPr>
            <a:lvl2pPr marL="914400" lvl="1" indent="-406400" algn="ctr">
              <a:lnSpc>
                <a:spcPct val="100000"/>
              </a:lnSpc>
              <a:spcBef>
                <a:spcPts val="0"/>
              </a:spcBef>
              <a:spcAft>
                <a:spcPts val="0"/>
              </a:spcAft>
              <a:buClr>
                <a:srgbClr val="FF7800"/>
              </a:buClr>
              <a:buSzPts val="2800"/>
              <a:buFont typeface="Calibri"/>
              <a:buChar char="•"/>
              <a:defRPr b="1">
                <a:solidFill>
                  <a:srgbClr val="FF7800"/>
                </a:solidFill>
              </a:defRPr>
            </a:lvl2pPr>
            <a:lvl3pPr marL="1371600" lvl="2" indent="-406400" algn="ctr">
              <a:lnSpc>
                <a:spcPct val="100000"/>
              </a:lnSpc>
              <a:spcBef>
                <a:spcPts val="0"/>
              </a:spcBef>
              <a:spcAft>
                <a:spcPts val="0"/>
              </a:spcAft>
              <a:buClr>
                <a:srgbClr val="FF7800"/>
              </a:buClr>
              <a:buSzPts val="2800"/>
              <a:buFont typeface="Calibri"/>
              <a:buChar char="•"/>
              <a:defRPr b="1">
                <a:solidFill>
                  <a:srgbClr val="FF7800"/>
                </a:solidFill>
              </a:defRPr>
            </a:lvl3pPr>
            <a:lvl4pPr marL="1828800" lvl="3" indent="-406400" algn="ctr">
              <a:lnSpc>
                <a:spcPct val="100000"/>
              </a:lnSpc>
              <a:spcBef>
                <a:spcPts val="0"/>
              </a:spcBef>
              <a:spcAft>
                <a:spcPts val="0"/>
              </a:spcAft>
              <a:buClr>
                <a:srgbClr val="FF7800"/>
              </a:buClr>
              <a:buSzPts val="2800"/>
              <a:buFont typeface="Calibri"/>
              <a:buChar char="•"/>
              <a:defRPr b="1">
                <a:solidFill>
                  <a:srgbClr val="FF7800"/>
                </a:solidFill>
              </a:defRPr>
            </a:lvl4pPr>
            <a:lvl5pPr marL="2286000" lvl="4" indent="-406400" algn="ctr">
              <a:lnSpc>
                <a:spcPct val="100000"/>
              </a:lnSpc>
              <a:spcBef>
                <a:spcPts val="0"/>
              </a:spcBef>
              <a:spcAft>
                <a:spcPts val="0"/>
              </a:spcAft>
              <a:buClr>
                <a:srgbClr val="FF7800"/>
              </a:buClr>
              <a:buSzPts val="2800"/>
              <a:buFont typeface="Calibri"/>
              <a:buChar char="•"/>
              <a:defRPr b="1">
                <a:solidFill>
                  <a:srgbClr val="FF7800"/>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6" name="Google Shape;166;p44"/>
          <p:cNvSpPr txBox="1">
            <a:spLocks noGrp="1"/>
          </p:cNvSpPr>
          <p:nvPr>
            <p:ph type="body" idx="2"/>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FF7800"/>
              </a:buClr>
              <a:buSzPts val="2400"/>
              <a:buFont typeface="Calibri"/>
              <a:buNone/>
              <a:defRPr sz="2400" b="1">
                <a:solidFill>
                  <a:srgbClr val="FF7800"/>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7" name="Google Shape;167;p44"/>
          <p:cNvSpPr txBox="1">
            <a:spLocks noGrp="1"/>
          </p:cNvSpPr>
          <p:nvPr>
            <p:ph type="body" idx="3"/>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D0D0D0"/>
              </a:buClr>
              <a:buSzPts val="1600"/>
              <a:buFont typeface="Calibri"/>
              <a:buAutoNum type="arabicPeriod"/>
              <a:defRPr sz="1600">
                <a:solidFill>
                  <a:srgbClr val="D0D0D0"/>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168" name="Google Shape;168;p44" descr="Picture 6"/>
          <p:cNvPicPr preferRelativeResize="0"/>
          <p:nvPr/>
        </p:nvPicPr>
        <p:blipFill rotWithShape="1">
          <a:blip r:embed="rId3">
            <a:alphaModFix/>
          </a:blip>
          <a:srcRect/>
          <a:stretch/>
        </p:blipFill>
        <p:spPr>
          <a:xfrm>
            <a:off x="438444" y="195752"/>
            <a:ext cx="1027198" cy="1014822"/>
          </a:xfrm>
          <a:prstGeom prst="rect">
            <a:avLst/>
          </a:prstGeom>
          <a:noFill/>
          <a:ln>
            <a:noFill/>
          </a:ln>
        </p:spPr>
      </p:pic>
      <p:pic>
        <p:nvPicPr>
          <p:cNvPr id="169" name="Google Shape;169;p44" descr="Image 8"/>
          <p:cNvPicPr preferRelativeResize="0"/>
          <p:nvPr/>
        </p:nvPicPr>
        <p:blipFill rotWithShape="1">
          <a:blip r:embed="rId4">
            <a:alphaModFix/>
          </a:blip>
          <a:srcRect/>
          <a:stretch/>
        </p:blipFill>
        <p:spPr>
          <a:xfrm>
            <a:off x="1680261" y="380582"/>
            <a:ext cx="2002222" cy="645161"/>
          </a:xfrm>
          <a:prstGeom prst="rect">
            <a:avLst/>
          </a:prstGeom>
          <a:noFill/>
          <a:ln>
            <a:noFill/>
          </a:ln>
        </p:spPr>
      </p:pic>
      <p:sp>
        <p:nvSpPr>
          <p:cNvPr id="170" name="Google Shape;170;p4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SLIDE CONTENU  PARTIE 2">
  <p:cSld name="1_SLIDE CONTENU  PARTIE 2">
    <p:spTree>
      <p:nvGrpSpPr>
        <p:cNvPr id="1" name="Shape 171"/>
        <p:cNvGrpSpPr/>
        <p:nvPr/>
      </p:nvGrpSpPr>
      <p:grpSpPr>
        <a:xfrm>
          <a:off x="0" y="0"/>
          <a:ext cx="0" cy="0"/>
          <a:chOff x="0" y="0"/>
          <a:chExt cx="0" cy="0"/>
        </a:xfrm>
      </p:grpSpPr>
      <p:pic>
        <p:nvPicPr>
          <p:cNvPr id="172" name="Google Shape;172;p45"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173" name="Google Shape;173;p45"/>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174" name="Google Shape;174;p45"/>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175" name="Google Shape;175;p45"/>
          <p:cNvSpPr/>
          <p:nvPr/>
        </p:nvSpPr>
        <p:spPr>
          <a:xfrm>
            <a:off x="536786" y="1461023"/>
            <a:ext cx="11118426" cy="5146334"/>
          </a:xfrm>
          <a:prstGeom prst="rect">
            <a:avLst/>
          </a:prstGeom>
          <a:solidFill>
            <a:srgbClr val="FFFFFF"/>
          </a:solidFill>
          <a:ln w="9525" cap="flat" cmpd="sng">
            <a:solidFill>
              <a:srgbClr val="F9CCAD"/>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6" name="Google Shape;176;p45"/>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77" name="Google Shape;177;p45"/>
          <p:cNvGrpSpPr/>
          <p:nvPr/>
        </p:nvGrpSpPr>
        <p:grpSpPr>
          <a:xfrm>
            <a:off x="-1" y="5060159"/>
            <a:ext cx="536789" cy="1080006"/>
            <a:chOff x="0" y="-1"/>
            <a:chExt cx="536787" cy="1080004"/>
          </a:xfrm>
        </p:grpSpPr>
        <p:sp>
          <p:nvSpPr>
            <p:cNvPr id="178" name="Google Shape;178;p45"/>
            <p:cNvSpPr/>
            <p:nvPr/>
          </p:nvSpPr>
          <p:spPr>
            <a:xfrm rot="-5400000">
              <a:off x="-271609" y="271608"/>
              <a:ext cx="1080004" cy="536787"/>
            </a:xfrm>
            <a:prstGeom prst="rect">
              <a:avLst/>
            </a:prstGeom>
            <a:solidFill>
              <a:srgbClr val="FF7800"/>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179" name="Google Shape;179;p45"/>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2</a:t>
              </a:r>
              <a:endParaRPr/>
            </a:p>
          </p:txBody>
        </p:sp>
      </p:grpSp>
      <p:pic>
        <p:nvPicPr>
          <p:cNvPr id="180" name="Google Shape;180;p45"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181" name="Google Shape;181;p45"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182" name="Google Shape;182;p45"/>
          <p:cNvSpPr txBox="1">
            <a:spLocks noGrp="1"/>
          </p:cNvSpPr>
          <p:nvPr>
            <p:ph type="body" idx="1"/>
          </p:nvPr>
        </p:nvSpPr>
        <p:spPr>
          <a:xfrm>
            <a:off x="719999" y="1616658"/>
            <a:ext cx="10746577" cy="31971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rgbClr val="FF7800"/>
              </a:buClr>
              <a:buSzPts val="1600"/>
              <a:buFont typeface="Calibri"/>
              <a:buNone/>
              <a:defRPr sz="1600" b="1">
                <a:solidFill>
                  <a:srgbClr val="FF7800"/>
                </a:solidFill>
              </a:defRPr>
            </a:lvl1pPr>
            <a:lvl2pPr marL="914400" lvl="1" indent="-228600" algn="l">
              <a:lnSpc>
                <a:spcPct val="100000"/>
              </a:lnSpc>
              <a:spcBef>
                <a:spcPts val="600"/>
              </a:spcBef>
              <a:spcAft>
                <a:spcPts val="0"/>
              </a:spcAft>
              <a:buClr>
                <a:srgbClr val="FF7800"/>
              </a:buClr>
              <a:buSzPts val="1600"/>
              <a:buFont typeface="Calibri"/>
              <a:buNone/>
              <a:defRPr sz="1600" b="1">
                <a:solidFill>
                  <a:srgbClr val="FF7800"/>
                </a:solidFill>
              </a:defRPr>
            </a:lvl2pPr>
            <a:lvl3pPr marL="1371600" lvl="2" indent="-228600" algn="l">
              <a:lnSpc>
                <a:spcPct val="100000"/>
              </a:lnSpc>
              <a:spcBef>
                <a:spcPts val="600"/>
              </a:spcBef>
              <a:spcAft>
                <a:spcPts val="0"/>
              </a:spcAft>
              <a:buClr>
                <a:srgbClr val="FF7800"/>
              </a:buClr>
              <a:buSzPts val="1600"/>
              <a:buFont typeface="Calibri"/>
              <a:buNone/>
              <a:defRPr sz="1600" b="1">
                <a:solidFill>
                  <a:srgbClr val="FF7800"/>
                </a:solidFill>
              </a:defRPr>
            </a:lvl3pPr>
            <a:lvl4pPr marL="1828800" lvl="3" indent="-228600" algn="l">
              <a:lnSpc>
                <a:spcPct val="100000"/>
              </a:lnSpc>
              <a:spcBef>
                <a:spcPts val="600"/>
              </a:spcBef>
              <a:spcAft>
                <a:spcPts val="0"/>
              </a:spcAft>
              <a:buClr>
                <a:srgbClr val="FF7800"/>
              </a:buClr>
              <a:buSzPts val="1600"/>
              <a:buFont typeface="Calibri"/>
              <a:buNone/>
              <a:defRPr sz="1600" b="1">
                <a:solidFill>
                  <a:srgbClr val="FF7800"/>
                </a:solidFill>
              </a:defRPr>
            </a:lvl4pPr>
            <a:lvl5pPr marL="2286000" lvl="4" indent="-228600" algn="l">
              <a:lnSpc>
                <a:spcPct val="100000"/>
              </a:lnSpc>
              <a:spcBef>
                <a:spcPts val="600"/>
              </a:spcBef>
              <a:spcAft>
                <a:spcPts val="0"/>
              </a:spcAft>
              <a:buClr>
                <a:srgbClr val="FF7800"/>
              </a:buClr>
              <a:buSzPts val="1600"/>
              <a:buFont typeface="Calibri"/>
              <a:buNone/>
              <a:defRPr sz="1600" b="1">
                <a:solidFill>
                  <a:srgbClr val="FF7800"/>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83" name="Google Shape;183;p45"/>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7800"/>
              </a:buClr>
              <a:buSzPts val="2000"/>
              <a:buFont typeface="Calibri"/>
              <a:buNone/>
              <a:defRPr sz="2000" b="1">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84" name="Google Shape;184;p45"/>
          <p:cNvSpPr txBox="1">
            <a:spLocks noGrp="1"/>
          </p:cNvSpPr>
          <p:nvPr>
            <p:ph type="body" idx="2"/>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7800"/>
              </a:buClr>
              <a:buSzPts val="1600"/>
              <a:buFont typeface="Calibri"/>
              <a:buNone/>
              <a:defRPr sz="1600" b="1">
                <a:solidFill>
                  <a:srgbClr val="FF7800"/>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3_SLIDE PARTIE">
  <p:cSld name="3_SLIDE PARTIE">
    <p:spTree>
      <p:nvGrpSpPr>
        <p:cNvPr id="1" name="Shape 185"/>
        <p:cNvGrpSpPr/>
        <p:nvPr/>
      </p:nvGrpSpPr>
      <p:grpSpPr>
        <a:xfrm>
          <a:off x="0" y="0"/>
          <a:ext cx="0" cy="0"/>
          <a:chOff x="0" y="0"/>
          <a:chExt cx="0" cy="0"/>
        </a:xfrm>
      </p:grpSpPr>
      <p:pic>
        <p:nvPicPr>
          <p:cNvPr id="186" name="Google Shape;186;p46" descr="Image 13"/>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187" name="Google Shape;187;p46"/>
          <p:cNvSpPr/>
          <p:nvPr/>
        </p:nvSpPr>
        <p:spPr>
          <a:xfrm>
            <a:off x="8010000" y="6132986"/>
            <a:ext cx="2160001"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8" name="Google Shape;188;p46"/>
          <p:cNvSpPr txBox="1">
            <a:spLocks noGrp="1"/>
          </p:cNvSpPr>
          <p:nvPr>
            <p:ph type="body" idx="1"/>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59A1"/>
              </a:buClr>
              <a:buSzPts val="2400"/>
              <a:buFont typeface="Calibri"/>
              <a:buNone/>
              <a:defRPr sz="2400" b="1">
                <a:solidFill>
                  <a:srgbClr val="0059A1"/>
                </a:solidFill>
              </a:defRPr>
            </a:lvl1pPr>
            <a:lvl2pPr marL="914400" lvl="1" indent="-381000" algn="ctr">
              <a:lnSpc>
                <a:spcPct val="100000"/>
              </a:lnSpc>
              <a:spcBef>
                <a:spcPts val="0"/>
              </a:spcBef>
              <a:spcAft>
                <a:spcPts val="0"/>
              </a:spcAft>
              <a:buClr>
                <a:srgbClr val="0059A1"/>
              </a:buClr>
              <a:buSzPts val="2400"/>
              <a:buFont typeface="Calibri"/>
              <a:buChar char="•"/>
              <a:defRPr sz="2400" b="1">
                <a:solidFill>
                  <a:srgbClr val="0059A1"/>
                </a:solidFill>
              </a:defRPr>
            </a:lvl2pPr>
            <a:lvl3pPr marL="1371600" lvl="2" indent="-381000" algn="ctr">
              <a:lnSpc>
                <a:spcPct val="100000"/>
              </a:lnSpc>
              <a:spcBef>
                <a:spcPts val="0"/>
              </a:spcBef>
              <a:spcAft>
                <a:spcPts val="0"/>
              </a:spcAft>
              <a:buClr>
                <a:srgbClr val="0059A1"/>
              </a:buClr>
              <a:buSzPts val="2400"/>
              <a:buFont typeface="Calibri"/>
              <a:buChar char="•"/>
              <a:defRPr sz="2400" b="1">
                <a:solidFill>
                  <a:srgbClr val="0059A1"/>
                </a:solidFill>
              </a:defRPr>
            </a:lvl3pPr>
            <a:lvl4pPr marL="1828800" lvl="3" indent="-381000" algn="ctr">
              <a:lnSpc>
                <a:spcPct val="100000"/>
              </a:lnSpc>
              <a:spcBef>
                <a:spcPts val="0"/>
              </a:spcBef>
              <a:spcAft>
                <a:spcPts val="0"/>
              </a:spcAft>
              <a:buClr>
                <a:srgbClr val="0059A1"/>
              </a:buClr>
              <a:buSzPts val="2400"/>
              <a:buFont typeface="Calibri"/>
              <a:buChar char="•"/>
              <a:defRPr sz="2400" b="1">
                <a:solidFill>
                  <a:srgbClr val="0059A1"/>
                </a:solidFill>
              </a:defRPr>
            </a:lvl4pPr>
            <a:lvl5pPr marL="2286000" lvl="4" indent="-381000" algn="ctr">
              <a:lnSpc>
                <a:spcPct val="100000"/>
              </a:lnSpc>
              <a:spcBef>
                <a:spcPts val="0"/>
              </a:spcBef>
              <a:spcAft>
                <a:spcPts val="0"/>
              </a:spcAft>
              <a:buClr>
                <a:srgbClr val="0059A1"/>
              </a:buClr>
              <a:buSzPts val="2400"/>
              <a:buFont typeface="Calibri"/>
              <a:buChar char="•"/>
              <a:defRPr sz="2400" b="1">
                <a:solidFill>
                  <a:srgbClr val="0059A1"/>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89" name="Google Shape;189;p46"/>
          <p:cNvSpPr txBox="1"/>
          <p:nvPr/>
        </p:nvSpPr>
        <p:spPr>
          <a:xfrm>
            <a:off x="6345720" y="2339999"/>
            <a:ext cx="5488560"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59A1"/>
              </a:buClr>
              <a:buSzPts val="1800"/>
              <a:buFont typeface="Calibri"/>
              <a:buNone/>
            </a:pPr>
            <a:r>
              <a:rPr lang="en-US" sz="1800" b="1" i="0" u="none" strike="noStrike" cap="none">
                <a:solidFill>
                  <a:srgbClr val="0059A1"/>
                </a:solidFill>
                <a:latin typeface="Calibri"/>
                <a:ea typeface="Calibri"/>
                <a:cs typeface="Calibri"/>
                <a:sym typeface="Calibri"/>
              </a:rPr>
              <a:t>Dans ce module, vous allez :</a:t>
            </a:r>
            <a:endParaRPr/>
          </a:p>
        </p:txBody>
      </p:sp>
      <p:sp>
        <p:nvSpPr>
          <p:cNvPr id="190" name="Google Shape;190;p46"/>
          <p:cNvSpPr txBox="1">
            <a:spLocks noGrp="1"/>
          </p:cNvSpPr>
          <p:nvPr>
            <p:ph type="body" idx="2"/>
          </p:nvPr>
        </p:nvSpPr>
        <p:spPr>
          <a:xfrm>
            <a:off x="6299999" y="2879999"/>
            <a:ext cx="5580002" cy="144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565656"/>
              </a:buClr>
              <a:buSzPts val="1600"/>
              <a:buChar char="•"/>
              <a:defRPr sz="1600">
                <a:solidFill>
                  <a:srgbClr val="565656"/>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91" name="Google Shape;191;p46"/>
          <p:cNvSpPr txBox="1">
            <a:spLocks noGrp="1"/>
          </p:cNvSpPr>
          <p:nvPr>
            <p:ph type="body" idx="3"/>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192" name="Google Shape;192;p46" descr="Image 24"/>
          <p:cNvPicPr preferRelativeResize="0"/>
          <p:nvPr/>
        </p:nvPicPr>
        <p:blipFill rotWithShape="1">
          <a:blip r:embed="rId3">
            <a:alphaModFix/>
          </a:blip>
          <a:srcRect/>
          <a:stretch/>
        </p:blipFill>
        <p:spPr>
          <a:xfrm>
            <a:off x="8186397" y="6268946"/>
            <a:ext cx="401661" cy="396001"/>
          </a:xfrm>
          <a:prstGeom prst="rect">
            <a:avLst/>
          </a:prstGeom>
          <a:noFill/>
          <a:ln>
            <a:noFill/>
          </a:ln>
        </p:spPr>
      </p:pic>
      <p:pic>
        <p:nvPicPr>
          <p:cNvPr id="193" name="Google Shape;193;p46" descr="Picture 6"/>
          <p:cNvPicPr preferRelativeResize="0"/>
          <p:nvPr/>
        </p:nvPicPr>
        <p:blipFill rotWithShape="1">
          <a:blip r:embed="rId4">
            <a:alphaModFix/>
          </a:blip>
          <a:srcRect/>
          <a:stretch/>
        </p:blipFill>
        <p:spPr>
          <a:xfrm>
            <a:off x="438444" y="195752"/>
            <a:ext cx="1027198" cy="1014822"/>
          </a:xfrm>
          <a:prstGeom prst="rect">
            <a:avLst/>
          </a:prstGeom>
          <a:noFill/>
          <a:ln>
            <a:noFill/>
          </a:ln>
        </p:spPr>
      </p:pic>
      <p:pic>
        <p:nvPicPr>
          <p:cNvPr id="194" name="Google Shape;194;p46" descr="Image 26"/>
          <p:cNvPicPr preferRelativeResize="0"/>
          <p:nvPr/>
        </p:nvPicPr>
        <p:blipFill rotWithShape="1">
          <a:blip r:embed="rId5">
            <a:alphaModFix/>
          </a:blip>
          <a:srcRect/>
          <a:stretch/>
        </p:blipFill>
        <p:spPr>
          <a:xfrm>
            <a:off x="1680261" y="380582"/>
            <a:ext cx="2002222" cy="645161"/>
          </a:xfrm>
          <a:prstGeom prst="rect">
            <a:avLst/>
          </a:prstGeom>
          <a:noFill/>
          <a:ln>
            <a:noFill/>
          </a:ln>
        </p:spPr>
      </p:pic>
      <p:pic>
        <p:nvPicPr>
          <p:cNvPr id="195" name="Google Shape;195;p46" descr="Image 27"/>
          <p:cNvPicPr preferRelativeResize="0"/>
          <p:nvPr/>
        </p:nvPicPr>
        <p:blipFill rotWithShape="1">
          <a:blip r:embed="rId6">
            <a:alphaModFix/>
          </a:blip>
          <a:srcRect/>
          <a:stretch/>
        </p:blipFill>
        <p:spPr>
          <a:xfrm>
            <a:off x="8657463" y="4542289"/>
            <a:ext cx="865075" cy="865075"/>
          </a:xfrm>
          <a:prstGeom prst="rect">
            <a:avLst/>
          </a:prstGeom>
          <a:noFill/>
          <a:ln>
            <a:noFill/>
          </a:ln>
        </p:spPr>
      </p:pic>
      <p:sp>
        <p:nvSpPr>
          <p:cNvPr id="196" name="Google Shape;196;p46"/>
          <p:cNvSpPr txBox="1"/>
          <p:nvPr/>
        </p:nvSpPr>
        <p:spPr>
          <a:xfrm>
            <a:off x="6345720" y="561658"/>
            <a:ext cx="5488560" cy="44475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59A1"/>
              </a:buClr>
              <a:buSzPts val="2800"/>
              <a:buFont typeface="Calibri"/>
              <a:buNone/>
            </a:pPr>
            <a:r>
              <a:rPr lang="en-US" sz="2800" b="1" i="0" u="none" strike="noStrike" cap="none">
                <a:solidFill>
                  <a:srgbClr val="0059A1"/>
                </a:solidFill>
                <a:latin typeface="Calibri"/>
                <a:ea typeface="Calibri"/>
                <a:cs typeface="Calibri"/>
                <a:sym typeface="Calibri"/>
              </a:rPr>
              <a:t>PARTIE 3</a:t>
            </a:r>
            <a:endParaRPr/>
          </a:p>
        </p:txBody>
      </p:sp>
      <p:sp>
        <p:nvSpPr>
          <p:cNvPr id="197" name="Google Shape;197;p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_SLIDE OBJECTIFS">
  <p:cSld name="3_SLIDE OBJECTIFS">
    <p:spTree>
      <p:nvGrpSpPr>
        <p:cNvPr id="1" name="Shape 198"/>
        <p:cNvGrpSpPr/>
        <p:nvPr/>
      </p:nvGrpSpPr>
      <p:grpSpPr>
        <a:xfrm>
          <a:off x="0" y="0"/>
          <a:ext cx="0" cy="0"/>
          <a:chOff x="0" y="0"/>
          <a:chExt cx="0" cy="0"/>
        </a:xfrm>
      </p:grpSpPr>
      <p:pic>
        <p:nvPicPr>
          <p:cNvPr id="199" name="Google Shape;199;p47" descr="Image 10"/>
          <p:cNvPicPr preferRelativeResize="0"/>
          <p:nvPr/>
        </p:nvPicPr>
        <p:blipFill rotWithShape="1">
          <a:blip r:embed="rId2">
            <a:alphaModFix/>
          </a:blip>
          <a:srcRect/>
          <a:stretch/>
        </p:blipFill>
        <p:spPr>
          <a:xfrm>
            <a:off x="4934" y="0"/>
            <a:ext cx="12187067" cy="6858000"/>
          </a:xfrm>
          <a:prstGeom prst="rect">
            <a:avLst/>
          </a:prstGeom>
          <a:noFill/>
          <a:ln>
            <a:noFill/>
          </a:ln>
        </p:spPr>
      </p:pic>
      <p:sp>
        <p:nvSpPr>
          <p:cNvPr id="200" name="Google Shape;200;p47"/>
          <p:cNvSpPr txBox="1"/>
          <p:nvPr/>
        </p:nvSpPr>
        <p:spPr>
          <a:xfrm>
            <a:off x="6345720" y="2339999"/>
            <a:ext cx="5488560"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59A1"/>
              </a:buClr>
              <a:buSzPts val="1800"/>
              <a:buFont typeface="Calibri"/>
              <a:buNone/>
            </a:pPr>
            <a:r>
              <a:rPr lang="en-US" sz="1800" b="1" i="0" u="none" strike="noStrike" cap="none">
                <a:solidFill>
                  <a:srgbClr val="0059A1"/>
                </a:solidFill>
                <a:latin typeface="Calibri"/>
                <a:ea typeface="Calibri"/>
                <a:cs typeface="Calibri"/>
                <a:sym typeface="Calibri"/>
              </a:rPr>
              <a:t>Ce que vous allez apprendre dans ce chapitre :</a:t>
            </a:r>
            <a:endParaRPr/>
          </a:p>
        </p:txBody>
      </p:sp>
      <p:sp>
        <p:nvSpPr>
          <p:cNvPr id="201" name="Google Shape;201;p47"/>
          <p:cNvSpPr txBox="1">
            <a:spLocks noGrp="1"/>
          </p:cNvSpPr>
          <p:nvPr>
            <p:ph type="body" idx="1"/>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565656"/>
              </a:buClr>
              <a:buSzPts val="1600"/>
              <a:buChar char="•"/>
              <a:defRPr sz="1600">
                <a:solidFill>
                  <a:srgbClr val="565656"/>
                </a:solidFill>
              </a:defRPr>
            </a:lvl1pPr>
            <a:lvl2pPr marL="914400" lvl="1" indent="-330200" algn="l">
              <a:lnSpc>
                <a:spcPct val="100000"/>
              </a:lnSpc>
              <a:spcBef>
                <a:spcPts val="600"/>
              </a:spcBef>
              <a:spcAft>
                <a:spcPts val="0"/>
              </a:spcAft>
              <a:buClr>
                <a:srgbClr val="565656"/>
              </a:buClr>
              <a:buSzPts val="1600"/>
              <a:buChar char="•"/>
              <a:defRPr sz="1600">
                <a:solidFill>
                  <a:srgbClr val="565656"/>
                </a:solidFill>
              </a:defRPr>
            </a:lvl2pPr>
            <a:lvl3pPr marL="1371600" lvl="2" indent="-330200" algn="l">
              <a:lnSpc>
                <a:spcPct val="100000"/>
              </a:lnSpc>
              <a:spcBef>
                <a:spcPts val="600"/>
              </a:spcBef>
              <a:spcAft>
                <a:spcPts val="0"/>
              </a:spcAft>
              <a:buClr>
                <a:srgbClr val="565656"/>
              </a:buClr>
              <a:buSzPts val="1600"/>
              <a:buChar char="•"/>
              <a:defRPr sz="1600">
                <a:solidFill>
                  <a:srgbClr val="565656"/>
                </a:solidFill>
              </a:defRPr>
            </a:lvl3pPr>
            <a:lvl4pPr marL="1828800" lvl="3" indent="-330200" algn="l">
              <a:lnSpc>
                <a:spcPct val="100000"/>
              </a:lnSpc>
              <a:spcBef>
                <a:spcPts val="600"/>
              </a:spcBef>
              <a:spcAft>
                <a:spcPts val="0"/>
              </a:spcAft>
              <a:buClr>
                <a:srgbClr val="565656"/>
              </a:buClr>
              <a:buSzPts val="1600"/>
              <a:buChar char="•"/>
              <a:defRPr sz="1600">
                <a:solidFill>
                  <a:srgbClr val="565656"/>
                </a:solidFill>
              </a:defRPr>
            </a:lvl4pPr>
            <a:lvl5pPr marL="2286000" lvl="4" indent="-330200" algn="l">
              <a:lnSpc>
                <a:spcPct val="100000"/>
              </a:lnSpc>
              <a:spcBef>
                <a:spcPts val="600"/>
              </a:spcBef>
              <a:spcAft>
                <a:spcPts val="0"/>
              </a:spcAft>
              <a:buClr>
                <a:srgbClr val="565656"/>
              </a:buClr>
              <a:buSzPts val="1600"/>
              <a:buChar char="•"/>
              <a:defRPr sz="1600">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2" name="Google Shape;202;p47"/>
          <p:cNvSpPr/>
          <p:nvPr/>
        </p:nvSpPr>
        <p:spPr>
          <a:xfrm>
            <a:off x="8010000" y="6132986"/>
            <a:ext cx="2160001"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3" name="Google Shape;203;p47"/>
          <p:cNvSpPr txBox="1">
            <a:spLocks noGrp="1"/>
          </p:cNvSpPr>
          <p:nvPr>
            <p:ph type="body" idx="2"/>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204" name="Google Shape;204;p47" descr="Image 21"/>
          <p:cNvPicPr preferRelativeResize="0"/>
          <p:nvPr/>
        </p:nvPicPr>
        <p:blipFill rotWithShape="1">
          <a:blip r:embed="rId3">
            <a:alphaModFix/>
          </a:blip>
          <a:srcRect/>
          <a:stretch/>
        </p:blipFill>
        <p:spPr>
          <a:xfrm>
            <a:off x="8186397" y="6268946"/>
            <a:ext cx="401661" cy="396001"/>
          </a:xfrm>
          <a:prstGeom prst="rect">
            <a:avLst/>
          </a:prstGeom>
          <a:noFill/>
          <a:ln>
            <a:noFill/>
          </a:ln>
        </p:spPr>
      </p:pic>
      <p:pic>
        <p:nvPicPr>
          <p:cNvPr id="205" name="Google Shape;205;p47" descr="Picture 6"/>
          <p:cNvPicPr preferRelativeResize="0"/>
          <p:nvPr/>
        </p:nvPicPr>
        <p:blipFill rotWithShape="1">
          <a:blip r:embed="rId4">
            <a:alphaModFix/>
          </a:blip>
          <a:srcRect/>
          <a:stretch/>
        </p:blipFill>
        <p:spPr>
          <a:xfrm>
            <a:off x="438444" y="195752"/>
            <a:ext cx="1027198" cy="1014822"/>
          </a:xfrm>
          <a:prstGeom prst="rect">
            <a:avLst/>
          </a:prstGeom>
          <a:noFill/>
          <a:ln>
            <a:noFill/>
          </a:ln>
        </p:spPr>
      </p:pic>
      <p:pic>
        <p:nvPicPr>
          <p:cNvPr id="206" name="Google Shape;206;p47" descr="Image 26"/>
          <p:cNvPicPr preferRelativeResize="0"/>
          <p:nvPr/>
        </p:nvPicPr>
        <p:blipFill rotWithShape="1">
          <a:blip r:embed="rId5">
            <a:alphaModFix/>
          </a:blip>
          <a:srcRect/>
          <a:stretch/>
        </p:blipFill>
        <p:spPr>
          <a:xfrm>
            <a:off x="1680261" y="380582"/>
            <a:ext cx="2002222" cy="645161"/>
          </a:xfrm>
          <a:prstGeom prst="rect">
            <a:avLst/>
          </a:prstGeom>
          <a:noFill/>
          <a:ln>
            <a:noFill/>
          </a:ln>
        </p:spPr>
      </p:pic>
      <p:sp>
        <p:nvSpPr>
          <p:cNvPr id="207" name="Google Shape;207;p47"/>
          <p:cNvSpPr txBox="1">
            <a:spLocks noGrp="1"/>
          </p:cNvSpPr>
          <p:nvPr>
            <p:ph type="body" idx="3"/>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lvl1pPr marL="457200" lvl="0" indent="-228600" algn="ctr">
              <a:lnSpc>
                <a:spcPct val="100000"/>
              </a:lnSpc>
              <a:spcBef>
                <a:spcPts val="0"/>
              </a:spcBef>
              <a:spcAft>
                <a:spcPts val="0"/>
              </a:spcAft>
              <a:buClr>
                <a:srgbClr val="0059A1"/>
              </a:buClr>
              <a:buSzPts val="2800"/>
              <a:buFont typeface="Calibri"/>
              <a:buNone/>
              <a:defRPr b="1">
                <a:solidFill>
                  <a:srgbClr val="0059A1"/>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8" name="Google Shape;208;p47"/>
          <p:cNvSpPr txBox="1">
            <a:spLocks noGrp="1"/>
          </p:cNvSpPr>
          <p:nvPr>
            <p:ph type="body" idx="4"/>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59A1"/>
              </a:buClr>
              <a:buSzPts val="2400"/>
              <a:buFont typeface="Calibri"/>
              <a:buNone/>
              <a:defRPr sz="2400" b="1">
                <a:solidFill>
                  <a:srgbClr val="0059A1"/>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9" name="Google Shape;209;p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SLIDE SOUS TITRE">
  <p:cSld name="2_SLIDE SOUS TITRE">
    <p:spTree>
      <p:nvGrpSpPr>
        <p:cNvPr id="1" name="Shape 210"/>
        <p:cNvGrpSpPr/>
        <p:nvPr/>
      </p:nvGrpSpPr>
      <p:grpSpPr>
        <a:xfrm>
          <a:off x="0" y="0"/>
          <a:ext cx="0" cy="0"/>
          <a:chOff x="0" y="0"/>
          <a:chExt cx="0" cy="0"/>
        </a:xfrm>
      </p:grpSpPr>
      <p:pic>
        <p:nvPicPr>
          <p:cNvPr id="211" name="Google Shape;211;p48" descr="Image 2"/>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212" name="Google Shape;212;p48"/>
          <p:cNvSpPr txBox="1">
            <a:spLocks noGrp="1"/>
          </p:cNvSpPr>
          <p:nvPr>
            <p:ph type="body" idx="1"/>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lvl1pPr marL="457200" lvl="0" indent="-228600" algn="ctr">
              <a:lnSpc>
                <a:spcPct val="100000"/>
              </a:lnSpc>
              <a:spcBef>
                <a:spcPts val="0"/>
              </a:spcBef>
              <a:spcAft>
                <a:spcPts val="0"/>
              </a:spcAft>
              <a:buClr>
                <a:srgbClr val="0059A1"/>
              </a:buClr>
              <a:buSzPts val="2800"/>
              <a:buFont typeface="Calibri"/>
              <a:buNone/>
              <a:defRPr b="1">
                <a:solidFill>
                  <a:srgbClr val="0059A1"/>
                </a:solidFill>
              </a:defRPr>
            </a:lvl1pPr>
            <a:lvl2pPr marL="914400" lvl="1" indent="-406400" algn="ctr">
              <a:lnSpc>
                <a:spcPct val="100000"/>
              </a:lnSpc>
              <a:spcBef>
                <a:spcPts val="0"/>
              </a:spcBef>
              <a:spcAft>
                <a:spcPts val="0"/>
              </a:spcAft>
              <a:buClr>
                <a:srgbClr val="0059A1"/>
              </a:buClr>
              <a:buSzPts val="2800"/>
              <a:buFont typeface="Calibri"/>
              <a:buChar char="•"/>
              <a:defRPr b="1">
                <a:solidFill>
                  <a:srgbClr val="0059A1"/>
                </a:solidFill>
              </a:defRPr>
            </a:lvl2pPr>
            <a:lvl3pPr marL="1371600" lvl="2" indent="-406400" algn="ctr">
              <a:lnSpc>
                <a:spcPct val="100000"/>
              </a:lnSpc>
              <a:spcBef>
                <a:spcPts val="0"/>
              </a:spcBef>
              <a:spcAft>
                <a:spcPts val="0"/>
              </a:spcAft>
              <a:buClr>
                <a:srgbClr val="0059A1"/>
              </a:buClr>
              <a:buSzPts val="2800"/>
              <a:buFont typeface="Calibri"/>
              <a:buChar char="•"/>
              <a:defRPr b="1">
                <a:solidFill>
                  <a:srgbClr val="0059A1"/>
                </a:solidFill>
              </a:defRPr>
            </a:lvl3pPr>
            <a:lvl4pPr marL="1828800" lvl="3" indent="-406400" algn="ctr">
              <a:lnSpc>
                <a:spcPct val="100000"/>
              </a:lnSpc>
              <a:spcBef>
                <a:spcPts val="0"/>
              </a:spcBef>
              <a:spcAft>
                <a:spcPts val="0"/>
              </a:spcAft>
              <a:buClr>
                <a:srgbClr val="0059A1"/>
              </a:buClr>
              <a:buSzPts val="2800"/>
              <a:buFont typeface="Calibri"/>
              <a:buChar char="•"/>
              <a:defRPr b="1">
                <a:solidFill>
                  <a:srgbClr val="0059A1"/>
                </a:solidFill>
              </a:defRPr>
            </a:lvl4pPr>
            <a:lvl5pPr marL="2286000" lvl="4" indent="-406400" algn="ctr">
              <a:lnSpc>
                <a:spcPct val="100000"/>
              </a:lnSpc>
              <a:spcBef>
                <a:spcPts val="0"/>
              </a:spcBef>
              <a:spcAft>
                <a:spcPts val="0"/>
              </a:spcAft>
              <a:buClr>
                <a:srgbClr val="0059A1"/>
              </a:buClr>
              <a:buSzPts val="2800"/>
              <a:buFont typeface="Calibri"/>
              <a:buChar char="•"/>
              <a:defRPr b="1">
                <a:solidFill>
                  <a:srgbClr val="0059A1"/>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3" name="Google Shape;213;p48"/>
          <p:cNvSpPr txBox="1">
            <a:spLocks noGrp="1"/>
          </p:cNvSpPr>
          <p:nvPr>
            <p:ph type="body" idx="2"/>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59A1"/>
              </a:buClr>
              <a:buSzPts val="2400"/>
              <a:buFont typeface="Calibri"/>
              <a:buNone/>
              <a:defRPr sz="2400" b="1">
                <a:solidFill>
                  <a:srgbClr val="0059A1"/>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4" name="Google Shape;214;p48"/>
          <p:cNvSpPr txBox="1">
            <a:spLocks noGrp="1"/>
          </p:cNvSpPr>
          <p:nvPr>
            <p:ph type="body" idx="3"/>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D0D0D0"/>
              </a:buClr>
              <a:buSzPts val="1600"/>
              <a:buFont typeface="Calibri"/>
              <a:buAutoNum type="arabicPeriod"/>
              <a:defRPr sz="1600">
                <a:solidFill>
                  <a:srgbClr val="D0D0D0"/>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215" name="Google Shape;215;p48" descr="Picture 6"/>
          <p:cNvPicPr preferRelativeResize="0"/>
          <p:nvPr/>
        </p:nvPicPr>
        <p:blipFill rotWithShape="1">
          <a:blip r:embed="rId3">
            <a:alphaModFix/>
          </a:blip>
          <a:srcRect/>
          <a:stretch/>
        </p:blipFill>
        <p:spPr>
          <a:xfrm>
            <a:off x="438444" y="195752"/>
            <a:ext cx="1027198" cy="1014822"/>
          </a:xfrm>
          <a:prstGeom prst="rect">
            <a:avLst/>
          </a:prstGeom>
          <a:noFill/>
          <a:ln>
            <a:noFill/>
          </a:ln>
        </p:spPr>
      </p:pic>
      <p:pic>
        <p:nvPicPr>
          <p:cNvPr id="216" name="Google Shape;216;p48" descr="Image 8"/>
          <p:cNvPicPr preferRelativeResize="0"/>
          <p:nvPr/>
        </p:nvPicPr>
        <p:blipFill rotWithShape="1">
          <a:blip r:embed="rId4">
            <a:alphaModFix/>
          </a:blip>
          <a:srcRect/>
          <a:stretch/>
        </p:blipFill>
        <p:spPr>
          <a:xfrm>
            <a:off x="1680261" y="380582"/>
            <a:ext cx="2002222" cy="645161"/>
          </a:xfrm>
          <a:prstGeom prst="rect">
            <a:avLst/>
          </a:prstGeom>
          <a:noFill/>
          <a:ln>
            <a:noFill/>
          </a:ln>
        </p:spPr>
      </p:pic>
      <p:sp>
        <p:nvSpPr>
          <p:cNvPr id="217" name="Google Shape;217;p4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LIDE CONTENU PARTIE 3">
  <p:cSld name="SLIDE CONTENU PARTIE 3">
    <p:spTree>
      <p:nvGrpSpPr>
        <p:cNvPr id="1" name="Shape 218"/>
        <p:cNvGrpSpPr/>
        <p:nvPr/>
      </p:nvGrpSpPr>
      <p:grpSpPr>
        <a:xfrm>
          <a:off x="0" y="0"/>
          <a:ext cx="0" cy="0"/>
          <a:chOff x="0" y="0"/>
          <a:chExt cx="0" cy="0"/>
        </a:xfrm>
      </p:grpSpPr>
      <p:pic>
        <p:nvPicPr>
          <p:cNvPr id="219" name="Google Shape;219;p49" descr="Image 20"/>
          <p:cNvPicPr preferRelativeResize="0"/>
          <p:nvPr/>
        </p:nvPicPr>
        <p:blipFill rotWithShape="1">
          <a:blip r:embed="rId2">
            <a:alphaModFix/>
          </a:blip>
          <a:srcRect/>
          <a:stretch/>
        </p:blipFill>
        <p:spPr>
          <a:xfrm>
            <a:off x="-246" y="0"/>
            <a:ext cx="12187068" cy="6858000"/>
          </a:xfrm>
          <a:prstGeom prst="rect">
            <a:avLst/>
          </a:prstGeom>
          <a:noFill/>
          <a:ln>
            <a:noFill/>
          </a:ln>
        </p:spPr>
      </p:pic>
      <p:sp>
        <p:nvSpPr>
          <p:cNvPr id="220" name="Google Shape;220;p49"/>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221" name="Google Shape;221;p49"/>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222" name="Google Shape;222;p49"/>
          <p:cNvSpPr/>
          <p:nvPr/>
        </p:nvSpPr>
        <p:spPr>
          <a:xfrm>
            <a:off x="536786" y="1465445"/>
            <a:ext cx="11118426" cy="5146334"/>
          </a:xfrm>
          <a:prstGeom prst="rect">
            <a:avLst/>
          </a:prstGeom>
          <a:solidFill>
            <a:srgbClr val="FFFFFF"/>
          </a:solidFill>
          <a:ln w="9525" cap="flat" cmpd="sng">
            <a:solidFill>
              <a:srgbClr val="9EC3E7"/>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3" name="Google Shape;223;p49"/>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24" name="Google Shape;224;p49"/>
          <p:cNvGrpSpPr/>
          <p:nvPr/>
        </p:nvGrpSpPr>
        <p:grpSpPr>
          <a:xfrm>
            <a:off x="-1" y="5060159"/>
            <a:ext cx="536789" cy="1080006"/>
            <a:chOff x="0" y="-1"/>
            <a:chExt cx="536787" cy="1080004"/>
          </a:xfrm>
        </p:grpSpPr>
        <p:sp>
          <p:nvSpPr>
            <p:cNvPr id="225" name="Google Shape;225;p49"/>
            <p:cNvSpPr/>
            <p:nvPr/>
          </p:nvSpPr>
          <p:spPr>
            <a:xfrm rot="-5400000">
              <a:off x="-271609" y="271608"/>
              <a:ext cx="1080004" cy="536787"/>
            </a:xfrm>
            <a:prstGeom prst="rect">
              <a:avLst/>
            </a:prstGeom>
            <a:solidFill>
              <a:srgbClr val="0059A1"/>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226" name="Google Shape;226;p49"/>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3</a:t>
              </a:r>
              <a:endParaRPr/>
            </a:p>
          </p:txBody>
        </p:sp>
      </p:grpSp>
      <p:pic>
        <p:nvPicPr>
          <p:cNvPr id="227" name="Google Shape;227;p49"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228" name="Google Shape;228;p49" descr="Image 33"/>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229" name="Google Shape;229;p49"/>
          <p:cNvSpPr txBox="1">
            <a:spLocks noGrp="1"/>
          </p:cNvSpPr>
          <p:nvPr>
            <p:ph type="body" idx="1"/>
          </p:nvPr>
        </p:nvSpPr>
        <p:spPr>
          <a:xfrm>
            <a:off x="719999" y="1616658"/>
            <a:ext cx="10746577" cy="31971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rgbClr val="0059A1"/>
              </a:buClr>
              <a:buSzPts val="1600"/>
              <a:buFont typeface="Calibri"/>
              <a:buNone/>
              <a:defRPr sz="1600" b="1">
                <a:solidFill>
                  <a:srgbClr val="0059A1"/>
                </a:solidFill>
              </a:defRPr>
            </a:lvl1pPr>
            <a:lvl2pPr marL="914400" lvl="1" indent="-228600" algn="l">
              <a:lnSpc>
                <a:spcPct val="100000"/>
              </a:lnSpc>
              <a:spcBef>
                <a:spcPts val="600"/>
              </a:spcBef>
              <a:spcAft>
                <a:spcPts val="0"/>
              </a:spcAft>
              <a:buClr>
                <a:srgbClr val="0059A1"/>
              </a:buClr>
              <a:buSzPts val="1600"/>
              <a:buFont typeface="Calibri"/>
              <a:buNone/>
              <a:defRPr sz="1600" b="1">
                <a:solidFill>
                  <a:srgbClr val="0059A1"/>
                </a:solidFill>
              </a:defRPr>
            </a:lvl2pPr>
            <a:lvl3pPr marL="1371600" lvl="2" indent="-228600" algn="l">
              <a:lnSpc>
                <a:spcPct val="100000"/>
              </a:lnSpc>
              <a:spcBef>
                <a:spcPts val="600"/>
              </a:spcBef>
              <a:spcAft>
                <a:spcPts val="0"/>
              </a:spcAft>
              <a:buClr>
                <a:srgbClr val="0059A1"/>
              </a:buClr>
              <a:buSzPts val="1600"/>
              <a:buFont typeface="Calibri"/>
              <a:buNone/>
              <a:defRPr sz="1600" b="1">
                <a:solidFill>
                  <a:srgbClr val="0059A1"/>
                </a:solidFill>
              </a:defRPr>
            </a:lvl3pPr>
            <a:lvl4pPr marL="1828800" lvl="3" indent="-228600" algn="l">
              <a:lnSpc>
                <a:spcPct val="100000"/>
              </a:lnSpc>
              <a:spcBef>
                <a:spcPts val="600"/>
              </a:spcBef>
              <a:spcAft>
                <a:spcPts val="0"/>
              </a:spcAft>
              <a:buClr>
                <a:srgbClr val="0059A1"/>
              </a:buClr>
              <a:buSzPts val="1600"/>
              <a:buFont typeface="Calibri"/>
              <a:buNone/>
              <a:defRPr sz="1600" b="1">
                <a:solidFill>
                  <a:srgbClr val="0059A1"/>
                </a:solidFill>
              </a:defRPr>
            </a:lvl4pPr>
            <a:lvl5pPr marL="2286000" lvl="4" indent="-228600" algn="l">
              <a:lnSpc>
                <a:spcPct val="100000"/>
              </a:lnSpc>
              <a:spcBef>
                <a:spcPts val="600"/>
              </a:spcBef>
              <a:spcAft>
                <a:spcPts val="0"/>
              </a:spcAft>
              <a:buClr>
                <a:srgbClr val="0059A1"/>
              </a:buClr>
              <a:buSzPts val="1600"/>
              <a:buFont typeface="Calibri"/>
              <a:buNone/>
              <a:defRPr sz="1600" b="1">
                <a:solidFill>
                  <a:srgbClr val="0059A1"/>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30" name="Google Shape;230;p49"/>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59A1"/>
              </a:buClr>
              <a:buSzPts val="2000"/>
              <a:buFont typeface="Calibri"/>
              <a:buNone/>
              <a:defRPr sz="2000" b="1">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1" name="Google Shape;231;p49"/>
          <p:cNvSpPr txBox="1">
            <a:spLocks noGrp="1"/>
          </p:cNvSpPr>
          <p:nvPr>
            <p:ph type="body" idx="2"/>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59A1"/>
              </a:buClr>
              <a:buSzPts val="1600"/>
              <a:buFont typeface="Calibri"/>
              <a:buNone/>
              <a:defRPr sz="1600" b="1">
                <a:solidFill>
                  <a:srgbClr val="0059A1"/>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4_SLIDE PARTIE">
  <p:cSld name="4_SLIDE PARTIE">
    <p:spTree>
      <p:nvGrpSpPr>
        <p:cNvPr id="1" name="Shape 232"/>
        <p:cNvGrpSpPr/>
        <p:nvPr/>
      </p:nvGrpSpPr>
      <p:grpSpPr>
        <a:xfrm>
          <a:off x="0" y="0"/>
          <a:ext cx="0" cy="0"/>
          <a:chOff x="0" y="0"/>
          <a:chExt cx="0" cy="0"/>
        </a:xfrm>
      </p:grpSpPr>
      <p:pic>
        <p:nvPicPr>
          <p:cNvPr id="233" name="Google Shape;233;p50" descr="Image 13"/>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234" name="Google Shape;234;p50"/>
          <p:cNvSpPr/>
          <p:nvPr/>
        </p:nvSpPr>
        <p:spPr>
          <a:xfrm>
            <a:off x="8010000" y="6132986"/>
            <a:ext cx="2160001"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56565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5" name="Google Shape;235;p50"/>
          <p:cNvSpPr txBox="1">
            <a:spLocks noGrp="1"/>
          </p:cNvSpPr>
          <p:nvPr>
            <p:ph type="body" idx="1"/>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565656"/>
              </a:buClr>
              <a:buSzPts val="2400"/>
              <a:buFont typeface="Calibri"/>
              <a:buNone/>
              <a:defRPr sz="2400" b="1">
                <a:solidFill>
                  <a:srgbClr val="565656"/>
                </a:solidFill>
              </a:defRPr>
            </a:lvl1pPr>
            <a:lvl2pPr marL="914400" lvl="1" indent="-381000" algn="ctr">
              <a:lnSpc>
                <a:spcPct val="100000"/>
              </a:lnSpc>
              <a:spcBef>
                <a:spcPts val="0"/>
              </a:spcBef>
              <a:spcAft>
                <a:spcPts val="0"/>
              </a:spcAft>
              <a:buClr>
                <a:srgbClr val="565656"/>
              </a:buClr>
              <a:buSzPts val="2400"/>
              <a:buFont typeface="Calibri"/>
              <a:buChar char="•"/>
              <a:defRPr sz="2400" b="1">
                <a:solidFill>
                  <a:srgbClr val="565656"/>
                </a:solidFill>
              </a:defRPr>
            </a:lvl2pPr>
            <a:lvl3pPr marL="1371600" lvl="2" indent="-381000" algn="ctr">
              <a:lnSpc>
                <a:spcPct val="100000"/>
              </a:lnSpc>
              <a:spcBef>
                <a:spcPts val="0"/>
              </a:spcBef>
              <a:spcAft>
                <a:spcPts val="0"/>
              </a:spcAft>
              <a:buClr>
                <a:srgbClr val="565656"/>
              </a:buClr>
              <a:buSzPts val="2400"/>
              <a:buFont typeface="Calibri"/>
              <a:buChar char="•"/>
              <a:defRPr sz="2400" b="1">
                <a:solidFill>
                  <a:srgbClr val="565656"/>
                </a:solidFill>
              </a:defRPr>
            </a:lvl3pPr>
            <a:lvl4pPr marL="1828800" lvl="3" indent="-381000" algn="ctr">
              <a:lnSpc>
                <a:spcPct val="100000"/>
              </a:lnSpc>
              <a:spcBef>
                <a:spcPts val="0"/>
              </a:spcBef>
              <a:spcAft>
                <a:spcPts val="0"/>
              </a:spcAft>
              <a:buClr>
                <a:srgbClr val="565656"/>
              </a:buClr>
              <a:buSzPts val="2400"/>
              <a:buFont typeface="Calibri"/>
              <a:buChar char="•"/>
              <a:defRPr sz="2400" b="1">
                <a:solidFill>
                  <a:srgbClr val="565656"/>
                </a:solidFill>
              </a:defRPr>
            </a:lvl4pPr>
            <a:lvl5pPr marL="2286000" lvl="4" indent="-381000" algn="ctr">
              <a:lnSpc>
                <a:spcPct val="100000"/>
              </a:lnSpc>
              <a:spcBef>
                <a:spcPts val="0"/>
              </a:spcBef>
              <a:spcAft>
                <a:spcPts val="0"/>
              </a:spcAft>
              <a:buClr>
                <a:srgbClr val="565656"/>
              </a:buClr>
              <a:buSzPts val="2400"/>
              <a:buFont typeface="Calibri"/>
              <a:buChar char="•"/>
              <a:defRPr sz="2400" b="1">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36" name="Google Shape;236;p50"/>
          <p:cNvSpPr txBox="1"/>
          <p:nvPr/>
        </p:nvSpPr>
        <p:spPr>
          <a:xfrm>
            <a:off x="6345720" y="2339999"/>
            <a:ext cx="5488560"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65656"/>
              </a:buClr>
              <a:buSzPts val="1800"/>
              <a:buFont typeface="Calibri"/>
              <a:buNone/>
            </a:pPr>
            <a:r>
              <a:rPr lang="en-US" sz="1800" b="1" i="0" u="none" strike="noStrike" cap="none">
                <a:solidFill>
                  <a:srgbClr val="565656"/>
                </a:solidFill>
                <a:latin typeface="Calibri"/>
                <a:ea typeface="Calibri"/>
                <a:cs typeface="Calibri"/>
                <a:sym typeface="Calibri"/>
              </a:rPr>
              <a:t>Dans ce module, vous allez :</a:t>
            </a:r>
            <a:endParaRPr/>
          </a:p>
        </p:txBody>
      </p:sp>
      <p:sp>
        <p:nvSpPr>
          <p:cNvPr id="237" name="Google Shape;237;p50"/>
          <p:cNvSpPr txBox="1">
            <a:spLocks noGrp="1"/>
          </p:cNvSpPr>
          <p:nvPr>
            <p:ph type="body" idx="2"/>
          </p:nvPr>
        </p:nvSpPr>
        <p:spPr>
          <a:xfrm>
            <a:off x="6299999" y="2879999"/>
            <a:ext cx="5580002" cy="144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565656"/>
              </a:buClr>
              <a:buSzPts val="1600"/>
              <a:buChar char="•"/>
              <a:defRPr sz="1600">
                <a:solidFill>
                  <a:srgbClr val="565656"/>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38" name="Google Shape;238;p50"/>
          <p:cNvSpPr txBox="1">
            <a:spLocks noGrp="1"/>
          </p:cNvSpPr>
          <p:nvPr>
            <p:ph type="body" idx="3"/>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239" name="Google Shape;239;p50" descr="Image 24"/>
          <p:cNvPicPr preferRelativeResize="0"/>
          <p:nvPr/>
        </p:nvPicPr>
        <p:blipFill rotWithShape="1">
          <a:blip r:embed="rId3">
            <a:alphaModFix/>
          </a:blip>
          <a:srcRect/>
          <a:stretch/>
        </p:blipFill>
        <p:spPr>
          <a:xfrm>
            <a:off x="8186397" y="6268946"/>
            <a:ext cx="401661" cy="396001"/>
          </a:xfrm>
          <a:prstGeom prst="rect">
            <a:avLst/>
          </a:prstGeom>
          <a:noFill/>
          <a:ln>
            <a:noFill/>
          </a:ln>
        </p:spPr>
      </p:pic>
      <p:pic>
        <p:nvPicPr>
          <p:cNvPr id="240" name="Google Shape;240;p50" descr="Picture 6"/>
          <p:cNvPicPr preferRelativeResize="0"/>
          <p:nvPr/>
        </p:nvPicPr>
        <p:blipFill rotWithShape="1">
          <a:blip r:embed="rId4">
            <a:alphaModFix/>
          </a:blip>
          <a:srcRect/>
          <a:stretch/>
        </p:blipFill>
        <p:spPr>
          <a:xfrm>
            <a:off x="438444" y="195752"/>
            <a:ext cx="1027198" cy="1014822"/>
          </a:xfrm>
          <a:prstGeom prst="rect">
            <a:avLst/>
          </a:prstGeom>
          <a:noFill/>
          <a:ln>
            <a:noFill/>
          </a:ln>
        </p:spPr>
      </p:pic>
      <p:pic>
        <p:nvPicPr>
          <p:cNvPr id="241" name="Google Shape;241;p50" descr="Image 26"/>
          <p:cNvPicPr preferRelativeResize="0"/>
          <p:nvPr/>
        </p:nvPicPr>
        <p:blipFill rotWithShape="1">
          <a:blip r:embed="rId5">
            <a:alphaModFix/>
          </a:blip>
          <a:srcRect/>
          <a:stretch/>
        </p:blipFill>
        <p:spPr>
          <a:xfrm>
            <a:off x="1680261" y="380582"/>
            <a:ext cx="2002222" cy="645161"/>
          </a:xfrm>
          <a:prstGeom prst="rect">
            <a:avLst/>
          </a:prstGeom>
          <a:noFill/>
          <a:ln>
            <a:noFill/>
          </a:ln>
        </p:spPr>
      </p:pic>
      <p:pic>
        <p:nvPicPr>
          <p:cNvPr id="242" name="Google Shape;242;p50" descr="Image 27"/>
          <p:cNvPicPr preferRelativeResize="0"/>
          <p:nvPr/>
        </p:nvPicPr>
        <p:blipFill rotWithShape="1">
          <a:blip r:embed="rId6">
            <a:alphaModFix/>
          </a:blip>
          <a:srcRect/>
          <a:stretch/>
        </p:blipFill>
        <p:spPr>
          <a:xfrm>
            <a:off x="8657463" y="4542289"/>
            <a:ext cx="865075" cy="865075"/>
          </a:xfrm>
          <a:prstGeom prst="rect">
            <a:avLst/>
          </a:prstGeom>
          <a:noFill/>
          <a:ln>
            <a:noFill/>
          </a:ln>
        </p:spPr>
      </p:pic>
      <p:sp>
        <p:nvSpPr>
          <p:cNvPr id="243" name="Google Shape;243;p50"/>
          <p:cNvSpPr txBox="1"/>
          <p:nvPr/>
        </p:nvSpPr>
        <p:spPr>
          <a:xfrm>
            <a:off x="6345720" y="561658"/>
            <a:ext cx="5488560" cy="44475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565656"/>
              </a:buClr>
              <a:buSzPts val="2800"/>
              <a:buFont typeface="Calibri"/>
              <a:buNone/>
            </a:pPr>
            <a:r>
              <a:rPr lang="en-US" sz="2800" b="1" i="0" u="none" strike="noStrike" cap="none">
                <a:solidFill>
                  <a:srgbClr val="565656"/>
                </a:solidFill>
                <a:latin typeface="Calibri"/>
                <a:ea typeface="Calibri"/>
                <a:cs typeface="Calibri"/>
                <a:sym typeface="Calibri"/>
              </a:rPr>
              <a:t>PARTIE 4</a:t>
            </a:r>
            <a:endParaRPr/>
          </a:p>
        </p:txBody>
      </p:sp>
      <p:sp>
        <p:nvSpPr>
          <p:cNvPr id="244" name="Google Shape;244;p5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4_SLIDE OBJECTIFS">
  <p:cSld name="4_SLIDE OBJECTIFS">
    <p:spTree>
      <p:nvGrpSpPr>
        <p:cNvPr id="1" name="Shape 245"/>
        <p:cNvGrpSpPr/>
        <p:nvPr/>
      </p:nvGrpSpPr>
      <p:grpSpPr>
        <a:xfrm>
          <a:off x="0" y="0"/>
          <a:ext cx="0" cy="0"/>
          <a:chOff x="0" y="0"/>
          <a:chExt cx="0" cy="0"/>
        </a:xfrm>
      </p:grpSpPr>
      <p:pic>
        <p:nvPicPr>
          <p:cNvPr id="246" name="Google Shape;246;p51" descr="Image 10"/>
          <p:cNvPicPr preferRelativeResize="0"/>
          <p:nvPr/>
        </p:nvPicPr>
        <p:blipFill rotWithShape="1">
          <a:blip r:embed="rId2">
            <a:alphaModFix/>
          </a:blip>
          <a:srcRect/>
          <a:stretch/>
        </p:blipFill>
        <p:spPr>
          <a:xfrm>
            <a:off x="4934" y="0"/>
            <a:ext cx="12187067" cy="6858000"/>
          </a:xfrm>
          <a:prstGeom prst="rect">
            <a:avLst/>
          </a:prstGeom>
          <a:noFill/>
          <a:ln>
            <a:noFill/>
          </a:ln>
        </p:spPr>
      </p:pic>
      <p:sp>
        <p:nvSpPr>
          <p:cNvPr id="247" name="Google Shape;247;p51"/>
          <p:cNvSpPr txBox="1"/>
          <p:nvPr/>
        </p:nvSpPr>
        <p:spPr>
          <a:xfrm>
            <a:off x="6345720" y="2339999"/>
            <a:ext cx="5488560"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65656"/>
              </a:buClr>
              <a:buSzPts val="1800"/>
              <a:buFont typeface="Calibri"/>
              <a:buNone/>
            </a:pPr>
            <a:r>
              <a:rPr lang="en-US" sz="1800" b="1" i="0" u="none" strike="noStrike" cap="none">
                <a:solidFill>
                  <a:srgbClr val="565656"/>
                </a:solidFill>
                <a:latin typeface="Calibri"/>
                <a:ea typeface="Calibri"/>
                <a:cs typeface="Calibri"/>
                <a:sym typeface="Calibri"/>
              </a:rPr>
              <a:t>Ce que vous allez apprendre dans ce chapitre :</a:t>
            </a:r>
            <a:endParaRPr/>
          </a:p>
        </p:txBody>
      </p:sp>
      <p:sp>
        <p:nvSpPr>
          <p:cNvPr id="248" name="Google Shape;248;p51"/>
          <p:cNvSpPr txBox="1">
            <a:spLocks noGrp="1"/>
          </p:cNvSpPr>
          <p:nvPr>
            <p:ph type="body" idx="1"/>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565656"/>
              </a:buClr>
              <a:buSzPts val="1600"/>
              <a:buChar char="•"/>
              <a:defRPr sz="1600">
                <a:solidFill>
                  <a:srgbClr val="565656"/>
                </a:solidFill>
              </a:defRPr>
            </a:lvl1pPr>
            <a:lvl2pPr marL="914400" lvl="1" indent="-330200" algn="l">
              <a:lnSpc>
                <a:spcPct val="100000"/>
              </a:lnSpc>
              <a:spcBef>
                <a:spcPts val="600"/>
              </a:spcBef>
              <a:spcAft>
                <a:spcPts val="0"/>
              </a:spcAft>
              <a:buClr>
                <a:srgbClr val="565656"/>
              </a:buClr>
              <a:buSzPts val="1600"/>
              <a:buChar char="•"/>
              <a:defRPr sz="1600">
                <a:solidFill>
                  <a:srgbClr val="565656"/>
                </a:solidFill>
              </a:defRPr>
            </a:lvl2pPr>
            <a:lvl3pPr marL="1371600" lvl="2" indent="-330200" algn="l">
              <a:lnSpc>
                <a:spcPct val="100000"/>
              </a:lnSpc>
              <a:spcBef>
                <a:spcPts val="600"/>
              </a:spcBef>
              <a:spcAft>
                <a:spcPts val="0"/>
              </a:spcAft>
              <a:buClr>
                <a:srgbClr val="565656"/>
              </a:buClr>
              <a:buSzPts val="1600"/>
              <a:buChar char="•"/>
              <a:defRPr sz="1600">
                <a:solidFill>
                  <a:srgbClr val="565656"/>
                </a:solidFill>
              </a:defRPr>
            </a:lvl3pPr>
            <a:lvl4pPr marL="1828800" lvl="3" indent="-330200" algn="l">
              <a:lnSpc>
                <a:spcPct val="100000"/>
              </a:lnSpc>
              <a:spcBef>
                <a:spcPts val="600"/>
              </a:spcBef>
              <a:spcAft>
                <a:spcPts val="0"/>
              </a:spcAft>
              <a:buClr>
                <a:srgbClr val="565656"/>
              </a:buClr>
              <a:buSzPts val="1600"/>
              <a:buChar char="•"/>
              <a:defRPr sz="1600">
                <a:solidFill>
                  <a:srgbClr val="565656"/>
                </a:solidFill>
              </a:defRPr>
            </a:lvl4pPr>
            <a:lvl5pPr marL="2286000" lvl="4" indent="-330200" algn="l">
              <a:lnSpc>
                <a:spcPct val="100000"/>
              </a:lnSpc>
              <a:spcBef>
                <a:spcPts val="600"/>
              </a:spcBef>
              <a:spcAft>
                <a:spcPts val="0"/>
              </a:spcAft>
              <a:buClr>
                <a:srgbClr val="565656"/>
              </a:buClr>
              <a:buSzPts val="1600"/>
              <a:buChar char="•"/>
              <a:defRPr sz="1600">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9" name="Google Shape;249;p51"/>
          <p:cNvSpPr/>
          <p:nvPr/>
        </p:nvSpPr>
        <p:spPr>
          <a:xfrm>
            <a:off x="8010000" y="6132986"/>
            <a:ext cx="2160001"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56565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0" name="Google Shape;250;p51"/>
          <p:cNvSpPr txBox="1">
            <a:spLocks noGrp="1"/>
          </p:cNvSpPr>
          <p:nvPr>
            <p:ph type="body" idx="2"/>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251" name="Google Shape;251;p51" descr="Image 21"/>
          <p:cNvPicPr preferRelativeResize="0"/>
          <p:nvPr/>
        </p:nvPicPr>
        <p:blipFill rotWithShape="1">
          <a:blip r:embed="rId3">
            <a:alphaModFix/>
          </a:blip>
          <a:srcRect/>
          <a:stretch/>
        </p:blipFill>
        <p:spPr>
          <a:xfrm>
            <a:off x="8186397" y="6268946"/>
            <a:ext cx="401661" cy="396001"/>
          </a:xfrm>
          <a:prstGeom prst="rect">
            <a:avLst/>
          </a:prstGeom>
          <a:noFill/>
          <a:ln>
            <a:noFill/>
          </a:ln>
        </p:spPr>
      </p:pic>
      <p:pic>
        <p:nvPicPr>
          <p:cNvPr id="252" name="Google Shape;252;p51" descr="Picture 6"/>
          <p:cNvPicPr preferRelativeResize="0"/>
          <p:nvPr/>
        </p:nvPicPr>
        <p:blipFill rotWithShape="1">
          <a:blip r:embed="rId4">
            <a:alphaModFix/>
          </a:blip>
          <a:srcRect/>
          <a:stretch/>
        </p:blipFill>
        <p:spPr>
          <a:xfrm>
            <a:off x="438444" y="195752"/>
            <a:ext cx="1027198" cy="1014822"/>
          </a:xfrm>
          <a:prstGeom prst="rect">
            <a:avLst/>
          </a:prstGeom>
          <a:noFill/>
          <a:ln>
            <a:noFill/>
          </a:ln>
        </p:spPr>
      </p:pic>
      <p:pic>
        <p:nvPicPr>
          <p:cNvPr id="253" name="Google Shape;253;p51" descr="Image 26"/>
          <p:cNvPicPr preferRelativeResize="0"/>
          <p:nvPr/>
        </p:nvPicPr>
        <p:blipFill rotWithShape="1">
          <a:blip r:embed="rId5">
            <a:alphaModFix/>
          </a:blip>
          <a:srcRect/>
          <a:stretch/>
        </p:blipFill>
        <p:spPr>
          <a:xfrm>
            <a:off x="1680261" y="380582"/>
            <a:ext cx="2002222" cy="645161"/>
          </a:xfrm>
          <a:prstGeom prst="rect">
            <a:avLst/>
          </a:prstGeom>
          <a:noFill/>
          <a:ln>
            <a:noFill/>
          </a:ln>
        </p:spPr>
      </p:pic>
      <p:sp>
        <p:nvSpPr>
          <p:cNvPr id="254" name="Google Shape;254;p51"/>
          <p:cNvSpPr txBox="1">
            <a:spLocks noGrp="1"/>
          </p:cNvSpPr>
          <p:nvPr>
            <p:ph type="body" idx="3"/>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lvl1pPr marL="457200" lvl="0" indent="-228600" algn="ctr">
              <a:lnSpc>
                <a:spcPct val="100000"/>
              </a:lnSpc>
              <a:spcBef>
                <a:spcPts val="0"/>
              </a:spcBef>
              <a:spcAft>
                <a:spcPts val="0"/>
              </a:spcAft>
              <a:buClr>
                <a:srgbClr val="565656"/>
              </a:buClr>
              <a:buSzPts val="2800"/>
              <a:buFont typeface="Calibri"/>
              <a:buNone/>
              <a:defRPr b="1">
                <a:solidFill>
                  <a:srgbClr val="565656"/>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55" name="Google Shape;255;p51"/>
          <p:cNvSpPr txBox="1">
            <a:spLocks noGrp="1"/>
          </p:cNvSpPr>
          <p:nvPr>
            <p:ph type="body" idx="4"/>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565656"/>
              </a:buClr>
              <a:buSzPts val="2400"/>
              <a:buFont typeface="Calibri"/>
              <a:buNone/>
              <a:defRPr sz="2400" b="1">
                <a:solidFill>
                  <a:srgbClr val="565656"/>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56" name="Google Shape;256;p5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_SLIDE SOUS TITRE">
  <p:cSld name="3_SLIDE SOUS TITRE">
    <p:spTree>
      <p:nvGrpSpPr>
        <p:cNvPr id="1" name="Shape 257"/>
        <p:cNvGrpSpPr/>
        <p:nvPr/>
      </p:nvGrpSpPr>
      <p:grpSpPr>
        <a:xfrm>
          <a:off x="0" y="0"/>
          <a:ext cx="0" cy="0"/>
          <a:chOff x="0" y="0"/>
          <a:chExt cx="0" cy="0"/>
        </a:xfrm>
      </p:grpSpPr>
      <p:pic>
        <p:nvPicPr>
          <p:cNvPr id="258" name="Google Shape;258;p52" descr="Image 2"/>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259" name="Google Shape;259;p52"/>
          <p:cNvSpPr txBox="1">
            <a:spLocks noGrp="1"/>
          </p:cNvSpPr>
          <p:nvPr>
            <p:ph type="body" idx="1"/>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lvl1pPr marL="457200" lvl="0" indent="-228600" algn="ctr">
              <a:lnSpc>
                <a:spcPct val="100000"/>
              </a:lnSpc>
              <a:spcBef>
                <a:spcPts val="0"/>
              </a:spcBef>
              <a:spcAft>
                <a:spcPts val="0"/>
              </a:spcAft>
              <a:buClr>
                <a:srgbClr val="565656"/>
              </a:buClr>
              <a:buSzPts val="2800"/>
              <a:buFont typeface="Calibri"/>
              <a:buNone/>
              <a:defRPr b="1">
                <a:solidFill>
                  <a:srgbClr val="565656"/>
                </a:solidFill>
              </a:defRPr>
            </a:lvl1pPr>
            <a:lvl2pPr marL="914400" lvl="1" indent="-406400" algn="ctr">
              <a:lnSpc>
                <a:spcPct val="100000"/>
              </a:lnSpc>
              <a:spcBef>
                <a:spcPts val="0"/>
              </a:spcBef>
              <a:spcAft>
                <a:spcPts val="0"/>
              </a:spcAft>
              <a:buClr>
                <a:srgbClr val="565656"/>
              </a:buClr>
              <a:buSzPts val="2800"/>
              <a:buFont typeface="Calibri"/>
              <a:buChar char="•"/>
              <a:defRPr b="1">
                <a:solidFill>
                  <a:srgbClr val="565656"/>
                </a:solidFill>
              </a:defRPr>
            </a:lvl2pPr>
            <a:lvl3pPr marL="1371600" lvl="2" indent="-406400" algn="ctr">
              <a:lnSpc>
                <a:spcPct val="100000"/>
              </a:lnSpc>
              <a:spcBef>
                <a:spcPts val="0"/>
              </a:spcBef>
              <a:spcAft>
                <a:spcPts val="0"/>
              </a:spcAft>
              <a:buClr>
                <a:srgbClr val="565656"/>
              </a:buClr>
              <a:buSzPts val="2800"/>
              <a:buFont typeface="Calibri"/>
              <a:buChar char="•"/>
              <a:defRPr b="1">
                <a:solidFill>
                  <a:srgbClr val="565656"/>
                </a:solidFill>
              </a:defRPr>
            </a:lvl3pPr>
            <a:lvl4pPr marL="1828800" lvl="3" indent="-406400" algn="ctr">
              <a:lnSpc>
                <a:spcPct val="100000"/>
              </a:lnSpc>
              <a:spcBef>
                <a:spcPts val="0"/>
              </a:spcBef>
              <a:spcAft>
                <a:spcPts val="0"/>
              </a:spcAft>
              <a:buClr>
                <a:srgbClr val="565656"/>
              </a:buClr>
              <a:buSzPts val="2800"/>
              <a:buFont typeface="Calibri"/>
              <a:buChar char="•"/>
              <a:defRPr b="1">
                <a:solidFill>
                  <a:srgbClr val="565656"/>
                </a:solidFill>
              </a:defRPr>
            </a:lvl4pPr>
            <a:lvl5pPr marL="2286000" lvl="4" indent="-406400" algn="ctr">
              <a:lnSpc>
                <a:spcPct val="100000"/>
              </a:lnSpc>
              <a:spcBef>
                <a:spcPts val="0"/>
              </a:spcBef>
              <a:spcAft>
                <a:spcPts val="0"/>
              </a:spcAft>
              <a:buClr>
                <a:srgbClr val="565656"/>
              </a:buClr>
              <a:buSzPts val="2800"/>
              <a:buFont typeface="Calibri"/>
              <a:buChar char="•"/>
              <a:defRPr b="1">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60" name="Google Shape;260;p52"/>
          <p:cNvSpPr txBox="1">
            <a:spLocks noGrp="1"/>
          </p:cNvSpPr>
          <p:nvPr>
            <p:ph type="body" idx="2"/>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565656"/>
              </a:buClr>
              <a:buSzPts val="2400"/>
              <a:buFont typeface="Calibri"/>
              <a:buNone/>
              <a:defRPr sz="2400" b="1">
                <a:solidFill>
                  <a:srgbClr val="565656"/>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61" name="Google Shape;261;p52"/>
          <p:cNvSpPr txBox="1">
            <a:spLocks noGrp="1"/>
          </p:cNvSpPr>
          <p:nvPr>
            <p:ph type="body" idx="3"/>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D0D0D0"/>
              </a:buClr>
              <a:buSzPts val="1600"/>
              <a:buFont typeface="Calibri"/>
              <a:buAutoNum type="arabicPeriod"/>
              <a:defRPr sz="1600">
                <a:solidFill>
                  <a:srgbClr val="D0D0D0"/>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262" name="Google Shape;262;p52" descr="Picture 6"/>
          <p:cNvPicPr preferRelativeResize="0"/>
          <p:nvPr/>
        </p:nvPicPr>
        <p:blipFill rotWithShape="1">
          <a:blip r:embed="rId3">
            <a:alphaModFix/>
          </a:blip>
          <a:srcRect/>
          <a:stretch/>
        </p:blipFill>
        <p:spPr>
          <a:xfrm>
            <a:off x="438444" y="195752"/>
            <a:ext cx="1027198" cy="1014822"/>
          </a:xfrm>
          <a:prstGeom prst="rect">
            <a:avLst/>
          </a:prstGeom>
          <a:noFill/>
          <a:ln>
            <a:noFill/>
          </a:ln>
        </p:spPr>
      </p:pic>
      <p:pic>
        <p:nvPicPr>
          <p:cNvPr id="263" name="Google Shape;263;p52" descr="Image 8"/>
          <p:cNvPicPr preferRelativeResize="0"/>
          <p:nvPr/>
        </p:nvPicPr>
        <p:blipFill rotWithShape="1">
          <a:blip r:embed="rId4">
            <a:alphaModFix/>
          </a:blip>
          <a:srcRect/>
          <a:stretch/>
        </p:blipFill>
        <p:spPr>
          <a:xfrm>
            <a:off x="1680261" y="380582"/>
            <a:ext cx="2002222" cy="645161"/>
          </a:xfrm>
          <a:prstGeom prst="rect">
            <a:avLst/>
          </a:prstGeom>
          <a:noFill/>
          <a:ln>
            <a:noFill/>
          </a:ln>
        </p:spPr>
      </p:pic>
      <p:sp>
        <p:nvSpPr>
          <p:cNvPr id="264" name="Google Shape;264;p5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LIDE CONTENU PARTIE 4">
  <p:cSld name="SLIDE CONTENU PARTIE 4">
    <p:spTree>
      <p:nvGrpSpPr>
        <p:cNvPr id="1" name="Shape 265"/>
        <p:cNvGrpSpPr/>
        <p:nvPr/>
      </p:nvGrpSpPr>
      <p:grpSpPr>
        <a:xfrm>
          <a:off x="0" y="0"/>
          <a:ext cx="0" cy="0"/>
          <a:chOff x="0" y="0"/>
          <a:chExt cx="0" cy="0"/>
        </a:xfrm>
      </p:grpSpPr>
      <p:pic>
        <p:nvPicPr>
          <p:cNvPr id="266" name="Google Shape;266;p53" descr="Image 13"/>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267" name="Google Shape;267;p53"/>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268" name="Google Shape;268;p53"/>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269" name="Google Shape;269;p53"/>
          <p:cNvSpPr/>
          <p:nvPr/>
        </p:nvSpPr>
        <p:spPr>
          <a:xfrm>
            <a:off x="536786" y="1465445"/>
            <a:ext cx="11118426" cy="5146334"/>
          </a:xfrm>
          <a:prstGeom prst="rect">
            <a:avLst/>
          </a:prstGeom>
          <a:solidFill>
            <a:srgbClr val="FFFFFF"/>
          </a:solidFill>
          <a:ln w="9525" cap="flat" cmpd="sng">
            <a:solidFill>
              <a:srgbClr val="D0D0D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0" name="Google Shape;270;p53"/>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71" name="Google Shape;271;p53"/>
          <p:cNvGrpSpPr/>
          <p:nvPr/>
        </p:nvGrpSpPr>
        <p:grpSpPr>
          <a:xfrm>
            <a:off x="-1" y="5060159"/>
            <a:ext cx="536789" cy="1080006"/>
            <a:chOff x="0" y="-1"/>
            <a:chExt cx="536787" cy="1080004"/>
          </a:xfrm>
        </p:grpSpPr>
        <p:sp>
          <p:nvSpPr>
            <p:cNvPr id="272" name="Google Shape;272;p53"/>
            <p:cNvSpPr/>
            <p:nvPr/>
          </p:nvSpPr>
          <p:spPr>
            <a:xfrm rot="-5400000">
              <a:off x="-271609" y="271608"/>
              <a:ext cx="1080004" cy="536787"/>
            </a:xfrm>
            <a:prstGeom prst="rect">
              <a:avLst/>
            </a:prstGeom>
            <a:solidFill>
              <a:srgbClr val="565656"/>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273" name="Google Shape;273;p53"/>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4</a:t>
              </a:r>
              <a:endParaRPr/>
            </a:p>
          </p:txBody>
        </p:sp>
      </p:grpSp>
      <p:pic>
        <p:nvPicPr>
          <p:cNvPr id="274" name="Google Shape;274;p53"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275" name="Google Shape;275;p53"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276" name="Google Shape;276;p53"/>
          <p:cNvSpPr txBox="1">
            <a:spLocks noGrp="1"/>
          </p:cNvSpPr>
          <p:nvPr>
            <p:ph type="body" idx="1"/>
          </p:nvPr>
        </p:nvSpPr>
        <p:spPr>
          <a:xfrm>
            <a:off x="719999" y="1616658"/>
            <a:ext cx="10746577" cy="31971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rgbClr val="565656"/>
              </a:buClr>
              <a:buSzPts val="1600"/>
              <a:buFont typeface="Calibri"/>
              <a:buNone/>
              <a:defRPr sz="1600" b="1">
                <a:solidFill>
                  <a:srgbClr val="565656"/>
                </a:solidFill>
              </a:defRPr>
            </a:lvl1pPr>
            <a:lvl2pPr marL="914400" lvl="1" indent="-228600" algn="l">
              <a:lnSpc>
                <a:spcPct val="100000"/>
              </a:lnSpc>
              <a:spcBef>
                <a:spcPts val="600"/>
              </a:spcBef>
              <a:spcAft>
                <a:spcPts val="0"/>
              </a:spcAft>
              <a:buClr>
                <a:srgbClr val="565656"/>
              </a:buClr>
              <a:buSzPts val="1600"/>
              <a:buFont typeface="Calibri"/>
              <a:buNone/>
              <a:defRPr sz="1600" b="1">
                <a:solidFill>
                  <a:srgbClr val="565656"/>
                </a:solidFill>
              </a:defRPr>
            </a:lvl2pPr>
            <a:lvl3pPr marL="1371600" lvl="2" indent="-228600" algn="l">
              <a:lnSpc>
                <a:spcPct val="100000"/>
              </a:lnSpc>
              <a:spcBef>
                <a:spcPts val="600"/>
              </a:spcBef>
              <a:spcAft>
                <a:spcPts val="0"/>
              </a:spcAft>
              <a:buClr>
                <a:srgbClr val="565656"/>
              </a:buClr>
              <a:buSzPts val="1600"/>
              <a:buFont typeface="Calibri"/>
              <a:buNone/>
              <a:defRPr sz="1600" b="1">
                <a:solidFill>
                  <a:srgbClr val="565656"/>
                </a:solidFill>
              </a:defRPr>
            </a:lvl3pPr>
            <a:lvl4pPr marL="1828800" lvl="3" indent="-228600" algn="l">
              <a:lnSpc>
                <a:spcPct val="100000"/>
              </a:lnSpc>
              <a:spcBef>
                <a:spcPts val="600"/>
              </a:spcBef>
              <a:spcAft>
                <a:spcPts val="0"/>
              </a:spcAft>
              <a:buClr>
                <a:srgbClr val="565656"/>
              </a:buClr>
              <a:buSzPts val="1600"/>
              <a:buFont typeface="Calibri"/>
              <a:buNone/>
              <a:defRPr sz="1600" b="1">
                <a:solidFill>
                  <a:srgbClr val="565656"/>
                </a:solidFill>
              </a:defRPr>
            </a:lvl4pPr>
            <a:lvl5pPr marL="2286000" lvl="4" indent="-228600" algn="l">
              <a:lnSpc>
                <a:spcPct val="100000"/>
              </a:lnSpc>
              <a:spcBef>
                <a:spcPts val="600"/>
              </a:spcBef>
              <a:spcAft>
                <a:spcPts val="0"/>
              </a:spcAft>
              <a:buClr>
                <a:srgbClr val="565656"/>
              </a:buClr>
              <a:buSzPts val="1600"/>
              <a:buFont typeface="Calibri"/>
              <a:buNone/>
              <a:defRPr sz="1600" b="1">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77" name="Google Shape;277;p53"/>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565656"/>
              </a:buClr>
              <a:buSzPts val="2000"/>
              <a:buFont typeface="Calibri"/>
              <a:buNone/>
              <a:defRPr sz="2000" b="1">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8" name="Google Shape;278;p53"/>
          <p:cNvSpPr txBox="1">
            <a:spLocks noGrp="1"/>
          </p:cNvSpPr>
          <p:nvPr>
            <p:ph type="body" idx="2"/>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565656"/>
              </a:buClr>
              <a:buSzPts val="1600"/>
              <a:buFont typeface="Calibri"/>
              <a:buNone/>
              <a:defRPr sz="1600" b="1">
                <a:solidFill>
                  <a:srgbClr val="565656"/>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LIDE SOMMAIRE">
  <p:cSld name="SLIDE SOMMAIRE">
    <p:spTree>
      <p:nvGrpSpPr>
        <p:cNvPr id="1" name="Shape 83"/>
        <p:cNvGrpSpPr/>
        <p:nvPr/>
      </p:nvGrpSpPr>
      <p:grpSpPr>
        <a:xfrm>
          <a:off x="0" y="0"/>
          <a:ext cx="0" cy="0"/>
          <a:chOff x="0" y="0"/>
          <a:chExt cx="0" cy="0"/>
        </a:xfrm>
      </p:grpSpPr>
      <p:pic>
        <p:nvPicPr>
          <p:cNvPr id="84" name="Google Shape;84;p36" descr="Image 8"/>
          <p:cNvPicPr preferRelativeResize="0"/>
          <p:nvPr/>
        </p:nvPicPr>
        <p:blipFill rotWithShape="1">
          <a:blip r:embed="rId2">
            <a:alphaModFix/>
          </a:blip>
          <a:srcRect/>
          <a:stretch/>
        </p:blipFill>
        <p:spPr>
          <a:xfrm>
            <a:off x="0" y="1783"/>
            <a:ext cx="12191997" cy="6854433"/>
          </a:xfrm>
          <a:prstGeom prst="rect">
            <a:avLst/>
          </a:prstGeom>
          <a:noFill/>
          <a:ln>
            <a:noFill/>
          </a:ln>
        </p:spPr>
      </p:pic>
      <p:sp>
        <p:nvSpPr>
          <p:cNvPr id="85" name="Google Shape;85;p36"/>
          <p:cNvSpPr txBox="1"/>
          <p:nvPr/>
        </p:nvSpPr>
        <p:spPr>
          <a:xfrm>
            <a:off x="2783996" y="1124878"/>
            <a:ext cx="2696210" cy="54933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59A1"/>
              </a:buClr>
              <a:buSzPts val="3600"/>
              <a:buFont typeface="Calibri"/>
              <a:buNone/>
            </a:pPr>
            <a:r>
              <a:rPr lang="en-US" sz="3600" b="1" i="0" u="none" strike="noStrike" cap="none">
                <a:solidFill>
                  <a:srgbClr val="0059A1"/>
                </a:solidFill>
                <a:latin typeface="Calibri"/>
                <a:ea typeface="Calibri"/>
                <a:cs typeface="Calibri"/>
                <a:sym typeface="Calibri"/>
              </a:rPr>
              <a:t>SOMMAIRE</a:t>
            </a:r>
            <a:endParaRPr/>
          </a:p>
        </p:txBody>
      </p:sp>
      <p:sp>
        <p:nvSpPr>
          <p:cNvPr id="86" name="Google Shape;86;p36"/>
          <p:cNvSpPr txBox="1">
            <a:spLocks noGrp="1"/>
          </p:cNvSpPr>
          <p:nvPr>
            <p:ph type="body" idx="1"/>
          </p:nvPr>
        </p:nvSpPr>
        <p:spPr>
          <a:xfrm>
            <a:off x="7265988" y="631825"/>
            <a:ext cx="4364038" cy="5211763"/>
          </a:xfrm>
          <a:prstGeom prst="rect">
            <a:avLst/>
          </a:prstGeom>
          <a:noFill/>
          <a:ln>
            <a:noFill/>
          </a:ln>
        </p:spPr>
        <p:txBody>
          <a:bodyPr spcFirstLastPara="1" wrap="square" lIns="72000" tIns="72000" rIns="72000" bIns="72000" anchor="t" anchorCtr="0">
            <a:normAutofit/>
          </a:bodyPr>
          <a:lstStyle>
            <a:lvl1pPr marL="457200" lvl="0" indent="-355600" algn="ctr">
              <a:lnSpc>
                <a:spcPct val="80000"/>
              </a:lnSpc>
              <a:spcBef>
                <a:spcPts val="600"/>
              </a:spcBef>
              <a:spcAft>
                <a:spcPts val="0"/>
              </a:spcAft>
              <a:buClr>
                <a:srgbClr val="FF7800"/>
              </a:buClr>
              <a:buSzPts val="2000"/>
              <a:buFont typeface="Calibri"/>
              <a:buAutoNum type="arabicPeriod"/>
              <a:defRPr sz="2000" b="1">
                <a:solidFill>
                  <a:srgbClr val="0059A1"/>
                </a:solidFill>
              </a:defRPr>
            </a:lvl1pPr>
            <a:lvl2pPr marL="914400" lvl="1" indent="-228600" algn="ctr">
              <a:lnSpc>
                <a:spcPct val="80000"/>
              </a:lnSpc>
              <a:spcBef>
                <a:spcPts val="600"/>
              </a:spcBef>
              <a:spcAft>
                <a:spcPts val="0"/>
              </a:spcAft>
              <a:buClr>
                <a:srgbClr val="FF7800"/>
              </a:buClr>
              <a:buSzPts val="2000"/>
              <a:buFont typeface="Calibri"/>
              <a:buNone/>
              <a:defRPr sz="2000" b="1">
                <a:solidFill>
                  <a:srgbClr val="0059A1"/>
                </a:solidFill>
              </a:defRPr>
            </a:lvl2pPr>
            <a:lvl3pPr marL="1371600" lvl="2" indent="-228600" algn="ctr">
              <a:lnSpc>
                <a:spcPct val="80000"/>
              </a:lnSpc>
              <a:spcBef>
                <a:spcPts val="600"/>
              </a:spcBef>
              <a:spcAft>
                <a:spcPts val="0"/>
              </a:spcAft>
              <a:buClr>
                <a:srgbClr val="FF7800"/>
              </a:buClr>
              <a:buSzPts val="2000"/>
              <a:buFont typeface="Calibri"/>
              <a:buNone/>
              <a:defRPr sz="2000" b="1">
                <a:solidFill>
                  <a:srgbClr val="0059A1"/>
                </a:solidFill>
              </a:defRPr>
            </a:lvl3pPr>
            <a:lvl4pPr marL="1828800" lvl="3" indent="-355600" algn="ctr">
              <a:lnSpc>
                <a:spcPct val="80000"/>
              </a:lnSpc>
              <a:spcBef>
                <a:spcPts val="600"/>
              </a:spcBef>
              <a:spcAft>
                <a:spcPts val="0"/>
              </a:spcAft>
              <a:buClr>
                <a:srgbClr val="FF7800"/>
              </a:buClr>
              <a:buSzPts val="2000"/>
              <a:buFont typeface="Calibri"/>
              <a:buChar char="•"/>
              <a:defRPr sz="2000" b="1">
                <a:solidFill>
                  <a:srgbClr val="0059A1"/>
                </a:solidFill>
              </a:defRPr>
            </a:lvl4pPr>
            <a:lvl5pPr marL="2286000" lvl="4" indent="-355600" algn="ctr">
              <a:lnSpc>
                <a:spcPct val="80000"/>
              </a:lnSpc>
              <a:spcBef>
                <a:spcPts val="600"/>
              </a:spcBef>
              <a:spcAft>
                <a:spcPts val="0"/>
              </a:spcAft>
              <a:buClr>
                <a:srgbClr val="FF7800"/>
              </a:buClr>
              <a:buSzPts val="2000"/>
              <a:buFont typeface="Calibri"/>
              <a:buChar char="•"/>
              <a:defRPr sz="2000" b="1">
                <a:solidFill>
                  <a:srgbClr val="0059A1"/>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87" name="Google Shape;87;p36" descr="Picture 6"/>
          <p:cNvPicPr preferRelativeResize="0"/>
          <p:nvPr/>
        </p:nvPicPr>
        <p:blipFill rotWithShape="1">
          <a:blip r:embed="rId3">
            <a:alphaModFix/>
          </a:blip>
          <a:srcRect/>
          <a:stretch/>
        </p:blipFill>
        <p:spPr>
          <a:xfrm>
            <a:off x="269715" y="242587"/>
            <a:ext cx="728498" cy="719720"/>
          </a:xfrm>
          <a:prstGeom prst="rect">
            <a:avLst/>
          </a:prstGeom>
          <a:noFill/>
          <a:ln>
            <a:noFill/>
          </a:ln>
        </p:spPr>
      </p:pic>
      <p:pic>
        <p:nvPicPr>
          <p:cNvPr id="88" name="Google Shape;88;p36" descr="Image 7"/>
          <p:cNvPicPr preferRelativeResize="0"/>
          <p:nvPr/>
        </p:nvPicPr>
        <p:blipFill rotWithShape="1">
          <a:blip r:embed="rId4">
            <a:alphaModFix/>
          </a:blip>
          <a:srcRect/>
          <a:stretch/>
        </p:blipFill>
        <p:spPr>
          <a:xfrm>
            <a:off x="1110869" y="327669"/>
            <a:ext cx="1469046" cy="473359"/>
          </a:xfrm>
          <a:prstGeom prst="rect">
            <a:avLst/>
          </a:prstGeom>
          <a:noFill/>
          <a:ln>
            <a:noFill/>
          </a:ln>
        </p:spPr>
      </p:pic>
      <p:sp>
        <p:nvSpPr>
          <p:cNvPr id="89" name="Google Shape;89;p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5_SLIDE PARTIE">
  <p:cSld name="5_SLIDE PARTIE">
    <p:spTree>
      <p:nvGrpSpPr>
        <p:cNvPr id="1" name="Shape 279"/>
        <p:cNvGrpSpPr/>
        <p:nvPr/>
      </p:nvGrpSpPr>
      <p:grpSpPr>
        <a:xfrm>
          <a:off x="0" y="0"/>
          <a:ext cx="0" cy="0"/>
          <a:chOff x="0" y="0"/>
          <a:chExt cx="0" cy="0"/>
        </a:xfrm>
      </p:grpSpPr>
      <p:pic>
        <p:nvPicPr>
          <p:cNvPr id="280" name="Google Shape;280;p54" descr="Image 13"/>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281" name="Google Shape;281;p54"/>
          <p:cNvSpPr/>
          <p:nvPr/>
        </p:nvSpPr>
        <p:spPr>
          <a:xfrm>
            <a:off x="8010000" y="6132986"/>
            <a:ext cx="2160001"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B3BB0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8ACA2"/>
              </a:buClr>
              <a:buSzPts val="1800"/>
              <a:buFont typeface="Calibri"/>
              <a:buNone/>
            </a:pPr>
            <a:endParaRPr sz="1800" b="0" i="0" u="none" strike="noStrike" cap="none">
              <a:solidFill>
                <a:srgbClr val="08ACA2"/>
              </a:solidFill>
              <a:latin typeface="Calibri"/>
              <a:ea typeface="Calibri"/>
              <a:cs typeface="Calibri"/>
              <a:sym typeface="Calibri"/>
            </a:endParaRPr>
          </a:p>
        </p:txBody>
      </p:sp>
      <p:sp>
        <p:nvSpPr>
          <p:cNvPr id="282" name="Google Shape;282;p54"/>
          <p:cNvSpPr txBox="1">
            <a:spLocks noGrp="1"/>
          </p:cNvSpPr>
          <p:nvPr>
            <p:ph type="body" idx="1"/>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B3BB03"/>
              </a:buClr>
              <a:buSzPts val="2400"/>
              <a:buFont typeface="Calibri"/>
              <a:buNone/>
              <a:defRPr sz="2400" b="1">
                <a:solidFill>
                  <a:srgbClr val="B3BB03"/>
                </a:solidFill>
              </a:defRPr>
            </a:lvl1pPr>
            <a:lvl2pPr marL="914400" lvl="1" indent="-381000" algn="ctr">
              <a:lnSpc>
                <a:spcPct val="100000"/>
              </a:lnSpc>
              <a:spcBef>
                <a:spcPts val="0"/>
              </a:spcBef>
              <a:spcAft>
                <a:spcPts val="0"/>
              </a:spcAft>
              <a:buClr>
                <a:srgbClr val="B3BB03"/>
              </a:buClr>
              <a:buSzPts val="2400"/>
              <a:buFont typeface="Calibri"/>
              <a:buChar char="•"/>
              <a:defRPr sz="2400" b="1">
                <a:solidFill>
                  <a:srgbClr val="B3BB03"/>
                </a:solidFill>
              </a:defRPr>
            </a:lvl2pPr>
            <a:lvl3pPr marL="1371600" lvl="2" indent="-381000" algn="ctr">
              <a:lnSpc>
                <a:spcPct val="100000"/>
              </a:lnSpc>
              <a:spcBef>
                <a:spcPts val="0"/>
              </a:spcBef>
              <a:spcAft>
                <a:spcPts val="0"/>
              </a:spcAft>
              <a:buClr>
                <a:srgbClr val="B3BB03"/>
              </a:buClr>
              <a:buSzPts val="2400"/>
              <a:buFont typeface="Calibri"/>
              <a:buChar char="•"/>
              <a:defRPr sz="2400" b="1">
                <a:solidFill>
                  <a:srgbClr val="B3BB03"/>
                </a:solidFill>
              </a:defRPr>
            </a:lvl3pPr>
            <a:lvl4pPr marL="1828800" lvl="3" indent="-381000" algn="ctr">
              <a:lnSpc>
                <a:spcPct val="100000"/>
              </a:lnSpc>
              <a:spcBef>
                <a:spcPts val="0"/>
              </a:spcBef>
              <a:spcAft>
                <a:spcPts val="0"/>
              </a:spcAft>
              <a:buClr>
                <a:srgbClr val="B3BB03"/>
              </a:buClr>
              <a:buSzPts val="2400"/>
              <a:buFont typeface="Calibri"/>
              <a:buChar char="•"/>
              <a:defRPr sz="2400" b="1">
                <a:solidFill>
                  <a:srgbClr val="B3BB03"/>
                </a:solidFill>
              </a:defRPr>
            </a:lvl4pPr>
            <a:lvl5pPr marL="2286000" lvl="4" indent="-381000" algn="ctr">
              <a:lnSpc>
                <a:spcPct val="100000"/>
              </a:lnSpc>
              <a:spcBef>
                <a:spcPts val="0"/>
              </a:spcBef>
              <a:spcAft>
                <a:spcPts val="0"/>
              </a:spcAft>
              <a:buClr>
                <a:srgbClr val="B3BB03"/>
              </a:buClr>
              <a:buSzPts val="2400"/>
              <a:buFont typeface="Calibri"/>
              <a:buChar char="•"/>
              <a:defRPr sz="2400" b="1">
                <a:solidFill>
                  <a:srgbClr val="B3BB03"/>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3" name="Google Shape;283;p54"/>
          <p:cNvSpPr txBox="1"/>
          <p:nvPr/>
        </p:nvSpPr>
        <p:spPr>
          <a:xfrm>
            <a:off x="6345720" y="2339999"/>
            <a:ext cx="5488560"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B3BB03"/>
              </a:buClr>
              <a:buSzPts val="1800"/>
              <a:buFont typeface="Calibri"/>
              <a:buNone/>
            </a:pPr>
            <a:r>
              <a:rPr lang="en-US" sz="1800" b="1" i="0" u="none" strike="noStrike" cap="none">
                <a:solidFill>
                  <a:srgbClr val="B3BB03"/>
                </a:solidFill>
                <a:latin typeface="Calibri"/>
                <a:ea typeface="Calibri"/>
                <a:cs typeface="Calibri"/>
                <a:sym typeface="Calibri"/>
              </a:rPr>
              <a:t>Dans ce module, vous allez :</a:t>
            </a:r>
            <a:endParaRPr/>
          </a:p>
        </p:txBody>
      </p:sp>
      <p:sp>
        <p:nvSpPr>
          <p:cNvPr id="284" name="Google Shape;284;p54"/>
          <p:cNvSpPr txBox="1">
            <a:spLocks noGrp="1"/>
          </p:cNvSpPr>
          <p:nvPr>
            <p:ph type="body" idx="2"/>
          </p:nvPr>
        </p:nvSpPr>
        <p:spPr>
          <a:xfrm>
            <a:off x="6299999" y="2879999"/>
            <a:ext cx="5580002" cy="144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565656"/>
              </a:buClr>
              <a:buSzPts val="1600"/>
              <a:buChar char="•"/>
              <a:defRPr sz="1600">
                <a:solidFill>
                  <a:srgbClr val="565656"/>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5" name="Google Shape;285;p54"/>
          <p:cNvSpPr txBox="1">
            <a:spLocks noGrp="1"/>
          </p:cNvSpPr>
          <p:nvPr>
            <p:ph type="body" idx="3"/>
          </p:nvPr>
        </p:nvSpPr>
        <p:spPr>
          <a:xfrm>
            <a:off x="8480683" y="6132986"/>
            <a:ext cx="1689315" cy="720001"/>
          </a:xfrm>
          <a:prstGeom prst="rect">
            <a:avLst/>
          </a:prstGeom>
          <a:solidFill>
            <a:srgbClr val="B3BB03"/>
          </a:solid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286" name="Google Shape;286;p54" descr="Image 24"/>
          <p:cNvPicPr preferRelativeResize="0"/>
          <p:nvPr/>
        </p:nvPicPr>
        <p:blipFill rotWithShape="1">
          <a:blip r:embed="rId3">
            <a:alphaModFix/>
          </a:blip>
          <a:srcRect/>
          <a:stretch/>
        </p:blipFill>
        <p:spPr>
          <a:xfrm>
            <a:off x="8186397" y="6268946"/>
            <a:ext cx="401661" cy="396001"/>
          </a:xfrm>
          <a:prstGeom prst="rect">
            <a:avLst/>
          </a:prstGeom>
          <a:noFill/>
          <a:ln>
            <a:noFill/>
          </a:ln>
        </p:spPr>
      </p:pic>
      <p:pic>
        <p:nvPicPr>
          <p:cNvPr id="287" name="Google Shape;287;p54" descr="Picture 6"/>
          <p:cNvPicPr preferRelativeResize="0"/>
          <p:nvPr/>
        </p:nvPicPr>
        <p:blipFill rotWithShape="1">
          <a:blip r:embed="rId4">
            <a:alphaModFix/>
          </a:blip>
          <a:srcRect/>
          <a:stretch/>
        </p:blipFill>
        <p:spPr>
          <a:xfrm>
            <a:off x="438444" y="195752"/>
            <a:ext cx="1027198" cy="1014822"/>
          </a:xfrm>
          <a:prstGeom prst="rect">
            <a:avLst/>
          </a:prstGeom>
          <a:noFill/>
          <a:ln>
            <a:noFill/>
          </a:ln>
        </p:spPr>
      </p:pic>
      <p:pic>
        <p:nvPicPr>
          <p:cNvPr id="288" name="Google Shape;288;p54" descr="Image 26"/>
          <p:cNvPicPr preferRelativeResize="0"/>
          <p:nvPr/>
        </p:nvPicPr>
        <p:blipFill rotWithShape="1">
          <a:blip r:embed="rId5">
            <a:alphaModFix/>
          </a:blip>
          <a:srcRect/>
          <a:stretch/>
        </p:blipFill>
        <p:spPr>
          <a:xfrm>
            <a:off x="1680261" y="380582"/>
            <a:ext cx="2002222" cy="645161"/>
          </a:xfrm>
          <a:prstGeom prst="rect">
            <a:avLst/>
          </a:prstGeom>
          <a:noFill/>
          <a:ln>
            <a:noFill/>
          </a:ln>
        </p:spPr>
      </p:pic>
      <p:pic>
        <p:nvPicPr>
          <p:cNvPr id="289" name="Google Shape;289;p54" descr="Image 27"/>
          <p:cNvPicPr preferRelativeResize="0"/>
          <p:nvPr/>
        </p:nvPicPr>
        <p:blipFill rotWithShape="1">
          <a:blip r:embed="rId6">
            <a:alphaModFix/>
          </a:blip>
          <a:srcRect/>
          <a:stretch/>
        </p:blipFill>
        <p:spPr>
          <a:xfrm>
            <a:off x="8657463" y="4542289"/>
            <a:ext cx="865075" cy="865075"/>
          </a:xfrm>
          <a:prstGeom prst="rect">
            <a:avLst/>
          </a:prstGeom>
          <a:noFill/>
          <a:ln>
            <a:noFill/>
          </a:ln>
        </p:spPr>
      </p:pic>
      <p:sp>
        <p:nvSpPr>
          <p:cNvPr id="290" name="Google Shape;290;p54"/>
          <p:cNvSpPr txBox="1"/>
          <p:nvPr/>
        </p:nvSpPr>
        <p:spPr>
          <a:xfrm>
            <a:off x="6345720" y="561658"/>
            <a:ext cx="5488560" cy="44475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B3BB03"/>
              </a:buClr>
              <a:buSzPts val="2800"/>
              <a:buFont typeface="Calibri"/>
              <a:buNone/>
            </a:pPr>
            <a:r>
              <a:rPr lang="en-US" sz="2800" b="1" i="0" u="none" strike="noStrike" cap="none">
                <a:solidFill>
                  <a:srgbClr val="B3BB03"/>
                </a:solidFill>
                <a:latin typeface="Calibri"/>
                <a:ea typeface="Calibri"/>
                <a:cs typeface="Calibri"/>
                <a:sym typeface="Calibri"/>
              </a:rPr>
              <a:t>PARTIE 6</a:t>
            </a:r>
            <a:endParaRPr/>
          </a:p>
        </p:txBody>
      </p:sp>
      <p:sp>
        <p:nvSpPr>
          <p:cNvPr id="291" name="Google Shape;291;p5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5_SLIDE OBJECTIFS">
  <p:cSld name="5_SLIDE OBJECTIFS">
    <p:spTree>
      <p:nvGrpSpPr>
        <p:cNvPr id="1" name="Shape 292"/>
        <p:cNvGrpSpPr/>
        <p:nvPr/>
      </p:nvGrpSpPr>
      <p:grpSpPr>
        <a:xfrm>
          <a:off x="0" y="0"/>
          <a:ext cx="0" cy="0"/>
          <a:chOff x="0" y="0"/>
          <a:chExt cx="0" cy="0"/>
        </a:xfrm>
      </p:grpSpPr>
      <p:pic>
        <p:nvPicPr>
          <p:cNvPr id="293" name="Google Shape;293;p55" descr="Image 10"/>
          <p:cNvPicPr preferRelativeResize="0"/>
          <p:nvPr/>
        </p:nvPicPr>
        <p:blipFill rotWithShape="1">
          <a:blip r:embed="rId2">
            <a:alphaModFix/>
          </a:blip>
          <a:srcRect/>
          <a:stretch/>
        </p:blipFill>
        <p:spPr>
          <a:xfrm>
            <a:off x="4934" y="0"/>
            <a:ext cx="12187067" cy="6858000"/>
          </a:xfrm>
          <a:prstGeom prst="rect">
            <a:avLst/>
          </a:prstGeom>
          <a:noFill/>
          <a:ln>
            <a:noFill/>
          </a:ln>
        </p:spPr>
      </p:pic>
      <p:sp>
        <p:nvSpPr>
          <p:cNvPr id="294" name="Google Shape;294;p55"/>
          <p:cNvSpPr txBox="1"/>
          <p:nvPr/>
        </p:nvSpPr>
        <p:spPr>
          <a:xfrm>
            <a:off x="6345720" y="2339999"/>
            <a:ext cx="5488560"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B3BB03"/>
              </a:buClr>
              <a:buSzPts val="1800"/>
              <a:buFont typeface="Calibri"/>
              <a:buNone/>
            </a:pPr>
            <a:r>
              <a:rPr lang="en-US" sz="1800" b="1" i="0" u="none" strike="noStrike" cap="none">
                <a:solidFill>
                  <a:srgbClr val="B3BB03"/>
                </a:solidFill>
                <a:latin typeface="Calibri"/>
                <a:ea typeface="Calibri"/>
                <a:cs typeface="Calibri"/>
                <a:sym typeface="Calibri"/>
              </a:rPr>
              <a:t>Ce que vous allez apprendre dans ce chapitre :</a:t>
            </a:r>
            <a:endParaRPr/>
          </a:p>
        </p:txBody>
      </p:sp>
      <p:sp>
        <p:nvSpPr>
          <p:cNvPr id="295" name="Google Shape;295;p55"/>
          <p:cNvSpPr txBox="1">
            <a:spLocks noGrp="1"/>
          </p:cNvSpPr>
          <p:nvPr>
            <p:ph type="body" idx="1"/>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565656"/>
              </a:buClr>
              <a:buSzPts val="1600"/>
              <a:buChar char="•"/>
              <a:defRPr sz="1600">
                <a:solidFill>
                  <a:srgbClr val="565656"/>
                </a:solidFill>
              </a:defRPr>
            </a:lvl1pPr>
            <a:lvl2pPr marL="914400" lvl="1" indent="-330200" algn="l">
              <a:lnSpc>
                <a:spcPct val="100000"/>
              </a:lnSpc>
              <a:spcBef>
                <a:spcPts val="600"/>
              </a:spcBef>
              <a:spcAft>
                <a:spcPts val="0"/>
              </a:spcAft>
              <a:buClr>
                <a:srgbClr val="565656"/>
              </a:buClr>
              <a:buSzPts val="1600"/>
              <a:buChar char="•"/>
              <a:defRPr sz="1600">
                <a:solidFill>
                  <a:srgbClr val="565656"/>
                </a:solidFill>
              </a:defRPr>
            </a:lvl2pPr>
            <a:lvl3pPr marL="1371600" lvl="2" indent="-330200" algn="l">
              <a:lnSpc>
                <a:spcPct val="100000"/>
              </a:lnSpc>
              <a:spcBef>
                <a:spcPts val="600"/>
              </a:spcBef>
              <a:spcAft>
                <a:spcPts val="0"/>
              </a:spcAft>
              <a:buClr>
                <a:srgbClr val="565656"/>
              </a:buClr>
              <a:buSzPts val="1600"/>
              <a:buChar char="•"/>
              <a:defRPr sz="1600">
                <a:solidFill>
                  <a:srgbClr val="565656"/>
                </a:solidFill>
              </a:defRPr>
            </a:lvl3pPr>
            <a:lvl4pPr marL="1828800" lvl="3" indent="-330200" algn="l">
              <a:lnSpc>
                <a:spcPct val="100000"/>
              </a:lnSpc>
              <a:spcBef>
                <a:spcPts val="600"/>
              </a:spcBef>
              <a:spcAft>
                <a:spcPts val="0"/>
              </a:spcAft>
              <a:buClr>
                <a:srgbClr val="565656"/>
              </a:buClr>
              <a:buSzPts val="1600"/>
              <a:buChar char="•"/>
              <a:defRPr sz="1600">
                <a:solidFill>
                  <a:srgbClr val="565656"/>
                </a:solidFill>
              </a:defRPr>
            </a:lvl4pPr>
            <a:lvl5pPr marL="2286000" lvl="4" indent="-330200" algn="l">
              <a:lnSpc>
                <a:spcPct val="100000"/>
              </a:lnSpc>
              <a:spcBef>
                <a:spcPts val="600"/>
              </a:spcBef>
              <a:spcAft>
                <a:spcPts val="0"/>
              </a:spcAft>
              <a:buClr>
                <a:srgbClr val="565656"/>
              </a:buClr>
              <a:buSzPts val="1600"/>
              <a:buChar char="•"/>
              <a:defRPr sz="1600">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6" name="Google Shape;296;p55"/>
          <p:cNvSpPr/>
          <p:nvPr/>
        </p:nvSpPr>
        <p:spPr>
          <a:xfrm>
            <a:off x="8010000" y="6132986"/>
            <a:ext cx="2160001"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B3BB0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7" name="Google Shape;297;p55"/>
          <p:cNvSpPr txBox="1">
            <a:spLocks noGrp="1"/>
          </p:cNvSpPr>
          <p:nvPr>
            <p:ph type="body" idx="2"/>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298" name="Google Shape;298;p55" descr="Image 21"/>
          <p:cNvPicPr preferRelativeResize="0"/>
          <p:nvPr/>
        </p:nvPicPr>
        <p:blipFill rotWithShape="1">
          <a:blip r:embed="rId3">
            <a:alphaModFix/>
          </a:blip>
          <a:srcRect/>
          <a:stretch/>
        </p:blipFill>
        <p:spPr>
          <a:xfrm>
            <a:off x="8186397" y="6268946"/>
            <a:ext cx="401661" cy="396001"/>
          </a:xfrm>
          <a:prstGeom prst="rect">
            <a:avLst/>
          </a:prstGeom>
          <a:noFill/>
          <a:ln>
            <a:noFill/>
          </a:ln>
        </p:spPr>
      </p:pic>
      <p:pic>
        <p:nvPicPr>
          <p:cNvPr id="299" name="Google Shape;299;p55" descr="Picture 6"/>
          <p:cNvPicPr preferRelativeResize="0"/>
          <p:nvPr/>
        </p:nvPicPr>
        <p:blipFill rotWithShape="1">
          <a:blip r:embed="rId4">
            <a:alphaModFix/>
          </a:blip>
          <a:srcRect/>
          <a:stretch/>
        </p:blipFill>
        <p:spPr>
          <a:xfrm>
            <a:off x="438444" y="195752"/>
            <a:ext cx="1027198" cy="1014822"/>
          </a:xfrm>
          <a:prstGeom prst="rect">
            <a:avLst/>
          </a:prstGeom>
          <a:noFill/>
          <a:ln>
            <a:noFill/>
          </a:ln>
        </p:spPr>
      </p:pic>
      <p:pic>
        <p:nvPicPr>
          <p:cNvPr id="300" name="Google Shape;300;p55" descr="Image 26"/>
          <p:cNvPicPr preferRelativeResize="0"/>
          <p:nvPr/>
        </p:nvPicPr>
        <p:blipFill rotWithShape="1">
          <a:blip r:embed="rId5">
            <a:alphaModFix/>
          </a:blip>
          <a:srcRect/>
          <a:stretch/>
        </p:blipFill>
        <p:spPr>
          <a:xfrm>
            <a:off x="1680261" y="380582"/>
            <a:ext cx="2002222" cy="645161"/>
          </a:xfrm>
          <a:prstGeom prst="rect">
            <a:avLst/>
          </a:prstGeom>
          <a:noFill/>
          <a:ln>
            <a:noFill/>
          </a:ln>
        </p:spPr>
      </p:pic>
      <p:sp>
        <p:nvSpPr>
          <p:cNvPr id="301" name="Google Shape;301;p55"/>
          <p:cNvSpPr txBox="1">
            <a:spLocks noGrp="1"/>
          </p:cNvSpPr>
          <p:nvPr>
            <p:ph type="body" idx="3"/>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lvl1pPr marL="457200" lvl="0" indent="-228600" algn="ctr">
              <a:lnSpc>
                <a:spcPct val="100000"/>
              </a:lnSpc>
              <a:spcBef>
                <a:spcPts val="0"/>
              </a:spcBef>
              <a:spcAft>
                <a:spcPts val="0"/>
              </a:spcAft>
              <a:buClr>
                <a:srgbClr val="B3BB03"/>
              </a:buClr>
              <a:buSzPts val="2800"/>
              <a:buFont typeface="Calibri"/>
              <a:buNone/>
              <a:defRPr b="1">
                <a:solidFill>
                  <a:srgbClr val="B3BB03"/>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02" name="Google Shape;302;p55"/>
          <p:cNvSpPr txBox="1">
            <a:spLocks noGrp="1"/>
          </p:cNvSpPr>
          <p:nvPr>
            <p:ph type="body" idx="4"/>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B3BB03"/>
              </a:buClr>
              <a:buSzPts val="2400"/>
              <a:buFont typeface="Calibri"/>
              <a:buNone/>
              <a:defRPr sz="2400" b="1">
                <a:solidFill>
                  <a:srgbClr val="B3BB03"/>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03" name="Google Shape;303;p5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4_SLIDE SOUS TITRE">
  <p:cSld name="4_SLIDE SOUS TITRE">
    <p:spTree>
      <p:nvGrpSpPr>
        <p:cNvPr id="1" name="Shape 304"/>
        <p:cNvGrpSpPr/>
        <p:nvPr/>
      </p:nvGrpSpPr>
      <p:grpSpPr>
        <a:xfrm>
          <a:off x="0" y="0"/>
          <a:ext cx="0" cy="0"/>
          <a:chOff x="0" y="0"/>
          <a:chExt cx="0" cy="0"/>
        </a:xfrm>
      </p:grpSpPr>
      <p:pic>
        <p:nvPicPr>
          <p:cNvPr id="305" name="Google Shape;305;p56" descr="Image 2"/>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306" name="Google Shape;306;p56"/>
          <p:cNvSpPr txBox="1">
            <a:spLocks noGrp="1"/>
          </p:cNvSpPr>
          <p:nvPr>
            <p:ph type="body" idx="1"/>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lvl1pPr marL="457200" lvl="0" indent="-228600" algn="ctr">
              <a:lnSpc>
                <a:spcPct val="100000"/>
              </a:lnSpc>
              <a:spcBef>
                <a:spcPts val="0"/>
              </a:spcBef>
              <a:spcAft>
                <a:spcPts val="0"/>
              </a:spcAft>
              <a:buClr>
                <a:srgbClr val="B3BB03"/>
              </a:buClr>
              <a:buSzPts val="2800"/>
              <a:buFont typeface="Calibri"/>
              <a:buNone/>
              <a:defRPr b="1">
                <a:solidFill>
                  <a:srgbClr val="B3BB03"/>
                </a:solidFill>
              </a:defRPr>
            </a:lvl1pPr>
            <a:lvl2pPr marL="914400" lvl="1" indent="-406400" algn="ctr">
              <a:lnSpc>
                <a:spcPct val="100000"/>
              </a:lnSpc>
              <a:spcBef>
                <a:spcPts val="0"/>
              </a:spcBef>
              <a:spcAft>
                <a:spcPts val="0"/>
              </a:spcAft>
              <a:buClr>
                <a:srgbClr val="B3BB03"/>
              </a:buClr>
              <a:buSzPts val="2800"/>
              <a:buFont typeface="Calibri"/>
              <a:buChar char="•"/>
              <a:defRPr b="1">
                <a:solidFill>
                  <a:srgbClr val="B3BB03"/>
                </a:solidFill>
              </a:defRPr>
            </a:lvl2pPr>
            <a:lvl3pPr marL="1371600" lvl="2" indent="-406400" algn="ctr">
              <a:lnSpc>
                <a:spcPct val="100000"/>
              </a:lnSpc>
              <a:spcBef>
                <a:spcPts val="0"/>
              </a:spcBef>
              <a:spcAft>
                <a:spcPts val="0"/>
              </a:spcAft>
              <a:buClr>
                <a:srgbClr val="B3BB03"/>
              </a:buClr>
              <a:buSzPts val="2800"/>
              <a:buFont typeface="Calibri"/>
              <a:buChar char="•"/>
              <a:defRPr b="1">
                <a:solidFill>
                  <a:srgbClr val="B3BB03"/>
                </a:solidFill>
              </a:defRPr>
            </a:lvl3pPr>
            <a:lvl4pPr marL="1828800" lvl="3" indent="-406400" algn="ctr">
              <a:lnSpc>
                <a:spcPct val="100000"/>
              </a:lnSpc>
              <a:spcBef>
                <a:spcPts val="0"/>
              </a:spcBef>
              <a:spcAft>
                <a:spcPts val="0"/>
              </a:spcAft>
              <a:buClr>
                <a:srgbClr val="B3BB03"/>
              </a:buClr>
              <a:buSzPts val="2800"/>
              <a:buFont typeface="Calibri"/>
              <a:buChar char="•"/>
              <a:defRPr b="1">
                <a:solidFill>
                  <a:srgbClr val="B3BB03"/>
                </a:solidFill>
              </a:defRPr>
            </a:lvl4pPr>
            <a:lvl5pPr marL="2286000" lvl="4" indent="-406400" algn="ctr">
              <a:lnSpc>
                <a:spcPct val="100000"/>
              </a:lnSpc>
              <a:spcBef>
                <a:spcPts val="0"/>
              </a:spcBef>
              <a:spcAft>
                <a:spcPts val="0"/>
              </a:spcAft>
              <a:buClr>
                <a:srgbClr val="B3BB03"/>
              </a:buClr>
              <a:buSzPts val="2800"/>
              <a:buFont typeface="Calibri"/>
              <a:buChar char="•"/>
              <a:defRPr b="1">
                <a:solidFill>
                  <a:srgbClr val="B3BB03"/>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07" name="Google Shape;307;p56"/>
          <p:cNvSpPr txBox="1">
            <a:spLocks noGrp="1"/>
          </p:cNvSpPr>
          <p:nvPr>
            <p:ph type="body" idx="2"/>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B3BB03"/>
              </a:buClr>
              <a:buSzPts val="2400"/>
              <a:buFont typeface="Calibri"/>
              <a:buNone/>
              <a:defRPr sz="2400" b="1">
                <a:solidFill>
                  <a:srgbClr val="B3BB03"/>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08" name="Google Shape;308;p56"/>
          <p:cNvSpPr txBox="1">
            <a:spLocks noGrp="1"/>
          </p:cNvSpPr>
          <p:nvPr>
            <p:ph type="body" idx="3"/>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D0D0D0"/>
              </a:buClr>
              <a:buSzPts val="1600"/>
              <a:buFont typeface="Calibri"/>
              <a:buAutoNum type="arabicPeriod"/>
              <a:defRPr sz="1600">
                <a:solidFill>
                  <a:srgbClr val="D0D0D0"/>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309" name="Google Shape;309;p56" descr="Picture 6"/>
          <p:cNvPicPr preferRelativeResize="0"/>
          <p:nvPr/>
        </p:nvPicPr>
        <p:blipFill rotWithShape="1">
          <a:blip r:embed="rId3">
            <a:alphaModFix/>
          </a:blip>
          <a:srcRect/>
          <a:stretch/>
        </p:blipFill>
        <p:spPr>
          <a:xfrm>
            <a:off x="438444" y="195752"/>
            <a:ext cx="1027198" cy="1014822"/>
          </a:xfrm>
          <a:prstGeom prst="rect">
            <a:avLst/>
          </a:prstGeom>
          <a:noFill/>
          <a:ln>
            <a:noFill/>
          </a:ln>
        </p:spPr>
      </p:pic>
      <p:pic>
        <p:nvPicPr>
          <p:cNvPr id="310" name="Google Shape;310;p56" descr="Image 8"/>
          <p:cNvPicPr preferRelativeResize="0"/>
          <p:nvPr/>
        </p:nvPicPr>
        <p:blipFill rotWithShape="1">
          <a:blip r:embed="rId4">
            <a:alphaModFix/>
          </a:blip>
          <a:srcRect/>
          <a:stretch/>
        </p:blipFill>
        <p:spPr>
          <a:xfrm>
            <a:off x="1680261" y="380582"/>
            <a:ext cx="2002222" cy="645161"/>
          </a:xfrm>
          <a:prstGeom prst="rect">
            <a:avLst/>
          </a:prstGeom>
          <a:noFill/>
          <a:ln>
            <a:noFill/>
          </a:ln>
        </p:spPr>
      </p:pic>
      <p:sp>
        <p:nvSpPr>
          <p:cNvPr id="311" name="Google Shape;311;p5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2_SLIDE CONTENU PARTIE 5">
  <p:cSld name="2_SLIDE CONTENU PARTIE 5">
    <p:spTree>
      <p:nvGrpSpPr>
        <p:cNvPr id="1" name="Shape 312"/>
        <p:cNvGrpSpPr/>
        <p:nvPr/>
      </p:nvGrpSpPr>
      <p:grpSpPr>
        <a:xfrm>
          <a:off x="0" y="0"/>
          <a:ext cx="0" cy="0"/>
          <a:chOff x="0" y="0"/>
          <a:chExt cx="0" cy="0"/>
        </a:xfrm>
      </p:grpSpPr>
      <p:pic>
        <p:nvPicPr>
          <p:cNvPr id="313" name="Google Shape;313;p57"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314" name="Google Shape;314;p57"/>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315" name="Google Shape;315;p57"/>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316" name="Google Shape;316;p57"/>
          <p:cNvSpPr/>
          <p:nvPr/>
        </p:nvSpPr>
        <p:spPr>
          <a:xfrm>
            <a:off x="536786" y="1465445"/>
            <a:ext cx="11118426" cy="5146334"/>
          </a:xfrm>
          <a:prstGeom prst="rect">
            <a:avLst/>
          </a:prstGeom>
          <a:solidFill>
            <a:srgbClr val="FFFFFF"/>
          </a:solidFill>
          <a:ln w="9525" cap="flat" cmpd="sng">
            <a:solidFill>
              <a:srgbClr val="BFBFB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7" name="Google Shape;317;p57"/>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18" name="Google Shape;318;p57"/>
          <p:cNvGrpSpPr/>
          <p:nvPr/>
        </p:nvGrpSpPr>
        <p:grpSpPr>
          <a:xfrm>
            <a:off x="-1" y="5060159"/>
            <a:ext cx="536789" cy="1080006"/>
            <a:chOff x="0" y="-1"/>
            <a:chExt cx="536787" cy="1080004"/>
          </a:xfrm>
        </p:grpSpPr>
        <p:sp>
          <p:nvSpPr>
            <p:cNvPr id="319" name="Google Shape;319;p57"/>
            <p:cNvSpPr/>
            <p:nvPr/>
          </p:nvSpPr>
          <p:spPr>
            <a:xfrm rot="-5400000">
              <a:off x="-271609" y="271608"/>
              <a:ext cx="1080004" cy="536787"/>
            </a:xfrm>
            <a:prstGeom prst="rect">
              <a:avLst/>
            </a:prstGeom>
            <a:solidFill>
              <a:srgbClr val="B3BB03"/>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320" name="Google Shape;320;p57"/>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6</a:t>
              </a:r>
              <a:endParaRPr/>
            </a:p>
          </p:txBody>
        </p:sp>
      </p:grpSp>
      <p:pic>
        <p:nvPicPr>
          <p:cNvPr id="321" name="Google Shape;321;p57"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322" name="Google Shape;322;p57"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323" name="Google Shape;323;p57"/>
          <p:cNvSpPr txBox="1">
            <a:spLocks noGrp="1"/>
          </p:cNvSpPr>
          <p:nvPr>
            <p:ph type="body" idx="1"/>
          </p:nvPr>
        </p:nvSpPr>
        <p:spPr>
          <a:xfrm>
            <a:off x="719999" y="1616658"/>
            <a:ext cx="10746577" cy="31971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rgbClr val="B3BB03"/>
              </a:buClr>
              <a:buSzPts val="1600"/>
              <a:buFont typeface="Calibri"/>
              <a:buNone/>
              <a:defRPr sz="1600" b="1">
                <a:solidFill>
                  <a:srgbClr val="B3BB03"/>
                </a:solidFill>
              </a:defRPr>
            </a:lvl1pPr>
            <a:lvl2pPr marL="914400" lvl="1" indent="-228600" algn="l">
              <a:lnSpc>
                <a:spcPct val="100000"/>
              </a:lnSpc>
              <a:spcBef>
                <a:spcPts val="600"/>
              </a:spcBef>
              <a:spcAft>
                <a:spcPts val="0"/>
              </a:spcAft>
              <a:buClr>
                <a:srgbClr val="B3BB03"/>
              </a:buClr>
              <a:buSzPts val="1600"/>
              <a:buFont typeface="Calibri"/>
              <a:buNone/>
              <a:defRPr sz="1600" b="1">
                <a:solidFill>
                  <a:srgbClr val="B3BB03"/>
                </a:solidFill>
              </a:defRPr>
            </a:lvl2pPr>
            <a:lvl3pPr marL="1371600" lvl="2" indent="-228600" algn="l">
              <a:lnSpc>
                <a:spcPct val="100000"/>
              </a:lnSpc>
              <a:spcBef>
                <a:spcPts val="600"/>
              </a:spcBef>
              <a:spcAft>
                <a:spcPts val="0"/>
              </a:spcAft>
              <a:buClr>
                <a:srgbClr val="B3BB03"/>
              </a:buClr>
              <a:buSzPts val="1600"/>
              <a:buFont typeface="Calibri"/>
              <a:buNone/>
              <a:defRPr sz="1600" b="1">
                <a:solidFill>
                  <a:srgbClr val="B3BB03"/>
                </a:solidFill>
              </a:defRPr>
            </a:lvl3pPr>
            <a:lvl4pPr marL="1828800" lvl="3" indent="-228600" algn="l">
              <a:lnSpc>
                <a:spcPct val="100000"/>
              </a:lnSpc>
              <a:spcBef>
                <a:spcPts val="600"/>
              </a:spcBef>
              <a:spcAft>
                <a:spcPts val="0"/>
              </a:spcAft>
              <a:buClr>
                <a:srgbClr val="B3BB03"/>
              </a:buClr>
              <a:buSzPts val="1600"/>
              <a:buFont typeface="Calibri"/>
              <a:buNone/>
              <a:defRPr sz="1600" b="1">
                <a:solidFill>
                  <a:srgbClr val="B3BB03"/>
                </a:solidFill>
              </a:defRPr>
            </a:lvl4pPr>
            <a:lvl5pPr marL="2286000" lvl="4" indent="-228600" algn="l">
              <a:lnSpc>
                <a:spcPct val="100000"/>
              </a:lnSpc>
              <a:spcBef>
                <a:spcPts val="600"/>
              </a:spcBef>
              <a:spcAft>
                <a:spcPts val="0"/>
              </a:spcAft>
              <a:buClr>
                <a:srgbClr val="B3BB03"/>
              </a:buClr>
              <a:buSzPts val="1600"/>
              <a:buFont typeface="Calibri"/>
              <a:buNone/>
              <a:defRPr sz="1600" b="1">
                <a:solidFill>
                  <a:srgbClr val="B3BB03"/>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24" name="Google Shape;324;p57"/>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B3BB03"/>
              </a:buClr>
              <a:buSzPts val="2000"/>
              <a:buFont typeface="Calibri"/>
              <a:buNone/>
              <a:defRPr sz="2000" b="1">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5" name="Google Shape;325;p57"/>
          <p:cNvSpPr txBox="1">
            <a:spLocks noGrp="1"/>
          </p:cNvSpPr>
          <p:nvPr>
            <p:ph type="body" idx="2"/>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B3BB03"/>
              </a:buClr>
              <a:buSzPts val="1600"/>
              <a:buFont typeface="Calibri"/>
              <a:buNone/>
              <a:defRPr sz="1600" b="1">
                <a:solidFill>
                  <a:srgbClr val="B3BB03"/>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Disposition personnalisée">
  <p:cSld name="Disposition personnalisé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303825" y="259040"/>
            <a:ext cx="2340001"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D0D0D"/>
              </a:buClr>
              <a:buSzPts val="1600"/>
              <a:buFont typeface="Calibri"/>
              <a:buNone/>
              <a:defRPr sz="1600" b="1">
                <a:solidFill>
                  <a:srgbClr val="0D0D0D"/>
                </a:solidFill>
              </a:defRPr>
            </a:lvl1pPr>
            <a:lvl2pPr marL="914400" lvl="1" indent="-330200" algn="l">
              <a:lnSpc>
                <a:spcPct val="90000"/>
              </a:lnSpc>
              <a:spcBef>
                <a:spcPts val="1000"/>
              </a:spcBef>
              <a:spcAft>
                <a:spcPts val="0"/>
              </a:spcAft>
              <a:buClr>
                <a:srgbClr val="0D0D0D"/>
              </a:buClr>
              <a:buSzPts val="1600"/>
              <a:buFont typeface="Calibri"/>
              <a:buChar char="•"/>
              <a:defRPr sz="1600" b="1">
                <a:solidFill>
                  <a:srgbClr val="0D0D0D"/>
                </a:solidFill>
              </a:defRPr>
            </a:lvl2pPr>
            <a:lvl3pPr marL="1371600" lvl="2" indent="-330200" algn="l">
              <a:lnSpc>
                <a:spcPct val="90000"/>
              </a:lnSpc>
              <a:spcBef>
                <a:spcPts val="1000"/>
              </a:spcBef>
              <a:spcAft>
                <a:spcPts val="0"/>
              </a:spcAft>
              <a:buClr>
                <a:srgbClr val="0D0D0D"/>
              </a:buClr>
              <a:buSzPts val="1600"/>
              <a:buFont typeface="Calibri"/>
              <a:buChar char="•"/>
              <a:defRPr sz="1600" b="1">
                <a:solidFill>
                  <a:srgbClr val="0D0D0D"/>
                </a:solidFill>
              </a:defRPr>
            </a:lvl3pPr>
            <a:lvl4pPr marL="1828800" lvl="3" indent="-330200" algn="l">
              <a:lnSpc>
                <a:spcPct val="90000"/>
              </a:lnSpc>
              <a:spcBef>
                <a:spcPts val="1000"/>
              </a:spcBef>
              <a:spcAft>
                <a:spcPts val="0"/>
              </a:spcAft>
              <a:buClr>
                <a:srgbClr val="0D0D0D"/>
              </a:buClr>
              <a:buSzPts val="1600"/>
              <a:buFont typeface="Calibri"/>
              <a:buChar char="•"/>
              <a:defRPr sz="1600" b="1">
                <a:solidFill>
                  <a:srgbClr val="0D0D0D"/>
                </a:solidFill>
              </a:defRPr>
            </a:lvl4pPr>
            <a:lvl5pPr marL="2286000" lvl="4" indent="-330200" algn="l">
              <a:lnSpc>
                <a:spcPct val="90000"/>
              </a:lnSpc>
              <a:spcBef>
                <a:spcPts val="1000"/>
              </a:spcBef>
              <a:spcAft>
                <a:spcPts val="0"/>
              </a:spcAft>
              <a:buClr>
                <a:srgbClr val="0D0D0D"/>
              </a:buClr>
              <a:buSzPts val="1600"/>
              <a:buFont typeface="Calibri"/>
              <a:buChar char="•"/>
              <a:defRPr sz="1600" b="1">
                <a:solidFill>
                  <a:srgbClr val="0D0D0D"/>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28" name="Google Shape;328;p58"/>
          <p:cNvSpPr txBox="1">
            <a:spLocks noGrp="1"/>
          </p:cNvSpPr>
          <p:nvPr>
            <p:ph type="body" idx="2"/>
          </p:nvPr>
        </p:nvSpPr>
        <p:spPr>
          <a:xfrm>
            <a:off x="303825" y="2955519"/>
            <a:ext cx="2340001"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D0D0D"/>
              </a:buClr>
              <a:buSzPts val="1600"/>
              <a:buFont typeface="Calibri"/>
              <a:buNone/>
              <a:defRPr sz="1600" b="1">
                <a:solidFill>
                  <a:srgbClr val="0D0D0D"/>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29" name="Google Shape;329;p58"/>
          <p:cNvSpPr txBox="1">
            <a:spLocks noGrp="1"/>
          </p:cNvSpPr>
          <p:nvPr>
            <p:ph type="body" idx="3"/>
          </p:nvPr>
        </p:nvSpPr>
        <p:spPr>
          <a:xfrm>
            <a:off x="303824" y="5429544"/>
            <a:ext cx="2458425"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D0D0D"/>
              </a:buClr>
              <a:buSzPts val="1600"/>
              <a:buFont typeface="Calibri"/>
              <a:buNone/>
              <a:defRPr sz="1600" b="1">
                <a:solidFill>
                  <a:srgbClr val="0D0D0D"/>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30" name="Google Shape;330;p5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des couleurs">
  <p:cSld name="Codes couleurs">
    <p:spTree>
      <p:nvGrpSpPr>
        <p:cNvPr id="1" name="Shape 331"/>
        <p:cNvGrpSpPr/>
        <p:nvPr/>
      </p:nvGrpSpPr>
      <p:grpSpPr>
        <a:xfrm>
          <a:off x="0" y="0"/>
          <a:ext cx="0" cy="0"/>
          <a:chOff x="0" y="0"/>
          <a:chExt cx="0" cy="0"/>
        </a:xfrm>
      </p:grpSpPr>
      <p:grpSp>
        <p:nvGrpSpPr>
          <p:cNvPr id="332" name="Google Shape;332;p59"/>
          <p:cNvGrpSpPr/>
          <p:nvPr/>
        </p:nvGrpSpPr>
        <p:grpSpPr>
          <a:xfrm>
            <a:off x="1524000" y="0"/>
            <a:ext cx="9144000" cy="6858000"/>
            <a:chOff x="0" y="0"/>
            <a:chExt cx="9144000" cy="6858000"/>
          </a:xfrm>
        </p:grpSpPr>
        <p:pic>
          <p:nvPicPr>
            <p:cNvPr id="333" name="Google Shape;333;p59" descr="Image 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34" name="Google Shape;334;p59"/>
            <p:cNvSpPr/>
            <p:nvPr/>
          </p:nvSpPr>
          <p:spPr>
            <a:xfrm>
              <a:off x="3809998" y="4391025"/>
              <a:ext cx="1333501" cy="1333500"/>
            </a:xfrm>
            <a:prstGeom prst="rect">
              <a:avLst/>
            </a:prstGeom>
            <a:solidFill>
              <a:srgbClr val="BFBFB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5" name="Google Shape;335;p59"/>
            <p:cNvSpPr/>
            <p:nvPr/>
          </p:nvSpPr>
          <p:spPr>
            <a:xfrm>
              <a:off x="3754582" y="5724525"/>
              <a:ext cx="1506682" cy="323166"/>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6" name="Google Shape;336;p59"/>
            <p:cNvSpPr txBox="1"/>
            <p:nvPr/>
          </p:nvSpPr>
          <p:spPr>
            <a:xfrm>
              <a:off x="3832616" y="5724524"/>
              <a:ext cx="1350613" cy="917288"/>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#BFBFBF</a:t>
              </a:r>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Gris légendes</a:t>
              </a:r>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et sources</a:t>
              </a:r>
              <a:endParaRPr/>
            </a:p>
          </p:txBody>
        </p:sp>
        <p:sp>
          <p:nvSpPr>
            <p:cNvPr id="337" name="Google Shape;337;p59"/>
            <p:cNvSpPr/>
            <p:nvPr/>
          </p:nvSpPr>
          <p:spPr>
            <a:xfrm>
              <a:off x="311727" y="4229442"/>
              <a:ext cx="1506683" cy="18182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8" name="Google Shape;338;p59"/>
            <p:cNvSpPr/>
            <p:nvPr/>
          </p:nvSpPr>
          <p:spPr>
            <a:xfrm>
              <a:off x="400563" y="4391025"/>
              <a:ext cx="1333501" cy="1333500"/>
            </a:xfrm>
            <a:prstGeom prst="rect">
              <a:avLst/>
            </a:prstGeom>
            <a:solidFill>
              <a:srgbClr val="F2F2F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9" name="Google Shape;339;p59"/>
            <p:cNvSpPr txBox="1"/>
            <p:nvPr/>
          </p:nvSpPr>
          <p:spPr>
            <a:xfrm>
              <a:off x="575177" y="5729377"/>
              <a:ext cx="984273" cy="917288"/>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#F2F2F2</a:t>
              </a:r>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Gris Fond</a:t>
              </a:r>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SmartArt</a:t>
              </a:r>
              <a:endParaRPr/>
            </a:p>
          </p:txBody>
        </p:sp>
        <p:sp>
          <p:nvSpPr>
            <p:cNvPr id="340" name="Google Shape;340;p59"/>
            <p:cNvSpPr txBox="1"/>
            <p:nvPr/>
          </p:nvSpPr>
          <p:spPr>
            <a:xfrm>
              <a:off x="2317435" y="6001523"/>
              <a:ext cx="993538" cy="333088"/>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Gris texte</a:t>
              </a:r>
              <a:endParaRPr/>
            </a:p>
          </p:txBody>
        </p:sp>
        <p:sp>
          <p:nvSpPr>
            <p:cNvPr id="341" name="Google Shape;341;p59"/>
            <p:cNvSpPr txBox="1"/>
            <p:nvPr/>
          </p:nvSpPr>
          <p:spPr>
            <a:xfrm>
              <a:off x="656650" y="3914366"/>
              <a:ext cx="816841" cy="33308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Partie 2</a:t>
              </a:r>
              <a:endParaRPr/>
            </a:p>
          </p:txBody>
        </p:sp>
        <p:sp>
          <p:nvSpPr>
            <p:cNvPr id="342" name="Google Shape;342;p59"/>
            <p:cNvSpPr txBox="1"/>
            <p:nvPr/>
          </p:nvSpPr>
          <p:spPr>
            <a:xfrm>
              <a:off x="648463" y="1941868"/>
              <a:ext cx="816841" cy="33308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Partie 3</a:t>
              </a:r>
              <a:endParaRPr/>
            </a:p>
          </p:txBody>
        </p:sp>
        <p:sp>
          <p:nvSpPr>
            <p:cNvPr id="343" name="Google Shape;343;p59"/>
            <p:cNvSpPr txBox="1"/>
            <p:nvPr/>
          </p:nvSpPr>
          <p:spPr>
            <a:xfrm>
              <a:off x="2316625" y="1941868"/>
              <a:ext cx="816841" cy="33308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Partie 1</a:t>
              </a:r>
              <a:endParaRPr/>
            </a:p>
          </p:txBody>
        </p:sp>
        <p:sp>
          <p:nvSpPr>
            <p:cNvPr id="344" name="Google Shape;344;p59"/>
            <p:cNvSpPr txBox="1"/>
            <p:nvPr/>
          </p:nvSpPr>
          <p:spPr>
            <a:xfrm>
              <a:off x="2393269" y="6278522"/>
              <a:ext cx="816841" cy="333088"/>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Partie 4</a:t>
              </a:r>
              <a:endParaRPr/>
            </a:p>
          </p:txBody>
        </p:sp>
        <p:sp>
          <p:nvSpPr>
            <p:cNvPr id="345" name="Google Shape;345;p59"/>
            <p:cNvSpPr txBox="1"/>
            <p:nvPr/>
          </p:nvSpPr>
          <p:spPr>
            <a:xfrm>
              <a:off x="5791417" y="3914366"/>
              <a:ext cx="816841" cy="33308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Partie 5</a:t>
              </a:r>
              <a:endParaRPr/>
            </a:p>
          </p:txBody>
        </p:sp>
      </p:grpSp>
      <p:sp>
        <p:nvSpPr>
          <p:cNvPr id="346" name="Google Shape;346;p59"/>
          <p:cNvSpPr txBox="1">
            <a:spLocks noGrp="1"/>
          </p:cNvSpPr>
          <p:nvPr>
            <p:ph type="body" idx="1"/>
          </p:nvPr>
        </p:nvSpPr>
        <p:spPr>
          <a:xfrm>
            <a:off x="140363" y="42239"/>
            <a:ext cx="5801701" cy="296465"/>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D0D0D"/>
              </a:buClr>
              <a:buSzPts val="1600"/>
              <a:buFont typeface="Calibri"/>
              <a:buNone/>
              <a:defRPr sz="1600" b="1">
                <a:solidFill>
                  <a:srgbClr val="0D0D0D"/>
                </a:solidFill>
              </a:defRPr>
            </a:lvl1pPr>
            <a:lvl2pPr marL="914400" lvl="1" indent="-330200" algn="l">
              <a:lnSpc>
                <a:spcPct val="90000"/>
              </a:lnSpc>
              <a:spcBef>
                <a:spcPts val="1000"/>
              </a:spcBef>
              <a:spcAft>
                <a:spcPts val="0"/>
              </a:spcAft>
              <a:buClr>
                <a:srgbClr val="0D0D0D"/>
              </a:buClr>
              <a:buSzPts val="1600"/>
              <a:buFont typeface="Calibri"/>
              <a:buChar char="•"/>
              <a:defRPr sz="1600" b="1">
                <a:solidFill>
                  <a:srgbClr val="0D0D0D"/>
                </a:solidFill>
              </a:defRPr>
            </a:lvl2pPr>
            <a:lvl3pPr marL="1371600" lvl="2" indent="-330200" algn="l">
              <a:lnSpc>
                <a:spcPct val="90000"/>
              </a:lnSpc>
              <a:spcBef>
                <a:spcPts val="1000"/>
              </a:spcBef>
              <a:spcAft>
                <a:spcPts val="0"/>
              </a:spcAft>
              <a:buClr>
                <a:srgbClr val="0D0D0D"/>
              </a:buClr>
              <a:buSzPts val="1600"/>
              <a:buFont typeface="Calibri"/>
              <a:buChar char="•"/>
              <a:defRPr sz="1600" b="1">
                <a:solidFill>
                  <a:srgbClr val="0D0D0D"/>
                </a:solidFill>
              </a:defRPr>
            </a:lvl3pPr>
            <a:lvl4pPr marL="1828800" lvl="3" indent="-330200" algn="l">
              <a:lnSpc>
                <a:spcPct val="90000"/>
              </a:lnSpc>
              <a:spcBef>
                <a:spcPts val="1000"/>
              </a:spcBef>
              <a:spcAft>
                <a:spcPts val="0"/>
              </a:spcAft>
              <a:buClr>
                <a:srgbClr val="0D0D0D"/>
              </a:buClr>
              <a:buSzPts val="1600"/>
              <a:buFont typeface="Calibri"/>
              <a:buChar char="•"/>
              <a:defRPr sz="1600" b="1">
                <a:solidFill>
                  <a:srgbClr val="0D0D0D"/>
                </a:solidFill>
              </a:defRPr>
            </a:lvl4pPr>
            <a:lvl5pPr marL="2286000" lvl="4" indent="-330200" algn="l">
              <a:lnSpc>
                <a:spcPct val="90000"/>
              </a:lnSpc>
              <a:spcBef>
                <a:spcPts val="1000"/>
              </a:spcBef>
              <a:spcAft>
                <a:spcPts val="0"/>
              </a:spcAft>
              <a:buClr>
                <a:srgbClr val="0D0D0D"/>
              </a:buClr>
              <a:buSzPts val="1600"/>
              <a:buFont typeface="Calibri"/>
              <a:buChar char="•"/>
              <a:defRPr sz="1600" b="1">
                <a:solidFill>
                  <a:srgbClr val="0D0D0D"/>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7" name="Google Shape;347;p59"/>
          <p:cNvSpPr txBox="1"/>
          <p:nvPr/>
        </p:nvSpPr>
        <p:spPr>
          <a:xfrm>
            <a:off x="5692496" y="3914366"/>
            <a:ext cx="816842" cy="33308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Partie 6</a:t>
            </a:r>
            <a:endParaRPr/>
          </a:p>
        </p:txBody>
      </p:sp>
      <p:sp>
        <p:nvSpPr>
          <p:cNvPr id="348" name="Google Shape;348;p5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5_SLIDE CONTENU  PARTIE 1">
  <p:cSld name="5_SLIDE CONTENU  PARTIE 1">
    <p:spTree>
      <p:nvGrpSpPr>
        <p:cNvPr id="1" name="Shape 349"/>
        <p:cNvGrpSpPr/>
        <p:nvPr/>
      </p:nvGrpSpPr>
      <p:grpSpPr>
        <a:xfrm>
          <a:off x="0" y="0"/>
          <a:ext cx="0" cy="0"/>
          <a:chOff x="0" y="0"/>
          <a:chExt cx="0" cy="0"/>
        </a:xfrm>
      </p:grpSpPr>
      <p:pic>
        <p:nvPicPr>
          <p:cNvPr id="350" name="Google Shape;350;p60" descr="Image 15"/>
          <p:cNvPicPr preferRelativeResize="0"/>
          <p:nvPr/>
        </p:nvPicPr>
        <p:blipFill rotWithShape="1">
          <a:blip r:embed="rId2">
            <a:alphaModFix/>
          </a:blip>
          <a:srcRect/>
          <a:stretch/>
        </p:blipFill>
        <p:spPr>
          <a:xfrm>
            <a:off x="1" y="2794"/>
            <a:ext cx="12192000" cy="6852411"/>
          </a:xfrm>
          <a:prstGeom prst="rect">
            <a:avLst/>
          </a:prstGeom>
          <a:noFill/>
          <a:ln>
            <a:noFill/>
          </a:ln>
        </p:spPr>
      </p:pic>
      <p:sp>
        <p:nvSpPr>
          <p:cNvPr id="351" name="Google Shape;351;p60"/>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352" name="Google Shape;352;p60"/>
          <p:cNvSpPr txBox="1"/>
          <p:nvPr/>
        </p:nvSpPr>
        <p:spPr>
          <a:xfrm>
            <a:off x="4291555" y="6612222"/>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353" name="Google Shape;353;p60"/>
          <p:cNvSpPr/>
          <p:nvPr/>
        </p:nvSpPr>
        <p:spPr>
          <a:xfrm>
            <a:off x="536786" y="1464008"/>
            <a:ext cx="11118426" cy="5152408"/>
          </a:xfrm>
          <a:prstGeom prst="rect">
            <a:avLst/>
          </a:prstGeom>
          <a:solidFill>
            <a:srgbClr val="FFFFFF"/>
          </a:solidFill>
          <a:ln w="9525" cap="flat" cmpd="sng">
            <a:solidFill>
              <a:srgbClr val="C5E0B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4" name="Google Shape;354;p60"/>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7842"/>
              </a:buClr>
              <a:buSzPts val="2000"/>
              <a:buFont typeface="Calibri"/>
              <a:buNone/>
              <a:defRPr sz="2000" b="1">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55" name="Google Shape;355;p60"/>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7842"/>
              </a:buClr>
              <a:buSzPts val="1600"/>
              <a:buFont typeface="Calibri"/>
              <a:buNone/>
              <a:defRPr sz="1600" b="1">
                <a:solidFill>
                  <a:srgbClr val="007842"/>
                </a:solidFill>
              </a:defRPr>
            </a:lvl1pPr>
            <a:lvl2pPr marL="914400" lvl="1" indent="-330200" algn="l">
              <a:lnSpc>
                <a:spcPct val="90000"/>
              </a:lnSpc>
              <a:spcBef>
                <a:spcPts val="1000"/>
              </a:spcBef>
              <a:spcAft>
                <a:spcPts val="0"/>
              </a:spcAft>
              <a:buClr>
                <a:srgbClr val="007842"/>
              </a:buClr>
              <a:buSzPts val="1600"/>
              <a:buFont typeface="Calibri"/>
              <a:buChar char="•"/>
              <a:defRPr sz="1600" b="1">
                <a:solidFill>
                  <a:srgbClr val="007842"/>
                </a:solidFill>
              </a:defRPr>
            </a:lvl2pPr>
            <a:lvl3pPr marL="1371600" lvl="2" indent="-330200" algn="l">
              <a:lnSpc>
                <a:spcPct val="90000"/>
              </a:lnSpc>
              <a:spcBef>
                <a:spcPts val="1000"/>
              </a:spcBef>
              <a:spcAft>
                <a:spcPts val="0"/>
              </a:spcAft>
              <a:buClr>
                <a:srgbClr val="007842"/>
              </a:buClr>
              <a:buSzPts val="1600"/>
              <a:buFont typeface="Calibri"/>
              <a:buChar char="•"/>
              <a:defRPr sz="1600" b="1">
                <a:solidFill>
                  <a:srgbClr val="007842"/>
                </a:solidFill>
              </a:defRPr>
            </a:lvl3pPr>
            <a:lvl4pPr marL="1828800" lvl="3" indent="-330200" algn="l">
              <a:lnSpc>
                <a:spcPct val="90000"/>
              </a:lnSpc>
              <a:spcBef>
                <a:spcPts val="1000"/>
              </a:spcBef>
              <a:spcAft>
                <a:spcPts val="0"/>
              </a:spcAft>
              <a:buClr>
                <a:srgbClr val="007842"/>
              </a:buClr>
              <a:buSzPts val="1600"/>
              <a:buFont typeface="Calibri"/>
              <a:buChar char="•"/>
              <a:defRPr sz="1600" b="1">
                <a:solidFill>
                  <a:srgbClr val="007842"/>
                </a:solidFill>
              </a:defRPr>
            </a:lvl4pPr>
            <a:lvl5pPr marL="2286000" lvl="4" indent="-330200" algn="l">
              <a:lnSpc>
                <a:spcPct val="90000"/>
              </a:lnSpc>
              <a:spcBef>
                <a:spcPts val="1000"/>
              </a:spcBef>
              <a:spcAft>
                <a:spcPts val="0"/>
              </a:spcAft>
              <a:buClr>
                <a:srgbClr val="007842"/>
              </a:buClr>
              <a:buSzPts val="1600"/>
              <a:buFont typeface="Calibri"/>
              <a:buChar char="•"/>
              <a:defRPr sz="1600" b="1">
                <a:solidFill>
                  <a:srgbClr val="007842"/>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6" name="Google Shape;356;p60"/>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57" name="Google Shape;357;p60"/>
          <p:cNvGrpSpPr/>
          <p:nvPr/>
        </p:nvGrpSpPr>
        <p:grpSpPr>
          <a:xfrm>
            <a:off x="-1" y="5060159"/>
            <a:ext cx="536789" cy="1080006"/>
            <a:chOff x="0" y="-1"/>
            <a:chExt cx="536787" cy="1080004"/>
          </a:xfrm>
        </p:grpSpPr>
        <p:sp>
          <p:nvSpPr>
            <p:cNvPr id="358" name="Google Shape;358;p60"/>
            <p:cNvSpPr/>
            <p:nvPr/>
          </p:nvSpPr>
          <p:spPr>
            <a:xfrm rot="-5400000">
              <a:off x="-271609" y="271608"/>
              <a:ext cx="1080004" cy="536787"/>
            </a:xfrm>
            <a:prstGeom prst="rect">
              <a:avLst/>
            </a:prstGeom>
            <a:solidFill>
              <a:srgbClr val="007842"/>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359" name="Google Shape;359;p60"/>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1</a:t>
              </a:r>
              <a:endParaRPr/>
            </a:p>
          </p:txBody>
        </p:sp>
      </p:grpSp>
      <p:pic>
        <p:nvPicPr>
          <p:cNvPr id="360" name="Google Shape;360;p60"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361" name="Google Shape;361;p60" descr="Image 31"/>
          <p:cNvPicPr preferRelativeResize="0"/>
          <p:nvPr/>
        </p:nvPicPr>
        <p:blipFill rotWithShape="1">
          <a:blip r:embed="rId4">
            <a:alphaModFix/>
          </a:blip>
          <a:srcRect/>
          <a:stretch/>
        </p:blipFill>
        <p:spPr>
          <a:xfrm>
            <a:off x="10693496" y="462676"/>
            <a:ext cx="1294636" cy="41716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6_SLIDE CONTENU  PARTIE 1">
  <p:cSld name="6_SLIDE CONTENU  PARTIE 1">
    <p:spTree>
      <p:nvGrpSpPr>
        <p:cNvPr id="1" name="Shape 362"/>
        <p:cNvGrpSpPr/>
        <p:nvPr/>
      </p:nvGrpSpPr>
      <p:grpSpPr>
        <a:xfrm>
          <a:off x="0" y="0"/>
          <a:ext cx="0" cy="0"/>
          <a:chOff x="0" y="0"/>
          <a:chExt cx="0" cy="0"/>
        </a:xfrm>
      </p:grpSpPr>
      <p:pic>
        <p:nvPicPr>
          <p:cNvPr id="363" name="Google Shape;363;p61" descr="Image 15"/>
          <p:cNvPicPr preferRelativeResize="0"/>
          <p:nvPr/>
        </p:nvPicPr>
        <p:blipFill rotWithShape="1">
          <a:blip r:embed="rId2">
            <a:alphaModFix/>
          </a:blip>
          <a:srcRect/>
          <a:stretch/>
        </p:blipFill>
        <p:spPr>
          <a:xfrm>
            <a:off x="1" y="2794"/>
            <a:ext cx="12192000" cy="6852411"/>
          </a:xfrm>
          <a:prstGeom prst="rect">
            <a:avLst/>
          </a:prstGeom>
          <a:noFill/>
          <a:ln>
            <a:noFill/>
          </a:ln>
        </p:spPr>
      </p:pic>
      <p:sp>
        <p:nvSpPr>
          <p:cNvPr id="364" name="Google Shape;364;p61"/>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365" name="Google Shape;365;p61"/>
          <p:cNvSpPr txBox="1"/>
          <p:nvPr/>
        </p:nvSpPr>
        <p:spPr>
          <a:xfrm>
            <a:off x="4291555" y="6612222"/>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366" name="Google Shape;366;p61"/>
          <p:cNvSpPr/>
          <p:nvPr/>
        </p:nvSpPr>
        <p:spPr>
          <a:xfrm>
            <a:off x="536786" y="1464008"/>
            <a:ext cx="11118426" cy="5152408"/>
          </a:xfrm>
          <a:prstGeom prst="rect">
            <a:avLst/>
          </a:prstGeom>
          <a:solidFill>
            <a:srgbClr val="FFFFFF"/>
          </a:solidFill>
          <a:ln w="9525" cap="flat" cmpd="sng">
            <a:solidFill>
              <a:srgbClr val="C5E0B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7" name="Google Shape;367;p61"/>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7842"/>
              </a:buClr>
              <a:buSzPts val="2000"/>
              <a:buFont typeface="Calibri"/>
              <a:buNone/>
              <a:defRPr sz="2000" b="1">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68" name="Google Shape;368;p61"/>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7842"/>
              </a:buClr>
              <a:buSzPts val="1600"/>
              <a:buFont typeface="Calibri"/>
              <a:buNone/>
              <a:defRPr sz="1600" b="1">
                <a:solidFill>
                  <a:srgbClr val="007842"/>
                </a:solidFill>
              </a:defRPr>
            </a:lvl1pPr>
            <a:lvl2pPr marL="914400" lvl="1" indent="-330200" algn="l">
              <a:lnSpc>
                <a:spcPct val="90000"/>
              </a:lnSpc>
              <a:spcBef>
                <a:spcPts val="1000"/>
              </a:spcBef>
              <a:spcAft>
                <a:spcPts val="0"/>
              </a:spcAft>
              <a:buClr>
                <a:srgbClr val="007842"/>
              </a:buClr>
              <a:buSzPts val="1600"/>
              <a:buFont typeface="Calibri"/>
              <a:buChar char="•"/>
              <a:defRPr sz="1600" b="1">
                <a:solidFill>
                  <a:srgbClr val="007842"/>
                </a:solidFill>
              </a:defRPr>
            </a:lvl2pPr>
            <a:lvl3pPr marL="1371600" lvl="2" indent="-330200" algn="l">
              <a:lnSpc>
                <a:spcPct val="90000"/>
              </a:lnSpc>
              <a:spcBef>
                <a:spcPts val="1000"/>
              </a:spcBef>
              <a:spcAft>
                <a:spcPts val="0"/>
              </a:spcAft>
              <a:buClr>
                <a:srgbClr val="007842"/>
              </a:buClr>
              <a:buSzPts val="1600"/>
              <a:buFont typeface="Calibri"/>
              <a:buChar char="•"/>
              <a:defRPr sz="1600" b="1">
                <a:solidFill>
                  <a:srgbClr val="007842"/>
                </a:solidFill>
              </a:defRPr>
            </a:lvl3pPr>
            <a:lvl4pPr marL="1828800" lvl="3" indent="-330200" algn="l">
              <a:lnSpc>
                <a:spcPct val="90000"/>
              </a:lnSpc>
              <a:spcBef>
                <a:spcPts val="1000"/>
              </a:spcBef>
              <a:spcAft>
                <a:spcPts val="0"/>
              </a:spcAft>
              <a:buClr>
                <a:srgbClr val="007842"/>
              </a:buClr>
              <a:buSzPts val="1600"/>
              <a:buFont typeface="Calibri"/>
              <a:buChar char="•"/>
              <a:defRPr sz="1600" b="1">
                <a:solidFill>
                  <a:srgbClr val="007842"/>
                </a:solidFill>
              </a:defRPr>
            </a:lvl4pPr>
            <a:lvl5pPr marL="2286000" lvl="4" indent="-330200" algn="l">
              <a:lnSpc>
                <a:spcPct val="90000"/>
              </a:lnSpc>
              <a:spcBef>
                <a:spcPts val="1000"/>
              </a:spcBef>
              <a:spcAft>
                <a:spcPts val="0"/>
              </a:spcAft>
              <a:buClr>
                <a:srgbClr val="007842"/>
              </a:buClr>
              <a:buSzPts val="1600"/>
              <a:buFont typeface="Calibri"/>
              <a:buChar char="•"/>
              <a:defRPr sz="1600" b="1">
                <a:solidFill>
                  <a:srgbClr val="007842"/>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69" name="Google Shape;369;p61"/>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70" name="Google Shape;370;p61"/>
          <p:cNvGrpSpPr/>
          <p:nvPr/>
        </p:nvGrpSpPr>
        <p:grpSpPr>
          <a:xfrm>
            <a:off x="-1" y="5060159"/>
            <a:ext cx="536789" cy="1080006"/>
            <a:chOff x="0" y="-1"/>
            <a:chExt cx="536787" cy="1080004"/>
          </a:xfrm>
        </p:grpSpPr>
        <p:sp>
          <p:nvSpPr>
            <p:cNvPr id="371" name="Google Shape;371;p61"/>
            <p:cNvSpPr/>
            <p:nvPr/>
          </p:nvSpPr>
          <p:spPr>
            <a:xfrm rot="-5400000">
              <a:off x="-271609" y="271608"/>
              <a:ext cx="1080004" cy="536787"/>
            </a:xfrm>
            <a:prstGeom prst="rect">
              <a:avLst/>
            </a:prstGeom>
            <a:solidFill>
              <a:srgbClr val="007842"/>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372" name="Google Shape;372;p61"/>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1</a:t>
              </a:r>
              <a:endParaRPr/>
            </a:p>
          </p:txBody>
        </p:sp>
      </p:grpSp>
      <p:pic>
        <p:nvPicPr>
          <p:cNvPr id="373" name="Google Shape;373;p61"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374" name="Google Shape;374;p61" descr="Image 31"/>
          <p:cNvPicPr preferRelativeResize="0"/>
          <p:nvPr/>
        </p:nvPicPr>
        <p:blipFill rotWithShape="1">
          <a:blip r:embed="rId4">
            <a:alphaModFix/>
          </a:blip>
          <a:srcRect/>
          <a:stretch/>
        </p:blipFill>
        <p:spPr>
          <a:xfrm>
            <a:off x="10693496" y="462676"/>
            <a:ext cx="1294636" cy="41716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2_SLIDE CONTENU  PARTIE 1">
  <p:cSld name="2_SLIDE CONTENU  PARTIE 1">
    <p:spTree>
      <p:nvGrpSpPr>
        <p:cNvPr id="1" name="Shape 375"/>
        <p:cNvGrpSpPr/>
        <p:nvPr/>
      </p:nvGrpSpPr>
      <p:grpSpPr>
        <a:xfrm>
          <a:off x="0" y="0"/>
          <a:ext cx="0" cy="0"/>
          <a:chOff x="0" y="0"/>
          <a:chExt cx="0" cy="0"/>
        </a:xfrm>
      </p:grpSpPr>
      <p:pic>
        <p:nvPicPr>
          <p:cNvPr id="376" name="Google Shape;376;p62" descr="Image 15"/>
          <p:cNvPicPr preferRelativeResize="0"/>
          <p:nvPr/>
        </p:nvPicPr>
        <p:blipFill rotWithShape="1">
          <a:blip r:embed="rId2">
            <a:alphaModFix/>
          </a:blip>
          <a:srcRect/>
          <a:stretch/>
        </p:blipFill>
        <p:spPr>
          <a:xfrm>
            <a:off x="1" y="2794"/>
            <a:ext cx="12192000" cy="6852411"/>
          </a:xfrm>
          <a:prstGeom prst="rect">
            <a:avLst/>
          </a:prstGeom>
          <a:noFill/>
          <a:ln>
            <a:noFill/>
          </a:ln>
        </p:spPr>
      </p:pic>
      <p:sp>
        <p:nvSpPr>
          <p:cNvPr id="377" name="Google Shape;377;p62"/>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378" name="Google Shape;378;p62"/>
          <p:cNvSpPr txBox="1"/>
          <p:nvPr/>
        </p:nvSpPr>
        <p:spPr>
          <a:xfrm>
            <a:off x="4291555" y="6612222"/>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379" name="Google Shape;379;p62"/>
          <p:cNvSpPr/>
          <p:nvPr/>
        </p:nvSpPr>
        <p:spPr>
          <a:xfrm>
            <a:off x="536786" y="1464008"/>
            <a:ext cx="11118426" cy="5152408"/>
          </a:xfrm>
          <a:prstGeom prst="rect">
            <a:avLst/>
          </a:prstGeom>
          <a:solidFill>
            <a:srgbClr val="FFFFFF"/>
          </a:solidFill>
          <a:ln w="9525" cap="flat" cmpd="sng">
            <a:solidFill>
              <a:srgbClr val="C5E0B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0" name="Google Shape;380;p62"/>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7842"/>
              </a:buClr>
              <a:buSzPts val="2000"/>
              <a:buFont typeface="Calibri"/>
              <a:buNone/>
              <a:defRPr sz="2000" b="1">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81" name="Google Shape;381;p62"/>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7842"/>
              </a:buClr>
              <a:buSzPts val="1600"/>
              <a:buFont typeface="Calibri"/>
              <a:buNone/>
              <a:defRPr sz="1600" b="1">
                <a:solidFill>
                  <a:srgbClr val="007842"/>
                </a:solidFill>
              </a:defRPr>
            </a:lvl1pPr>
            <a:lvl2pPr marL="914400" lvl="1" indent="-330200" algn="l">
              <a:lnSpc>
                <a:spcPct val="90000"/>
              </a:lnSpc>
              <a:spcBef>
                <a:spcPts val="1000"/>
              </a:spcBef>
              <a:spcAft>
                <a:spcPts val="0"/>
              </a:spcAft>
              <a:buClr>
                <a:srgbClr val="007842"/>
              </a:buClr>
              <a:buSzPts val="1600"/>
              <a:buFont typeface="Calibri"/>
              <a:buChar char="•"/>
              <a:defRPr sz="1600" b="1">
                <a:solidFill>
                  <a:srgbClr val="007842"/>
                </a:solidFill>
              </a:defRPr>
            </a:lvl2pPr>
            <a:lvl3pPr marL="1371600" lvl="2" indent="-330200" algn="l">
              <a:lnSpc>
                <a:spcPct val="90000"/>
              </a:lnSpc>
              <a:spcBef>
                <a:spcPts val="1000"/>
              </a:spcBef>
              <a:spcAft>
                <a:spcPts val="0"/>
              </a:spcAft>
              <a:buClr>
                <a:srgbClr val="007842"/>
              </a:buClr>
              <a:buSzPts val="1600"/>
              <a:buFont typeface="Calibri"/>
              <a:buChar char="•"/>
              <a:defRPr sz="1600" b="1">
                <a:solidFill>
                  <a:srgbClr val="007842"/>
                </a:solidFill>
              </a:defRPr>
            </a:lvl3pPr>
            <a:lvl4pPr marL="1828800" lvl="3" indent="-330200" algn="l">
              <a:lnSpc>
                <a:spcPct val="90000"/>
              </a:lnSpc>
              <a:spcBef>
                <a:spcPts val="1000"/>
              </a:spcBef>
              <a:spcAft>
                <a:spcPts val="0"/>
              </a:spcAft>
              <a:buClr>
                <a:srgbClr val="007842"/>
              </a:buClr>
              <a:buSzPts val="1600"/>
              <a:buFont typeface="Calibri"/>
              <a:buChar char="•"/>
              <a:defRPr sz="1600" b="1">
                <a:solidFill>
                  <a:srgbClr val="007842"/>
                </a:solidFill>
              </a:defRPr>
            </a:lvl4pPr>
            <a:lvl5pPr marL="2286000" lvl="4" indent="-330200" algn="l">
              <a:lnSpc>
                <a:spcPct val="90000"/>
              </a:lnSpc>
              <a:spcBef>
                <a:spcPts val="1000"/>
              </a:spcBef>
              <a:spcAft>
                <a:spcPts val="0"/>
              </a:spcAft>
              <a:buClr>
                <a:srgbClr val="007842"/>
              </a:buClr>
              <a:buSzPts val="1600"/>
              <a:buFont typeface="Calibri"/>
              <a:buChar char="•"/>
              <a:defRPr sz="1600" b="1">
                <a:solidFill>
                  <a:srgbClr val="007842"/>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2" name="Google Shape;382;p62"/>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83" name="Google Shape;383;p62"/>
          <p:cNvGrpSpPr/>
          <p:nvPr/>
        </p:nvGrpSpPr>
        <p:grpSpPr>
          <a:xfrm>
            <a:off x="-1" y="5060159"/>
            <a:ext cx="536789" cy="1080006"/>
            <a:chOff x="0" y="-1"/>
            <a:chExt cx="536787" cy="1080004"/>
          </a:xfrm>
        </p:grpSpPr>
        <p:sp>
          <p:nvSpPr>
            <p:cNvPr id="384" name="Google Shape;384;p62"/>
            <p:cNvSpPr/>
            <p:nvPr/>
          </p:nvSpPr>
          <p:spPr>
            <a:xfrm rot="-5400000">
              <a:off x="-271609" y="271608"/>
              <a:ext cx="1080004" cy="536787"/>
            </a:xfrm>
            <a:prstGeom prst="rect">
              <a:avLst/>
            </a:prstGeom>
            <a:solidFill>
              <a:srgbClr val="007842"/>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385" name="Google Shape;385;p62"/>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1</a:t>
              </a:r>
              <a:endParaRPr/>
            </a:p>
          </p:txBody>
        </p:sp>
      </p:grpSp>
      <p:pic>
        <p:nvPicPr>
          <p:cNvPr id="386" name="Google Shape;386;p62"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387" name="Google Shape;387;p62" descr="Image 31"/>
          <p:cNvPicPr preferRelativeResize="0"/>
          <p:nvPr/>
        </p:nvPicPr>
        <p:blipFill rotWithShape="1">
          <a:blip r:embed="rId4">
            <a:alphaModFix/>
          </a:blip>
          <a:srcRect/>
          <a:stretch/>
        </p:blipFill>
        <p:spPr>
          <a:xfrm>
            <a:off x="10693496" y="462676"/>
            <a:ext cx="1294636" cy="41716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3_SLIDE CONTENU  PARTIE 1">
  <p:cSld name="3_SLIDE CONTENU  PARTIE 1">
    <p:spTree>
      <p:nvGrpSpPr>
        <p:cNvPr id="1" name="Shape 388"/>
        <p:cNvGrpSpPr/>
        <p:nvPr/>
      </p:nvGrpSpPr>
      <p:grpSpPr>
        <a:xfrm>
          <a:off x="0" y="0"/>
          <a:ext cx="0" cy="0"/>
          <a:chOff x="0" y="0"/>
          <a:chExt cx="0" cy="0"/>
        </a:xfrm>
      </p:grpSpPr>
      <p:pic>
        <p:nvPicPr>
          <p:cNvPr id="389" name="Google Shape;389;p63" descr="Image 15"/>
          <p:cNvPicPr preferRelativeResize="0"/>
          <p:nvPr/>
        </p:nvPicPr>
        <p:blipFill rotWithShape="1">
          <a:blip r:embed="rId2">
            <a:alphaModFix/>
          </a:blip>
          <a:srcRect/>
          <a:stretch/>
        </p:blipFill>
        <p:spPr>
          <a:xfrm>
            <a:off x="1" y="2794"/>
            <a:ext cx="12192000" cy="6852411"/>
          </a:xfrm>
          <a:prstGeom prst="rect">
            <a:avLst/>
          </a:prstGeom>
          <a:noFill/>
          <a:ln>
            <a:noFill/>
          </a:ln>
        </p:spPr>
      </p:pic>
      <p:sp>
        <p:nvSpPr>
          <p:cNvPr id="390" name="Google Shape;390;p63"/>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391" name="Google Shape;391;p63"/>
          <p:cNvSpPr txBox="1"/>
          <p:nvPr/>
        </p:nvSpPr>
        <p:spPr>
          <a:xfrm>
            <a:off x="4291555" y="6612222"/>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392" name="Google Shape;392;p63"/>
          <p:cNvSpPr/>
          <p:nvPr/>
        </p:nvSpPr>
        <p:spPr>
          <a:xfrm>
            <a:off x="536786" y="1464008"/>
            <a:ext cx="11118426" cy="5152408"/>
          </a:xfrm>
          <a:prstGeom prst="rect">
            <a:avLst/>
          </a:prstGeom>
          <a:solidFill>
            <a:srgbClr val="FFFFFF"/>
          </a:solidFill>
          <a:ln w="9525" cap="flat" cmpd="sng">
            <a:solidFill>
              <a:srgbClr val="C5E0B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3" name="Google Shape;393;p63"/>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7842"/>
              </a:buClr>
              <a:buSzPts val="2000"/>
              <a:buFont typeface="Calibri"/>
              <a:buNone/>
              <a:defRPr sz="2000" b="1">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94" name="Google Shape;394;p63"/>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7842"/>
              </a:buClr>
              <a:buSzPts val="1600"/>
              <a:buFont typeface="Calibri"/>
              <a:buNone/>
              <a:defRPr sz="1600" b="1">
                <a:solidFill>
                  <a:srgbClr val="007842"/>
                </a:solidFill>
              </a:defRPr>
            </a:lvl1pPr>
            <a:lvl2pPr marL="914400" lvl="1" indent="-330200" algn="l">
              <a:lnSpc>
                <a:spcPct val="90000"/>
              </a:lnSpc>
              <a:spcBef>
                <a:spcPts val="1000"/>
              </a:spcBef>
              <a:spcAft>
                <a:spcPts val="0"/>
              </a:spcAft>
              <a:buClr>
                <a:srgbClr val="007842"/>
              </a:buClr>
              <a:buSzPts val="1600"/>
              <a:buFont typeface="Calibri"/>
              <a:buChar char="•"/>
              <a:defRPr sz="1600" b="1">
                <a:solidFill>
                  <a:srgbClr val="007842"/>
                </a:solidFill>
              </a:defRPr>
            </a:lvl2pPr>
            <a:lvl3pPr marL="1371600" lvl="2" indent="-330200" algn="l">
              <a:lnSpc>
                <a:spcPct val="90000"/>
              </a:lnSpc>
              <a:spcBef>
                <a:spcPts val="1000"/>
              </a:spcBef>
              <a:spcAft>
                <a:spcPts val="0"/>
              </a:spcAft>
              <a:buClr>
                <a:srgbClr val="007842"/>
              </a:buClr>
              <a:buSzPts val="1600"/>
              <a:buFont typeface="Calibri"/>
              <a:buChar char="•"/>
              <a:defRPr sz="1600" b="1">
                <a:solidFill>
                  <a:srgbClr val="007842"/>
                </a:solidFill>
              </a:defRPr>
            </a:lvl3pPr>
            <a:lvl4pPr marL="1828800" lvl="3" indent="-330200" algn="l">
              <a:lnSpc>
                <a:spcPct val="90000"/>
              </a:lnSpc>
              <a:spcBef>
                <a:spcPts val="1000"/>
              </a:spcBef>
              <a:spcAft>
                <a:spcPts val="0"/>
              </a:spcAft>
              <a:buClr>
                <a:srgbClr val="007842"/>
              </a:buClr>
              <a:buSzPts val="1600"/>
              <a:buFont typeface="Calibri"/>
              <a:buChar char="•"/>
              <a:defRPr sz="1600" b="1">
                <a:solidFill>
                  <a:srgbClr val="007842"/>
                </a:solidFill>
              </a:defRPr>
            </a:lvl4pPr>
            <a:lvl5pPr marL="2286000" lvl="4" indent="-330200" algn="l">
              <a:lnSpc>
                <a:spcPct val="90000"/>
              </a:lnSpc>
              <a:spcBef>
                <a:spcPts val="1000"/>
              </a:spcBef>
              <a:spcAft>
                <a:spcPts val="0"/>
              </a:spcAft>
              <a:buClr>
                <a:srgbClr val="007842"/>
              </a:buClr>
              <a:buSzPts val="1600"/>
              <a:buFont typeface="Calibri"/>
              <a:buChar char="•"/>
              <a:defRPr sz="1600" b="1">
                <a:solidFill>
                  <a:srgbClr val="007842"/>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5" name="Google Shape;395;p63"/>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96" name="Google Shape;396;p63"/>
          <p:cNvGrpSpPr/>
          <p:nvPr/>
        </p:nvGrpSpPr>
        <p:grpSpPr>
          <a:xfrm>
            <a:off x="-1" y="5060159"/>
            <a:ext cx="536789" cy="1080006"/>
            <a:chOff x="0" y="-1"/>
            <a:chExt cx="536787" cy="1080004"/>
          </a:xfrm>
        </p:grpSpPr>
        <p:sp>
          <p:nvSpPr>
            <p:cNvPr id="397" name="Google Shape;397;p63"/>
            <p:cNvSpPr/>
            <p:nvPr/>
          </p:nvSpPr>
          <p:spPr>
            <a:xfrm rot="-5400000">
              <a:off x="-271609" y="271608"/>
              <a:ext cx="1080004" cy="536787"/>
            </a:xfrm>
            <a:prstGeom prst="rect">
              <a:avLst/>
            </a:prstGeom>
            <a:solidFill>
              <a:srgbClr val="007842"/>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398" name="Google Shape;398;p63"/>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1</a:t>
              </a:r>
              <a:endParaRPr/>
            </a:p>
          </p:txBody>
        </p:sp>
      </p:grpSp>
      <p:pic>
        <p:nvPicPr>
          <p:cNvPr id="399" name="Google Shape;399;p63"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400" name="Google Shape;400;p63" descr="Image 31"/>
          <p:cNvPicPr preferRelativeResize="0"/>
          <p:nvPr/>
        </p:nvPicPr>
        <p:blipFill rotWithShape="1">
          <a:blip r:embed="rId4">
            <a:alphaModFix/>
          </a:blip>
          <a:srcRect/>
          <a:stretch/>
        </p:blipFill>
        <p:spPr>
          <a:xfrm>
            <a:off x="10693496" y="462676"/>
            <a:ext cx="1294636" cy="4171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MODALITES PEDAGOGIQUES">
  <p:cSld name="1_MODALITES PEDAGOGIQUES">
    <p:spTree>
      <p:nvGrpSpPr>
        <p:cNvPr id="1" name="Shape 90"/>
        <p:cNvGrpSpPr/>
        <p:nvPr/>
      </p:nvGrpSpPr>
      <p:grpSpPr>
        <a:xfrm>
          <a:off x="0" y="0"/>
          <a:ext cx="0" cy="0"/>
          <a:chOff x="0" y="0"/>
          <a:chExt cx="0" cy="0"/>
        </a:xfrm>
      </p:grpSpPr>
      <p:sp>
        <p:nvSpPr>
          <p:cNvPr id="91" name="Google Shape;91;p37"/>
          <p:cNvSpPr txBox="1">
            <a:spLocks noGrp="1"/>
          </p:cNvSpPr>
          <p:nvPr>
            <p:ph type="sldNum" idx="12"/>
          </p:nvPr>
        </p:nvSpPr>
        <p:spPr>
          <a:xfrm>
            <a:off x="11789199" y="6603276"/>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7_SLIDE CONTENU  PARTIE 1">
  <p:cSld name="7_SLIDE CONTENU  PARTIE 1">
    <p:spTree>
      <p:nvGrpSpPr>
        <p:cNvPr id="1" name="Shape 401"/>
        <p:cNvGrpSpPr/>
        <p:nvPr/>
      </p:nvGrpSpPr>
      <p:grpSpPr>
        <a:xfrm>
          <a:off x="0" y="0"/>
          <a:ext cx="0" cy="0"/>
          <a:chOff x="0" y="0"/>
          <a:chExt cx="0" cy="0"/>
        </a:xfrm>
      </p:grpSpPr>
      <p:pic>
        <p:nvPicPr>
          <p:cNvPr id="402" name="Google Shape;402;p64" descr="Image 15"/>
          <p:cNvPicPr preferRelativeResize="0"/>
          <p:nvPr/>
        </p:nvPicPr>
        <p:blipFill rotWithShape="1">
          <a:blip r:embed="rId2">
            <a:alphaModFix/>
          </a:blip>
          <a:srcRect/>
          <a:stretch/>
        </p:blipFill>
        <p:spPr>
          <a:xfrm>
            <a:off x="1" y="2794"/>
            <a:ext cx="12192000" cy="6852411"/>
          </a:xfrm>
          <a:prstGeom prst="rect">
            <a:avLst/>
          </a:prstGeom>
          <a:noFill/>
          <a:ln>
            <a:noFill/>
          </a:ln>
        </p:spPr>
      </p:pic>
      <p:sp>
        <p:nvSpPr>
          <p:cNvPr id="403" name="Google Shape;403;p64"/>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404" name="Google Shape;404;p64"/>
          <p:cNvSpPr txBox="1"/>
          <p:nvPr/>
        </p:nvSpPr>
        <p:spPr>
          <a:xfrm>
            <a:off x="4291555" y="6612222"/>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405" name="Google Shape;405;p64"/>
          <p:cNvSpPr/>
          <p:nvPr/>
        </p:nvSpPr>
        <p:spPr>
          <a:xfrm>
            <a:off x="536786" y="1464008"/>
            <a:ext cx="11118426" cy="5152408"/>
          </a:xfrm>
          <a:prstGeom prst="rect">
            <a:avLst/>
          </a:prstGeom>
          <a:solidFill>
            <a:srgbClr val="FFFFFF"/>
          </a:solidFill>
          <a:ln w="9525" cap="flat" cmpd="sng">
            <a:solidFill>
              <a:srgbClr val="C5E0B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6" name="Google Shape;406;p64"/>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7842"/>
              </a:buClr>
              <a:buSzPts val="2000"/>
              <a:buFont typeface="Calibri"/>
              <a:buNone/>
              <a:defRPr sz="2000" b="1">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07" name="Google Shape;407;p64"/>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7842"/>
              </a:buClr>
              <a:buSzPts val="1600"/>
              <a:buFont typeface="Calibri"/>
              <a:buNone/>
              <a:defRPr sz="1600" b="1">
                <a:solidFill>
                  <a:srgbClr val="007842"/>
                </a:solidFill>
              </a:defRPr>
            </a:lvl1pPr>
            <a:lvl2pPr marL="914400" lvl="1" indent="-330200" algn="l">
              <a:lnSpc>
                <a:spcPct val="90000"/>
              </a:lnSpc>
              <a:spcBef>
                <a:spcPts val="1000"/>
              </a:spcBef>
              <a:spcAft>
                <a:spcPts val="0"/>
              </a:spcAft>
              <a:buClr>
                <a:srgbClr val="007842"/>
              </a:buClr>
              <a:buSzPts val="1600"/>
              <a:buFont typeface="Calibri"/>
              <a:buChar char="•"/>
              <a:defRPr sz="1600" b="1">
                <a:solidFill>
                  <a:srgbClr val="007842"/>
                </a:solidFill>
              </a:defRPr>
            </a:lvl2pPr>
            <a:lvl3pPr marL="1371600" lvl="2" indent="-330200" algn="l">
              <a:lnSpc>
                <a:spcPct val="90000"/>
              </a:lnSpc>
              <a:spcBef>
                <a:spcPts val="1000"/>
              </a:spcBef>
              <a:spcAft>
                <a:spcPts val="0"/>
              </a:spcAft>
              <a:buClr>
                <a:srgbClr val="007842"/>
              </a:buClr>
              <a:buSzPts val="1600"/>
              <a:buFont typeface="Calibri"/>
              <a:buChar char="•"/>
              <a:defRPr sz="1600" b="1">
                <a:solidFill>
                  <a:srgbClr val="007842"/>
                </a:solidFill>
              </a:defRPr>
            </a:lvl3pPr>
            <a:lvl4pPr marL="1828800" lvl="3" indent="-330200" algn="l">
              <a:lnSpc>
                <a:spcPct val="90000"/>
              </a:lnSpc>
              <a:spcBef>
                <a:spcPts val="1000"/>
              </a:spcBef>
              <a:spcAft>
                <a:spcPts val="0"/>
              </a:spcAft>
              <a:buClr>
                <a:srgbClr val="007842"/>
              </a:buClr>
              <a:buSzPts val="1600"/>
              <a:buFont typeface="Calibri"/>
              <a:buChar char="•"/>
              <a:defRPr sz="1600" b="1">
                <a:solidFill>
                  <a:srgbClr val="007842"/>
                </a:solidFill>
              </a:defRPr>
            </a:lvl4pPr>
            <a:lvl5pPr marL="2286000" lvl="4" indent="-330200" algn="l">
              <a:lnSpc>
                <a:spcPct val="90000"/>
              </a:lnSpc>
              <a:spcBef>
                <a:spcPts val="1000"/>
              </a:spcBef>
              <a:spcAft>
                <a:spcPts val="0"/>
              </a:spcAft>
              <a:buClr>
                <a:srgbClr val="007842"/>
              </a:buClr>
              <a:buSzPts val="1600"/>
              <a:buFont typeface="Calibri"/>
              <a:buChar char="•"/>
              <a:defRPr sz="1600" b="1">
                <a:solidFill>
                  <a:srgbClr val="007842"/>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8" name="Google Shape;408;p64"/>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09" name="Google Shape;409;p64"/>
          <p:cNvGrpSpPr/>
          <p:nvPr/>
        </p:nvGrpSpPr>
        <p:grpSpPr>
          <a:xfrm>
            <a:off x="-1" y="5060159"/>
            <a:ext cx="536789" cy="1080006"/>
            <a:chOff x="0" y="-1"/>
            <a:chExt cx="536787" cy="1080004"/>
          </a:xfrm>
        </p:grpSpPr>
        <p:sp>
          <p:nvSpPr>
            <p:cNvPr id="410" name="Google Shape;410;p64"/>
            <p:cNvSpPr/>
            <p:nvPr/>
          </p:nvSpPr>
          <p:spPr>
            <a:xfrm rot="-5400000">
              <a:off x="-271609" y="271608"/>
              <a:ext cx="1080004" cy="536787"/>
            </a:xfrm>
            <a:prstGeom prst="rect">
              <a:avLst/>
            </a:prstGeom>
            <a:solidFill>
              <a:srgbClr val="007842"/>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411" name="Google Shape;411;p64"/>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1</a:t>
              </a:r>
              <a:endParaRPr/>
            </a:p>
          </p:txBody>
        </p:sp>
      </p:grpSp>
      <p:pic>
        <p:nvPicPr>
          <p:cNvPr id="412" name="Google Shape;412;p64"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413" name="Google Shape;413;p64" descr="Image 31"/>
          <p:cNvPicPr preferRelativeResize="0"/>
          <p:nvPr/>
        </p:nvPicPr>
        <p:blipFill rotWithShape="1">
          <a:blip r:embed="rId4">
            <a:alphaModFix/>
          </a:blip>
          <a:srcRect/>
          <a:stretch/>
        </p:blipFill>
        <p:spPr>
          <a:xfrm>
            <a:off x="10693496" y="462676"/>
            <a:ext cx="1294636" cy="41716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8_SLIDE CONTENU  PARTIE 1">
  <p:cSld name="8_SLIDE CONTENU  PARTIE 1">
    <p:spTree>
      <p:nvGrpSpPr>
        <p:cNvPr id="1" name="Shape 414"/>
        <p:cNvGrpSpPr/>
        <p:nvPr/>
      </p:nvGrpSpPr>
      <p:grpSpPr>
        <a:xfrm>
          <a:off x="0" y="0"/>
          <a:ext cx="0" cy="0"/>
          <a:chOff x="0" y="0"/>
          <a:chExt cx="0" cy="0"/>
        </a:xfrm>
      </p:grpSpPr>
      <p:pic>
        <p:nvPicPr>
          <p:cNvPr id="415" name="Google Shape;415;p65" descr="Image 15"/>
          <p:cNvPicPr preferRelativeResize="0"/>
          <p:nvPr/>
        </p:nvPicPr>
        <p:blipFill rotWithShape="1">
          <a:blip r:embed="rId2">
            <a:alphaModFix/>
          </a:blip>
          <a:srcRect/>
          <a:stretch/>
        </p:blipFill>
        <p:spPr>
          <a:xfrm>
            <a:off x="1" y="2794"/>
            <a:ext cx="12192000" cy="6852411"/>
          </a:xfrm>
          <a:prstGeom prst="rect">
            <a:avLst/>
          </a:prstGeom>
          <a:noFill/>
          <a:ln>
            <a:noFill/>
          </a:ln>
        </p:spPr>
      </p:pic>
      <p:sp>
        <p:nvSpPr>
          <p:cNvPr id="416" name="Google Shape;416;p65"/>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417" name="Google Shape;417;p65"/>
          <p:cNvSpPr txBox="1"/>
          <p:nvPr/>
        </p:nvSpPr>
        <p:spPr>
          <a:xfrm>
            <a:off x="4291555" y="6612222"/>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418" name="Google Shape;418;p65"/>
          <p:cNvSpPr/>
          <p:nvPr/>
        </p:nvSpPr>
        <p:spPr>
          <a:xfrm>
            <a:off x="536786" y="1464008"/>
            <a:ext cx="11118426" cy="5152408"/>
          </a:xfrm>
          <a:prstGeom prst="rect">
            <a:avLst/>
          </a:prstGeom>
          <a:solidFill>
            <a:srgbClr val="FFFFFF"/>
          </a:solidFill>
          <a:ln w="9525" cap="flat" cmpd="sng">
            <a:solidFill>
              <a:srgbClr val="C5E0B4"/>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9" name="Google Shape;419;p65"/>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7842"/>
              </a:buClr>
              <a:buSzPts val="2000"/>
              <a:buFont typeface="Calibri"/>
              <a:buNone/>
              <a:defRPr sz="2000" b="1">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0" name="Google Shape;420;p65"/>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7842"/>
              </a:buClr>
              <a:buSzPts val="1600"/>
              <a:buFont typeface="Calibri"/>
              <a:buNone/>
              <a:defRPr sz="1600" b="1">
                <a:solidFill>
                  <a:srgbClr val="007842"/>
                </a:solidFill>
              </a:defRPr>
            </a:lvl1pPr>
            <a:lvl2pPr marL="914400" lvl="1" indent="-330200" algn="l">
              <a:lnSpc>
                <a:spcPct val="90000"/>
              </a:lnSpc>
              <a:spcBef>
                <a:spcPts val="1000"/>
              </a:spcBef>
              <a:spcAft>
                <a:spcPts val="0"/>
              </a:spcAft>
              <a:buClr>
                <a:srgbClr val="007842"/>
              </a:buClr>
              <a:buSzPts val="1600"/>
              <a:buFont typeface="Calibri"/>
              <a:buChar char="•"/>
              <a:defRPr sz="1600" b="1">
                <a:solidFill>
                  <a:srgbClr val="007842"/>
                </a:solidFill>
              </a:defRPr>
            </a:lvl2pPr>
            <a:lvl3pPr marL="1371600" lvl="2" indent="-330200" algn="l">
              <a:lnSpc>
                <a:spcPct val="90000"/>
              </a:lnSpc>
              <a:spcBef>
                <a:spcPts val="1000"/>
              </a:spcBef>
              <a:spcAft>
                <a:spcPts val="0"/>
              </a:spcAft>
              <a:buClr>
                <a:srgbClr val="007842"/>
              </a:buClr>
              <a:buSzPts val="1600"/>
              <a:buFont typeface="Calibri"/>
              <a:buChar char="•"/>
              <a:defRPr sz="1600" b="1">
                <a:solidFill>
                  <a:srgbClr val="007842"/>
                </a:solidFill>
              </a:defRPr>
            </a:lvl3pPr>
            <a:lvl4pPr marL="1828800" lvl="3" indent="-330200" algn="l">
              <a:lnSpc>
                <a:spcPct val="90000"/>
              </a:lnSpc>
              <a:spcBef>
                <a:spcPts val="1000"/>
              </a:spcBef>
              <a:spcAft>
                <a:spcPts val="0"/>
              </a:spcAft>
              <a:buClr>
                <a:srgbClr val="007842"/>
              </a:buClr>
              <a:buSzPts val="1600"/>
              <a:buFont typeface="Calibri"/>
              <a:buChar char="•"/>
              <a:defRPr sz="1600" b="1">
                <a:solidFill>
                  <a:srgbClr val="007842"/>
                </a:solidFill>
              </a:defRPr>
            </a:lvl4pPr>
            <a:lvl5pPr marL="2286000" lvl="4" indent="-330200" algn="l">
              <a:lnSpc>
                <a:spcPct val="90000"/>
              </a:lnSpc>
              <a:spcBef>
                <a:spcPts val="1000"/>
              </a:spcBef>
              <a:spcAft>
                <a:spcPts val="0"/>
              </a:spcAft>
              <a:buClr>
                <a:srgbClr val="007842"/>
              </a:buClr>
              <a:buSzPts val="1600"/>
              <a:buFont typeface="Calibri"/>
              <a:buChar char="•"/>
              <a:defRPr sz="1600" b="1">
                <a:solidFill>
                  <a:srgbClr val="007842"/>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21" name="Google Shape;421;p65"/>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22" name="Google Shape;422;p65"/>
          <p:cNvGrpSpPr/>
          <p:nvPr/>
        </p:nvGrpSpPr>
        <p:grpSpPr>
          <a:xfrm>
            <a:off x="-1" y="5060159"/>
            <a:ext cx="536789" cy="1080006"/>
            <a:chOff x="0" y="-1"/>
            <a:chExt cx="536787" cy="1080004"/>
          </a:xfrm>
        </p:grpSpPr>
        <p:sp>
          <p:nvSpPr>
            <p:cNvPr id="423" name="Google Shape;423;p65"/>
            <p:cNvSpPr/>
            <p:nvPr/>
          </p:nvSpPr>
          <p:spPr>
            <a:xfrm rot="-5400000">
              <a:off x="-271609" y="271608"/>
              <a:ext cx="1080004" cy="536787"/>
            </a:xfrm>
            <a:prstGeom prst="rect">
              <a:avLst/>
            </a:prstGeom>
            <a:solidFill>
              <a:srgbClr val="007842"/>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424" name="Google Shape;424;p65"/>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1</a:t>
              </a:r>
              <a:endParaRPr/>
            </a:p>
          </p:txBody>
        </p:sp>
      </p:grpSp>
      <p:pic>
        <p:nvPicPr>
          <p:cNvPr id="425" name="Google Shape;425;p65"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426" name="Google Shape;426;p65" descr="Image 31"/>
          <p:cNvPicPr preferRelativeResize="0"/>
          <p:nvPr/>
        </p:nvPicPr>
        <p:blipFill rotWithShape="1">
          <a:blip r:embed="rId4">
            <a:alphaModFix/>
          </a:blip>
          <a:srcRect/>
          <a:stretch/>
        </p:blipFill>
        <p:spPr>
          <a:xfrm>
            <a:off x="10693496" y="462676"/>
            <a:ext cx="1294636" cy="41716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2_SLIDE CONTENU  PARTIE 2">
  <p:cSld name="2_SLIDE CONTENU  PARTIE 2">
    <p:spTree>
      <p:nvGrpSpPr>
        <p:cNvPr id="1" name="Shape 427"/>
        <p:cNvGrpSpPr/>
        <p:nvPr/>
      </p:nvGrpSpPr>
      <p:grpSpPr>
        <a:xfrm>
          <a:off x="0" y="0"/>
          <a:ext cx="0" cy="0"/>
          <a:chOff x="0" y="0"/>
          <a:chExt cx="0" cy="0"/>
        </a:xfrm>
      </p:grpSpPr>
      <p:pic>
        <p:nvPicPr>
          <p:cNvPr id="428" name="Google Shape;428;p66"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429" name="Google Shape;429;p66"/>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430" name="Google Shape;430;p66"/>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431" name="Google Shape;431;p66"/>
          <p:cNvSpPr/>
          <p:nvPr/>
        </p:nvSpPr>
        <p:spPr>
          <a:xfrm>
            <a:off x="536786" y="1461023"/>
            <a:ext cx="11118426" cy="5146334"/>
          </a:xfrm>
          <a:prstGeom prst="rect">
            <a:avLst/>
          </a:prstGeom>
          <a:solidFill>
            <a:srgbClr val="FFFFFF"/>
          </a:solidFill>
          <a:ln w="9525" cap="flat" cmpd="sng">
            <a:solidFill>
              <a:srgbClr val="F9CCAD"/>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2" name="Google Shape;432;p66"/>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33" name="Google Shape;433;p66"/>
          <p:cNvGrpSpPr/>
          <p:nvPr/>
        </p:nvGrpSpPr>
        <p:grpSpPr>
          <a:xfrm>
            <a:off x="-1" y="5060159"/>
            <a:ext cx="536789" cy="1080006"/>
            <a:chOff x="0" y="-1"/>
            <a:chExt cx="536787" cy="1080004"/>
          </a:xfrm>
        </p:grpSpPr>
        <p:sp>
          <p:nvSpPr>
            <p:cNvPr id="434" name="Google Shape;434;p66"/>
            <p:cNvSpPr/>
            <p:nvPr/>
          </p:nvSpPr>
          <p:spPr>
            <a:xfrm rot="-5400000">
              <a:off x="-271609" y="271608"/>
              <a:ext cx="1080004" cy="536787"/>
            </a:xfrm>
            <a:prstGeom prst="rect">
              <a:avLst/>
            </a:prstGeom>
            <a:solidFill>
              <a:srgbClr val="FF7800"/>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435" name="Google Shape;435;p66"/>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2</a:t>
              </a:r>
              <a:endParaRPr/>
            </a:p>
          </p:txBody>
        </p:sp>
      </p:grpSp>
      <p:pic>
        <p:nvPicPr>
          <p:cNvPr id="436" name="Google Shape;436;p66"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437" name="Google Shape;437;p66"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438" name="Google Shape;438;p66"/>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7800"/>
              </a:buClr>
              <a:buSzPts val="2000"/>
              <a:buFont typeface="Calibri"/>
              <a:buNone/>
              <a:defRPr sz="2000" b="1">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39" name="Google Shape;439;p66"/>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7800"/>
              </a:buClr>
              <a:buSzPts val="1600"/>
              <a:buFont typeface="Calibri"/>
              <a:buNone/>
              <a:defRPr sz="1600" b="1">
                <a:solidFill>
                  <a:srgbClr val="FF7800"/>
                </a:solidFill>
              </a:defRPr>
            </a:lvl1pPr>
            <a:lvl2pPr marL="914400" lvl="1" indent="-330200" algn="l">
              <a:lnSpc>
                <a:spcPct val="90000"/>
              </a:lnSpc>
              <a:spcBef>
                <a:spcPts val="1000"/>
              </a:spcBef>
              <a:spcAft>
                <a:spcPts val="0"/>
              </a:spcAft>
              <a:buClr>
                <a:srgbClr val="FF7800"/>
              </a:buClr>
              <a:buSzPts val="1600"/>
              <a:buFont typeface="Calibri"/>
              <a:buChar char="•"/>
              <a:defRPr sz="1600" b="1">
                <a:solidFill>
                  <a:srgbClr val="FF7800"/>
                </a:solidFill>
              </a:defRPr>
            </a:lvl2pPr>
            <a:lvl3pPr marL="1371600" lvl="2" indent="-330200" algn="l">
              <a:lnSpc>
                <a:spcPct val="90000"/>
              </a:lnSpc>
              <a:spcBef>
                <a:spcPts val="1000"/>
              </a:spcBef>
              <a:spcAft>
                <a:spcPts val="0"/>
              </a:spcAft>
              <a:buClr>
                <a:srgbClr val="FF7800"/>
              </a:buClr>
              <a:buSzPts val="1600"/>
              <a:buFont typeface="Calibri"/>
              <a:buChar char="•"/>
              <a:defRPr sz="1600" b="1">
                <a:solidFill>
                  <a:srgbClr val="FF7800"/>
                </a:solidFill>
              </a:defRPr>
            </a:lvl3pPr>
            <a:lvl4pPr marL="1828800" lvl="3" indent="-330200" algn="l">
              <a:lnSpc>
                <a:spcPct val="90000"/>
              </a:lnSpc>
              <a:spcBef>
                <a:spcPts val="1000"/>
              </a:spcBef>
              <a:spcAft>
                <a:spcPts val="0"/>
              </a:spcAft>
              <a:buClr>
                <a:srgbClr val="FF7800"/>
              </a:buClr>
              <a:buSzPts val="1600"/>
              <a:buFont typeface="Calibri"/>
              <a:buChar char="•"/>
              <a:defRPr sz="1600" b="1">
                <a:solidFill>
                  <a:srgbClr val="FF7800"/>
                </a:solidFill>
              </a:defRPr>
            </a:lvl4pPr>
            <a:lvl5pPr marL="2286000" lvl="4" indent="-330200" algn="l">
              <a:lnSpc>
                <a:spcPct val="90000"/>
              </a:lnSpc>
              <a:spcBef>
                <a:spcPts val="1000"/>
              </a:spcBef>
              <a:spcAft>
                <a:spcPts val="0"/>
              </a:spcAft>
              <a:buClr>
                <a:srgbClr val="FF7800"/>
              </a:buClr>
              <a:buSzPts val="1600"/>
              <a:buFont typeface="Calibri"/>
              <a:buChar char="•"/>
              <a:defRPr sz="1600" b="1">
                <a:solidFill>
                  <a:srgbClr val="FF7800"/>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3_SLIDE CONTENU  PARTIE 2">
  <p:cSld name="3_SLIDE CONTENU  PARTIE 2">
    <p:spTree>
      <p:nvGrpSpPr>
        <p:cNvPr id="1" name="Shape 440"/>
        <p:cNvGrpSpPr/>
        <p:nvPr/>
      </p:nvGrpSpPr>
      <p:grpSpPr>
        <a:xfrm>
          <a:off x="0" y="0"/>
          <a:ext cx="0" cy="0"/>
          <a:chOff x="0" y="0"/>
          <a:chExt cx="0" cy="0"/>
        </a:xfrm>
      </p:grpSpPr>
      <p:pic>
        <p:nvPicPr>
          <p:cNvPr id="441" name="Google Shape;441;p67"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442" name="Google Shape;442;p67"/>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443" name="Google Shape;443;p67"/>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444" name="Google Shape;444;p67"/>
          <p:cNvSpPr/>
          <p:nvPr/>
        </p:nvSpPr>
        <p:spPr>
          <a:xfrm>
            <a:off x="536786" y="1461023"/>
            <a:ext cx="11118426" cy="5146334"/>
          </a:xfrm>
          <a:prstGeom prst="rect">
            <a:avLst/>
          </a:prstGeom>
          <a:solidFill>
            <a:srgbClr val="FFFFFF"/>
          </a:solidFill>
          <a:ln w="9525" cap="flat" cmpd="sng">
            <a:solidFill>
              <a:srgbClr val="F9CCAD"/>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5" name="Google Shape;445;p67"/>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46" name="Google Shape;446;p67"/>
          <p:cNvGrpSpPr/>
          <p:nvPr/>
        </p:nvGrpSpPr>
        <p:grpSpPr>
          <a:xfrm>
            <a:off x="-1" y="5060159"/>
            <a:ext cx="536789" cy="1080006"/>
            <a:chOff x="0" y="-1"/>
            <a:chExt cx="536787" cy="1080004"/>
          </a:xfrm>
        </p:grpSpPr>
        <p:sp>
          <p:nvSpPr>
            <p:cNvPr id="447" name="Google Shape;447;p67"/>
            <p:cNvSpPr/>
            <p:nvPr/>
          </p:nvSpPr>
          <p:spPr>
            <a:xfrm rot="-5400000">
              <a:off x="-271609" y="271608"/>
              <a:ext cx="1080004" cy="536787"/>
            </a:xfrm>
            <a:prstGeom prst="rect">
              <a:avLst/>
            </a:prstGeom>
            <a:solidFill>
              <a:srgbClr val="FF7800"/>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448" name="Google Shape;448;p67"/>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2</a:t>
              </a:r>
              <a:endParaRPr/>
            </a:p>
          </p:txBody>
        </p:sp>
      </p:grpSp>
      <p:pic>
        <p:nvPicPr>
          <p:cNvPr id="449" name="Google Shape;449;p67"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450" name="Google Shape;450;p67"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451" name="Google Shape;451;p67"/>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7800"/>
              </a:buClr>
              <a:buSzPts val="2000"/>
              <a:buFont typeface="Calibri"/>
              <a:buNone/>
              <a:defRPr sz="2000" b="1">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52" name="Google Shape;452;p67"/>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7800"/>
              </a:buClr>
              <a:buSzPts val="1600"/>
              <a:buFont typeface="Calibri"/>
              <a:buNone/>
              <a:defRPr sz="1600" b="1">
                <a:solidFill>
                  <a:srgbClr val="FF7800"/>
                </a:solidFill>
              </a:defRPr>
            </a:lvl1pPr>
            <a:lvl2pPr marL="914400" lvl="1" indent="-330200" algn="l">
              <a:lnSpc>
                <a:spcPct val="90000"/>
              </a:lnSpc>
              <a:spcBef>
                <a:spcPts val="1000"/>
              </a:spcBef>
              <a:spcAft>
                <a:spcPts val="0"/>
              </a:spcAft>
              <a:buClr>
                <a:srgbClr val="FF7800"/>
              </a:buClr>
              <a:buSzPts val="1600"/>
              <a:buFont typeface="Calibri"/>
              <a:buChar char="•"/>
              <a:defRPr sz="1600" b="1">
                <a:solidFill>
                  <a:srgbClr val="FF7800"/>
                </a:solidFill>
              </a:defRPr>
            </a:lvl2pPr>
            <a:lvl3pPr marL="1371600" lvl="2" indent="-330200" algn="l">
              <a:lnSpc>
                <a:spcPct val="90000"/>
              </a:lnSpc>
              <a:spcBef>
                <a:spcPts val="1000"/>
              </a:spcBef>
              <a:spcAft>
                <a:spcPts val="0"/>
              </a:spcAft>
              <a:buClr>
                <a:srgbClr val="FF7800"/>
              </a:buClr>
              <a:buSzPts val="1600"/>
              <a:buFont typeface="Calibri"/>
              <a:buChar char="•"/>
              <a:defRPr sz="1600" b="1">
                <a:solidFill>
                  <a:srgbClr val="FF7800"/>
                </a:solidFill>
              </a:defRPr>
            </a:lvl3pPr>
            <a:lvl4pPr marL="1828800" lvl="3" indent="-330200" algn="l">
              <a:lnSpc>
                <a:spcPct val="90000"/>
              </a:lnSpc>
              <a:spcBef>
                <a:spcPts val="1000"/>
              </a:spcBef>
              <a:spcAft>
                <a:spcPts val="0"/>
              </a:spcAft>
              <a:buClr>
                <a:srgbClr val="FF7800"/>
              </a:buClr>
              <a:buSzPts val="1600"/>
              <a:buFont typeface="Calibri"/>
              <a:buChar char="•"/>
              <a:defRPr sz="1600" b="1">
                <a:solidFill>
                  <a:srgbClr val="FF7800"/>
                </a:solidFill>
              </a:defRPr>
            </a:lvl4pPr>
            <a:lvl5pPr marL="2286000" lvl="4" indent="-330200" algn="l">
              <a:lnSpc>
                <a:spcPct val="90000"/>
              </a:lnSpc>
              <a:spcBef>
                <a:spcPts val="1000"/>
              </a:spcBef>
              <a:spcAft>
                <a:spcPts val="0"/>
              </a:spcAft>
              <a:buClr>
                <a:srgbClr val="FF7800"/>
              </a:buClr>
              <a:buSzPts val="1600"/>
              <a:buFont typeface="Calibri"/>
              <a:buChar char="•"/>
              <a:defRPr sz="1600" b="1">
                <a:solidFill>
                  <a:srgbClr val="FF7800"/>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4_SLIDE CONTENU  PARTIE 2">
  <p:cSld name="4_SLIDE CONTENU  PARTIE 2">
    <p:spTree>
      <p:nvGrpSpPr>
        <p:cNvPr id="1" name="Shape 453"/>
        <p:cNvGrpSpPr/>
        <p:nvPr/>
      </p:nvGrpSpPr>
      <p:grpSpPr>
        <a:xfrm>
          <a:off x="0" y="0"/>
          <a:ext cx="0" cy="0"/>
          <a:chOff x="0" y="0"/>
          <a:chExt cx="0" cy="0"/>
        </a:xfrm>
      </p:grpSpPr>
      <p:pic>
        <p:nvPicPr>
          <p:cNvPr id="454" name="Google Shape;454;p68"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455" name="Google Shape;455;p68"/>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456" name="Google Shape;456;p68"/>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457" name="Google Shape;457;p68"/>
          <p:cNvSpPr/>
          <p:nvPr/>
        </p:nvSpPr>
        <p:spPr>
          <a:xfrm>
            <a:off x="536786" y="1461023"/>
            <a:ext cx="11118426" cy="5146334"/>
          </a:xfrm>
          <a:prstGeom prst="rect">
            <a:avLst/>
          </a:prstGeom>
          <a:solidFill>
            <a:srgbClr val="FFFFFF"/>
          </a:solidFill>
          <a:ln w="9525" cap="flat" cmpd="sng">
            <a:solidFill>
              <a:srgbClr val="F9CCAD"/>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8" name="Google Shape;458;p68"/>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59" name="Google Shape;459;p68"/>
          <p:cNvGrpSpPr/>
          <p:nvPr/>
        </p:nvGrpSpPr>
        <p:grpSpPr>
          <a:xfrm>
            <a:off x="-1" y="5060159"/>
            <a:ext cx="536789" cy="1080006"/>
            <a:chOff x="0" y="-1"/>
            <a:chExt cx="536787" cy="1080004"/>
          </a:xfrm>
        </p:grpSpPr>
        <p:sp>
          <p:nvSpPr>
            <p:cNvPr id="460" name="Google Shape;460;p68"/>
            <p:cNvSpPr/>
            <p:nvPr/>
          </p:nvSpPr>
          <p:spPr>
            <a:xfrm rot="-5400000">
              <a:off x="-271609" y="271608"/>
              <a:ext cx="1080004" cy="536787"/>
            </a:xfrm>
            <a:prstGeom prst="rect">
              <a:avLst/>
            </a:prstGeom>
            <a:solidFill>
              <a:srgbClr val="FF7800"/>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461" name="Google Shape;461;p68"/>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2</a:t>
              </a:r>
              <a:endParaRPr/>
            </a:p>
          </p:txBody>
        </p:sp>
      </p:grpSp>
      <p:pic>
        <p:nvPicPr>
          <p:cNvPr id="462" name="Google Shape;462;p68"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463" name="Google Shape;463;p68"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464" name="Google Shape;464;p68"/>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7800"/>
              </a:buClr>
              <a:buSzPts val="2000"/>
              <a:buFont typeface="Calibri"/>
              <a:buNone/>
              <a:defRPr sz="2000" b="1">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65" name="Google Shape;465;p68"/>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7800"/>
              </a:buClr>
              <a:buSzPts val="1600"/>
              <a:buFont typeface="Calibri"/>
              <a:buNone/>
              <a:defRPr sz="1600" b="1">
                <a:solidFill>
                  <a:srgbClr val="FF7800"/>
                </a:solidFill>
              </a:defRPr>
            </a:lvl1pPr>
            <a:lvl2pPr marL="914400" lvl="1" indent="-330200" algn="l">
              <a:lnSpc>
                <a:spcPct val="90000"/>
              </a:lnSpc>
              <a:spcBef>
                <a:spcPts val="1000"/>
              </a:spcBef>
              <a:spcAft>
                <a:spcPts val="0"/>
              </a:spcAft>
              <a:buClr>
                <a:srgbClr val="FF7800"/>
              </a:buClr>
              <a:buSzPts val="1600"/>
              <a:buFont typeface="Calibri"/>
              <a:buChar char="•"/>
              <a:defRPr sz="1600" b="1">
                <a:solidFill>
                  <a:srgbClr val="FF7800"/>
                </a:solidFill>
              </a:defRPr>
            </a:lvl2pPr>
            <a:lvl3pPr marL="1371600" lvl="2" indent="-330200" algn="l">
              <a:lnSpc>
                <a:spcPct val="90000"/>
              </a:lnSpc>
              <a:spcBef>
                <a:spcPts val="1000"/>
              </a:spcBef>
              <a:spcAft>
                <a:spcPts val="0"/>
              </a:spcAft>
              <a:buClr>
                <a:srgbClr val="FF7800"/>
              </a:buClr>
              <a:buSzPts val="1600"/>
              <a:buFont typeface="Calibri"/>
              <a:buChar char="•"/>
              <a:defRPr sz="1600" b="1">
                <a:solidFill>
                  <a:srgbClr val="FF7800"/>
                </a:solidFill>
              </a:defRPr>
            </a:lvl3pPr>
            <a:lvl4pPr marL="1828800" lvl="3" indent="-330200" algn="l">
              <a:lnSpc>
                <a:spcPct val="90000"/>
              </a:lnSpc>
              <a:spcBef>
                <a:spcPts val="1000"/>
              </a:spcBef>
              <a:spcAft>
                <a:spcPts val="0"/>
              </a:spcAft>
              <a:buClr>
                <a:srgbClr val="FF7800"/>
              </a:buClr>
              <a:buSzPts val="1600"/>
              <a:buFont typeface="Calibri"/>
              <a:buChar char="•"/>
              <a:defRPr sz="1600" b="1">
                <a:solidFill>
                  <a:srgbClr val="FF7800"/>
                </a:solidFill>
              </a:defRPr>
            </a:lvl4pPr>
            <a:lvl5pPr marL="2286000" lvl="4" indent="-330200" algn="l">
              <a:lnSpc>
                <a:spcPct val="90000"/>
              </a:lnSpc>
              <a:spcBef>
                <a:spcPts val="1000"/>
              </a:spcBef>
              <a:spcAft>
                <a:spcPts val="0"/>
              </a:spcAft>
              <a:buClr>
                <a:srgbClr val="FF7800"/>
              </a:buClr>
              <a:buSzPts val="1600"/>
              <a:buFont typeface="Calibri"/>
              <a:buChar char="•"/>
              <a:defRPr sz="1600" b="1">
                <a:solidFill>
                  <a:srgbClr val="FF7800"/>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5_SLIDE CONTENU  PARTIE 2">
  <p:cSld name="5_SLIDE CONTENU  PARTIE 2">
    <p:spTree>
      <p:nvGrpSpPr>
        <p:cNvPr id="1" name="Shape 466"/>
        <p:cNvGrpSpPr/>
        <p:nvPr/>
      </p:nvGrpSpPr>
      <p:grpSpPr>
        <a:xfrm>
          <a:off x="0" y="0"/>
          <a:ext cx="0" cy="0"/>
          <a:chOff x="0" y="0"/>
          <a:chExt cx="0" cy="0"/>
        </a:xfrm>
      </p:grpSpPr>
      <p:pic>
        <p:nvPicPr>
          <p:cNvPr id="467" name="Google Shape;467;p69"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468" name="Google Shape;468;p69"/>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469" name="Google Shape;469;p69"/>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470" name="Google Shape;470;p69"/>
          <p:cNvSpPr/>
          <p:nvPr/>
        </p:nvSpPr>
        <p:spPr>
          <a:xfrm>
            <a:off x="536786" y="1461023"/>
            <a:ext cx="11118426" cy="5146334"/>
          </a:xfrm>
          <a:prstGeom prst="rect">
            <a:avLst/>
          </a:prstGeom>
          <a:solidFill>
            <a:srgbClr val="FFFFFF"/>
          </a:solidFill>
          <a:ln w="9525" cap="flat" cmpd="sng">
            <a:solidFill>
              <a:srgbClr val="F9CCAD"/>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1" name="Google Shape;471;p69"/>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72" name="Google Shape;472;p69"/>
          <p:cNvGrpSpPr/>
          <p:nvPr/>
        </p:nvGrpSpPr>
        <p:grpSpPr>
          <a:xfrm>
            <a:off x="-1" y="5060159"/>
            <a:ext cx="536789" cy="1080006"/>
            <a:chOff x="0" y="-1"/>
            <a:chExt cx="536787" cy="1080004"/>
          </a:xfrm>
        </p:grpSpPr>
        <p:sp>
          <p:nvSpPr>
            <p:cNvPr id="473" name="Google Shape;473;p69"/>
            <p:cNvSpPr/>
            <p:nvPr/>
          </p:nvSpPr>
          <p:spPr>
            <a:xfrm rot="-5400000">
              <a:off x="-271609" y="271608"/>
              <a:ext cx="1080004" cy="536787"/>
            </a:xfrm>
            <a:prstGeom prst="rect">
              <a:avLst/>
            </a:prstGeom>
            <a:solidFill>
              <a:srgbClr val="FF7800"/>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474" name="Google Shape;474;p69"/>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2</a:t>
              </a:r>
              <a:endParaRPr/>
            </a:p>
          </p:txBody>
        </p:sp>
      </p:grpSp>
      <p:pic>
        <p:nvPicPr>
          <p:cNvPr id="475" name="Google Shape;475;p69"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476" name="Google Shape;476;p69"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477" name="Google Shape;477;p69"/>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7800"/>
              </a:buClr>
              <a:buSzPts val="2000"/>
              <a:buFont typeface="Calibri"/>
              <a:buNone/>
              <a:defRPr sz="2000" b="1">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78" name="Google Shape;478;p69"/>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7800"/>
              </a:buClr>
              <a:buSzPts val="1600"/>
              <a:buFont typeface="Calibri"/>
              <a:buNone/>
              <a:defRPr sz="1600" b="1">
                <a:solidFill>
                  <a:srgbClr val="FF7800"/>
                </a:solidFill>
              </a:defRPr>
            </a:lvl1pPr>
            <a:lvl2pPr marL="914400" lvl="1" indent="-330200" algn="l">
              <a:lnSpc>
                <a:spcPct val="90000"/>
              </a:lnSpc>
              <a:spcBef>
                <a:spcPts val="1000"/>
              </a:spcBef>
              <a:spcAft>
                <a:spcPts val="0"/>
              </a:spcAft>
              <a:buClr>
                <a:srgbClr val="FF7800"/>
              </a:buClr>
              <a:buSzPts val="1600"/>
              <a:buFont typeface="Calibri"/>
              <a:buChar char="•"/>
              <a:defRPr sz="1600" b="1">
                <a:solidFill>
                  <a:srgbClr val="FF7800"/>
                </a:solidFill>
              </a:defRPr>
            </a:lvl2pPr>
            <a:lvl3pPr marL="1371600" lvl="2" indent="-330200" algn="l">
              <a:lnSpc>
                <a:spcPct val="90000"/>
              </a:lnSpc>
              <a:spcBef>
                <a:spcPts val="1000"/>
              </a:spcBef>
              <a:spcAft>
                <a:spcPts val="0"/>
              </a:spcAft>
              <a:buClr>
                <a:srgbClr val="FF7800"/>
              </a:buClr>
              <a:buSzPts val="1600"/>
              <a:buFont typeface="Calibri"/>
              <a:buChar char="•"/>
              <a:defRPr sz="1600" b="1">
                <a:solidFill>
                  <a:srgbClr val="FF7800"/>
                </a:solidFill>
              </a:defRPr>
            </a:lvl3pPr>
            <a:lvl4pPr marL="1828800" lvl="3" indent="-330200" algn="l">
              <a:lnSpc>
                <a:spcPct val="90000"/>
              </a:lnSpc>
              <a:spcBef>
                <a:spcPts val="1000"/>
              </a:spcBef>
              <a:spcAft>
                <a:spcPts val="0"/>
              </a:spcAft>
              <a:buClr>
                <a:srgbClr val="FF7800"/>
              </a:buClr>
              <a:buSzPts val="1600"/>
              <a:buFont typeface="Calibri"/>
              <a:buChar char="•"/>
              <a:defRPr sz="1600" b="1">
                <a:solidFill>
                  <a:srgbClr val="FF7800"/>
                </a:solidFill>
              </a:defRPr>
            </a:lvl4pPr>
            <a:lvl5pPr marL="2286000" lvl="4" indent="-330200" algn="l">
              <a:lnSpc>
                <a:spcPct val="90000"/>
              </a:lnSpc>
              <a:spcBef>
                <a:spcPts val="1000"/>
              </a:spcBef>
              <a:spcAft>
                <a:spcPts val="0"/>
              </a:spcAft>
              <a:buClr>
                <a:srgbClr val="FF7800"/>
              </a:buClr>
              <a:buSzPts val="1600"/>
              <a:buFont typeface="Calibri"/>
              <a:buChar char="•"/>
              <a:defRPr sz="1600" b="1">
                <a:solidFill>
                  <a:srgbClr val="FF7800"/>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7_SLIDE CONTENU  PARTIE 2">
  <p:cSld name="7_SLIDE CONTENU  PARTIE 2">
    <p:spTree>
      <p:nvGrpSpPr>
        <p:cNvPr id="1" name="Shape 479"/>
        <p:cNvGrpSpPr/>
        <p:nvPr/>
      </p:nvGrpSpPr>
      <p:grpSpPr>
        <a:xfrm>
          <a:off x="0" y="0"/>
          <a:ext cx="0" cy="0"/>
          <a:chOff x="0" y="0"/>
          <a:chExt cx="0" cy="0"/>
        </a:xfrm>
      </p:grpSpPr>
      <p:pic>
        <p:nvPicPr>
          <p:cNvPr id="480" name="Google Shape;480;p70"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481" name="Google Shape;481;p70"/>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482" name="Google Shape;482;p70"/>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483" name="Google Shape;483;p70"/>
          <p:cNvSpPr/>
          <p:nvPr/>
        </p:nvSpPr>
        <p:spPr>
          <a:xfrm>
            <a:off x="536786" y="1461023"/>
            <a:ext cx="11118426" cy="5146334"/>
          </a:xfrm>
          <a:prstGeom prst="rect">
            <a:avLst/>
          </a:prstGeom>
          <a:solidFill>
            <a:srgbClr val="FFFFFF"/>
          </a:solidFill>
          <a:ln w="9525" cap="flat" cmpd="sng">
            <a:solidFill>
              <a:srgbClr val="F9CCAD"/>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4" name="Google Shape;484;p70"/>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85" name="Google Shape;485;p70"/>
          <p:cNvGrpSpPr/>
          <p:nvPr/>
        </p:nvGrpSpPr>
        <p:grpSpPr>
          <a:xfrm>
            <a:off x="-1" y="5060159"/>
            <a:ext cx="536789" cy="1080006"/>
            <a:chOff x="0" y="-1"/>
            <a:chExt cx="536787" cy="1080004"/>
          </a:xfrm>
        </p:grpSpPr>
        <p:sp>
          <p:nvSpPr>
            <p:cNvPr id="486" name="Google Shape;486;p70"/>
            <p:cNvSpPr/>
            <p:nvPr/>
          </p:nvSpPr>
          <p:spPr>
            <a:xfrm rot="-5400000">
              <a:off x="-271609" y="271608"/>
              <a:ext cx="1080004" cy="536787"/>
            </a:xfrm>
            <a:prstGeom prst="rect">
              <a:avLst/>
            </a:prstGeom>
            <a:solidFill>
              <a:srgbClr val="FF7800"/>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487" name="Google Shape;487;p70"/>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2</a:t>
              </a:r>
              <a:endParaRPr/>
            </a:p>
          </p:txBody>
        </p:sp>
      </p:grpSp>
      <p:pic>
        <p:nvPicPr>
          <p:cNvPr id="488" name="Google Shape;488;p70"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489" name="Google Shape;489;p70"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490" name="Google Shape;490;p70"/>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7800"/>
              </a:buClr>
              <a:buSzPts val="2000"/>
              <a:buFont typeface="Calibri"/>
              <a:buNone/>
              <a:defRPr sz="2000" b="1">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91" name="Google Shape;491;p70"/>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7800"/>
              </a:buClr>
              <a:buSzPts val="1600"/>
              <a:buFont typeface="Calibri"/>
              <a:buNone/>
              <a:defRPr sz="1600" b="1">
                <a:solidFill>
                  <a:srgbClr val="FF7800"/>
                </a:solidFill>
              </a:defRPr>
            </a:lvl1pPr>
            <a:lvl2pPr marL="914400" lvl="1" indent="-330200" algn="l">
              <a:lnSpc>
                <a:spcPct val="90000"/>
              </a:lnSpc>
              <a:spcBef>
                <a:spcPts val="1000"/>
              </a:spcBef>
              <a:spcAft>
                <a:spcPts val="0"/>
              </a:spcAft>
              <a:buClr>
                <a:srgbClr val="FF7800"/>
              </a:buClr>
              <a:buSzPts val="1600"/>
              <a:buFont typeface="Calibri"/>
              <a:buChar char="•"/>
              <a:defRPr sz="1600" b="1">
                <a:solidFill>
                  <a:srgbClr val="FF7800"/>
                </a:solidFill>
              </a:defRPr>
            </a:lvl2pPr>
            <a:lvl3pPr marL="1371600" lvl="2" indent="-330200" algn="l">
              <a:lnSpc>
                <a:spcPct val="90000"/>
              </a:lnSpc>
              <a:spcBef>
                <a:spcPts val="1000"/>
              </a:spcBef>
              <a:spcAft>
                <a:spcPts val="0"/>
              </a:spcAft>
              <a:buClr>
                <a:srgbClr val="FF7800"/>
              </a:buClr>
              <a:buSzPts val="1600"/>
              <a:buFont typeface="Calibri"/>
              <a:buChar char="•"/>
              <a:defRPr sz="1600" b="1">
                <a:solidFill>
                  <a:srgbClr val="FF7800"/>
                </a:solidFill>
              </a:defRPr>
            </a:lvl3pPr>
            <a:lvl4pPr marL="1828800" lvl="3" indent="-330200" algn="l">
              <a:lnSpc>
                <a:spcPct val="90000"/>
              </a:lnSpc>
              <a:spcBef>
                <a:spcPts val="1000"/>
              </a:spcBef>
              <a:spcAft>
                <a:spcPts val="0"/>
              </a:spcAft>
              <a:buClr>
                <a:srgbClr val="FF7800"/>
              </a:buClr>
              <a:buSzPts val="1600"/>
              <a:buFont typeface="Calibri"/>
              <a:buChar char="•"/>
              <a:defRPr sz="1600" b="1">
                <a:solidFill>
                  <a:srgbClr val="FF7800"/>
                </a:solidFill>
              </a:defRPr>
            </a:lvl4pPr>
            <a:lvl5pPr marL="2286000" lvl="4" indent="-330200" algn="l">
              <a:lnSpc>
                <a:spcPct val="90000"/>
              </a:lnSpc>
              <a:spcBef>
                <a:spcPts val="1000"/>
              </a:spcBef>
              <a:spcAft>
                <a:spcPts val="0"/>
              </a:spcAft>
              <a:buClr>
                <a:srgbClr val="FF7800"/>
              </a:buClr>
              <a:buSzPts val="1600"/>
              <a:buFont typeface="Calibri"/>
              <a:buChar char="•"/>
              <a:defRPr sz="1600" b="1">
                <a:solidFill>
                  <a:srgbClr val="FF7800"/>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6_SLIDE CONTENU  PARTIE 2">
  <p:cSld name="6_SLIDE CONTENU  PARTIE 2">
    <p:spTree>
      <p:nvGrpSpPr>
        <p:cNvPr id="1" name="Shape 492"/>
        <p:cNvGrpSpPr/>
        <p:nvPr/>
      </p:nvGrpSpPr>
      <p:grpSpPr>
        <a:xfrm>
          <a:off x="0" y="0"/>
          <a:ext cx="0" cy="0"/>
          <a:chOff x="0" y="0"/>
          <a:chExt cx="0" cy="0"/>
        </a:xfrm>
      </p:grpSpPr>
      <p:pic>
        <p:nvPicPr>
          <p:cNvPr id="493" name="Google Shape;493;p71"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494" name="Google Shape;494;p71"/>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495" name="Google Shape;495;p71"/>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496" name="Google Shape;496;p71"/>
          <p:cNvSpPr/>
          <p:nvPr/>
        </p:nvSpPr>
        <p:spPr>
          <a:xfrm>
            <a:off x="536786" y="1461023"/>
            <a:ext cx="11118426" cy="5146334"/>
          </a:xfrm>
          <a:prstGeom prst="rect">
            <a:avLst/>
          </a:prstGeom>
          <a:solidFill>
            <a:srgbClr val="FFFFFF"/>
          </a:solidFill>
          <a:ln w="9525" cap="flat" cmpd="sng">
            <a:solidFill>
              <a:srgbClr val="F9CCAD"/>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7" name="Google Shape;497;p71"/>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498" name="Google Shape;498;p71"/>
          <p:cNvGrpSpPr/>
          <p:nvPr/>
        </p:nvGrpSpPr>
        <p:grpSpPr>
          <a:xfrm>
            <a:off x="-1" y="5060159"/>
            <a:ext cx="536789" cy="1080006"/>
            <a:chOff x="0" y="-1"/>
            <a:chExt cx="536787" cy="1080004"/>
          </a:xfrm>
        </p:grpSpPr>
        <p:sp>
          <p:nvSpPr>
            <p:cNvPr id="499" name="Google Shape;499;p71"/>
            <p:cNvSpPr/>
            <p:nvPr/>
          </p:nvSpPr>
          <p:spPr>
            <a:xfrm rot="-5400000">
              <a:off x="-271609" y="271608"/>
              <a:ext cx="1080004" cy="536787"/>
            </a:xfrm>
            <a:prstGeom prst="rect">
              <a:avLst/>
            </a:prstGeom>
            <a:solidFill>
              <a:srgbClr val="FF7800"/>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500" name="Google Shape;500;p71"/>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2</a:t>
              </a:r>
              <a:endParaRPr/>
            </a:p>
          </p:txBody>
        </p:sp>
      </p:grpSp>
      <p:pic>
        <p:nvPicPr>
          <p:cNvPr id="501" name="Google Shape;501;p71"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502" name="Google Shape;502;p71"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503" name="Google Shape;503;p71"/>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7800"/>
              </a:buClr>
              <a:buSzPts val="2000"/>
              <a:buFont typeface="Calibri"/>
              <a:buNone/>
              <a:defRPr sz="2000" b="1">
                <a:solidFill>
                  <a:srgbClr val="FF7800"/>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04" name="Google Shape;504;p71"/>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7800"/>
              </a:buClr>
              <a:buSzPts val="1600"/>
              <a:buFont typeface="Calibri"/>
              <a:buNone/>
              <a:defRPr sz="1600" b="1">
                <a:solidFill>
                  <a:srgbClr val="FF7800"/>
                </a:solidFill>
              </a:defRPr>
            </a:lvl1pPr>
            <a:lvl2pPr marL="914400" lvl="1" indent="-330200" algn="l">
              <a:lnSpc>
                <a:spcPct val="90000"/>
              </a:lnSpc>
              <a:spcBef>
                <a:spcPts val="1000"/>
              </a:spcBef>
              <a:spcAft>
                <a:spcPts val="0"/>
              </a:spcAft>
              <a:buClr>
                <a:srgbClr val="FF7800"/>
              </a:buClr>
              <a:buSzPts val="1600"/>
              <a:buFont typeface="Calibri"/>
              <a:buChar char="•"/>
              <a:defRPr sz="1600" b="1">
                <a:solidFill>
                  <a:srgbClr val="FF7800"/>
                </a:solidFill>
              </a:defRPr>
            </a:lvl2pPr>
            <a:lvl3pPr marL="1371600" lvl="2" indent="-330200" algn="l">
              <a:lnSpc>
                <a:spcPct val="90000"/>
              </a:lnSpc>
              <a:spcBef>
                <a:spcPts val="1000"/>
              </a:spcBef>
              <a:spcAft>
                <a:spcPts val="0"/>
              </a:spcAft>
              <a:buClr>
                <a:srgbClr val="FF7800"/>
              </a:buClr>
              <a:buSzPts val="1600"/>
              <a:buFont typeface="Calibri"/>
              <a:buChar char="•"/>
              <a:defRPr sz="1600" b="1">
                <a:solidFill>
                  <a:srgbClr val="FF7800"/>
                </a:solidFill>
              </a:defRPr>
            </a:lvl3pPr>
            <a:lvl4pPr marL="1828800" lvl="3" indent="-330200" algn="l">
              <a:lnSpc>
                <a:spcPct val="90000"/>
              </a:lnSpc>
              <a:spcBef>
                <a:spcPts val="1000"/>
              </a:spcBef>
              <a:spcAft>
                <a:spcPts val="0"/>
              </a:spcAft>
              <a:buClr>
                <a:srgbClr val="FF7800"/>
              </a:buClr>
              <a:buSzPts val="1600"/>
              <a:buFont typeface="Calibri"/>
              <a:buChar char="•"/>
              <a:defRPr sz="1600" b="1">
                <a:solidFill>
                  <a:srgbClr val="FF7800"/>
                </a:solidFill>
              </a:defRPr>
            </a:lvl4pPr>
            <a:lvl5pPr marL="2286000" lvl="4" indent="-330200" algn="l">
              <a:lnSpc>
                <a:spcPct val="90000"/>
              </a:lnSpc>
              <a:spcBef>
                <a:spcPts val="1000"/>
              </a:spcBef>
              <a:spcAft>
                <a:spcPts val="0"/>
              </a:spcAft>
              <a:buClr>
                <a:srgbClr val="FF7800"/>
              </a:buClr>
              <a:buSzPts val="1600"/>
              <a:buFont typeface="Calibri"/>
              <a:buChar char="•"/>
              <a:defRPr sz="1600" b="1">
                <a:solidFill>
                  <a:srgbClr val="FF7800"/>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1_SLIDE CONTENU PARTIE 3">
  <p:cSld name="1_SLIDE CONTENU PARTIE 3">
    <p:spTree>
      <p:nvGrpSpPr>
        <p:cNvPr id="1" name="Shape 505"/>
        <p:cNvGrpSpPr/>
        <p:nvPr/>
      </p:nvGrpSpPr>
      <p:grpSpPr>
        <a:xfrm>
          <a:off x="0" y="0"/>
          <a:ext cx="0" cy="0"/>
          <a:chOff x="0" y="0"/>
          <a:chExt cx="0" cy="0"/>
        </a:xfrm>
      </p:grpSpPr>
      <p:pic>
        <p:nvPicPr>
          <p:cNvPr id="506" name="Google Shape;506;p72" descr="Image 20"/>
          <p:cNvPicPr preferRelativeResize="0"/>
          <p:nvPr/>
        </p:nvPicPr>
        <p:blipFill rotWithShape="1">
          <a:blip r:embed="rId2">
            <a:alphaModFix/>
          </a:blip>
          <a:srcRect/>
          <a:stretch/>
        </p:blipFill>
        <p:spPr>
          <a:xfrm>
            <a:off x="-246" y="0"/>
            <a:ext cx="12187068" cy="6858000"/>
          </a:xfrm>
          <a:prstGeom prst="rect">
            <a:avLst/>
          </a:prstGeom>
          <a:noFill/>
          <a:ln>
            <a:noFill/>
          </a:ln>
        </p:spPr>
      </p:pic>
      <p:sp>
        <p:nvSpPr>
          <p:cNvPr id="507" name="Google Shape;507;p72"/>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508" name="Google Shape;508;p72"/>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509" name="Google Shape;509;p72"/>
          <p:cNvSpPr/>
          <p:nvPr/>
        </p:nvSpPr>
        <p:spPr>
          <a:xfrm>
            <a:off x="536786" y="1465445"/>
            <a:ext cx="11118426" cy="5146334"/>
          </a:xfrm>
          <a:prstGeom prst="rect">
            <a:avLst/>
          </a:prstGeom>
          <a:solidFill>
            <a:srgbClr val="FFFFFF"/>
          </a:solidFill>
          <a:ln w="9525" cap="flat" cmpd="sng">
            <a:solidFill>
              <a:srgbClr val="9EC3E7"/>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59A1"/>
              </a:buClr>
              <a:buSzPts val="1800"/>
              <a:buFont typeface="Calibri"/>
              <a:buNone/>
            </a:pPr>
            <a:endParaRPr sz="1800" b="0" i="0" u="none" strike="noStrike" cap="none">
              <a:solidFill>
                <a:srgbClr val="0059A1"/>
              </a:solidFill>
              <a:latin typeface="Calibri"/>
              <a:ea typeface="Calibri"/>
              <a:cs typeface="Calibri"/>
              <a:sym typeface="Calibri"/>
            </a:endParaRPr>
          </a:p>
        </p:txBody>
      </p:sp>
      <p:sp>
        <p:nvSpPr>
          <p:cNvPr id="510" name="Google Shape;510;p72"/>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11" name="Google Shape;511;p72"/>
          <p:cNvGrpSpPr/>
          <p:nvPr/>
        </p:nvGrpSpPr>
        <p:grpSpPr>
          <a:xfrm>
            <a:off x="-1" y="5060159"/>
            <a:ext cx="536789" cy="1080006"/>
            <a:chOff x="0" y="-1"/>
            <a:chExt cx="536787" cy="1080004"/>
          </a:xfrm>
        </p:grpSpPr>
        <p:sp>
          <p:nvSpPr>
            <p:cNvPr id="512" name="Google Shape;512;p72"/>
            <p:cNvSpPr/>
            <p:nvPr/>
          </p:nvSpPr>
          <p:spPr>
            <a:xfrm rot="-5400000">
              <a:off x="-271609" y="271608"/>
              <a:ext cx="1080004" cy="536787"/>
            </a:xfrm>
            <a:prstGeom prst="rect">
              <a:avLst/>
            </a:prstGeom>
            <a:solidFill>
              <a:srgbClr val="0059A1"/>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513" name="Google Shape;513;p72"/>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3</a:t>
              </a:r>
              <a:endParaRPr/>
            </a:p>
          </p:txBody>
        </p:sp>
      </p:grpSp>
      <p:pic>
        <p:nvPicPr>
          <p:cNvPr id="514" name="Google Shape;514;p72"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515" name="Google Shape;515;p72" descr="Image 33"/>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516" name="Google Shape;516;p72"/>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59A1"/>
              </a:buClr>
              <a:buSzPts val="2000"/>
              <a:buFont typeface="Calibri"/>
              <a:buNone/>
              <a:defRPr sz="2000" b="1">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17" name="Google Shape;517;p72"/>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59A1"/>
              </a:buClr>
              <a:buSzPts val="1600"/>
              <a:buFont typeface="Calibri"/>
              <a:buNone/>
              <a:defRPr sz="1600" b="1">
                <a:solidFill>
                  <a:srgbClr val="0059A1"/>
                </a:solidFill>
              </a:defRPr>
            </a:lvl1pPr>
            <a:lvl2pPr marL="914400" lvl="1" indent="-330200" algn="l">
              <a:lnSpc>
                <a:spcPct val="90000"/>
              </a:lnSpc>
              <a:spcBef>
                <a:spcPts val="1000"/>
              </a:spcBef>
              <a:spcAft>
                <a:spcPts val="0"/>
              </a:spcAft>
              <a:buClr>
                <a:srgbClr val="0059A1"/>
              </a:buClr>
              <a:buSzPts val="1600"/>
              <a:buFont typeface="Calibri"/>
              <a:buChar char="•"/>
              <a:defRPr sz="1600" b="1">
                <a:solidFill>
                  <a:srgbClr val="0059A1"/>
                </a:solidFill>
              </a:defRPr>
            </a:lvl2pPr>
            <a:lvl3pPr marL="1371600" lvl="2" indent="-330200" algn="l">
              <a:lnSpc>
                <a:spcPct val="90000"/>
              </a:lnSpc>
              <a:spcBef>
                <a:spcPts val="1000"/>
              </a:spcBef>
              <a:spcAft>
                <a:spcPts val="0"/>
              </a:spcAft>
              <a:buClr>
                <a:srgbClr val="0059A1"/>
              </a:buClr>
              <a:buSzPts val="1600"/>
              <a:buFont typeface="Calibri"/>
              <a:buChar char="•"/>
              <a:defRPr sz="1600" b="1">
                <a:solidFill>
                  <a:srgbClr val="0059A1"/>
                </a:solidFill>
              </a:defRPr>
            </a:lvl3pPr>
            <a:lvl4pPr marL="1828800" lvl="3" indent="-330200" algn="l">
              <a:lnSpc>
                <a:spcPct val="90000"/>
              </a:lnSpc>
              <a:spcBef>
                <a:spcPts val="1000"/>
              </a:spcBef>
              <a:spcAft>
                <a:spcPts val="0"/>
              </a:spcAft>
              <a:buClr>
                <a:srgbClr val="0059A1"/>
              </a:buClr>
              <a:buSzPts val="1600"/>
              <a:buFont typeface="Calibri"/>
              <a:buChar char="•"/>
              <a:defRPr sz="1600" b="1">
                <a:solidFill>
                  <a:srgbClr val="0059A1"/>
                </a:solidFill>
              </a:defRPr>
            </a:lvl4pPr>
            <a:lvl5pPr marL="2286000" lvl="4" indent="-330200" algn="l">
              <a:lnSpc>
                <a:spcPct val="90000"/>
              </a:lnSpc>
              <a:spcBef>
                <a:spcPts val="1000"/>
              </a:spcBef>
              <a:spcAft>
                <a:spcPts val="0"/>
              </a:spcAft>
              <a:buClr>
                <a:srgbClr val="0059A1"/>
              </a:buClr>
              <a:buSzPts val="1600"/>
              <a:buFont typeface="Calibri"/>
              <a:buChar char="•"/>
              <a:defRPr sz="1600" b="1">
                <a:solidFill>
                  <a:srgbClr val="0059A1"/>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2_SLIDE CONTENU PARTIE 3">
  <p:cSld name="2_SLIDE CONTENU PARTIE 3">
    <p:spTree>
      <p:nvGrpSpPr>
        <p:cNvPr id="1" name="Shape 518"/>
        <p:cNvGrpSpPr/>
        <p:nvPr/>
      </p:nvGrpSpPr>
      <p:grpSpPr>
        <a:xfrm>
          <a:off x="0" y="0"/>
          <a:ext cx="0" cy="0"/>
          <a:chOff x="0" y="0"/>
          <a:chExt cx="0" cy="0"/>
        </a:xfrm>
      </p:grpSpPr>
      <p:pic>
        <p:nvPicPr>
          <p:cNvPr id="519" name="Google Shape;519;p73" descr="Image 20"/>
          <p:cNvPicPr preferRelativeResize="0"/>
          <p:nvPr/>
        </p:nvPicPr>
        <p:blipFill rotWithShape="1">
          <a:blip r:embed="rId2">
            <a:alphaModFix/>
          </a:blip>
          <a:srcRect/>
          <a:stretch/>
        </p:blipFill>
        <p:spPr>
          <a:xfrm>
            <a:off x="-246" y="0"/>
            <a:ext cx="12187068" cy="6858000"/>
          </a:xfrm>
          <a:prstGeom prst="rect">
            <a:avLst/>
          </a:prstGeom>
          <a:noFill/>
          <a:ln>
            <a:noFill/>
          </a:ln>
        </p:spPr>
      </p:pic>
      <p:sp>
        <p:nvSpPr>
          <p:cNvPr id="520" name="Google Shape;520;p73"/>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521" name="Google Shape;521;p73"/>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522" name="Google Shape;522;p73"/>
          <p:cNvSpPr/>
          <p:nvPr/>
        </p:nvSpPr>
        <p:spPr>
          <a:xfrm>
            <a:off x="536786" y="1465445"/>
            <a:ext cx="11118426" cy="5146334"/>
          </a:xfrm>
          <a:prstGeom prst="rect">
            <a:avLst/>
          </a:prstGeom>
          <a:solidFill>
            <a:srgbClr val="FFFFFF"/>
          </a:solidFill>
          <a:ln w="9525" cap="flat" cmpd="sng">
            <a:solidFill>
              <a:srgbClr val="9EC3E7"/>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73"/>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24" name="Google Shape;524;p73"/>
          <p:cNvGrpSpPr/>
          <p:nvPr/>
        </p:nvGrpSpPr>
        <p:grpSpPr>
          <a:xfrm>
            <a:off x="-1" y="5060159"/>
            <a:ext cx="536789" cy="1080006"/>
            <a:chOff x="0" y="-1"/>
            <a:chExt cx="536787" cy="1080004"/>
          </a:xfrm>
        </p:grpSpPr>
        <p:sp>
          <p:nvSpPr>
            <p:cNvPr id="525" name="Google Shape;525;p73"/>
            <p:cNvSpPr/>
            <p:nvPr/>
          </p:nvSpPr>
          <p:spPr>
            <a:xfrm rot="-5400000">
              <a:off x="-271609" y="271608"/>
              <a:ext cx="1080004" cy="536787"/>
            </a:xfrm>
            <a:prstGeom prst="rect">
              <a:avLst/>
            </a:prstGeom>
            <a:solidFill>
              <a:srgbClr val="0059A1"/>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526" name="Google Shape;526;p73"/>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3</a:t>
              </a:r>
              <a:endParaRPr/>
            </a:p>
          </p:txBody>
        </p:sp>
      </p:grpSp>
      <p:pic>
        <p:nvPicPr>
          <p:cNvPr id="527" name="Google Shape;527;p73"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528" name="Google Shape;528;p73" descr="Image 33"/>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529" name="Google Shape;529;p73"/>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59A1"/>
              </a:buClr>
              <a:buSzPts val="2000"/>
              <a:buFont typeface="Calibri"/>
              <a:buNone/>
              <a:defRPr sz="2000" b="1">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30" name="Google Shape;530;p73"/>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59A1"/>
              </a:buClr>
              <a:buSzPts val="1600"/>
              <a:buFont typeface="Calibri"/>
              <a:buNone/>
              <a:defRPr sz="1600" b="1">
                <a:solidFill>
                  <a:srgbClr val="0059A1"/>
                </a:solidFill>
              </a:defRPr>
            </a:lvl1pPr>
            <a:lvl2pPr marL="914400" lvl="1" indent="-330200" algn="l">
              <a:lnSpc>
                <a:spcPct val="90000"/>
              </a:lnSpc>
              <a:spcBef>
                <a:spcPts val="1000"/>
              </a:spcBef>
              <a:spcAft>
                <a:spcPts val="0"/>
              </a:spcAft>
              <a:buClr>
                <a:srgbClr val="0059A1"/>
              </a:buClr>
              <a:buSzPts val="1600"/>
              <a:buFont typeface="Calibri"/>
              <a:buChar char="•"/>
              <a:defRPr sz="1600" b="1">
                <a:solidFill>
                  <a:srgbClr val="0059A1"/>
                </a:solidFill>
              </a:defRPr>
            </a:lvl2pPr>
            <a:lvl3pPr marL="1371600" lvl="2" indent="-330200" algn="l">
              <a:lnSpc>
                <a:spcPct val="90000"/>
              </a:lnSpc>
              <a:spcBef>
                <a:spcPts val="1000"/>
              </a:spcBef>
              <a:spcAft>
                <a:spcPts val="0"/>
              </a:spcAft>
              <a:buClr>
                <a:srgbClr val="0059A1"/>
              </a:buClr>
              <a:buSzPts val="1600"/>
              <a:buFont typeface="Calibri"/>
              <a:buChar char="•"/>
              <a:defRPr sz="1600" b="1">
                <a:solidFill>
                  <a:srgbClr val="0059A1"/>
                </a:solidFill>
              </a:defRPr>
            </a:lvl3pPr>
            <a:lvl4pPr marL="1828800" lvl="3" indent="-330200" algn="l">
              <a:lnSpc>
                <a:spcPct val="90000"/>
              </a:lnSpc>
              <a:spcBef>
                <a:spcPts val="1000"/>
              </a:spcBef>
              <a:spcAft>
                <a:spcPts val="0"/>
              </a:spcAft>
              <a:buClr>
                <a:srgbClr val="0059A1"/>
              </a:buClr>
              <a:buSzPts val="1600"/>
              <a:buFont typeface="Calibri"/>
              <a:buChar char="•"/>
              <a:defRPr sz="1600" b="1">
                <a:solidFill>
                  <a:srgbClr val="0059A1"/>
                </a:solidFill>
              </a:defRPr>
            </a:lvl4pPr>
            <a:lvl5pPr marL="2286000" lvl="4" indent="-330200" algn="l">
              <a:lnSpc>
                <a:spcPct val="90000"/>
              </a:lnSpc>
              <a:spcBef>
                <a:spcPts val="1000"/>
              </a:spcBef>
              <a:spcAft>
                <a:spcPts val="0"/>
              </a:spcAft>
              <a:buClr>
                <a:srgbClr val="0059A1"/>
              </a:buClr>
              <a:buSzPts val="1600"/>
              <a:buFont typeface="Calibri"/>
              <a:buChar char="•"/>
              <a:defRPr sz="1600" b="1">
                <a:solidFill>
                  <a:srgbClr val="0059A1"/>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SLIDE PARTIE">
  <p:cSld name="1_SLIDE PARTIE">
    <p:spTree>
      <p:nvGrpSpPr>
        <p:cNvPr id="1" name="Shape 92"/>
        <p:cNvGrpSpPr/>
        <p:nvPr/>
      </p:nvGrpSpPr>
      <p:grpSpPr>
        <a:xfrm>
          <a:off x="0" y="0"/>
          <a:ext cx="0" cy="0"/>
          <a:chOff x="0" y="0"/>
          <a:chExt cx="0" cy="0"/>
        </a:xfrm>
      </p:grpSpPr>
      <p:pic>
        <p:nvPicPr>
          <p:cNvPr id="93" name="Google Shape;93;p38" descr="Image 13"/>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94" name="Google Shape;94;p38"/>
          <p:cNvSpPr/>
          <p:nvPr/>
        </p:nvSpPr>
        <p:spPr>
          <a:xfrm>
            <a:off x="8010000" y="6132986"/>
            <a:ext cx="2160001"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00784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 name="Google Shape;95;p38"/>
          <p:cNvSpPr txBox="1">
            <a:spLocks noGrp="1"/>
          </p:cNvSpPr>
          <p:nvPr>
            <p:ph type="body" idx="1"/>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7842"/>
              </a:buClr>
              <a:buSzPts val="2400"/>
              <a:buFont typeface="Calibri"/>
              <a:buNone/>
              <a:defRPr sz="2400" b="1">
                <a:solidFill>
                  <a:srgbClr val="007842"/>
                </a:solidFill>
              </a:defRPr>
            </a:lvl1pPr>
            <a:lvl2pPr marL="914400" lvl="1" indent="-381000" algn="ctr">
              <a:lnSpc>
                <a:spcPct val="100000"/>
              </a:lnSpc>
              <a:spcBef>
                <a:spcPts val="0"/>
              </a:spcBef>
              <a:spcAft>
                <a:spcPts val="0"/>
              </a:spcAft>
              <a:buClr>
                <a:srgbClr val="007842"/>
              </a:buClr>
              <a:buSzPts val="2400"/>
              <a:buFont typeface="Calibri"/>
              <a:buChar char="•"/>
              <a:defRPr sz="2400" b="1">
                <a:solidFill>
                  <a:srgbClr val="007842"/>
                </a:solidFill>
              </a:defRPr>
            </a:lvl2pPr>
            <a:lvl3pPr marL="1371600" lvl="2" indent="-381000" algn="ctr">
              <a:lnSpc>
                <a:spcPct val="100000"/>
              </a:lnSpc>
              <a:spcBef>
                <a:spcPts val="0"/>
              </a:spcBef>
              <a:spcAft>
                <a:spcPts val="0"/>
              </a:spcAft>
              <a:buClr>
                <a:srgbClr val="007842"/>
              </a:buClr>
              <a:buSzPts val="2400"/>
              <a:buFont typeface="Calibri"/>
              <a:buChar char="•"/>
              <a:defRPr sz="2400" b="1">
                <a:solidFill>
                  <a:srgbClr val="007842"/>
                </a:solidFill>
              </a:defRPr>
            </a:lvl3pPr>
            <a:lvl4pPr marL="1828800" lvl="3" indent="-381000" algn="ctr">
              <a:lnSpc>
                <a:spcPct val="100000"/>
              </a:lnSpc>
              <a:spcBef>
                <a:spcPts val="0"/>
              </a:spcBef>
              <a:spcAft>
                <a:spcPts val="0"/>
              </a:spcAft>
              <a:buClr>
                <a:srgbClr val="007842"/>
              </a:buClr>
              <a:buSzPts val="2400"/>
              <a:buFont typeface="Calibri"/>
              <a:buChar char="•"/>
              <a:defRPr sz="2400" b="1">
                <a:solidFill>
                  <a:srgbClr val="007842"/>
                </a:solidFill>
              </a:defRPr>
            </a:lvl4pPr>
            <a:lvl5pPr marL="2286000" lvl="4" indent="-381000" algn="ctr">
              <a:lnSpc>
                <a:spcPct val="100000"/>
              </a:lnSpc>
              <a:spcBef>
                <a:spcPts val="0"/>
              </a:spcBef>
              <a:spcAft>
                <a:spcPts val="0"/>
              </a:spcAft>
              <a:buClr>
                <a:srgbClr val="007842"/>
              </a:buClr>
              <a:buSzPts val="2400"/>
              <a:buFont typeface="Calibri"/>
              <a:buChar char="•"/>
              <a:defRPr sz="2400" b="1">
                <a:solidFill>
                  <a:srgbClr val="007842"/>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6" name="Google Shape;96;p38"/>
          <p:cNvSpPr txBox="1"/>
          <p:nvPr/>
        </p:nvSpPr>
        <p:spPr>
          <a:xfrm>
            <a:off x="6345720" y="2339999"/>
            <a:ext cx="5488560"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7842"/>
              </a:buClr>
              <a:buSzPts val="1800"/>
              <a:buFont typeface="Calibri"/>
              <a:buNone/>
            </a:pPr>
            <a:r>
              <a:rPr lang="en-US" sz="1800" b="1" i="0" u="none" strike="noStrike" cap="none">
                <a:solidFill>
                  <a:srgbClr val="007842"/>
                </a:solidFill>
                <a:latin typeface="Calibri"/>
                <a:ea typeface="Calibri"/>
                <a:cs typeface="Calibri"/>
                <a:sym typeface="Calibri"/>
              </a:rPr>
              <a:t>Dans ce module, vous allez :</a:t>
            </a:r>
            <a:endParaRPr/>
          </a:p>
        </p:txBody>
      </p:sp>
      <p:sp>
        <p:nvSpPr>
          <p:cNvPr id="97" name="Google Shape;97;p38"/>
          <p:cNvSpPr txBox="1">
            <a:spLocks noGrp="1"/>
          </p:cNvSpPr>
          <p:nvPr>
            <p:ph type="body" idx="2"/>
          </p:nvPr>
        </p:nvSpPr>
        <p:spPr>
          <a:xfrm>
            <a:off x="6299999" y="2879999"/>
            <a:ext cx="5580002" cy="144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565656"/>
              </a:buClr>
              <a:buSzPts val="1600"/>
              <a:buChar char="•"/>
              <a:defRPr sz="1600">
                <a:solidFill>
                  <a:srgbClr val="565656"/>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8" name="Google Shape;98;p38"/>
          <p:cNvSpPr txBox="1">
            <a:spLocks noGrp="1"/>
          </p:cNvSpPr>
          <p:nvPr>
            <p:ph type="body" idx="3"/>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99" name="Google Shape;99;p38" descr="Image 24"/>
          <p:cNvPicPr preferRelativeResize="0"/>
          <p:nvPr/>
        </p:nvPicPr>
        <p:blipFill rotWithShape="1">
          <a:blip r:embed="rId3">
            <a:alphaModFix/>
          </a:blip>
          <a:srcRect/>
          <a:stretch/>
        </p:blipFill>
        <p:spPr>
          <a:xfrm>
            <a:off x="8186397" y="6268946"/>
            <a:ext cx="401661" cy="396001"/>
          </a:xfrm>
          <a:prstGeom prst="rect">
            <a:avLst/>
          </a:prstGeom>
          <a:noFill/>
          <a:ln>
            <a:noFill/>
          </a:ln>
        </p:spPr>
      </p:pic>
      <p:pic>
        <p:nvPicPr>
          <p:cNvPr id="100" name="Google Shape;100;p38" descr="Picture 6"/>
          <p:cNvPicPr preferRelativeResize="0"/>
          <p:nvPr/>
        </p:nvPicPr>
        <p:blipFill rotWithShape="1">
          <a:blip r:embed="rId4">
            <a:alphaModFix/>
          </a:blip>
          <a:srcRect/>
          <a:stretch/>
        </p:blipFill>
        <p:spPr>
          <a:xfrm>
            <a:off x="438444" y="195752"/>
            <a:ext cx="1027198" cy="1014822"/>
          </a:xfrm>
          <a:prstGeom prst="rect">
            <a:avLst/>
          </a:prstGeom>
          <a:noFill/>
          <a:ln>
            <a:noFill/>
          </a:ln>
        </p:spPr>
      </p:pic>
      <p:pic>
        <p:nvPicPr>
          <p:cNvPr id="101" name="Google Shape;101;p38" descr="Image 26"/>
          <p:cNvPicPr preferRelativeResize="0"/>
          <p:nvPr/>
        </p:nvPicPr>
        <p:blipFill rotWithShape="1">
          <a:blip r:embed="rId5">
            <a:alphaModFix/>
          </a:blip>
          <a:srcRect/>
          <a:stretch/>
        </p:blipFill>
        <p:spPr>
          <a:xfrm>
            <a:off x="1680261" y="380582"/>
            <a:ext cx="2002222" cy="645161"/>
          </a:xfrm>
          <a:prstGeom prst="rect">
            <a:avLst/>
          </a:prstGeom>
          <a:noFill/>
          <a:ln>
            <a:noFill/>
          </a:ln>
        </p:spPr>
      </p:pic>
      <p:pic>
        <p:nvPicPr>
          <p:cNvPr id="102" name="Google Shape;102;p38" descr="Image 27"/>
          <p:cNvPicPr preferRelativeResize="0"/>
          <p:nvPr/>
        </p:nvPicPr>
        <p:blipFill rotWithShape="1">
          <a:blip r:embed="rId6">
            <a:alphaModFix/>
          </a:blip>
          <a:srcRect/>
          <a:stretch/>
        </p:blipFill>
        <p:spPr>
          <a:xfrm>
            <a:off x="8657463" y="4542289"/>
            <a:ext cx="865075" cy="865075"/>
          </a:xfrm>
          <a:prstGeom prst="rect">
            <a:avLst/>
          </a:prstGeom>
          <a:noFill/>
          <a:ln>
            <a:noFill/>
          </a:ln>
        </p:spPr>
      </p:pic>
      <p:sp>
        <p:nvSpPr>
          <p:cNvPr id="103" name="Google Shape;103;p38"/>
          <p:cNvSpPr txBox="1"/>
          <p:nvPr/>
        </p:nvSpPr>
        <p:spPr>
          <a:xfrm>
            <a:off x="6345720" y="561658"/>
            <a:ext cx="5488560" cy="44475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7842"/>
              </a:buClr>
              <a:buSzPts val="2800"/>
              <a:buFont typeface="Calibri"/>
              <a:buNone/>
            </a:pPr>
            <a:r>
              <a:rPr lang="en-US" sz="2800" b="1" i="0" u="none" strike="noStrike" cap="none">
                <a:solidFill>
                  <a:srgbClr val="007842"/>
                </a:solidFill>
                <a:latin typeface="Calibri"/>
                <a:ea typeface="Calibri"/>
                <a:cs typeface="Calibri"/>
                <a:sym typeface="Calibri"/>
              </a:rPr>
              <a:t>PARTIE 1</a:t>
            </a:r>
            <a:endParaRPr/>
          </a:p>
        </p:txBody>
      </p:sp>
      <p:sp>
        <p:nvSpPr>
          <p:cNvPr id="104" name="Google Shape;104;p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3_SLIDE CONTENU PARTIE 3">
  <p:cSld name="3_SLIDE CONTENU PARTIE 3">
    <p:spTree>
      <p:nvGrpSpPr>
        <p:cNvPr id="1" name="Shape 531"/>
        <p:cNvGrpSpPr/>
        <p:nvPr/>
      </p:nvGrpSpPr>
      <p:grpSpPr>
        <a:xfrm>
          <a:off x="0" y="0"/>
          <a:ext cx="0" cy="0"/>
          <a:chOff x="0" y="0"/>
          <a:chExt cx="0" cy="0"/>
        </a:xfrm>
      </p:grpSpPr>
      <p:pic>
        <p:nvPicPr>
          <p:cNvPr id="532" name="Google Shape;532;p74" descr="Image 20"/>
          <p:cNvPicPr preferRelativeResize="0"/>
          <p:nvPr/>
        </p:nvPicPr>
        <p:blipFill rotWithShape="1">
          <a:blip r:embed="rId2">
            <a:alphaModFix/>
          </a:blip>
          <a:srcRect/>
          <a:stretch/>
        </p:blipFill>
        <p:spPr>
          <a:xfrm>
            <a:off x="-246" y="0"/>
            <a:ext cx="12187068" cy="6858000"/>
          </a:xfrm>
          <a:prstGeom prst="rect">
            <a:avLst/>
          </a:prstGeom>
          <a:noFill/>
          <a:ln>
            <a:noFill/>
          </a:ln>
        </p:spPr>
      </p:pic>
      <p:sp>
        <p:nvSpPr>
          <p:cNvPr id="533" name="Google Shape;533;p74"/>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534" name="Google Shape;534;p74"/>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535" name="Google Shape;535;p74"/>
          <p:cNvSpPr/>
          <p:nvPr/>
        </p:nvSpPr>
        <p:spPr>
          <a:xfrm>
            <a:off x="536786" y="1465445"/>
            <a:ext cx="11118426" cy="5146334"/>
          </a:xfrm>
          <a:prstGeom prst="rect">
            <a:avLst/>
          </a:prstGeom>
          <a:solidFill>
            <a:srgbClr val="FFFFFF"/>
          </a:solidFill>
          <a:ln w="9525" cap="flat" cmpd="sng">
            <a:solidFill>
              <a:srgbClr val="9EC3E7"/>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6" name="Google Shape;536;p74"/>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37" name="Google Shape;537;p74"/>
          <p:cNvGrpSpPr/>
          <p:nvPr/>
        </p:nvGrpSpPr>
        <p:grpSpPr>
          <a:xfrm>
            <a:off x="-1" y="5060159"/>
            <a:ext cx="536789" cy="1080006"/>
            <a:chOff x="0" y="-1"/>
            <a:chExt cx="536787" cy="1080004"/>
          </a:xfrm>
        </p:grpSpPr>
        <p:sp>
          <p:nvSpPr>
            <p:cNvPr id="538" name="Google Shape;538;p74"/>
            <p:cNvSpPr/>
            <p:nvPr/>
          </p:nvSpPr>
          <p:spPr>
            <a:xfrm rot="-5400000">
              <a:off x="-271609" y="271608"/>
              <a:ext cx="1080004" cy="536787"/>
            </a:xfrm>
            <a:prstGeom prst="rect">
              <a:avLst/>
            </a:prstGeom>
            <a:solidFill>
              <a:srgbClr val="0059A1"/>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539" name="Google Shape;539;p74"/>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3</a:t>
              </a:r>
              <a:endParaRPr/>
            </a:p>
          </p:txBody>
        </p:sp>
      </p:grpSp>
      <p:pic>
        <p:nvPicPr>
          <p:cNvPr id="540" name="Google Shape;540;p74"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541" name="Google Shape;541;p74" descr="Image 33"/>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542" name="Google Shape;542;p74"/>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59A1"/>
              </a:buClr>
              <a:buSzPts val="2000"/>
              <a:buFont typeface="Calibri"/>
              <a:buNone/>
              <a:defRPr sz="2000" b="1">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43" name="Google Shape;543;p74"/>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59A1"/>
              </a:buClr>
              <a:buSzPts val="1600"/>
              <a:buFont typeface="Calibri"/>
              <a:buNone/>
              <a:defRPr sz="1600" b="1">
                <a:solidFill>
                  <a:srgbClr val="0059A1"/>
                </a:solidFill>
              </a:defRPr>
            </a:lvl1pPr>
            <a:lvl2pPr marL="914400" lvl="1" indent="-330200" algn="l">
              <a:lnSpc>
                <a:spcPct val="90000"/>
              </a:lnSpc>
              <a:spcBef>
                <a:spcPts val="1000"/>
              </a:spcBef>
              <a:spcAft>
                <a:spcPts val="0"/>
              </a:spcAft>
              <a:buClr>
                <a:srgbClr val="0059A1"/>
              </a:buClr>
              <a:buSzPts val="1600"/>
              <a:buFont typeface="Calibri"/>
              <a:buChar char="•"/>
              <a:defRPr sz="1600" b="1">
                <a:solidFill>
                  <a:srgbClr val="0059A1"/>
                </a:solidFill>
              </a:defRPr>
            </a:lvl2pPr>
            <a:lvl3pPr marL="1371600" lvl="2" indent="-330200" algn="l">
              <a:lnSpc>
                <a:spcPct val="90000"/>
              </a:lnSpc>
              <a:spcBef>
                <a:spcPts val="1000"/>
              </a:spcBef>
              <a:spcAft>
                <a:spcPts val="0"/>
              </a:spcAft>
              <a:buClr>
                <a:srgbClr val="0059A1"/>
              </a:buClr>
              <a:buSzPts val="1600"/>
              <a:buFont typeface="Calibri"/>
              <a:buChar char="•"/>
              <a:defRPr sz="1600" b="1">
                <a:solidFill>
                  <a:srgbClr val="0059A1"/>
                </a:solidFill>
              </a:defRPr>
            </a:lvl3pPr>
            <a:lvl4pPr marL="1828800" lvl="3" indent="-330200" algn="l">
              <a:lnSpc>
                <a:spcPct val="90000"/>
              </a:lnSpc>
              <a:spcBef>
                <a:spcPts val="1000"/>
              </a:spcBef>
              <a:spcAft>
                <a:spcPts val="0"/>
              </a:spcAft>
              <a:buClr>
                <a:srgbClr val="0059A1"/>
              </a:buClr>
              <a:buSzPts val="1600"/>
              <a:buFont typeface="Calibri"/>
              <a:buChar char="•"/>
              <a:defRPr sz="1600" b="1">
                <a:solidFill>
                  <a:srgbClr val="0059A1"/>
                </a:solidFill>
              </a:defRPr>
            </a:lvl4pPr>
            <a:lvl5pPr marL="2286000" lvl="4" indent="-330200" algn="l">
              <a:lnSpc>
                <a:spcPct val="90000"/>
              </a:lnSpc>
              <a:spcBef>
                <a:spcPts val="1000"/>
              </a:spcBef>
              <a:spcAft>
                <a:spcPts val="0"/>
              </a:spcAft>
              <a:buClr>
                <a:srgbClr val="0059A1"/>
              </a:buClr>
              <a:buSzPts val="1600"/>
              <a:buFont typeface="Calibri"/>
              <a:buChar char="•"/>
              <a:defRPr sz="1600" b="1">
                <a:solidFill>
                  <a:srgbClr val="0059A1"/>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4_SLIDE CONTENU PARTIE 3">
  <p:cSld name="4_SLIDE CONTENU PARTIE 3">
    <p:spTree>
      <p:nvGrpSpPr>
        <p:cNvPr id="1" name="Shape 544"/>
        <p:cNvGrpSpPr/>
        <p:nvPr/>
      </p:nvGrpSpPr>
      <p:grpSpPr>
        <a:xfrm>
          <a:off x="0" y="0"/>
          <a:ext cx="0" cy="0"/>
          <a:chOff x="0" y="0"/>
          <a:chExt cx="0" cy="0"/>
        </a:xfrm>
      </p:grpSpPr>
      <p:pic>
        <p:nvPicPr>
          <p:cNvPr id="545" name="Google Shape;545;p75" descr="Image 20"/>
          <p:cNvPicPr preferRelativeResize="0"/>
          <p:nvPr/>
        </p:nvPicPr>
        <p:blipFill rotWithShape="1">
          <a:blip r:embed="rId2">
            <a:alphaModFix/>
          </a:blip>
          <a:srcRect/>
          <a:stretch/>
        </p:blipFill>
        <p:spPr>
          <a:xfrm>
            <a:off x="-246" y="0"/>
            <a:ext cx="12187068" cy="6858000"/>
          </a:xfrm>
          <a:prstGeom prst="rect">
            <a:avLst/>
          </a:prstGeom>
          <a:noFill/>
          <a:ln>
            <a:noFill/>
          </a:ln>
        </p:spPr>
      </p:pic>
      <p:sp>
        <p:nvSpPr>
          <p:cNvPr id="546" name="Google Shape;546;p75"/>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547" name="Google Shape;547;p75"/>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548" name="Google Shape;548;p75"/>
          <p:cNvSpPr/>
          <p:nvPr/>
        </p:nvSpPr>
        <p:spPr>
          <a:xfrm>
            <a:off x="536786" y="1465445"/>
            <a:ext cx="11118426" cy="5146334"/>
          </a:xfrm>
          <a:prstGeom prst="rect">
            <a:avLst/>
          </a:prstGeom>
          <a:solidFill>
            <a:srgbClr val="FFFFFF"/>
          </a:solidFill>
          <a:ln w="9525" cap="flat" cmpd="sng">
            <a:solidFill>
              <a:srgbClr val="9EC3E7"/>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49" name="Google Shape;549;p75"/>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50" name="Google Shape;550;p75"/>
          <p:cNvGrpSpPr/>
          <p:nvPr/>
        </p:nvGrpSpPr>
        <p:grpSpPr>
          <a:xfrm>
            <a:off x="-1" y="5060159"/>
            <a:ext cx="536789" cy="1080006"/>
            <a:chOff x="0" y="-1"/>
            <a:chExt cx="536787" cy="1080004"/>
          </a:xfrm>
        </p:grpSpPr>
        <p:sp>
          <p:nvSpPr>
            <p:cNvPr id="551" name="Google Shape;551;p75"/>
            <p:cNvSpPr/>
            <p:nvPr/>
          </p:nvSpPr>
          <p:spPr>
            <a:xfrm rot="-5400000">
              <a:off x="-271609" y="271608"/>
              <a:ext cx="1080004" cy="536787"/>
            </a:xfrm>
            <a:prstGeom prst="rect">
              <a:avLst/>
            </a:prstGeom>
            <a:solidFill>
              <a:srgbClr val="0059A1"/>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552" name="Google Shape;552;p75"/>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3</a:t>
              </a:r>
              <a:endParaRPr/>
            </a:p>
          </p:txBody>
        </p:sp>
      </p:grpSp>
      <p:pic>
        <p:nvPicPr>
          <p:cNvPr id="553" name="Google Shape;553;p75"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554" name="Google Shape;554;p75" descr="Image 33"/>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555" name="Google Shape;555;p75"/>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59A1"/>
              </a:buClr>
              <a:buSzPts val="2000"/>
              <a:buFont typeface="Calibri"/>
              <a:buNone/>
              <a:defRPr sz="2000" b="1">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56" name="Google Shape;556;p75"/>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59A1"/>
              </a:buClr>
              <a:buSzPts val="1600"/>
              <a:buFont typeface="Calibri"/>
              <a:buNone/>
              <a:defRPr sz="1600" b="1">
                <a:solidFill>
                  <a:srgbClr val="0059A1"/>
                </a:solidFill>
              </a:defRPr>
            </a:lvl1pPr>
            <a:lvl2pPr marL="914400" lvl="1" indent="-330200" algn="l">
              <a:lnSpc>
                <a:spcPct val="90000"/>
              </a:lnSpc>
              <a:spcBef>
                <a:spcPts val="1000"/>
              </a:spcBef>
              <a:spcAft>
                <a:spcPts val="0"/>
              </a:spcAft>
              <a:buClr>
                <a:srgbClr val="0059A1"/>
              </a:buClr>
              <a:buSzPts val="1600"/>
              <a:buFont typeface="Calibri"/>
              <a:buChar char="•"/>
              <a:defRPr sz="1600" b="1">
                <a:solidFill>
                  <a:srgbClr val="0059A1"/>
                </a:solidFill>
              </a:defRPr>
            </a:lvl2pPr>
            <a:lvl3pPr marL="1371600" lvl="2" indent="-330200" algn="l">
              <a:lnSpc>
                <a:spcPct val="90000"/>
              </a:lnSpc>
              <a:spcBef>
                <a:spcPts val="1000"/>
              </a:spcBef>
              <a:spcAft>
                <a:spcPts val="0"/>
              </a:spcAft>
              <a:buClr>
                <a:srgbClr val="0059A1"/>
              </a:buClr>
              <a:buSzPts val="1600"/>
              <a:buFont typeface="Calibri"/>
              <a:buChar char="•"/>
              <a:defRPr sz="1600" b="1">
                <a:solidFill>
                  <a:srgbClr val="0059A1"/>
                </a:solidFill>
              </a:defRPr>
            </a:lvl3pPr>
            <a:lvl4pPr marL="1828800" lvl="3" indent="-330200" algn="l">
              <a:lnSpc>
                <a:spcPct val="90000"/>
              </a:lnSpc>
              <a:spcBef>
                <a:spcPts val="1000"/>
              </a:spcBef>
              <a:spcAft>
                <a:spcPts val="0"/>
              </a:spcAft>
              <a:buClr>
                <a:srgbClr val="0059A1"/>
              </a:buClr>
              <a:buSzPts val="1600"/>
              <a:buFont typeface="Calibri"/>
              <a:buChar char="•"/>
              <a:defRPr sz="1600" b="1">
                <a:solidFill>
                  <a:srgbClr val="0059A1"/>
                </a:solidFill>
              </a:defRPr>
            </a:lvl4pPr>
            <a:lvl5pPr marL="2286000" lvl="4" indent="-330200" algn="l">
              <a:lnSpc>
                <a:spcPct val="90000"/>
              </a:lnSpc>
              <a:spcBef>
                <a:spcPts val="1000"/>
              </a:spcBef>
              <a:spcAft>
                <a:spcPts val="0"/>
              </a:spcAft>
              <a:buClr>
                <a:srgbClr val="0059A1"/>
              </a:buClr>
              <a:buSzPts val="1600"/>
              <a:buFont typeface="Calibri"/>
              <a:buChar char="•"/>
              <a:defRPr sz="1600" b="1">
                <a:solidFill>
                  <a:srgbClr val="0059A1"/>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5_SLIDE CONTENU PARTIE 3">
  <p:cSld name="5_SLIDE CONTENU PARTIE 3">
    <p:spTree>
      <p:nvGrpSpPr>
        <p:cNvPr id="1" name="Shape 557"/>
        <p:cNvGrpSpPr/>
        <p:nvPr/>
      </p:nvGrpSpPr>
      <p:grpSpPr>
        <a:xfrm>
          <a:off x="0" y="0"/>
          <a:ext cx="0" cy="0"/>
          <a:chOff x="0" y="0"/>
          <a:chExt cx="0" cy="0"/>
        </a:xfrm>
      </p:grpSpPr>
      <p:pic>
        <p:nvPicPr>
          <p:cNvPr id="558" name="Google Shape;558;p76" descr="Image 20"/>
          <p:cNvPicPr preferRelativeResize="0"/>
          <p:nvPr/>
        </p:nvPicPr>
        <p:blipFill rotWithShape="1">
          <a:blip r:embed="rId2">
            <a:alphaModFix/>
          </a:blip>
          <a:srcRect/>
          <a:stretch/>
        </p:blipFill>
        <p:spPr>
          <a:xfrm>
            <a:off x="-246" y="0"/>
            <a:ext cx="12187068" cy="6858000"/>
          </a:xfrm>
          <a:prstGeom prst="rect">
            <a:avLst/>
          </a:prstGeom>
          <a:noFill/>
          <a:ln>
            <a:noFill/>
          </a:ln>
        </p:spPr>
      </p:pic>
      <p:sp>
        <p:nvSpPr>
          <p:cNvPr id="559" name="Google Shape;559;p76"/>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560" name="Google Shape;560;p76"/>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561" name="Google Shape;561;p76"/>
          <p:cNvSpPr/>
          <p:nvPr/>
        </p:nvSpPr>
        <p:spPr>
          <a:xfrm>
            <a:off x="536786" y="1465445"/>
            <a:ext cx="11118426" cy="5146334"/>
          </a:xfrm>
          <a:prstGeom prst="rect">
            <a:avLst/>
          </a:prstGeom>
          <a:solidFill>
            <a:srgbClr val="FFFFFF"/>
          </a:solidFill>
          <a:ln w="9525" cap="flat" cmpd="sng">
            <a:solidFill>
              <a:srgbClr val="9EC3E7"/>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2" name="Google Shape;562;p76"/>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63" name="Google Shape;563;p76"/>
          <p:cNvGrpSpPr/>
          <p:nvPr/>
        </p:nvGrpSpPr>
        <p:grpSpPr>
          <a:xfrm>
            <a:off x="-1" y="5060159"/>
            <a:ext cx="536789" cy="1080006"/>
            <a:chOff x="0" y="-1"/>
            <a:chExt cx="536787" cy="1080004"/>
          </a:xfrm>
        </p:grpSpPr>
        <p:sp>
          <p:nvSpPr>
            <p:cNvPr id="564" name="Google Shape;564;p76"/>
            <p:cNvSpPr/>
            <p:nvPr/>
          </p:nvSpPr>
          <p:spPr>
            <a:xfrm rot="-5400000">
              <a:off x="-271609" y="271608"/>
              <a:ext cx="1080004" cy="536787"/>
            </a:xfrm>
            <a:prstGeom prst="rect">
              <a:avLst/>
            </a:prstGeom>
            <a:solidFill>
              <a:srgbClr val="0059A1"/>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565" name="Google Shape;565;p76"/>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3</a:t>
              </a:r>
              <a:endParaRPr/>
            </a:p>
          </p:txBody>
        </p:sp>
      </p:grpSp>
      <p:pic>
        <p:nvPicPr>
          <p:cNvPr id="566" name="Google Shape;566;p76"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567" name="Google Shape;567;p76" descr="Image 33"/>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568" name="Google Shape;568;p76"/>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59A1"/>
              </a:buClr>
              <a:buSzPts val="2000"/>
              <a:buFont typeface="Calibri"/>
              <a:buNone/>
              <a:defRPr sz="2000" b="1">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69" name="Google Shape;569;p76"/>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59A1"/>
              </a:buClr>
              <a:buSzPts val="1600"/>
              <a:buFont typeface="Calibri"/>
              <a:buNone/>
              <a:defRPr sz="1600" b="1">
                <a:solidFill>
                  <a:srgbClr val="0059A1"/>
                </a:solidFill>
              </a:defRPr>
            </a:lvl1pPr>
            <a:lvl2pPr marL="914400" lvl="1" indent="-330200" algn="l">
              <a:lnSpc>
                <a:spcPct val="90000"/>
              </a:lnSpc>
              <a:spcBef>
                <a:spcPts val="1000"/>
              </a:spcBef>
              <a:spcAft>
                <a:spcPts val="0"/>
              </a:spcAft>
              <a:buClr>
                <a:srgbClr val="0059A1"/>
              </a:buClr>
              <a:buSzPts val="1600"/>
              <a:buFont typeface="Calibri"/>
              <a:buChar char="•"/>
              <a:defRPr sz="1600" b="1">
                <a:solidFill>
                  <a:srgbClr val="0059A1"/>
                </a:solidFill>
              </a:defRPr>
            </a:lvl2pPr>
            <a:lvl3pPr marL="1371600" lvl="2" indent="-330200" algn="l">
              <a:lnSpc>
                <a:spcPct val="90000"/>
              </a:lnSpc>
              <a:spcBef>
                <a:spcPts val="1000"/>
              </a:spcBef>
              <a:spcAft>
                <a:spcPts val="0"/>
              </a:spcAft>
              <a:buClr>
                <a:srgbClr val="0059A1"/>
              </a:buClr>
              <a:buSzPts val="1600"/>
              <a:buFont typeface="Calibri"/>
              <a:buChar char="•"/>
              <a:defRPr sz="1600" b="1">
                <a:solidFill>
                  <a:srgbClr val="0059A1"/>
                </a:solidFill>
              </a:defRPr>
            </a:lvl3pPr>
            <a:lvl4pPr marL="1828800" lvl="3" indent="-330200" algn="l">
              <a:lnSpc>
                <a:spcPct val="90000"/>
              </a:lnSpc>
              <a:spcBef>
                <a:spcPts val="1000"/>
              </a:spcBef>
              <a:spcAft>
                <a:spcPts val="0"/>
              </a:spcAft>
              <a:buClr>
                <a:srgbClr val="0059A1"/>
              </a:buClr>
              <a:buSzPts val="1600"/>
              <a:buFont typeface="Calibri"/>
              <a:buChar char="•"/>
              <a:defRPr sz="1600" b="1">
                <a:solidFill>
                  <a:srgbClr val="0059A1"/>
                </a:solidFill>
              </a:defRPr>
            </a:lvl4pPr>
            <a:lvl5pPr marL="2286000" lvl="4" indent="-330200" algn="l">
              <a:lnSpc>
                <a:spcPct val="90000"/>
              </a:lnSpc>
              <a:spcBef>
                <a:spcPts val="1000"/>
              </a:spcBef>
              <a:spcAft>
                <a:spcPts val="0"/>
              </a:spcAft>
              <a:buClr>
                <a:srgbClr val="0059A1"/>
              </a:buClr>
              <a:buSzPts val="1600"/>
              <a:buFont typeface="Calibri"/>
              <a:buChar char="•"/>
              <a:defRPr sz="1600" b="1">
                <a:solidFill>
                  <a:srgbClr val="0059A1"/>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6_SLIDE CONTENU PARTIE 3">
  <p:cSld name="6_SLIDE CONTENU PARTIE 3">
    <p:spTree>
      <p:nvGrpSpPr>
        <p:cNvPr id="1" name="Shape 570"/>
        <p:cNvGrpSpPr/>
        <p:nvPr/>
      </p:nvGrpSpPr>
      <p:grpSpPr>
        <a:xfrm>
          <a:off x="0" y="0"/>
          <a:ext cx="0" cy="0"/>
          <a:chOff x="0" y="0"/>
          <a:chExt cx="0" cy="0"/>
        </a:xfrm>
      </p:grpSpPr>
      <p:pic>
        <p:nvPicPr>
          <p:cNvPr id="571" name="Google Shape;571;p77" descr="Image 20"/>
          <p:cNvPicPr preferRelativeResize="0"/>
          <p:nvPr/>
        </p:nvPicPr>
        <p:blipFill rotWithShape="1">
          <a:blip r:embed="rId2">
            <a:alphaModFix/>
          </a:blip>
          <a:srcRect/>
          <a:stretch/>
        </p:blipFill>
        <p:spPr>
          <a:xfrm>
            <a:off x="-246" y="0"/>
            <a:ext cx="12187068" cy="6858000"/>
          </a:xfrm>
          <a:prstGeom prst="rect">
            <a:avLst/>
          </a:prstGeom>
          <a:noFill/>
          <a:ln>
            <a:noFill/>
          </a:ln>
        </p:spPr>
      </p:pic>
      <p:sp>
        <p:nvSpPr>
          <p:cNvPr id="572" name="Google Shape;572;p77"/>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573" name="Google Shape;573;p77"/>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574" name="Google Shape;574;p77"/>
          <p:cNvSpPr/>
          <p:nvPr/>
        </p:nvSpPr>
        <p:spPr>
          <a:xfrm>
            <a:off x="536786" y="1465445"/>
            <a:ext cx="11118426" cy="5146334"/>
          </a:xfrm>
          <a:prstGeom prst="rect">
            <a:avLst/>
          </a:prstGeom>
          <a:solidFill>
            <a:srgbClr val="FFFFFF"/>
          </a:solidFill>
          <a:ln w="9525" cap="flat" cmpd="sng">
            <a:solidFill>
              <a:srgbClr val="9EC3E7"/>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5" name="Google Shape;575;p77"/>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76" name="Google Shape;576;p77"/>
          <p:cNvGrpSpPr/>
          <p:nvPr/>
        </p:nvGrpSpPr>
        <p:grpSpPr>
          <a:xfrm>
            <a:off x="-1" y="5060159"/>
            <a:ext cx="536789" cy="1080006"/>
            <a:chOff x="0" y="-1"/>
            <a:chExt cx="536787" cy="1080004"/>
          </a:xfrm>
        </p:grpSpPr>
        <p:sp>
          <p:nvSpPr>
            <p:cNvPr id="577" name="Google Shape;577;p77"/>
            <p:cNvSpPr/>
            <p:nvPr/>
          </p:nvSpPr>
          <p:spPr>
            <a:xfrm rot="-5400000">
              <a:off x="-271609" y="271608"/>
              <a:ext cx="1080004" cy="536787"/>
            </a:xfrm>
            <a:prstGeom prst="rect">
              <a:avLst/>
            </a:prstGeom>
            <a:solidFill>
              <a:srgbClr val="0059A1"/>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578" name="Google Shape;578;p77"/>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3</a:t>
              </a:r>
              <a:endParaRPr/>
            </a:p>
          </p:txBody>
        </p:sp>
      </p:grpSp>
      <p:pic>
        <p:nvPicPr>
          <p:cNvPr id="579" name="Google Shape;579;p77"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580" name="Google Shape;580;p77" descr="Image 33"/>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581" name="Google Shape;581;p77"/>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59A1"/>
              </a:buClr>
              <a:buSzPts val="2000"/>
              <a:buFont typeface="Calibri"/>
              <a:buNone/>
              <a:defRPr sz="2000" b="1">
                <a:solidFill>
                  <a:srgbClr val="0059A1"/>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82" name="Google Shape;582;p77"/>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59A1"/>
              </a:buClr>
              <a:buSzPts val="1600"/>
              <a:buFont typeface="Calibri"/>
              <a:buNone/>
              <a:defRPr sz="1600" b="1">
                <a:solidFill>
                  <a:srgbClr val="0059A1"/>
                </a:solidFill>
              </a:defRPr>
            </a:lvl1pPr>
            <a:lvl2pPr marL="914400" lvl="1" indent="-330200" algn="l">
              <a:lnSpc>
                <a:spcPct val="90000"/>
              </a:lnSpc>
              <a:spcBef>
                <a:spcPts val="1000"/>
              </a:spcBef>
              <a:spcAft>
                <a:spcPts val="0"/>
              </a:spcAft>
              <a:buClr>
                <a:srgbClr val="0059A1"/>
              </a:buClr>
              <a:buSzPts val="1600"/>
              <a:buFont typeface="Calibri"/>
              <a:buChar char="•"/>
              <a:defRPr sz="1600" b="1">
                <a:solidFill>
                  <a:srgbClr val="0059A1"/>
                </a:solidFill>
              </a:defRPr>
            </a:lvl2pPr>
            <a:lvl3pPr marL="1371600" lvl="2" indent="-330200" algn="l">
              <a:lnSpc>
                <a:spcPct val="90000"/>
              </a:lnSpc>
              <a:spcBef>
                <a:spcPts val="1000"/>
              </a:spcBef>
              <a:spcAft>
                <a:spcPts val="0"/>
              </a:spcAft>
              <a:buClr>
                <a:srgbClr val="0059A1"/>
              </a:buClr>
              <a:buSzPts val="1600"/>
              <a:buFont typeface="Calibri"/>
              <a:buChar char="•"/>
              <a:defRPr sz="1600" b="1">
                <a:solidFill>
                  <a:srgbClr val="0059A1"/>
                </a:solidFill>
              </a:defRPr>
            </a:lvl3pPr>
            <a:lvl4pPr marL="1828800" lvl="3" indent="-330200" algn="l">
              <a:lnSpc>
                <a:spcPct val="90000"/>
              </a:lnSpc>
              <a:spcBef>
                <a:spcPts val="1000"/>
              </a:spcBef>
              <a:spcAft>
                <a:spcPts val="0"/>
              </a:spcAft>
              <a:buClr>
                <a:srgbClr val="0059A1"/>
              </a:buClr>
              <a:buSzPts val="1600"/>
              <a:buFont typeface="Calibri"/>
              <a:buChar char="•"/>
              <a:defRPr sz="1600" b="1">
                <a:solidFill>
                  <a:srgbClr val="0059A1"/>
                </a:solidFill>
              </a:defRPr>
            </a:lvl4pPr>
            <a:lvl5pPr marL="2286000" lvl="4" indent="-330200" algn="l">
              <a:lnSpc>
                <a:spcPct val="90000"/>
              </a:lnSpc>
              <a:spcBef>
                <a:spcPts val="1000"/>
              </a:spcBef>
              <a:spcAft>
                <a:spcPts val="0"/>
              </a:spcAft>
              <a:buClr>
                <a:srgbClr val="0059A1"/>
              </a:buClr>
              <a:buSzPts val="1600"/>
              <a:buFont typeface="Calibri"/>
              <a:buChar char="•"/>
              <a:defRPr sz="1600" b="1">
                <a:solidFill>
                  <a:srgbClr val="0059A1"/>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SLIDE CONTENU PARTIE 4">
  <p:cSld name="1_SLIDE CONTENU PARTIE 4">
    <p:spTree>
      <p:nvGrpSpPr>
        <p:cNvPr id="1" name="Shape 583"/>
        <p:cNvGrpSpPr/>
        <p:nvPr/>
      </p:nvGrpSpPr>
      <p:grpSpPr>
        <a:xfrm>
          <a:off x="0" y="0"/>
          <a:ext cx="0" cy="0"/>
          <a:chOff x="0" y="0"/>
          <a:chExt cx="0" cy="0"/>
        </a:xfrm>
      </p:grpSpPr>
      <p:pic>
        <p:nvPicPr>
          <p:cNvPr id="584" name="Google Shape;584;p78" descr="Image 20"/>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585" name="Google Shape;585;p78"/>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586" name="Google Shape;586;p78"/>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587" name="Google Shape;587;p78"/>
          <p:cNvSpPr/>
          <p:nvPr/>
        </p:nvSpPr>
        <p:spPr>
          <a:xfrm>
            <a:off x="536786" y="1465445"/>
            <a:ext cx="11118426" cy="5146334"/>
          </a:xfrm>
          <a:prstGeom prst="rect">
            <a:avLst/>
          </a:prstGeom>
          <a:solidFill>
            <a:srgbClr val="FFFFFF"/>
          </a:solidFill>
          <a:ln w="9525" cap="flat" cmpd="sng">
            <a:solidFill>
              <a:srgbClr val="D0D0D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8" name="Google Shape;588;p78"/>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89" name="Google Shape;589;p78"/>
          <p:cNvGrpSpPr/>
          <p:nvPr/>
        </p:nvGrpSpPr>
        <p:grpSpPr>
          <a:xfrm>
            <a:off x="-1" y="5060159"/>
            <a:ext cx="536789" cy="1080006"/>
            <a:chOff x="0" y="-1"/>
            <a:chExt cx="536787" cy="1080004"/>
          </a:xfrm>
        </p:grpSpPr>
        <p:sp>
          <p:nvSpPr>
            <p:cNvPr id="590" name="Google Shape;590;p78"/>
            <p:cNvSpPr/>
            <p:nvPr/>
          </p:nvSpPr>
          <p:spPr>
            <a:xfrm rot="-5400000">
              <a:off x="-271609" y="271608"/>
              <a:ext cx="1080004" cy="536787"/>
            </a:xfrm>
            <a:prstGeom prst="rect">
              <a:avLst/>
            </a:prstGeom>
            <a:solidFill>
              <a:srgbClr val="565656"/>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591" name="Google Shape;591;p78"/>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4</a:t>
              </a:r>
              <a:endParaRPr/>
            </a:p>
          </p:txBody>
        </p:sp>
      </p:grpSp>
      <p:pic>
        <p:nvPicPr>
          <p:cNvPr id="592" name="Google Shape;592;p78"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593" name="Google Shape;593;p78"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594" name="Google Shape;594;p78"/>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565656"/>
              </a:buClr>
              <a:buSzPts val="2000"/>
              <a:buFont typeface="Calibri"/>
              <a:buNone/>
              <a:defRPr sz="2000" b="1">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95" name="Google Shape;595;p78"/>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565656"/>
              </a:buClr>
              <a:buSzPts val="1600"/>
              <a:buFont typeface="Calibri"/>
              <a:buNone/>
              <a:defRPr sz="1600" b="1">
                <a:solidFill>
                  <a:srgbClr val="565656"/>
                </a:solidFill>
              </a:defRPr>
            </a:lvl1pPr>
            <a:lvl2pPr marL="914400" lvl="1" indent="-330200" algn="l">
              <a:lnSpc>
                <a:spcPct val="90000"/>
              </a:lnSpc>
              <a:spcBef>
                <a:spcPts val="1000"/>
              </a:spcBef>
              <a:spcAft>
                <a:spcPts val="0"/>
              </a:spcAft>
              <a:buClr>
                <a:srgbClr val="565656"/>
              </a:buClr>
              <a:buSzPts val="1600"/>
              <a:buFont typeface="Calibri"/>
              <a:buChar char="•"/>
              <a:defRPr sz="1600" b="1">
                <a:solidFill>
                  <a:srgbClr val="565656"/>
                </a:solidFill>
              </a:defRPr>
            </a:lvl2pPr>
            <a:lvl3pPr marL="1371600" lvl="2" indent="-330200" algn="l">
              <a:lnSpc>
                <a:spcPct val="90000"/>
              </a:lnSpc>
              <a:spcBef>
                <a:spcPts val="1000"/>
              </a:spcBef>
              <a:spcAft>
                <a:spcPts val="0"/>
              </a:spcAft>
              <a:buClr>
                <a:srgbClr val="565656"/>
              </a:buClr>
              <a:buSzPts val="1600"/>
              <a:buFont typeface="Calibri"/>
              <a:buChar char="•"/>
              <a:defRPr sz="1600" b="1">
                <a:solidFill>
                  <a:srgbClr val="565656"/>
                </a:solidFill>
              </a:defRPr>
            </a:lvl3pPr>
            <a:lvl4pPr marL="1828800" lvl="3" indent="-330200" algn="l">
              <a:lnSpc>
                <a:spcPct val="90000"/>
              </a:lnSpc>
              <a:spcBef>
                <a:spcPts val="1000"/>
              </a:spcBef>
              <a:spcAft>
                <a:spcPts val="0"/>
              </a:spcAft>
              <a:buClr>
                <a:srgbClr val="565656"/>
              </a:buClr>
              <a:buSzPts val="1600"/>
              <a:buFont typeface="Calibri"/>
              <a:buChar char="•"/>
              <a:defRPr sz="1600" b="1">
                <a:solidFill>
                  <a:srgbClr val="565656"/>
                </a:solidFill>
              </a:defRPr>
            </a:lvl4pPr>
            <a:lvl5pPr marL="2286000" lvl="4" indent="-330200" algn="l">
              <a:lnSpc>
                <a:spcPct val="90000"/>
              </a:lnSpc>
              <a:spcBef>
                <a:spcPts val="1000"/>
              </a:spcBef>
              <a:spcAft>
                <a:spcPts val="0"/>
              </a:spcAft>
              <a:buClr>
                <a:srgbClr val="565656"/>
              </a:buClr>
              <a:buSzPts val="1600"/>
              <a:buFont typeface="Calibri"/>
              <a:buChar char="•"/>
              <a:defRPr sz="1600" b="1">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2_SLIDE CONTENU PARTIE 4">
  <p:cSld name="2_SLIDE CONTENU PARTIE 4">
    <p:spTree>
      <p:nvGrpSpPr>
        <p:cNvPr id="1" name="Shape 596"/>
        <p:cNvGrpSpPr/>
        <p:nvPr/>
      </p:nvGrpSpPr>
      <p:grpSpPr>
        <a:xfrm>
          <a:off x="0" y="0"/>
          <a:ext cx="0" cy="0"/>
          <a:chOff x="0" y="0"/>
          <a:chExt cx="0" cy="0"/>
        </a:xfrm>
      </p:grpSpPr>
      <p:pic>
        <p:nvPicPr>
          <p:cNvPr id="597" name="Google Shape;597;p79" descr="Image 19"/>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598" name="Google Shape;598;p79"/>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599" name="Google Shape;599;p79"/>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600" name="Google Shape;600;p79"/>
          <p:cNvSpPr/>
          <p:nvPr/>
        </p:nvSpPr>
        <p:spPr>
          <a:xfrm>
            <a:off x="536786" y="1465445"/>
            <a:ext cx="11118426" cy="5146334"/>
          </a:xfrm>
          <a:prstGeom prst="rect">
            <a:avLst/>
          </a:prstGeom>
          <a:solidFill>
            <a:srgbClr val="FFFFFF"/>
          </a:solidFill>
          <a:ln w="9525" cap="flat" cmpd="sng">
            <a:solidFill>
              <a:srgbClr val="D0D0D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B3BB03"/>
              </a:buClr>
              <a:buSzPts val="1800"/>
              <a:buFont typeface="Calibri"/>
              <a:buNone/>
            </a:pPr>
            <a:endParaRPr sz="1800" b="0" i="0" u="none" strike="noStrike" cap="none">
              <a:solidFill>
                <a:srgbClr val="B3BB03"/>
              </a:solidFill>
              <a:latin typeface="Calibri"/>
              <a:ea typeface="Calibri"/>
              <a:cs typeface="Calibri"/>
              <a:sym typeface="Calibri"/>
            </a:endParaRPr>
          </a:p>
        </p:txBody>
      </p:sp>
      <p:sp>
        <p:nvSpPr>
          <p:cNvPr id="601" name="Google Shape;601;p79"/>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02" name="Google Shape;602;p79"/>
          <p:cNvGrpSpPr/>
          <p:nvPr/>
        </p:nvGrpSpPr>
        <p:grpSpPr>
          <a:xfrm>
            <a:off x="-1" y="5060159"/>
            <a:ext cx="536789" cy="1080006"/>
            <a:chOff x="0" y="-1"/>
            <a:chExt cx="536787" cy="1080004"/>
          </a:xfrm>
        </p:grpSpPr>
        <p:sp>
          <p:nvSpPr>
            <p:cNvPr id="603" name="Google Shape;603;p79"/>
            <p:cNvSpPr/>
            <p:nvPr/>
          </p:nvSpPr>
          <p:spPr>
            <a:xfrm rot="-5400000">
              <a:off x="-271609" y="271608"/>
              <a:ext cx="1080004" cy="536787"/>
            </a:xfrm>
            <a:prstGeom prst="rect">
              <a:avLst/>
            </a:prstGeom>
            <a:solidFill>
              <a:srgbClr val="565656"/>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604" name="Google Shape;604;p79"/>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4</a:t>
              </a:r>
              <a:endParaRPr/>
            </a:p>
          </p:txBody>
        </p:sp>
      </p:grpSp>
      <p:pic>
        <p:nvPicPr>
          <p:cNvPr id="605" name="Google Shape;605;p79"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606" name="Google Shape;606;p79"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607" name="Google Shape;607;p79"/>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565656"/>
              </a:buClr>
              <a:buSzPts val="2000"/>
              <a:buFont typeface="Calibri"/>
              <a:buNone/>
              <a:defRPr sz="2000" b="1">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08" name="Google Shape;608;p79"/>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565656"/>
              </a:buClr>
              <a:buSzPts val="1600"/>
              <a:buFont typeface="Calibri"/>
              <a:buNone/>
              <a:defRPr sz="1600" b="1">
                <a:solidFill>
                  <a:srgbClr val="565656"/>
                </a:solidFill>
              </a:defRPr>
            </a:lvl1pPr>
            <a:lvl2pPr marL="914400" lvl="1" indent="-330200" algn="l">
              <a:lnSpc>
                <a:spcPct val="90000"/>
              </a:lnSpc>
              <a:spcBef>
                <a:spcPts val="1000"/>
              </a:spcBef>
              <a:spcAft>
                <a:spcPts val="0"/>
              </a:spcAft>
              <a:buClr>
                <a:srgbClr val="565656"/>
              </a:buClr>
              <a:buSzPts val="1600"/>
              <a:buFont typeface="Calibri"/>
              <a:buChar char="•"/>
              <a:defRPr sz="1600" b="1">
                <a:solidFill>
                  <a:srgbClr val="565656"/>
                </a:solidFill>
              </a:defRPr>
            </a:lvl2pPr>
            <a:lvl3pPr marL="1371600" lvl="2" indent="-330200" algn="l">
              <a:lnSpc>
                <a:spcPct val="90000"/>
              </a:lnSpc>
              <a:spcBef>
                <a:spcPts val="1000"/>
              </a:spcBef>
              <a:spcAft>
                <a:spcPts val="0"/>
              </a:spcAft>
              <a:buClr>
                <a:srgbClr val="565656"/>
              </a:buClr>
              <a:buSzPts val="1600"/>
              <a:buFont typeface="Calibri"/>
              <a:buChar char="•"/>
              <a:defRPr sz="1600" b="1">
                <a:solidFill>
                  <a:srgbClr val="565656"/>
                </a:solidFill>
              </a:defRPr>
            </a:lvl3pPr>
            <a:lvl4pPr marL="1828800" lvl="3" indent="-330200" algn="l">
              <a:lnSpc>
                <a:spcPct val="90000"/>
              </a:lnSpc>
              <a:spcBef>
                <a:spcPts val="1000"/>
              </a:spcBef>
              <a:spcAft>
                <a:spcPts val="0"/>
              </a:spcAft>
              <a:buClr>
                <a:srgbClr val="565656"/>
              </a:buClr>
              <a:buSzPts val="1600"/>
              <a:buFont typeface="Calibri"/>
              <a:buChar char="•"/>
              <a:defRPr sz="1600" b="1">
                <a:solidFill>
                  <a:srgbClr val="565656"/>
                </a:solidFill>
              </a:defRPr>
            </a:lvl4pPr>
            <a:lvl5pPr marL="2286000" lvl="4" indent="-330200" algn="l">
              <a:lnSpc>
                <a:spcPct val="90000"/>
              </a:lnSpc>
              <a:spcBef>
                <a:spcPts val="1000"/>
              </a:spcBef>
              <a:spcAft>
                <a:spcPts val="0"/>
              </a:spcAft>
              <a:buClr>
                <a:srgbClr val="565656"/>
              </a:buClr>
              <a:buSzPts val="1600"/>
              <a:buFont typeface="Calibri"/>
              <a:buChar char="•"/>
              <a:defRPr sz="1600" b="1">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3_SLIDE CONTENU PARTIE 4">
  <p:cSld name="3_SLIDE CONTENU PARTIE 4">
    <p:spTree>
      <p:nvGrpSpPr>
        <p:cNvPr id="1" name="Shape 609"/>
        <p:cNvGrpSpPr/>
        <p:nvPr/>
      </p:nvGrpSpPr>
      <p:grpSpPr>
        <a:xfrm>
          <a:off x="0" y="0"/>
          <a:ext cx="0" cy="0"/>
          <a:chOff x="0" y="0"/>
          <a:chExt cx="0" cy="0"/>
        </a:xfrm>
      </p:grpSpPr>
      <p:pic>
        <p:nvPicPr>
          <p:cNvPr id="610" name="Google Shape;610;p80" descr="Image 17"/>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611" name="Google Shape;611;p80"/>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612" name="Google Shape;612;p80"/>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613" name="Google Shape;613;p80"/>
          <p:cNvSpPr/>
          <p:nvPr/>
        </p:nvSpPr>
        <p:spPr>
          <a:xfrm>
            <a:off x="536786" y="1465445"/>
            <a:ext cx="11118426" cy="5146334"/>
          </a:xfrm>
          <a:prstGeom prst="rect">
            <a:avLst/>
          </a:prstGeom>
          <a:solidFill>
            <a:srgbClr val="FFFFFF"/>
          </a:solidFill>
          <a:ln w="9525" cap="flat" cmpd="sng">
            <a:solidFill>
              <a:srgbClr val="D0D0D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4" name="Google Shape;614;p80"/>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15" name="Google Shape;615;p80"/>
          <p:cNvGrpSpPr/>
          <p:nvPr/>
        </p:nvGrpSpPr>
        <p:grpSpPr>
          <a:xfrm>
            <a:off x="-1" y="5060159"/>
            <a:ext cx="536789" cy="1080006"/>
            <a:chOff x="0" y="-1"/>
            <a:chExt cx="536787" cy="1080004"/>
          </a:xfrm>
        </p:grpSpPr>
        <p:sp>
          <p:nvSpPr>
            <p:cNvPr id="616" name="Google Shape;616;p80"/>
            <p:cNvSpPr/>
            <p:nvPr/>
          </p:nvSpPr>
          <p:spPr>
            <a:xfrm rot="-5400000">
              <a:off x="-271609" y="271608"/>
              <a:ext cx="1080004" cy="536787"/>
            </a:xfrm>
            <a:prstGeom prst="rect">
              <a:avLst/>
            </a:prstGeom>
            <a:solidFill>
              <a:srgbClr val="565656"/>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617" name="Google Shape;617;p80"/>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4</a:t>
              </a:r>
              <a:endParaRPr/>
            </a:p>
          </p:txBody>
        </p:sp>
      </p:grpSp>
      <p:pic>
        <p:nvPicPr>
          <p:cNvPr id="618" name="Google Shape;618;p80"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619" name="Google Shape;619;p80"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620" name="Google Shape;620;p80"/>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565656"/>
              </a:buClr>
              <a:buSzPts val="2000"/>
              <a:buFont typeface="Calibri"/>
              <a:buNone/>
              <a:defRPr sz="2000" b="1">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21" name="Google Shape;621;p80"/>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565656"/>
              </a:buClr>
              <a:buSzPts val="1600"/>
              <a:buFont typeface="Calibri"/>
              <a:buNone/>
              <a:defRPr sz="1600" b="1">
                <a:solidFill>
                  <a:srgbClr val="565656"/>
                </a:solidFill>
              </a:defRPr>
            </a:lvl1pPr>
            <a:lvl2pPr marL="914400" lvl="1" indent="-330200" algn="l">
              <a:lnSpc>
                <a:spcPct val="90000"/>
              </a:lnSpc>
              <a:spcBef>
                <a:spcPts val="1000"/>
              </a:spcBef>
              <a:spcAft>
                <a:spcPts val="0"/>
              </a:spcAft>
              <a:buClr>
                <a:srgbClr val="565656"/>
              </a:buClr>
              <a:buSzPts val="1600"/>
              <a:buFont typeface="Calibri"/>
              <a:buChar char="•"/>
              <a:defRPr sz="1600" b="1">
                <a:solidFill>
                  <a:srgbClr val="565656"/>
                </a:solidFill>
              </a:defRPr>
            </a:lvl2pPr>
            <a:lvl3pPr marL="1371600" lvl="2" indent="-330200" algn="l">
              <a:lnSpc>
                <a:spcPct val="90000"/>
              </a:lnSpc>
              <a:spcBef>
                <a:spcPts val="1000"/>
              </a:spcBef>
              <a:spcAft>
                <a:spcPts val="0"/>
              </a:spcAft>
              <a:buClr>
                <a:srgbClr val="565656"/>
              </a:buClr>
              <a:buSzPts val="1600"/>
              <a:buFont typeface="Calibri"/>
              <a:buChar char="•"/>
              <a:defRPr sz="1600" b="1">
                <a:solidFill>
                  <a:srgbClr val="565656"/>
                </a:solidFill>
              </a:defRPr>
            </a:lvl3pPr>
            <a:lvl4pPr marL="1828800" lvl="3" indent="-330200" algn="l">
              <a:lnSpc>
                <a:spcPct val="90000"/>
              </a:lnSpc>
              <a:spcBef>
                <a:spcPts val="1000"/>
              </a:spcBef>
              <a:spcAft>
                <a:spcPts val="0"/>
              </a:spcAft>
              <a:buClr>
                <a:srgbClr val="565656"/>
              </a:buClr>
              <a:buSzPts val="1600"/>
              <a:buFont typeface="Calibri"/>
              <a:buChar char="•"/>
              <a:defRPr sz="1600" b="1">
                <a:solidFill>
                  <a:srgbClr val="565656"/>
                </a:solidFill>
              </a:defRPr>
            </a:lvl4pPr>
            <a:lvl5pPr marL="2286000" lvl="4" indent="-330200" algn="l">
              <a:lnSpc>
                <a:spcPct val="90000"/>
              </a:lnSpc>
              <a:spcBef>
                <a:spcPts val="1000"/>
              </a:spcBef>
              <a:spcAft>
                <a:spcPts val="0"/>
              </a:spcAft>
              <a:buClr>
                <a:srgbClr val="565656"/>
              </a:buClr>
              <a:buSzPts val="1600"/>
              <a:buFont typeface="Calibri"/>
              <a:buChar char="•"/>
              <a:defRPr sz="1600" b="1">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4_SLIDE CONTENU PARTIE 4">
  <p:cSld name="4_SLIDE CONTENU PARTIE 4">
    <p:spTree>
      <p:nvGrpSpPr>
        <p:cNvPr id="1" name="Shape 622"/>
        <p:cNvGrpSpPr/>
        <p:nvPr/>
      </p:nvGrpSpPr>
      <p:grpSpPr>
        <a:xfrm>
          <a:off x="0" y="0"/>
          <a:ext cx="0" cy="0"/>
          <a:chOff x="0" y="0"/>
          <a:chExt cx="0" cy="0"/>
        </a:xfrm>
      </p:grpSpPr>
      <p:pic>
        <p:nvPicPr>
          <p:cNvPr id="623" name="Google Shape;623;p81" descr="Image 18"/>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624" name="Google Shape;624;p81"/>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625" name="Google Shape;625;p81"/>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626" name="Google Shape;626;p81"/>
          <p:cNvSpPr/>
          <p:nvPr/>
        </p:nvSpPr>
        <p:spPr>
          <a:xfrm>
            <a:off x="536786" y="1465445"/>
            <a:ext cx="11118426" cy="5146334"/>
          </a:xfrm>
          <a:prstGeom prst="rect">
            <a:avLst/>
          </a:prstGeom>
          <a:solidFill>
            <a:srgbClr val="FFFFFF"/>
          </a:solidFill>
          <a:ln w="9525" cap="flat" cmpd="sng">
            <a:solidFill>
              <a:srgbClr val="D0D0D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7" name="Google Shape;627;p81"/>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28" name="Google Shape;628;p81"/>
          <p:cNvGrpSpPr/>
          <p:nvPr/>
        </p:nvGrpSpPr>
        <p:grpSpPr>
          <a:xfrm>
            <a:off x="-1" y="5060159"/>
            <a:ext cx="536789" cy="1080006"/>
            <a:chOff x="0" y="-1"/>
            <a:chExt cx="536787" cy="1080004"/>
          </a:xfrm>
        </p:grpSpPr>
        <p:sp>
          <p:nvSpPr>
            <p:cNvPr id="629" name="Google Shape;629;p81"/>
            <p:cNvSpPr/>
            <p:nvPr/>
          </p:nvSpPr>
          <p:spPr>
            <a:xfrm rot="-5400000">
              <a:off x="-271609" y="271608"/>
              <a:ext cx="1080004" cy="536787"/>
            </a:xfrm>
            <a:prstGeom prst="rect">
              <a:avLst/>
            </a:prstGeom>
            <a:solidFill>
              <a:srgbClr val="565656"/>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630" name="Google Shape;630;p81"/>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4</a:t>
              </a:r>
              <a:endParaRPr/>
            </a:p>
          </p:txBody>
        </p:sp>
      </p:grpSp>
      <p:pic>
        <p:nvPicPr>
          <p:cNvPr id="631" name="Google Shape;631;p81"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632" name="Google Shape;632;p81"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633" name="Google Shape;633;p81"/>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565656"/>
              </a:buClr>
              <a:buSzPts val="2000"/>
              <a:buFont typeface="Calibri"/>
              <a:buNone/>
              <a:defRPr sz="2000" b="1">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34" name="Google Shape;634;p81"/>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565656"/>
              </a:buClr>
              <a:buSzPts val="1600"/>
              <a:buFont typeface="Calibri"/>
              <a:buNone/>
              <a:defRPr sz="1600" b="1">
                <a:solidFill>
                  <a:srgbClr val="565656"/>
                </a:solidFill>
              </a:defRPr>
            </a:lvl1pPr>
            <a:lvl2pPr marL="914400" lvl="1" indent="-330200" algn="l">
              <a:lnSpc>
                <a:spcPct val="90000"/>
              </a:lnSpc>
              <a:spcBef>
                <a:spcPts val="1000"/>
              </a:spcBef>
              <a:spcAft>
                <a:spcPts val="0"/>
              </a:spcAft>
              <a:buClr>
                <a:srgbClr val="565656"/>
              </a:buClr>
              <a:buSzPts val="1600"/>
              <a:buFont typeface="Calibri"/>
              <a:buChar char="•"/>
              <a:defRPr sz="1600" b="1">
                <a:solidFill>
                  <a:srgbClr val="565656"/>
                </a:solidFill>
              </a:defRPr>
            </a:lvl2pPr>
            <a:lvl3pPr marL="1371600" lvl="2" indent="-330200" algn="l">
              <a:lnSpc>
                <a:spcPct val="90000"/>
              </a:lnSpc>
              <a:spcBef>
                <a:spcPts val="1000"/>
              </a:spcBef>
              <a:spcAft>
                <a:spcPts val="0"/>
              </a:spcAft>
              <a:buClr>
                <a:srgbClr val="565656"/>
              </a:buClr>
              <a:buSzPts val="1600"/>
              <a:buFont typeface="Calibri"/>
              <a:buChar char="•"/>
              <a:defRPr sz="1600" b="1">
                <a:solidFill>
                  <a:srgbClr val="565656"/>
                </a:solidFill>
              </a:defRPr>
            </a:lvl3pPr>
            <a:lvl4pPr marL="1828800" lvl="3" indent="-330200" algn="l">
              <a:lnSpc>
                <a:spcPct val="90000"/>
              </a:lnSpc>
              <a:spcBef>
                <a:spcPts val="1000"/>
              </a:spcBef>
              <a:spcAft>
                <a:spcPts val="0"/>
              </a:spcAft>
              <a:buClr>
                <a:srgbClr val="565656"/>
              </a:buClr>
              <a:buSzPts val="1600"/>
              <a:buFont typeface="Calibri"/>
              <a:buChar char="•"/>
              <a:defRPr sz="1600" b="1">
                <a:solidFill>
                  <a:srgbClr val="565656"/>
                </a:solidFill>
              </a:defRPr>
            </a:lvl4pPr>
            <a:lvl5pPr marL="2286000" lvl="4" indent="-330200" algn="l">
              <a:lnSpc>
                <a:spcPct val="90000"/>
              </a:lnSpc>
              <a:spcBef>
                <a:spcPts val="1000"/>
              </a:spcBef>
              <a:spcAft>
                <a:spcPts val="0"/>
              </a:spcAft>
              <a:buClr>
                <a:srgbClr val="565656"/>
              </a:buClr>
              <a:buSzPts val="1600"/>
              <a:buFont typeface="Calibri"/>
              <a:buChar char="•"/>
              <a:defRPr sz="1600" b="1">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5_SLIDE CONTENU PARTIE 4">
  <p:cSld name="5_SLIDE CONTENU PARTIE 4">
    <p:spTree>
      <p:nvGrpSpPr>
        <p:cNvPr id="1" name="Shape 635"/>
        <p:cNvGrpSpPr/>
        <p:nvPr/>
      </p:nvGrpSpPr>
      <p:grpSpPr>
        <a:xfrm>
          <a:off x="0" y="0"/>
          <a:ext cx="0" cy="0"/>
          <a:chOff x="0" y="0"/>
          <a:chExt cx="0" cy="0"/>
        </a:xfrm>
      </p:grpSpPr>
      <p:pic>
        <p:nvPicPr>
          <p:cNvPr id="636" name="Google Shape;636;p82" descr="Image 19"/>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637" name="Google Shape;637;p82"/>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638" name="Google Shape;638;p82"/>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639" name="Google Shape;639;p82"/>
          <p:cNvSpPr/>
          <p:nvPr/>
        </p:nvSpPr>
        <p:spPr>
          <a:xfrm>
            <a:off x="536786" y="1465445"/>
            <a:ext cx="11118426" cy="5146334"/>
          </a:xfrm>
          <a:prstGeom prst="rect">
            <a:avLst/>
          </a:prstGeom>
          <a:solidFill>
            <a:srgbClr val="FFFFFF"/>
          </a:solidFill>
          <a:ln w="9525" cap="flat" cmpd="sng">
            <a:solidFill>
              <a:srgbClr val="D0D0D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0" name="Google Shape;640;p82"/>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41" name="Google Shape;641;p82"/>
          <p:cNvGrpSpPr/>
          <p:nvPr/>
        </p:nvGrpSpPr>
        <p:grpSpPr>
          <a:xfrm>
            <a:off x="-1" y="5060159"/>
            <a:ext cx="536789" cy="1080006"/>
            <a:chOff x="0" y="-1"/>
            <a:chExt cx="536787" cy="1080004"/>
          </a:xfrm>
        </p:grpSpPr>
        <p:sp>
          <p:nvSpPr>
            <p:cNvPr id="642" name="Google Shape;642;p82"/>
            <p:cNvSpPr/>
            <p:nvPr/>
          </p:nvSpPr>
          <p:spPr>
            <a:xfrm rot="-5400000">
              <a:off x="-271609" y="271608"/>
              <a:ext cx="1080004" cy="536787"/>
            </a:xfrm>
            <a:prstGeom prst="rect">
              <a:avLst/>
            </a:prstGeom>
            <a:solidFill>
              <a:srgbClr val="565656"/>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643" name="Google Shape;643;p82"/>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4</a:t>
              </a:r>
              <a:endParaRPr/>
            </a:p>
          </p:txBody>
        </p:sp>
      </p:grpSp>
      <p:pic>
        <p:nvPicPr>
          <p:cNvPr id="644" name="Google Shape;644;p82"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645" name="Google Shape;645;p82"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646" name="Google Shape;646;p82"/>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565656"/>
              </a:buClr>
              <a:buSzPts val="2000"/>
              <a:buFont typeface="Calibri"/>
              <a:buNone/>
              <a:defRPr sz="2000" b="1">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7" name="Google Shape;647;p82"/>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565656"/>
              </a:buClr>
              <a:buSzPts val="1600"/>
              <a:buFont typeface="Calibri"/>
              <a:buNone/>
              <a:defRPr sz="1600" b="1">
                <a:solidFill>
                  <a:srgbClr val="565656"/>
                </a:solidFill>
              </a:defRPr>
            </a:lvl1pPr>
            <a:lvl2pPr marL="914400" lvl="1" indent="-330200" algn="l">
              <a:lnSpc>
                <a:spcPct val="90000"/>
              </a:lnSpc>
              <a:spcBef>
                <a:spcPts val="1000"/>
              </a:spcBef>
              <a:spcAft>
                <a:spcPts val="0"/>
              </a:spcAft>
              <a:buClr>
                <a:srgbClr val="565656"/>
              </a:buClr>
              <a:buSzPts val="1600"/>
              <a:buFont typeface="Calibri"/>
              <a:buChar char="•"/>
              <a:defRPr sz="1600" b="1">
                <a:solidFill>
                  <a:srgbClr val="565656"/>
                </a:solidFill>
              </a:defRPr>
            </a:lvl2pPr>
            <a:lvl3pPr marL="1371600" lvl="2" indent="-330200" algn="l">
              <a:lnSpc>
                <a:spcPct val="90000"/>
              </a:lnSpc>
              <a:spcBef>
                <a:spcPts val="1000"/>
              </a:spcBef>
              <a:spcAft>
                <a:spcPts val="0"/>
              </a:spcAft>
              <a:buClr>
                <a:srgbClr val="565656"/>
              </a:buClr>
              <a:buSzPts val="1600"/>
              <a:buFont typeface="Calibri"/>
              <a:buChar char="•"/>
              <a:defRPr sz="1600" b="1">
                <a:solidFill>
                  <a:srgbClr val="565656"/>
                </a:solidFill>
              </a:defRPr>
            </a:lvl3pPr>
            <a:lvl4pPr marL="1828800" lvl="3" indent="-330200" algn="l">
              <a:lnSpc>
                <a:spcPct val="90000"/>
              </a:lnSpc>
              <a:spcBef>
                <a:spcPts val="1000"/>
              </a:spcBef>
              <a:spcAft>
                <a:spcPts val="0"/>
              </a:spcAft>
              <a:buClr>
                <a:srgbClr val="565656"/>
              </a:buClr>
              <a:buSzPts val="1600"/>
              <a:buFont typeface="Calibri"/>
              <a:buChar char="•"/>
              <a:defRPr sz="1600" b="1">
                <a:solidFill>
                  <a:srgbClr val="565656"/>
                </a:solidFill>
              </a:defRPr>
            </a:lvl4pPr>
            <a:lvl5pPr marL="2286000" lvl="4" indent="-330200" algn="l">
              <a:lnSpc>
                <a:spcPct val="90000"/>
              </a:lnSpc>
              <a:spcBef>
                <a:spcPts val="1000"/>
              </a:spcBef>
              <a:spcAft>
                <a:spcPts val="0"/>
              </a:spcAft>
              <a:buClr>
                <a:srgbClr val="565656"/>
              </a:buClr>
              <a:buSzPts val="1600"/>
              <a:buFont typeface="Calibri"/>
              <a:buChar char="•"/>
              <a:defRPr sz="1600" b="1">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7_SLIDE CONTENU PARTIE 4">
  <p:cSld name="7_SLIDE CONTENU PARTIE 4">
    <p:spTree>
      <p:nvGrpSpPr>
        <p:cNvPr id="1" name="Shape 648"/>
        <p:cNvGrpSpPr/>
        <p:nvPr/>
      </p:nvGrpSpPr>
      <p:grpSpPr>
        <a:xfrm>
          <a:off x="0" y="0"/>
          <a:ext cx="0" cy="0"/>
          <a:chOff x="0" y="0"/>
          <a:chExt cx="0" cy="0"/>
        </a:xfrm>
      </p:grpSpPr>
      <p:pic>
        <p:nvPicPr>
          <p:cNvPr id="649" name="Google Shape;649;p83" descr="Image 18"/>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650" name="Google Shape;650;p83"/>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651" name="Google Shape;651;p83"/>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652" name="Google Shape;652;p83"/>
          <p:cNvSpPr/>
          <p:nvPr/>
        </p:nvSpPr>
        <p:spPr>
          <a:xfrm>
            <a:off x="536786" y="1465445"/>
            <a:ext cx="11118426" cy="5146334"/>
          </a:xfrm>
          <a:prstGeom prst="rect">
            <a:avLst/>
          </a:prstGeom>
          <a:solidFill>
            <a:srgbClr val="FFFFFF"/>
          </a:solidFill>
          <a:ln w="9525" cap="flat" cmpd="sng">
            <a:solidFill>
              <a:srgbClr val="D0D0D0"/>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3" name="Google Shape;653;p83"/>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56565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4" name="Google Shape;654;p83"/>
          <p:cNvGrpSpPr/>
          <p:nvPr/>
        </p:nvGrpSpPr>
        <p:grpSpPr>
          <a:xfrm>
            <a:off x="-1" y="5060159"/>
            <a:ext cx="536789" cy="1080006"/>
            <a:chOff x="0" y="-1"/>
            <a:chExt cx="536787" cy="1080004"/>
          </a:xfrm>
        </p:grpSpPr>
        <p:sp>
          <p:nvSpPr>
            <p:cNvPr id="655" name="Google Shape;655;p83"/>
            <p:cNvSpPr/>
            <p:nvPr/>
          </p:nvSpPr>
          <p:spPr>
            <a:xfrm rot="-5400000">
              <a:off x="-271609" y="271608"/>
              <a:ext cx="1080004" cy="536787"/>
            </a:xfrm>
            <a:prstGeom prst="rect">
              <a:avLst/>
            </a:prstGeom>
            <a:solidFill>
              <a:srgbClr val="565656"/>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656" name="Google Shape;656;p83"/>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4</a:t>
              </a:r>
              <a:endParaRPr/>
            </a:p>
          </p:txBody>
        </p:sp>
      </p:grpSp>
      <p:pic>
        <p:nvPicPr>
          <p:cNvPr id="657" name="Google Shape;657;p83"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658" name="Google Shape;658;p83"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659" name="Google Shape;659;p83"/>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565656"/>
              </a:buClr>
              <a:buSzPts val="2000"/>
              <a:buFont typeface="Calibri"/>
              <a:buNone/>
              <a:defRPr sz="2000" b="1">
                <a:solidFill>
                  <a:srgbClr val="565656"/>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60" name="Google Shape;660;p83"/>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565656"/>
              </a:buClr>
              <a:buSzPts val="1600"/>
              <a:buFont typeface="Calibri"/>
              <a:buNone/>
              <a:defRPr sz="1600" b="1">
                <a:solidFill>
                  <a:srgbClr val="565656"/>
                </a:solidFill>
              </a:defRPr>
            </a:lvl1pPr>
            <a:lvl2pPr marL="914400" lvl="1" indent="-330200" algn="l">
              <a:lnSpc>
                <a:spcPct val="90000"/>
              </a:lnSpc>
              <a:spcBef>
                <a:spcPts val="1000"/>
              </a:spcBef>
              <a:spcAft>
                <a:spcPts val="0"/>
              </a:spcAft>
              <a:buClr>
                <a:srgbClr val="565656"/>
              </a:buClr>
              <a:buSzPts val="1600"/>
              <a:buFont typeface="Calibri"/>
              <a:buChar char="•"/>
              <a:defRPr sz="1600" b="1">
                <a:solidFill>
                  <a:srgbClr val="565656"/>
                </a:solidFill>
              </a:defRPr>
            </a:lvl2pPr>
            <a:lvl3pPr marL="1371600" lvl="2" indent="-330200" algn="l">
              <a:lnSpc>
                <a:spcPct val="90000"/>
              </a:lnSpc>
              <a:spcBef>
                <a:spcPts val="1000"/>
              </a:spcBef>
              <a:spcAft>
                <a:spcPts val="0"/>
              </a:spcAft>
              <a:buClr>
                <a:srgbClr val="565656"/>
              </a:buClr>
              <a:buSzPts val="1600"/>
              <a:buFont typeface="Calibri"/>
              <a:buChar char="•"/>
              <a:defRPr sz="1600" b="1">
                <a:solidFill>
                  <a:srgbClr val="565656"/>
                </a:solidFill>
              </a:defRPr>
            </a:lvl3pPr>
            <a:lvl4pPr marL="1828800" lvl="3" indent="-330200" algn="l">
              <a:lnSpc>
                <a:spcPct val="90000"/>
              </a:lnSpc>
              <a:spcBef>
                <a:spcPts val="1000"/>
              </a:spcBef>
              <a:spcAft>
                <a:spcPts val="0"/>
              </a:spcAft>
              <a:buClr>
                <a:srgbClr val="565656"/>
              </a:buClr>
              <a:buSzPts val="1600"/>
              <a:buFont typeface="Calibri"/>
              <a:buChar char="•"/>
              <a:defRPr sz="1600" b="1">
                <a:solidFill>
                  <a:srgbClr val="565656"/>
                </a:solidFill>
              </a:defRPr>
            </a:lvl4pPr>
            <a:lvl5pPr marL="2286000" lvl="4" indent="-330200" algn="l">
              <a:lnSpc>
                <a:spcPct val="90000"/>
              </a:lnSpc>
              <a:spcBef>
                <a:spcPts val="1000"/>
              </a:spcBef>
              <a:spcAft>
                <a:spcPts val="0"/>
              </a:spcAft>
              <a:buClr>
                <a:srgbClr val="565656"/>
              </a:buClr>
              <a:buSzPts val="1600"/>
              <a:buFont typeface="Calibri"/>
              <a:buChar char="•"/>
              <a:defRPr sz="1600" b="1">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SLIDE OBJECTIFS">
  <p:cSld name="1_SLIDE OBJECTIFS">
    <p:spTree>
      <p:nvGrpSpPr>
        <p:cNvPr id="1" name="Shape 105"/>
        <p:cNvGrpSpPr/>
        <p:nvPr/>
      </p:nvGrpSpPr>
      <p:grpSpPr>
        <a:xfrm>
          <a:off x="0" y="0"/>
          <a:ext cx="0" cy="0"/>
          <a:chOff x="0" y="0"/>
          <a:chExt cx="0" cy="0"/>
        </a:xfrm>
      </p:grpSpPr>
      <p:pic>
        <p:nvPicPr>
          <p:cNvPr id="106" name="Google Shape;106;p39" descr="Image 10"/>
          <p:cNvPicPr preferRelativeResize="0"/>
          <p:nvPr/>
        </p:nvPicPr>
        <p:blipFill rotWithShape="1">
          <a:blip r:embed="rId2">
            <a:alphaModFix/>
          </a:blip>
          <a:srcRect/>
          <a:stretch/>
        </p:blipFill>
        <p:spPr>
          <a:xfrm>
            <a:off x="4934" y="0"/>
            <a:ext cx="12187067" cy="6858000"/>
          </a:xfrm>
          <a:prstGeom prst="rect">
            <a:avLst/>
          </a:prstGeom>
          <a:noFill/>
          <a:ln>
            <a:noFill/>
          </a:ln>
        </p:spPr>
      </p:pic>
      <p:sp>
        <p:nvSpPr>
          <p:cNvPr id="107" name="Google Shape;107;p39"/>
          <p:cNvSpPr txBox="1"/>
          <p:nvPr/>
        </p:nvSpPr>
        <p:spPr>
          <a:xfrm>
            <a:off x="6345720" y="2339999"/>
            <a:ext cx="5488560"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7842"/>
              </a:buClr>
              <a:buSzPts val="1800"/>
              <a:buFont typeface="Calibri"/>
              <a:buNone/>
            </a:pPr>
            <a:r>
              <a:rPr lang="en-US" sz="1800" b="1" i="0" u="none" strike="noStrike" cap="none">
                <a:solidFill>
                  <a:srgbClr val="007842"/>
                </a:solidFill>
                <a:latin typeface="Calibri"/>
                <a:ea typeface="Calibri"/>
                <a:cs typeface="Calibri"/>
                <a:sym typeface="Calibri"/>
              </a:rPr>
              <a:t>Ce que vous allez apprendre dans ce chapitre :</a:t>
            </a:r>
            <a:endParaRPr/>
          </a:p>
        </p:txBody>
      </p:sp>
      <p:sp>
        <p:nvSpPr>
          <p:cNvPr id="108" name="Google Shape;108;p39"/>
          <p:cNvSpPr txBox="1">
            <a:spLocks noGrp="1"/>
          </p:cNvSpPr>
          <p:nvPr>
            <p:ph type="body" idx="1"/>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565656"/>
              </a:buClr>
              <a:buSzPts val="1600"/>
              <a:buChar char="•"/>
              <a:defRPr sz="1600">
                <a:solidFill>
                  <a:srgbClr val="565656"/>
                </a:solidFill>
              </a:defRPr>
            </a:lvl1pPr>
            <a:lvl2pPr marL="914400" lvl="1" indent="-330200" algn="l">
              <a:lnSpc>
                <a:spcPct val="100000"/>
              </a:lnSpc>
              <a:spcBef>
                <a:spcPts val="600"/>
              </a:spcBef>
              <a:spcAft>
                <a:spcPts val="0"/>
              </a:spcAft>
              <a:buClr>
                <a:srgbClr val="565656"/>
              </a:buClr>
              <a:buSzPts val="1600"/>
              <a:buChar char="•"/>
              <a:defRPr sz="1600">
                <a:solidFill>
                  <a:srgbClr val="565656"/>
                </a:solidFill>
              </a:defRPr>
            </a:lvl2pPr>
            <a:lvl3pPr marL="1371600" lvl="2" indent="-330200" algn="l">
              <a:lnSpc>
                <a:spcPct val="100000"/>
              </a:lnSpc>
              <a:spcBef>
                <a:spcPts val="600"/>
              </a:spcBef>
              <a:spcAft>
                <a:spcPts val="0"/>
              </a:spcAft>
              <a:buClr>
                <a:srgbClr val="565656"/>
              </a:buClr>
              <a:buSzPts val="1600"/>
              <a:buChar char="•"/>
              <a:defRPr sz="1600">
                <a:solidFill>
                  <a:srgbClr val="565656"/>
                </a:solidFill>
              </a:defRPr>
            </a:lvl3pPr>
            <a:lvl4pPr marL="1828800" lvl="3" indent="-330200" algn="l">
              <a:lnSpc>
                <a:spcPct val="100000"/>
              </a:lnSpc>
              <a:spcBef>
                <a:spcPts val="600"/>
              </a:spcBef>
              <a:spcAft>
                <a:spcPts val="0"/>
              </a:spcAft>
              <a:buClr>
                <a:srgbClr val="565656"/>
              </a:buClr>
              <a:buSzPts val="1600"/>
              <a:buChar char="•"/>
              <a:defRPr sz="1600">
                <a:solidFill>
                  <a:srgbClr val="565656"/>
                </a:solidFill>
              </a:defRPr>
            </a:lvl4pPr>
            <a:lvl5pPr marL="2286000" lvl="4" indent="-330200" algn="l">
              <a:lnSpc>
                <a:spcPct val="100000"/>
              </a:lnSpc>
              <a:spcBef>
                <a:spcPts val="600"/>
              </a:spcBef>
              <a:spcAft>
                <a:spcPts val="0"/>
              </a:spcAft>
              <a:buClr>
                <a:srgbClr val="565656"/>
              </a:buClr>
              <a:buSzPts val="1600"/>
              <a:buChar char="•"/>
              <a:defRPr sz="1600">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9" name="Google Shape;109;p39"/>
          <p:cNvSpPr/>
          <p:nvPr/>
        </p:nvSpPr>
        <p:spPr>
          <a:xfrm>
            <a:off x="8010000" y="6132986"/>
            <a:ext cx="2160001"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00784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39"/>
          <p:cNvSpPr txBox="1">
            <a:spLocks noGrp="1"/>
          </p:cNvSpPr>
          <p:nvPr>
            <p:ph type="body" idx="2"/>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111" name="Google Shape;111;p39" descr="Image 21"/>
          <p:cNvPicPr preferRelativeResize="0"/>
          <p:nvPr/>
        </p:nvPicPr>
        <p:blipFill rotWithShape="1">
          <a:blip r:embed="rId3">
            <a:alphaModFix/>
          </a:blip>
          <a:srcRect/>
          <a:stretch/>
        </p:blipFill>
        <p:spPr>
          <a:xfrm>
            <a:off x="8186397" y="6268946"/>
            <a:ext cx="401661" cy="396001"/>
          </a:xfrm>
          <a:prstGeom prst="rect">
            <a:avLst/>
          </a:prstGeom>
          <a:noFill/>
          <a:ln>
            <a:noFill/>
          </a:ln>
        </p:spPr>
      </p:pic>
      <p:pic>
        <p:nvPicPr>
          <p:cNvPr id="112" name="Google Shape;112;p39" descr="Picture 6"/>
          <p:cNvPicPr preferRelativeResize="0"/>
          <p:nvPr/>
        </p:nvPicPr>
        <p:blipFill rotWithShape="1">
          <a:blip r:embed="rId4">
            <a:alphaModFix/>
          </a:blip>
          <a:srcRect/>
          <a:stretch/>
        </p:blipFill>
        <p:spPr>
          <a:xfrm>
            <a:off x="438444" y="195752"/>
            <a:ext cx="1027198" cy="1014822"/>
          </a:xfrm>
          <a:prstGeom prst="rect">
            <a:avLst/>
          </a:prstGeom>
          <a:noFill/>
          <a:ln>
            <a:noFill/>
          </a:ln>
        </p:spPr>
      </p:pic>
      <p:pic>
        <p:nvPicPr>
          <p:cNvPr id="113" name="Google Shape;113;p39" descr="Image 26"/>
          <p:cNvPicPr preferRelativeResize="0"/>
          <p:nvPr/>
        </p:nvPicPr>
        <p:blipFill rotWithShape="1">
          <a:blip r:embed="rId5">
            <a:alphaModFix/>
          </a:blip>
          <a:srcRect/>
          <a:stretch/>
        </p:blipFill>
        <p:spPr>
          <a:xfrm>
            <a:off x="1680261" y="380582"/>
            <a:ext cx="2002222" cy="645161"/>
          </a:xfrm>
          <a:prstGeom prst="rect">
            <a:avLst/>
          </a:prstGeom>
          <a:noFill/>
          <a:ln>
            <a:noFill/>
          </a:ln>
        </p:spPr>
      </p:pic>
      <p:sp>
        <p:nvSpPr>
          <p:cNvPr id="114" name="Google Shape;114;p39"/>
          <p:cNvSpPr txBox="1">
            <a:spLocks noGrp="1"/>
          </p:cNvSpPr>
          <p:nvPr>
            <p:ph type="body" idx="3"/>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lvl1pPr marL="457200" lvl="0" indent="-228600" algn="ctr">
              <a:lnSpc>
                <a:spcPct val="100000"/>
              </a:lnSpc>
              <a:spcBef>
                <a:spcPts val="0"/>
              </a:spcBef>
              <a:spcAft>
                <a:spcPts val="0"/>
              </a:spcAft>
              <a:buClr>
                <a:srgbClr val="007842"/>
              </a:buClr>
              <a:buSzPts val="2800"/>
              <a:buFont typeface="Calibri"/>
              <a:buNone/>
              <a:defRPr b="1">
                <a:solidFill>
                  <a:srgbClr val="007842"/>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15" name="Google Shape;115;p39"/>
          <p:cNvSpPr txBox="1">
            <a:spLocks noGrp="1"/>
          </p:cNvSpPr>
          <p:nvPr>
            <p:ph type="body" idx="4"/>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7842"/>
              </a:buClr>
              <a:buSzPts val="2400"/>
              <a:buFont typeface="Calibri"/>
              <a:buNone/>
              <a:defRPr sz="2400" b="1">
                <a:solidFill>
                  <a:srgbClr val="007842"/>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16" name="Google Shape;116;p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3_SLIDE CONTENU PARTIE 5">
  <p:cSld name="3_SLIDE CONTENU PARTIE 5">
    <p:spTree>
      <p:nvGrpSpPr>
        <p:cNvPr id="1" name="Shape 661"/>
        <p:cNvGrpSpPr/>
        <p:nvPr/>
      </p:nvGrpSpPr>
      <p:grpSpPr>
        <a:xfrm>
          <a:off x="0" y="0"/>
          <a:ext cx="0" cy="0"/>
          <a:chOff x="0" y="0"/>
          <a:chExt cx="0" cy="0"/>
        </a:xfrm>
      </p:grpSpPr>
      <p:pic>
        <p:nvPicPr>
          <p:cNvPr id="662" name="Google Shape;662;p84"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663" name="Google Shape;663;p84"/>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664" name="Google Shape;664;p84"/>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665" name="Google Shape;665;p84"/>
          <p:cNvSpPr/>
          <p:nvPr/>
        </p:nvSpPr>
        <p:spPr>
          <a:xfrm>
            <a:off x="536786" y="1465445"/>
            <a:ext cx="11118426" cy="5146334"/>
          </a:xfrm>
          <a:prstGeom prst="rect">
            <a:avLst/>
          </a:prstGeom>
          <a:solidFill>
            <a:srgbClr val="FFFFFF"/>
          </a:solidFill>
          <a:ln w="9525" cap="flat" cmpd="sng">
            <a:solidFill>
              <a:srgbClr val="BFBFB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6" name="Google Shape;666;p84"/>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67" name="Google Shape;667;p84"/>
          <p:cNvGrpSpPr/>
          <p:nvPr/>
        </p:nvGrpSpPr>
        <p:grpSpPr>
          <a:xfrm>
            <a:off x="-1" y="5060159"/>
            <a:ext cx="536789" cy="1080006"/>
            <a:chOff x="0" y="-1"/>
            <a:chExt cx="536787" cy="1080004"/>
          </a:xfrm>
        </p:grpSpPr>
        <p:sp>
          <p:nvSpPr>
            <p:cNvPr id="668" name="Google Shape;668;p84"/>
            <p:cNvSpPr/>
            <p:nvPr/>
          </p:nvSpPr>
          <p:spPr>
            <a:xfrm rot="-5400000">
              <a:off x="-271609" y="271608"/>
              <a:ext cx="1080004" cy="536787"/>
            </a:xfrm>
            <a:prstGeom prst="rect">
              <a:avLst/>
            </a:prstGeom>
            <a:solidFill>
              <a:srgbClr val="B3BB03"/>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669" name="Google Shape;669;p84"/>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5</a:t>
              </a:r>
              <a:endParaRPr/>
            </a:p>
          </p:txBody>
        </p:sp>
      </p:grpSp>
      <p:pic>
        <p:nvPicPr>
          <p:cNvPr id="670" name="Google Shape;670;p84"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671" name="Google Shape;671;p84"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672" name="Google Shape;672;p84"/>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B3BB03"/>
              </a:buClr>
              <a:buSzPts val="2000"/>
              <a:buFont typeface="Calibri"/>
              <a:buNone/>
              <a:defRPr sz="2000" b="1">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73" name="Google Shape;673;p84"/>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B3BB03"/>
              </a:buClr>
              <a:buSzPts val="1600"/>
              <a:buFont typeface="Calibri"/>
              <a:buNone/>
              <a:defRPr sz="1600" b="1">
                <a:solidFill>
                  <a:srgbClr val="B3BB03"/>
                </a:solidFill>
              </a:defRPr>
            </a:lvl1pPr>
            <a:lvl2pPr marL="914400" lvl="1" indent="-330200" algn="l">
              <a:lnSpc>
                <a:spcPct val="90000"/>
              </a:lnSpc>
              <a:spcBef>
                <a:spcPts val="1000"/>
              </a:spcBef>
              <a:spcAft>
                <a:spcPts val="0"/>
              </a:spcAft>
              <a:buClr>
                <a:srgbClr val="B3BB03"/>
              </a:buClr>
              <a:buSzPts val="1600"/>
              <a:buFont typeface="Calibri"/>
              <a:buChar char="•"/>
              <a:defRPr sz="1600" b="1">
                <a:solidFill>
                  <a:srgbClr val="B3BB03"/>
                </a:solidFill>
              </a:defRPr>
            </a:lvl2pPr>
            <a:lvl3pPr marL="1371600" lvl="2" indent="-330200" algn="l">
              <a:lnSpc>
                <a:spcPct val="90000"/>
              </a:lnSpc>
              <a:spcBef>
                <a:spcPts val="1000"/>
              </a:spcBef>
              <a:spcAft>
                <a:spcPts val="0"/>
              </a:spcAft>
              <a:buClr>
                <a:srgbClr val="B3BB03"/>
              </a:buClr>
              <a:buSzPts val="1600"/>
              <a:buFont typeface="Calibri"/>
              <a:buChar char="•"/>
              <a:defRPr sz="1600" b="1">
                <a:solidFill>
                  <a:srgbClr val="B3BB03"/>
                </a:solidFill>
              </a:defRPr>
            </a:lvl3pPr>
            <a:lvl4pPr marL="1828800" lvl="3" indent="-330200" algn="l">
              <a:lnSpc>
                <a:spcPct val="90000"/>
              </a:lnSpc>
              <a:spcBef>
                <a:spcPts val="1000"/>
              </a:spcBef>
              <a:spcAft>
                <a:spcPts val="0"/>
              </a:spcAft>
              <a:buClr>
                <a:srgbClr val="B3BB03"/>
              </a:buClr>
              <a:buSzPts val="1600"/>
              <a:buFont typeface="Calibri"/>
              <a:buChar char="•"/>
              <a:defRPr sz="1600" b="1">
                <a:solidFill>
                  <a:srgbClr val="B3BB03"/>
                </a:solidFill>
              </a:defRPr>
            </a:lvl4pPr>
            <a:lvl5pPr marL="2286000" lvl="4" indent="-330200" algn="l">
              <a:lnSpc>
                <a:spcPct val="90000"/>
              </a:lnSpc>
              <a:spcBef>
                <a:spcPts val="1000"/>
              </a:spcBef>
              <a:spcAft>
                <a:spcPts val="0"/>
              </a:spcAft>
              <a:buClr>
                <a:srgbClr val="B3BB03"/>
              </a:buClr>
              <a:buSzPts val="1600"/>
              <a:buFont typeface="Calibri"/>
              <a:buChar char="•"/>
              <a:defRPr sz="1600" b="1">
                <a:solidFill>
                  <a:srgbClr val="B3BB03"/>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8_SLIDE CONTENU PARTIE 5">
  <p:cSld name="8_SLIDE CONTENU PARTIE 5">
    <p:spTree>
      <p:nvGrpSpPr>
        <p:cNvPr id="1" name="Shape 674"/>
        <p:cNvGrpSpPr/>
        <p:nvPr/>
      </p:nvGrpSpPr>
      <p:grpSpPr>
        <a:xfrm>
          <a:off x="0" y="0"/>
          <a:ext cx="0" cy="0"/>
          <a:chOff x="0" y="0"/>
          <a:chExt cx="0" cy="0"/>
        </a:xfrm>
      </p:grpSpPr>
      <p:pic>
        <p:nvPicPr>
          <p:cNvPr id="675" name="Google Shape;675;p85"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676" name="Google Shape;676;p85"/>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677" name="Google Shape;677;p85"/>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678" name="Google Shape;678;p85"/>
          <p:cNvSpPr/>
          <p:nvPr/>
        </p:nvSpPr>
        <p:spPr>
          <a:xfrm>
            <a:off x="536786" y="1465445"/>
            <a:ext cx="11118426" cy="5146334"/>
          </a:xfrm>
          <a:prstGeom prst="rect">
            <a:avLst/>
          </a:prstGeom>
          <a:solidFill>
            <a:srgbClr val="FFFFFF"/>
          </a:solidFill>
          <a:ln w="9525" cap="flat" cmpd="sng">
            <a:solidFill>
              <a:srgbClr val="BFBFB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9" name="Google Shape;679;p85"/>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80" name="Google Shape;680;p85"/>
          <p:cNvGrpSpPr/>
          <p:nvPr/>
        </p:nvGrpSpPr>
        <p:grpSpPr>
          <a:xfrm>
            <a:off x="-1" y="5060159"/>
            <a:ext cx="536789" cy="1080006"/>
            <a:chOff x="0" y="-1"/>
            <a:chExt cx="536787" cy="1080004"/>
          </a:xfrm>
        </p:grpSpPr>
        <p:sp>
          <p:nvSpPr>
            <p:cNvPr id="681" name="Google Shape;681;p85"/>
            <p:cNvSpPr/>
            <p:nvPr/>
          </p:nvSpPr>
          <p:spPr>
            <a:xfrm rot="-5400000">
              <a:off x="-271609" y="271608"/>
              <a:ext cx="1080004" cy="536787"/>
            </a:xfrm>
            <a:prstGeom prst="rect">
              <a:avLst/>
            </a:prstGeom>
            <a:solidFill>
              <a:srgbClr val="B3BB03"/>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682" name="Google Shape;682;p85"/>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5</a:t>
              </a:r>
              <a:endParaRPr/>
            </a:p>
          </p:txBody>
        </p:sp>
      </p:grpSp>
      <p:pic>
        <p:nvPicPr>
          <p:cNvPr id="683" name="Google Shape;683;p85"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684" name="Google Shape;684;p85"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685" name="Google Shape;685;p85"/>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B3BB03"/>
              </a:buClr>
              <a:buSzPts val="2000"/>
              <a:buFont typeface="Calibri"/>
              <a:buNone/>
              <a:defRPr sz="2000" b="1">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86" name="Google Shape;686;p85"/>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B3BB03"/>
              </a:buClr>
              <a:buSzPts val="1600"/>
              <a:buFont typeface="Calibri"/>
              <a:buNone/>
              <a:defRPr sz="1600" b="1">
                <a:solidFill>
                  <a:srgbClr val="B3BB03"/>
                </a:solidFill>
              </a:defRPr>
            </a:lvl1pPr>
            <a:lvl2pPr marL="914400" lvl="1" indent="-330200" algn="l">
              <a:lnSpc>
                <a:spcPct val="90000"/>
              </a:lnSpc>
              <a:spcBef>
                <a:spcPts val="1000"/>
              </a:spcBef>
              <a:spcAft>
                <a:spcPts val="0"/>
              </a:spcAft>
              <a:buClr>
                <a:srgbClr val="B3BB03"/>
              </a:buClr>
              <a:buSzPts val="1600"/>
              <a:buFont typeface="Calibri"/>
              <a:buChar char="•"/>
              <a:defRPr sz="1600" b="1">
                <a:solidFill>
                  <a:srgbClr val="B3BB03"/>
                </a:solidFill>
              </a:defRPr>
            </a:lvl2pPr>
            <a:lvl3pPr marL="1371600" lvl="2" indent="-330200" algn="l">
              <a:lnSpc>
                <a:spcPct val="90000"/>
              </a:lnSpc>
              <a:spcBef>
                <a:spcPts val="1000"/>
              </a:spcBef>
              <a:spcAft>
                <a:spcPts val="0"/>
              </a:spcAft>
              <a:buClr>
                <a:srgbClr val="B3BB03"/>
              </a:buClr>
              <a:buSzPts val="1600"/>
              <a:buFont typeface="Calibri"/>
              <a:buChar char="•"/>
              <a:defRPr sz="1600" b="1">
                <a:solidFill>
                  <a:srgbClr val="B3BB03"/>
                </a:solidFill>
              </a:defRPr>
            </a:lvl3pPr>
            <a:lvl4pPr marL="1828800" lvl="3" indent="-330200" algn="l">
              <a:lnSpc>
                <a:spcPct val="90000"/>
              </a:lnSpc>
              <a:spcBef>
                <a:spcPts val="1000"/>
              </a:spcBef>
              <a:spcAft>
                <a:spcPts val="0"/>
              </a:spcAft>
              <a:buClr>
                <a:srgbClr val="B3BB03"/>
              </a:buClr>
              <a:buSzPts val="1600"/>
              <a:buFont typeface="Calibri"/>
              <a:buChar char="•"/>
              <a:defRPr sz="1600" b="1">
                <a:solidFill>
                  <a:srgbClr val="B3BB03"/>
                </a:solidFill>
              </a:defRPr>
            </a:lvl4pPr>
            <a:lvl5pPr marL="2286000" lvl="4" indent="-330200" algn="l">
              <a:lnSpc>
                <a:spcPct val="90000"/>
              </a:lnSpc>
              <a:spcBef>
                <a:spcPts val="1000"/>
              </a:spcBef>
              <a:spcAft>
                <a:spcPts val="0"/>
              </a:spcAft>
              <a:buClr>
                <a:srgbClr val="B3BB03"/>
              </a:buClr>
              <a:buSzPts val="1600"/>
              <a:buFont typeface="Calibri"/>
              <a:buChar char="•"/>
              <a:defRPr sz="1600" b="1">
                <a:solidFill>
                  <a:srgbClr val="B3BB03"/>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7_SLIDE CONTENU PARTIE 5">
  <p:cSld name="7_SLIDE CONTENU PARTIE 5">
    <p:spTree>
      <p:nvGrpSpPr>
        <p:cNvPr id="1" name="Shape 687"/>
        <p:cNvGrpSpPr/>
        <p:nvPr/>
      </p:nvGrpSpPr>
      <p:grpSpPr>
        <a:xfrm>
          <a:off x="0" y="0"/>
          <a:ext cx="0" cy="0"/>
          <a:chOff x="0" y="0"/>
          <a:chExt cx="0" cy="0"/>
        </a:xfrm>
      </p:grpSpPr>
      <p:pic>
        <p:nvPicPr>
          <p:cNvPr id="688" name="Google Shape;688;p86"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689" name="Google Shape;689;p86"/>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690" name="Google Shape;690;p86"/>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691" name="Google Shape;691;p86"/>
          <p:cNvSpPr/>
          <p:nvPr/>
        </p:nvSpPr>
        <p:spPr>
          <a:xfrm>
            <a:off x="536786" y="1465445"/>
            <a:ext cx="11118426" cy="5146334"/>
          </a:xfrm>
          <a:prstGeom prst="rect">
            <a:avLst/>
          </a:prstGeom>
          <a:solidFill>
            <a:srgbClr val="FFFFFF"/>
          </a:solidFill>
          <a:ln w="9525" cap="flat" cmpd="sng">
            <a:solidFill>
              <a:srgbClr val="BFBFB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2" name="Google Shape;692;p86"/>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93" name="Google Shape;693;p86"/>
          <p:cNvGrpSpPr/>
          <p:nvPr/>
        </p:nvGrpSpPr>
        <p:grpSpPr>
          <a:xfrm>
            <a:off x="-1" y="5060159"/>
            <a:ext cx="536789" cy="1080006"/>
            <a:chOff x="0" y="-1"/>
            <a:chExt cx="536787" cy="1080004"/>
          </a:xfrm>
        </p:grpSpPr>
        <p:sp>
          <p:nvSpPr>
            <p:cNvPr id="694" name="Google Shape;694;p86"/>
            <p:cNvSpPr/>
            <p:nvPr/>
          </p:nvSpPr>
          <p:spPr>
            <a:xfrm rot="-5400000">
              <a:off x="-271609" y="271608"/>
              <a:ext cx="1080004" cy="536787"/>
            </a:xfrm>
            <a:prstGeom prst="rect">
              <a:avLst/>
            </a:prstGeom>
            <a:solidFill>
              <a:srgbClr val="B3BB03"/>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695" name="Google Shape;695;p86"/>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5</a:t>
              </a:r>
              <a:endParaRPr/>
            </a:p>
          </p:txBody>
        </p:sp>
      </p:grpSp>
      <p:pic>
        <p:nvPicPr>
          <p:cNvPr id="696" name="Google Shape;696;p86"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697" name="Google Shape;697;p86"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698" name="Google Shape;698;p86"/>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B3BB03"/>
              </a:buClr>
              <a:buSzPts val="2000"/>
              <a:buFont typeface="Calibri"/>
              <a:buNone/>
              <a:defRPr sz="2000" b="1">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99" name="Google Shape;699;p86"/>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B3BB03"/>
              </a:buClr>
              <a:buSzPts val="1600"/>
              <a:buFont typeface="Calibri"/>
              <a:buNone/>
              <a:defRPr sz="1600" b="1">
                <a:solidFill>
                  <a:srgbClr val="B3BB03"/>
                </a:solidFill>
              </a:defRPr>
            </a:lvl1pPr>
            <a:lvl2pPr marL="914400" lvl="1" indent="-330200" algn="l">
              <a:lnSpc>
                <a:spcPct val="90000"/>
              </a:lnSpc>
              <a:spcBef>
                <a:spcPts val="1000"/>
              </a:spcBef>
              <a:spcAft>
                <a:spcPts val="0"/>
              </a:spcAft>
              <a:buClr>
                <a:srgbClr val="B3BB03"/>
              </a:buClr>
              <a:buSzPts val="1600"/>
              <a:buFont typeface="Calibri"/>
              <a:buChar char="•"/>
              <a:defRPr sz="1600" b="1">
                <a:solidFill>
                  <a:srgbClr val="B3BB03"/>
                </a:solidFill>
              </a:defRPr>
            </a:lvl2pPr>
            <a:lvl3pPr marL="1371600" lvl="2" indent="-330200" algn="l">
              <a:lnSpc>
                <a:spcPct val="90000"/>
              </a:lnSpc>
              <a:spcBef>
                <a:spcPts val="1000"/>
              </a:spcBef>
              <a:spcAft>
                <a:spcPts val="0"/>
              </a:spcAft>
              <a:buClr>
                <a:srgbClr val="B3BB03"/>
              </a:buClr>
              <a:buSzPts val="1600"/>
              <a:buFont typeface="Calibri"/>
              <a:buChar char="•"/>
              <a:defRPr sz="1600" b="1">
                <a:solidFill>
                  <a:srgbClr val="B3BB03"/>
                </a:solidFill>
              </a:defRPr>
            </a:lvl3pPr>
            <a:lvl4pPr marL="1828800" lvl="3" indent="-330200" algn="l">
              <a:lnSpc>
                <a:spcPct val="90000"/>
              </a:lnSpc>
              <a:spcBef>
                <a:spcPts val="1000"/>
              </a:spcBef>
              <a:spcAft>
                <a:spcPts val="0"/>
              </a:spcAft>
              <a:buClr>
                <a:srgbClr val="B3BB03"/>
              </a:buClr>
              <a:buSzPts val="1600"/>
              <a:buFont typeface="Calibri"/>
              <a:buChar char="•"/>
              <a:defRPr sz="1600" b="1">
                <a:solidFill>
                  <a:srgbClr val="B3BB03"/>
                </a:solidFill>
              </a:defRPr>
            </a:lvl4pPr>
            <a:lvl5pPr marL="2286000" lvl="4" indent="-330200" algn="l">
              <a:lnSpc>
                <a:spcPct val="90000"/>
              </a:lnSpc>
              <a:spcBef>
                <a:spcPts val="1000"/>
              </a:spcBef>
              <a:spcAft>
                <a:spcPts val="0"/>
              </a:spcAft>
              <a:buClr>
                <a:srgbClr val="B3BB03"/>
              </a:buClr>
              <a:buSzPts val="1600"/>
              <a:buFont typeface="Calibri"/>
              <a:buChar char="•"/>
              <a:defRPr sz="1600" b="1">
                <a:solidFill>
                  <a:srgbClr val="B3BB03"/>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6_SLIDE CONTENU PARTIE 5">
  <p:cSld name="6_SLIDE CONTENU PARTIE 5">
    <p:spTree>
      <p:nvGrpSpPr>
        <p:cNvPr id="1" name="Shape 700"/>
        <p:cNvGrpSpPr/>
        <p:nvPr/>
      </p:nvGrpSpPr>
      <p:grpSpPr>
        <a:xfrm>
          <a:off x="0" y="0"/>
          <a:ext cx="0" cy="0"/>
          <a:chOff x="0" y="0"/>
          <a:chExt cx="0" cy="0"/>
        </a:xfrm>
      </p:grpSpPr>
      <p:pic>
        <p:nvPicPr>
          <p:cNvPr id="701" name="Google Shape;701;p87"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702" name="Google Shape;702;p87"/>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703" name="Google Shape;703;p87"/>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704" name="Google Shape;704;p87"/>
          <p:cNvSpPr/>
          <p:nvPr/>
        </p:nvSpPr>
        <p:spPr>
          <a:xfrm>
            <a:off x="536786" y="1465445"/>
            <a:ext cx="11118426" cy="5146334"/>
          </a:xfrm>
          <a:prstGeom prst="rect">
            <a:avLst/>
          </a:prstGeom>
          <a:solidFill>
            <a:srgbClr val="FFFFFF"/>
          </a:solidFill>
          <a:ln w="9525" cap="flat" cmpd="sng">
            <a:solidFill>
              <a:srgbClr val="BFBFB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5" name="Google Shape;705;p87"/>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706" name="Google Shape;706;p87"/>
          <p:cNvGrpSpPr/>
          <p:nvPr/>
        </p:nvGrpSpPr>
        <p:grpSpPr>
          <a:xfrm>
            <a:off x="-1" y="5060159"/>
            <a:ext cx="536789" cy="1080006"/>
            <a:chOff x="0" y="-1"/>
            <a:chExt cx="536787" cy="1080004"/>
          </a:xfrm>
        </p:grpSpPr>
        <p:sp>
          <p:nvSpPr>
            <p:cNvPr id="707" name="Google Shape;707;p87"/>
            <p:cNvSpPr/>
            <p:nvPr/>
          </p:nvSpPr>
          <p:spPr>
            <a:xfrm rot="-5400000">
              <a:off x="-271609" y="271608"/>
              <a:ext cx="1080004" cy="536787"/>
            </a:xfrm>
            <a:prstGeom prst="rect">
              <a:avLst/>
            </a:prstGeom>
            <a:solidFill>
              <a:srgbClr val="B3BB03"/>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708" name="Google Shape;708;p87"/>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5</a:t>
              </a:r>
              <a:endParaRPr/>
            </a:p>
          </p:txBody>
        </p:sp>
      </p:grpSp>
      <p:pic>
        <p:nvPicPr>
          <p:cNvPr id="709" name="Google Shape;709;p87"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710" name="Google Shape;710;p87"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711" name="Google Shape;711;p87"/>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B3BB03"/>
              </a:buClr>
              <a:buSzPts val="2000"/>
              <a:buFont typeface="Calibri"/>
              <a:buNone/>
              <a:defRPr sz="2000" b="1">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12" name="Google Shape;712;p87"/>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B3BB03"/>
              </a:buClr>
              <a:buSzPts val="1600"/>
              <a:buFont typeface="Calibri"/>
              <a:buNone/>
              <a:defRPr sz="1600" b="1">
                <a:solidFill>
                  <a:srgbClr val="B3BB03"/>
                </a:solidFill>
              </a:defRPr>
            </a:lvl1pPr>
            <a:lvl2pPr marL="914400" lvl="1" indent="-330200" algn="l">
              <a:lnSpc>
                <a:spcPct val="90000"/>
              </a:lnSpc>
              <a:spcBef>
                <a:spcPts val="1000"/>
              </a:spcBef>
              <a:spcAft>
                <a:spcPts val="0"/>
              </a:spcAft>
              <a:buClr>
                <a:srgbClr val="B3BB03"/>
              </a:buClr>
              <a:buSzPts val="1600"/>
              <a:buFont typeface="Calibri"/>
              <a:buChar char="•"/>
              <a:defRPr sz="1600" b="1">
                <a:solidFill>
                  <a:srgbClr val="B3BB03"/>
                </a:solidFill>
              </a:defRPr>
            </a:lvl2pPr>
            <a:lvl3pPr marL="1371600" lvl="2" indent="-330200" algn="l">
              <a:lnSpc>
                <a:spcPct val="90000"/>
              </a:lnSpc>
              <a:spcBef>
                <a:spcPts val="1000"/>
              </a:spcBef>
              <a:spcAft>
                <a:spcPts val="0"/>
              </a:spcAft>
              <a:buClr>
                <a:srgbClr val="B3BB03"/>
              </a:buClr>
              <a:buSzPts val="1600"/>
              <a:buFont typeface="Calibri"/>
              <a:buChar char="•"/>
              <a:defRPr sz="1600" b="1">
                <a:solidFill>
                  <a:srgbClr val="B3BB03"/>
                </a:solidFill>
              </a:defRPr>
            </a:lvl3pPr>
            <a:lvl4pPr marL="1828800" lvl="3" indent="-330200" algn="l">
              <a:lnSpc>
                <a:spcPct val="90000"/>
              </a:lnSpc>
              <a:spcBef>
                <a:spcPts val="1000"/>
              </a:spcBef>
              <a:spcAft>
                <a:spcPts val="0"/>
              </a:spcAft>
              <a:buClr>
                <a:srgbClr val="B3BB03"/>
              </a:buClr>
              <a:buSzPts val="1600"/>
              <a:buFont typeface="Calibri"/>
              <a:buChar char="•"/>
              <a:defRPr sz="1600" b="1">
                <a:solidFill>
                  <a:srgbClr val="B3BB03"/>
                </a:solidFill>
              </a:defRPr>
            </a:lvl4pPr>
            <a:lvl5pPr marL="2286000" lvl="4" indent="-330200" algn="l">
              <a:lnSpc>
                <a:spcPct val="90000"/>
              </a:lnSpc>
              <a:spcBef>
                <a:spcPts val="1000"/>
              </a:spcBef>
              <a:spcAft>
                <a:spcPts val="0"/>
              </a:spcAft>
              <a:buClr>
                <a:srgbClr val="B3BB03"/>
              </a:buClr>
              <a:buSzPts val="1600"/>
              <a:buFont typeface="Calibri"/>
              <a:buChar char="•"/>
              <a:defRPr sz="1600" b="1">
                <a:solidFill>
                  <a:srgbClr val="B3BB03"/>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5_SLIDE CONTENU PARTIE 5">
  <p:cSld name="5_SLIDE CONTENU PARTIE 5">
    <p:spTree>
      <p:nvGrpSpPr>
        <p:cNvPr id="1" name="Shape 713"/>
        <p:cNvGrpSpPr/>
        <p:nvPr/>
      </p:nvGrpSpPr>
      <p:grpSpPr>
        <a:xfrm>
          <a:off x="0" y="0"/>
          <a:ext cx="0" cy="0"/>
          <a:chOff x="0" y="0"/>
          <a:chExt cx="0" cy="0"/>
        </a:xfrm>
      </p:grpSpPr>
      <p:pic>
        <p:nvPicPr>
          <p:cNvPr id="714" name="Google Shape;714;p88"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715" name="Google Shape;715;p88"/>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716" name="Google Shape;716;p88"/>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717" name="Google Shape;717;p88"/>
          <p:cNvSpPr/>
          <p:nvPr/>
        </p:nvSpPr>
        <p:spPr>
          <a:xfrm>
            <a:off x="536786" y="1465445"/>
            <a:ext cx="11118426" cy="5146334"/>
          </a:xfrm>
          <a:prstGeom prst="rect">
            <a:avLst/>
          </a:prstGeom>
          <a:solidFill>
            <a:srgbClr val="FFFFFF"/>
          </a:solidFill>
          <a:ln w="9525" cap="flat" cmpd="sng">
            <a:solidFill>
              <a:srgbClr val="BFBFB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8" name="Google Shape;718;p88"/>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719" name="Google Shape;719;p88"/>
          <p:cNvGrpSpPr/>
          <p:nvPr/>
        </p:nvGrpSpPr>
        <p:grpSpPr>
          <a:xfrm>
            <a:off x="-1" y="5060159"/>
            <a:ext cx="536789" cy="1080006"/>
            <a:chOff x="0" y="-1"/>
            <a:chExt cx="536787" cy="1080004"/>
          </a:xfrm>
        </p:grpSpPr>
        <p:sp>
          <p:nvSpPr>
            <p:cNvPr id="720" name="Google Shape;720;p88"/>
            <p:cNvSpPr/>
            <p:nvPr/>
          </p:nvSpPr>
          <p:spPr>
            <a:xfrm rot="-5400000">
              <a:off x="-271609" y="271608"/>
              <a:ext cx="1080004" cy="536787"/>
            </a:xfrm>
            <a:prstGeom prst="rect">
              <a:avLst/>
            </a:prstGeom>
            <a:solidFill>
              <a:srgbClr val="B3BB03"/>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721" name="Google Shape;721;p88"/>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5</a:t>
              </a:r>
              <a:endParaRPr/>
            </a:p>
          </p:txBody>
        </p:sp>
      </p:grpSp>
      <p:pic>
        <p:nvPicPr>
          <p:cNvPr id="722" name="Google Shape;722;p88"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723" name="Google Shape;723;p88"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724" name="Google Shape;724;p88"/>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B3BB03"/>
              </a:buClr>
              <a:buSzPts val="2000"/>
              <a:buFont typeface="Calibri"/>
              <a:buNone/>
              <a:defRPr sz="2000" b="1">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25" name="Google Shape;725;p88"/>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B3BB03"/>
              </a:buClr>
              <a:buSzPts val="1600"/>
              <a:buFont typeface="Calibri"/>
              <a:buNone/>
              <a:defRPr sz="1600" b="1">
                <a:solidFill>
                  <a:srgbClr val="B3BB03"/>
                </a:solidFill>
              </a:defRPr>
            </a:lvl1pPr>
            <a:lvl2pPr marL="914400" lvl="1" indent="-330200" algn="l">
              <a:lnSpc>
                <a:spcPct val="90000"/>
              </a:lnSpc>
              <a:spcBef>
                <a:spcPts val="1000"/>
              </a:spcBef>
              <a:spcAft>
                <a:spcPts val="0"/>
              </a:spcAft>
              <a:buClr>
                <a:srgbClr val="B3BB03"/>
              </a:buClr>
              <a:buSzPts val="1600"/>
              <a:buFont typeface="Calibri"/>
              <a:buChar char="•"/>
              <a:defRPr sz="1600" b="1">
                <a:solidFill>
                  <a:srgbClr val="B3BB03"/>
                </a:solidFill>
              </a:defRPr>
            </a:lvl2pPr>
            <a:lvl3pPr marL="1371600" lvl="2" indent="-330200" algn="l">
              <a:lnSpc>
                <a:spcPct val="90000"/>
              </a:lnSpc>
              <a:spcBef>
                <a:spcPts val="1000"/>
              </a:spcBef>
              <a:spcAft>
                <a:spcPts val="0"/>
              </a:spcAft>
              <a:buClr>
                <a:srgbClr val="B3BB03"/>
              </a:buClr>
              <a:buSzPts val="1600"/>
              <a:buFont typeface="Calibri"/>
              <a:buChar char="•"/>
              <a:defRPr sz="1600" b="1">
                <a:solidFill>
                  <a:srgbClr val="B3BB03"/>
                </a:solidFill>
              </a:defRPr>
            </a:lvl3pPr>
            <a:lvl4pPr marL="1828800" lvl="3" indent="-330200" algn="l">
              <a:lnSpc>
                <a:spcPct val="90000"/>
              </a:lnSpc>
              <a:spcBef>
                <a:spcPts val="1000"/>
              </a:spcBef>
              <a:spcAft>
                <a:spcPts val="0"/>
              </a:spcAft>
              <a:buClr>
                <a:srgbClr val="B3BB03"/>
              </a:buClr>
              <a:buSzPts val="1600"/>
              <a:buFont typeface="Calibri"/>
              <a:buChar char="•"/>
              <a:defRPr sz="1600" b="1">
                <a:solidFill>
                  <a:srgbClr val="B3BB03"/>
                </a:solidFill>
              </a:defRPr>
            </a:lvl4pPr>
            <a:lvl5pPr marL="2286000" lvl="4" indent="-330200" algn="l">
              <a:lnSpc>
                <a:spcPct val="90000"/>
              </a:lnSpc>
              <a:spcBef>
                <a:spcPts val="1000"/>
              </a:spcBef>
              <a:spcAft>
                <a:spcPts val="0"/>
              </a:spcAft>
              <a:buClr>
                <a:srgbClr val="B3BB03"/>
              </a:buClr>
              <a:buSzPts val="1600"/>
              <a:buFont typeface="Calibri"/>
              <a:buChar char="•"/>
              <a:defRPr sz="1600" b="1">
                <a:solidFill>
                  <a:srgbClr val="B3BB03"/>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4_SLIDE CONTENU PARTIE 5">
  <p:cSld name="4_SLIDE CONTENU PARTIE 5">
    <p:spTree>
      <p:nvGrpSpPr>
        <p:cNvPr id="1" name="Shape 726"/>
        <p:cNvGrpSpPr/>
        <p:nvPr/>
      </p:nvGrpSpPr>
      <p:grpSpPr>
        <a:xfrm>
          <a:off x="0" y="0"/>
          <a:ext cx="0" cy="0"/>
          <a:chOff x="0" y="0"/>
          <a:chExt cx="0" cy="0"/>
        </a:xfrm>
      </p:grpSpPr>
      <p:pic>
        <p:nvPicPr>
          <p:cNvPr id="727" name="Google Shape;727;p89" descr="Image 21"/>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728" name="Google Shape;728;p89"/>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729" name="Google Shape;729;p89"/>
          <p:cNvSpPr txBox="1"/>
          <p:nvPr/>
        </p:nvSpPr>
        <p:spPr>
          <a:xfrm>
            <a:off x="4291555" y="6613767"/>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730" name="Google Shape;730;p89"/>
          <p:cNvSpPr/>
          <p:nvPr/>
        </p:nvSpPr>
        <p:spPr>
          <a:xfrm>
            <a:off x="536786" y="1465445"/>
            <a:ext cx="11118426" cy="5146334"/>
          </a:xfrm>
          <a:prstGeom prst="rect">
            <a:avLst/>
          </a:prstGeom>
          <a:solidFill>
            <a:srgbClr val="FFFFFF"/>
          </a:solidFill>
          <a:ln w="9525" cap="flat" cmpd="sng">
            <a:solidFill>
              <a:srgbClr val="BFBFBF"/>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1" name="Google Shape;731;p89"/>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B3BB0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732" name="Google Shape;732;p89"/>
          <p:cNvGrpSpPr/>
          <p:nvPr/>
        </p:nvGrpSpPr>
        <p:grpSpPr>
          <a:xfrm>
            <a:off x="-1" y="5060159"/>
            <a:ext cx="536789" cy="1080006"/>
            <a:chOff x="0" y="-1"/>
            <a:chExt cx="536787" cy="1080004"/>
          </a:xfrm>
        </p:grpSpPr>
        <p:sp>
          <p:nvSpPr>
            <p:cNvPr id="733" name="Google Shape;733;p89"/>
            <p:cNvSpPr/>
            <p:nvPr/>
          </p:nvSpPr>
          <p:spPr>
            <a:xfrm rot="-5400000">
              <a:off x="-271609" y="271608"/>
              <a:ext cx="1080004" cy="536787"/>
            </a:xfrm>
            <a:prstGeom prst="rect">
              <a:avLst/>
            </a:prstGeom>
            <a:solidFill>
              <a:srgbClr val="B3BB03"/>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734" name="Google Shape;734;p89"/>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5</a:t>
              </a:r>
              <a:endParaRPr/>
            </a:p>
          </p:txBody>
        </p:sp>
      </p:grpSp>
      <p:pic>
        <p:nvPicPr>
          <p:cNvPr id="735" name="Google Shape;735;p89"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736" name="Google Shape;736;p89" descr="Image 34"/>
          <p:cNvPicPr preferRelativeResize="0"/>
          <p:nvPr/>
        </p:nvPicPr>
        <p:blipFill rotWithShape="1">
          <a:blip r:embed="rId4">
            <a:alphaModFix/>
          </a:blip>
          <a:srcRect/>
          <a:stretch/>
        </p:blipFill>
        <p:spPr>
          <a:xfrm>
            <a:off x="10693496" y="462676"/>
            <a:ext cx="1294636" cy="417161"/>
          </a:xfrm>
          <a:prstGeom prst="rect">
            <a:avLst/>
          </a:prstGeom>
          <a:noFill/>
          <a:ln>
            <a:noFill/>
          </a:ln>
        </p:spPr>
      </p:pic>
      <p:sp>
        <p:nvSpPr>
          <p:cNvPr id="737" name="Google Shape;737;p89"/>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B3BB03"/>
              </a:buClr>
              <a:buSzPts val="2000"/>
              <a:buFont typeface="Calibri"/>
              <a:buNone/>
              <a:defRPr sz="2000" b="1">
                <a:solidFill>
                  <a:srgbClr val="B3BB03"/>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38" name="Google Shape;738;p89"/>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B3BB03"/>
              </a:buClr>
              <a:buSzPts val="1600"/>
              <a:buFont typeface="Calibri"/>
              <a:buNone/>
              <a:defRPr sz="1600" b="1">
                <a:solidFill>
                  <a:srgbClr val="B3BB03"/>
                </a:solidFill>
              </a:defRPr>
            </a:lvl1pPr>
            <a:lvl2pPr marL="914400" lvl="1" indent="-330200" algn="l">
              <a:lnSpc>
                <a:spcPct val="90000"/>
              </a:lnSpc>
              <a:spcBef>
                <a:spcPts val="1000"/>
              </a:spcBef>
              <a:spcAft>
                <a:spcPts val="0"/>
              </a:spcAft>
              <a:buClr>
                <a:srgbClr val="B3BB03"/>
              </a:buClr>
              <a:buSzPts val="1600"/>
              <a:buFont typeface="Calibri"/>
              <a:buChar char="•"/>
              <a:defRPr sz="1600" b="1">
                <a:solidFill>
                  <a:srgbClr val="B3BB03"/>
                </a:solidFill>
              </a:defRPr>
            </a:lvl2pPr>
            <a:lvl3pPr marL="1371600" lvl="2" indent="-330200" algn="l">
              <a:lnSpc>
                <a:spcPct val="90000"/>
              </a:lnSpc>
              <a:spcBef>
                <a:spcPts val="1000"/>
              </a:spcBef>
              <a:spcAft>
                <a:spcPts val="0"/>
              </a:spcAft>
              <a:buClr>
                <a:srgbClr val="B3BB03"/>
              </a:buClr>
              <a:buSzPts val="1600"/>
              <a:buFont typeface="Calibri"/>
              <a:buChar char="•"/>
              <a:defRPr sz="1600" b="1">
                <a:solidFill>
                  <a:srgbClr val="B3BB03"/>
                </a:solidFill>
              </a:defRPr>
            </a:lvl3pPr>
            <a:lvl4pPr marL="1828800" lvl="3" indent="-330200" algn="l">
              <a:lnSpc>
                <a:spcPct val="90000"/>
              </a:lnSpc>
              <a:spcBef>
                <a:spcPts val="1000"/>
              </a:spcBef>
              <a:spcAft>
                <a:spcPts val="0"/>
              </a:spcAft>
              <a:buClr>
                <a:srgbClr val="B3BB03"/>
              </a:buClr>
              <a:buSzPts val="1600"/>
              <a:buFont typeface="Calibri"/>
              <a:buChar char="•"/>
              <a:defRPr sz="1600" b="1">
                <a:solidFill>
                  <a:srgbClr val="B3BB03"/>
                </a:solidFill>
              </a:defRPr>
            </a:lvl4pPr>
            <a:lvl5pPr marL="2286000" lvl="4" indent="-330200" algn="l">
              <a:lnSpc>
                <a:spcPct val="90000"/>
              </a:lnSpc>
              <a:spcBef>
                <a:spcPts val="1000"/>
              </a:spcBef>
              <a:spcAft>
                <a:spcPts val="0"/>
              </a:spcAft>
              <a:buClr>
                <a:srgbClr val="B3BB03"/>
              </a:buClr>
              <a:buSzPts val="1600"/>
              <a:buFont typeface="Calibri"/>
              <a:buChar char="•"/>
              <a:defRPr sz="1600" b="1">
                <a:solidFill>
                  <a:srgbClr val="B3BB03"/>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LIDE SOUS TITRE">
  <p:cSld name="SLIDE SOUS TITRE">
    <p:spTree>
      <p:nvGrpSpPr>
        <p:cNvPr id="1" name="Shape 117"/>
        <p:cNvGrpSpPr/>
        <p:nvPr/>
      </p:nvGrpSpPr>
      <p:grpSpPr>
        <a:xfrm>
          <a:off x="0" y="0"/>
          <a:ext cx="0" cy="0"/>
          <a:chOff x="0" y="0"/>
          <a:chExt cx="0" cy="0"/>
        </a:xfrm>
      </p:grpSpPr>
      <p:pic>
        <p:nvPicPr>
          <p:cNvPr id="118" name="Google Shape;118;p40" descr="Image 2"/>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119" name="Google Shape;119;p40"/>
          <p:cNvSpPr txBox="1">
            <a:spLocks noGrp="1"/>
          </p:cNvSpPr>
          <p:nvPr>
            <p:ph type="body" idx="1"/>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lvl1pPr marL="457200" lvl="0" indent="-228600" algn="ctr">
              <a:lnSpc>
                <a:spcPct val="100000"/>
              </a:lnSpc>
              <a:spcBef>
                <a:spcPts val="0"/>
              </a:spcBef>
              <a:spcAft>
                <a:spcPts val="0"/>
              </a:spcAft>
              <a:buClr>
                <a:srgbClr val="007842"/>
              </a:buClr>
              <a:buSzPts val="2800"/>
              <a:buFont typeface="Calibri"/>
              <a:buNone/>
              <a:defRPr b="1">
                <a:solidFill>
                  <a:srgbClr val="007842"/>
                </a:solidFill>
              </a:defRPr>
            </a:lvl1pPr>
            <a:lvl2pPr marL="914400" lvl="1" indent="-406400" algn="ctr">
              <a:lnSpc>
                <a:spcPct val="100000"/>
              </a:lnSpc>
              <a:spcBef>
                <a:spcPts val="0"/>
              </a:spcBef>
              <a:spcAft>
                <a:spcPts val="0"/>
              </a:spcAft>
              <a:buClr>
                <a:srgbClr val="007842"/>
              </a:buClr>
              <a:buSzPts val="2800"/>
              <a:buFont typeface="Calibri"/>
              <a:buChar char="•"/>
              <a:defRPr b="1">
                <a:solidFill>
                  <a:srgbClr val="007842"/>
                </a:solidFill>
              </a:defRPr>
            </a:lvl2pPr>
            <a:lvl3pPr marL="1371600" lvl="2" indent="-406400" algn="ctr">
              <a:lnSpc>
                <a:spcPct val="100000"/>
              </a:lnSpc>
              <a:spcBef>
                <a:spcPts val="0"/>
              </a:spcBef>
              <a:spcAft>
                <a:spcPts val="0"/>
              </a:spcAft>
              <a:buClr>
                <a:srgbClr val="007842"/>
              </a:buClr>
              <a:buSzPts val="2800"/>
              <a:buFont typeface="Calibri"/>
              <a:buChar char="•"/>
              <a:defRPr b="1">
                <a:solidFill>
                  <a:srgbClr val="007842"/>
                </a:solidFill>
              </a:defRPr>
            </a:lvl3pPr>
            <a:lvl4pPr marL="1828800" lvl="3" indent="-406400" algn="ctr">
              <a:lnSpc>
                <a:spcPct val="100000"/>
              </a:lnSpc>
              <a:spcBef>
                <a:spcPts val="0"/>
              </a:spcBef>
              <a:spcAft>
                <a:spcPts val="0"/>
              </a:spcAft>
              <a:buClr>
                <a:srgbClr val="007842"/>
              </a:buClr>
              <a:buSzPts val="2800"/>
              <a:buFont typeface="Calibri"/>
              <a:buChar char="•"/>
              <a:defRPr b="1">
                <a:solidFill>
                  <a:srgbClr val="007842"/>
                </a:solidFill>
              </a:defRPr>
            </a:lvl4pPr>
            <a:lvl5pPr marL="2286000" lvl="4" indent="-406400" algn="ctr">
              <a:lnSpc>
                <a:spcPct val="100000"/>
              </a:lnSpc>
              <a:spcBef>
                <a:spcPts val="0"/>
              </a:spcBef>
              <a:spcAft>
                <a:spcPts val="0"/>
              </a:spcAft>
              <a:buClr>
                <a:srgbClr val="007842"/>
              </a:buClr>
              <a:buSzPts val="2800"/>
              <a:buFont typeface="Calibri"/>
              <a:buChar char="•"/>
              <a:defRPr b="1">
                <a:solidFill>
                  <a:srgbClr val="007842"/>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0" name="Google Shape;120;p40"/>
          <p:cNvSpPr txBox="1">
            <a:spLocks noGrp="1"/>
          </p:cNvSpPr>
          <p:nvPr>
            <p:ph type="body" idx="2"/>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7842"/>
              </a:buClr>
              <a:buSzPts val="2400"/>
              <a:buFont typeface="Calibri"/>
              <a:buNone/>
              <a:defRPr sz="2400" b="1">
                <a:solidFill>
                  <a:srgbClr val="007842"/>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1" name="Google Shape;121;p40"/>
          <p:cNvSpPr txBox="1">
            <a:spLocks noGrp="1"/>
          </p:cNvSpPr>
          <p:nvPr>
            <p:ph type="body" idx="3"/>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D0D0D0"/>
              </a:buClr>
              <a:buSzPts val="1600"/>
              <a:buFont typeface="Calibri"/>
              <a:buAutoNum type="arabicPeriod"/>
              <a:defRPr sz="1600">
                <a:solidFill>
                  <a:srgbClr val="D0D0D0"/>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122" name="Google Shape;122;p40" descr="Picture 6"/>
          <p:cNvPicPr preferRelativeResize="0"/>
          <p:nvPr/>
        </p:nvPicPr>
        <p:blipFill rotWithShape="1">
          <a:blip r:embed="rId3">
            <a:alphaModFix/>
          </a:blip>
          <a:srcRect/>
          <a:stretch/>
        </p:blipFill>
        <p:spPr>
          <a:xfrm>
            <a:off x="438444" y="195752"/>
            <a:ext cx="1027198" cy="1014822"/>
          </a:xfrm>
          <a:prstGeom prst="rect">
            <a:avLst/>
          </a:prstGeom>
          <a:noFill/>
          <a:ln>
            <a:noFill/>
          </a:ln>
        </p:spPr>
      </p:pic>
      <p:pic>
        <p:nvPicPr>
          <p:cNvPr id="123" name="Google Shape;123;p40" descr="Image 8"/>
          <p:cNvPicPr preferRelativeResize="0"/>
          <p:nvPr/>
        </p:nvPicPr>
        <p:blipFill rotWithShape="1">
          <a:blip r:embed="rId4">
            <a:alphaModFix/>
          </a:blip>
          <a:srcRect/>
          <a:stretch/>
        </p:blipFill>
        <p:spPr>
          <a:xfrm>
            <a:off x="1680261" y="380582"/>
            <a:ext cx="2002222" cy="645161"/>
          </a:xfrm>
          <a:prstGeom prst="rect">
            <a:avLst/>
          </a:prstGeom>
          <a:noFill/>
          <a:ln>
            <a:noFill/>
          </a:ln>
        </p:spPr>
      </p:pic>
      <p:sp>
        <p:nvSpPr>
          <p:cNvPr id="124" name="Google Shape;124;p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SLIDE CONTENU  PARTIE 1">
  <p:cSld name="1_SLIDE CONTENU  PARTIE 1">
    <p:spTree>
      <p:nvGrpSpPr>
        <p:cNvPr id="1" name="Shape 125"/>
        <p:cNvGrpSpPr/>
        <p:nvPr/>
      </p:nvGrpSpPr>
      <p:grpSpPr>
        <a:xfrm>
          <a:off x="0" y="0"/>
          <a:ext cx="0" cy="0"/>
          <a:chOff x="0" y="0"/>
          <a:chExt cx="0" cy="0"/>
        </a:xfrm>
      </p:grpSpPr>
      <p:pic>
        <p:nvPicPr>
          <p:cNvPr id="126" name="Google Shape;126;p41" descr="Image 15"/>
          <p:cNvPicPr preferRelativeResize="0"/>
          <p:nvPr/>
        </p:nvPicPr>
        <p:blipFill rotWithShape="1">
          <a:blip r:embed="rId2">
            <a:alphaModFix/>
          </a:blip>
          <a:srcRect/>
          <a:stretch/>
        </p:blipFill>
        <p:spPr>
          <a:xfrm>
            <a:off x="1" y="2794"/>
            <a:ext cx="12192000" cy="6852411"/>
          </a:xfrm>
          <a:prstGeom prst="rect">
            <a:avLst/>
          </a:prstGeom>
          <a:noFill/>
          <a:ln>
            <a:noFill/>
          </a:ln>
        </p:spPr>
      </p:pic>
      <p:sp>
        <p:nvSpPr>
          <p:cNvPr id="127" name="Google Shape;127;p41"/>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lvl1pPr marL="0" lvl="0" indent="0" algn="l">
              <a:lnSpc>
                <a:spcPct val="100000"/>
              </a:lnSpc>
              <a:spcBef>
                <a:spcPts val="0"/>
              </a:spcBef>
              <a:spcAft>
                <a:spcPts val="0"/>
              </a:spcAft>
              <a:buClr>
                <a:srgbClr val="AFABAB"/>
              </a:buClr>
              <a:buSzPts val="1000"/>
              <a:buFont typeface="Calibri"/>
              <a:buNone/>
              <a:defRPr sz="1000">
                <a:solidFill>
                  <a:srgbClr val="AFABAB"/>
                </a:solidFill>
              </a:defRPr>
            </a:lvl1pPr>
            <a:lvl2pPr marL="0" lvl="1" indent="0" algn="l">
              <a:lnSpc>
                <a:spcPct val="100000"/>
              </a:lnSpc>
              <a:spcBef>
                <a:spcPts val="0"/>
              </a:spcBef>
              <a:spcAft>
                <a:spcPts val="0"/>
              </a:spcAft>
              <a:buClr>
                <a:srgbClr val="AFABAB"/>
              </a:buClr>
              <a:buSzPts val="1000"/>
              <a:buFont typeface="Calibri"/>
              <a:buNone/>
              <a:defRPr sz="1000">
                <a:solidFill>
                  <a:srgbClr val="AFABAB"/>
                </a:solidFill>
              </a:defRPr>
            </a:lvl2pPr>
            <a:lvl3pPr marL="0" lvl="2" indent="0" algn="l">
              <a:lnSpc>
                <a:spcPct val="100000"/>
              </a:lnSpc>
              <a:spcBef>
                <a:spcPts val="0"/>
              </a:spcBef>
              <a:spcAft>
                <a:spcPts val="0"/>
              </a:spcAft>
              <a:buClr>
                <a:srgbClr val="AFABAB"/>
              </a:buClr>
              <a:buSzPts val="1000"/>
              <a:buFont typeface="Calibri"/>
              <a:buNone/>
              <a:defRPr sz="1000">
                <a:solidFill>
                  <a:srgbClr val="AFABAB"/>
                </a:solidFill>
              </a:defRPr>
            </a:lvl3pPr>
            <a:lvl4pPr marL="0" lvl="3" indent="0" algn="l">
              <a:lnSpc>
                <a:spcPct val="100000"/>
              </a:lnSpc>
              <a:spcBef>
                <a:spcPts val="0"/>
              </a:spcBef>
              <a:spcAft>
                <a:spcPts val="0"/>
              </a:spcAft>
              <a:buClr>
                <a:srgbClr val="AFABAB"/>
              </a:buClr>
              <a:buSzPts val="1000"/>
              <a:buFont typeface="Calibri"/>
              <a:buNone/>
              <a:defRPr sz="1000">
                <a:solidFill>
                  <a:srgbClr val="AFABAB"/>
                </a:solidFill>
              </a:defRPr>
            </a:lvl4pPr>
            <a:lvl5pPr marL="0" lvl="4" indent="0" algn="l">
              <a:lnSpc>
                <a:spcPct val="100000"/>
              </a:lnSpc>
              <a:spcBef>
                <a:spcPts val="0"/>
              </a:spcBef>
              <a:spcAft>
                <a:spcPts val="0"/>
              </a:spcAft>
              <a:buClr>
                <a:srgbClr val="AFABAB"/>
              </a:buClr>
              <a:buSzPts val="1000"/>
              <a:buFont typeface="Calibri"/>
              <a:buNone/>
              <a:defRPr sz="1000">
                <a:solidFill>
                  <a:srgbClr val="AFABAB"/>
                </a:solidFill>
              </a:defRPr>
            </a:lvl5pPr>
            <a:lvl6pPr marL="0" lvl="5" indent="0" algn="l">
              <a:lnSpc>
                <a:spcPct val="100000"/>
              </a:lnSpc>
              <a:spcBef>
                <a:spcPts val="0"/>
              </a:spcBef>
              <a:spcAft>
                <a:spcPts val="0"/>
              </a:spcAft>
              <a:buClr>
                <a:srgbClr val="AFABAB"/>
              </a:buClr>
              <a:buSzPts val="1000"/>
              <a:buFont typeface="Calibri"/>
              <a:buNone/>
              <a:defRPr sz="1000">
                <a:solidFill>
                  <a:srgbClr val="AFABAB"/>
                </a:solidFill>
              </a:defRPr>
            </a:lvl6pPr>
            <a:lvl7pPr marL="0" lvl="6" indent="0" algn="l">
              <a:lnSpc>
                <a:spcPct val="100000"/>
              </a:lnSpc>
              <a:spcBef>
                <a:spcPts val="0"/>
              </a:spcBef>
              <a:spcAft>
                <a:spcPts val="0"/>
              </a:spcAft>
              <a:buClr>
                <a:srgbClr val="AFABAB"/>
              </a:buClr>
              <a:buSzPts val="1000"/>
              <a:buFont typeface="Calibri"/>
              <a:buNone/>
              <a:defRPr sz="1000">
                <a:solidFill>
                  <a:srgbClr val="AFABAB"/>
                </a:solidFill>
              </a:defRPr>
            </a:lvl7pPr>
            <a:lvl8pPr marL="0" lvl="7" indent="0" algn="l">
              <a:lnSpc>
                <a:spcPct val="100000"/>
              </a:lnSpc>
              <a:spcBef>
                <a:spcPts val="0"/>
              </a:spcBef>
              <a:spcAft>
                <a:spcPts val="0"/>
              </a:spcAft>
              <a:buClr>
                <a:srgbClr val="AFABAB"/>
              </a:buClr>
              <a:buSzPts val="1000"/>
              <a:buFont typeface="Calibri"/>
              <a:buNone/>
              <a:defRPr sz="1000">
                <a:solidFill>
                  <a:srgbClr val="AFABAB"/>
                </a:solidFill>
              </a:defRPr>
            </a:lvl8pPr>
            <a:lvl9pPr marL="0" lvl="8" indent="0" algn="l">
              <a:lnSpc>
                <a:spcPct val="100000"/>
              </a:lnSpc>
              <a:spcBef>
                <a:spcPts val="0"/>
              </a:spcBef>
              <a:spcAft>
                <a:spcPts val="0"/>
              </a:spcAft>
              <a:buClr>
                <a:srgbClr val="AFABAB"/>
              </a:buClr>
              <a:buSzPts val="1000"/>
              <a:buFont typeface="Calibri"/>
              <a:buNone/>
              <a:defRPr sz="1000">
                <a:solidFill>
                  <a:srgbClr val="AFABAB"/>
                </a:solidFill>
              </a:defRPr>
            </a:lvl9pPr>
          </a:lstStyle>
          <a:p>
            <a:pPr marL="0" lvl="0" indent="0" algn="l" rtl="0">
              <a:spcBef>
                <a:spcPts val="0"/>
              </a:spcBef>
              <a:spcAft>
                <a:spcPts val="0"/>
              </a:spcAft>
              <a:buNone/>
            </a:pPr>
            <a:fld id="{00000000-1234-1234-1234-123412341234}" type="slidenum">
              <a:rPr lang="en-US"/>
              <a:t>‹N°›</a:t>
            </a:fld>
            <a:endParaRPr/>
          </a:p>
        </p:txBody>
      </p:sp>
      <p:sp>
        <p:nvSpPr>
          <p:cNvPr id="128" name="Google Shape;128;p41"/>
          <p:cNvSpPr txBox="1"/>
          <p:nvPr/>
        </p:nvSpPr>
        <p:spPr>
          <a:xfrm>
            <a:off x="4291555" y="6612222"/>
            <a:ext cx="3608890" cy="22851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129" name="Google Shape;129;p41"/>
          <p:cNvSpPr/>
          <p:nvPr/>
        </p:nvSpPr>
        <p:spPr>
          <a:xfrm>
            <a:off x="536786" y="1464008"/>
            <a:ext cx="11118426" cy="5152408"/>
          </a:xfrm>
          <a:prstGeom prst="rect">
            <a:avLst/>
          </a:prstGeom>
          <a:solidFill>
            <a:srgbClr val="FFFFFF"/>
          </a:solidFill>
          <a:ln w="9525" cap="flat" cmpd="sng">
            <a:solidFill>
              <a:srgbClr val="C5E0B4"/>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Cordova</a:t>
            </a:r>
            <a:r>
              <a:rPr lang="en-US" sz="1800" b="0" i="0" u="none" strike="noStrike" cap="none">
                <a:solidFill>
                  <a:srgbClr val="000000"/>
                </a:solidFill>
                <a:latin typeface="Arial"/>
                <a:ea typeface="Arial"/>
                <a:cs typeface="Arial"/>
                <a:sym typeface="Arial"/>
              </a:rPr>
              <a:t> est un outil qui permet de créer des applications mobiles cross-platform.</a:t>
            </a:r>
            <a:endParaRPr sz="1200" b="0" i="0" u="none" strike="noStrike" cap="none">
              <a:solidFill>
                <a:srgbClr val="000000"/>
              </a:solidFill>
              <a:latin typeface="Times"/>
              <a:ea typeface="Times"/>
              <a:cs typeface="Times"/>
              <a:sym typeface="Times"/>
            </a:endParaRPr>
          </a:p>
        </p:txBody>
      </p:sp>
      <p:sp>
        <p:nvSpPr>
          <p:cNvPr id="130" name="Google Shape;130;p41"/>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7842"/>
              </a:buClr>
              <a:buSzPts val="2000"/>
              <a:buFont typeface="Calibri"/>
              <a:buNone/>
              <a:defRPr sz="2000" b="1">
                <a:solidFill>
                  <a:srgbClr val="007842"/>
                </a:solidFil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31" name="Google Shape;131;p41"/>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7842"/>
              </a:buClr>
              <a:buSzPts val="1600"/>
              <a:buFont typeface="Calibri"/>
              <a:buNone/>
              <a:defRPr sz="1600" b="1">
                <a:solidFill>
                  <a:srgbClr val="007842"/>
                </a:solidFill>
              </a:defRPr>
            </a:lvl1pPr>
            <a:lvl2pPr marL="914400" lvl="1" indent="-330200" algn="l">
              <a:lnSpc>
                <a:spcPct val="90000"/>
              </a:lnSpc>
              <a:spcBef>
                <a:spcPts val="1000"/>
              </a:spcBef>
              <a:spcAft>
                <a:spcPts val="0"/>
              </a:spcAft>
              <a:buClr>
                <a:srgbClr val="007842"/>
              </a:buClr>
              <a:buSzPts val="1600"/>
              <a:buFont typeface="Calibri"/>
              <a:buChar char="•"/>
              <a:defRPr sz="1600" b="1">
                <a:solidFill>
                  <a:srgbClr val="007842"/>
                </a:solidFill>
              </a:defRPr>
            </a:lvl2pPr>
            <a:lvl3pPr marL="1371600" lvl="2" indent="-330200" algn="l">
              <a:lnSpc>
                <a:spcPct val="90000"/>
              </a:lnSpc>
              <a:spcBef>
                <a:spcPts val="1000"/>
              </a:spcBef>
              <a:spcAft>
                <a:spcPts val="0"/>
              </a:spcAft>
              <a:buClr>
                <a:srgbClr val="007842"/>
              </a:buClr>
              <a:buSzPts val="1600"/>
              <a:buFont typeface="Calibri"/>
              <a:buChar char="•"/>
              <a:defRPr sz="1600" b="1">
                <a:solidFill>
                  <a:srgbClr val="007842"/>
                </a:solidFill>
              </a:defRPr>
            </a:lvl3pPr>
            <a:lvl4pPr marL="1828800" lvl="3" indent="-330200" algn="l">
              <a:lnSpc>
                <a:spcPct val="90000"/>
              </a:lnSpc>
              <a:spcBef>
                <a:spcPts val="1000"/>
              </a:spcBef>
              <a:spcAft>
                <a:spcPts val="0"/>
              </a:spcAft>
              <a:buClr>
                <a:srgbClr val="007842"/>
              </a:buClr>
              <a:buSzPts val="1600"/>
              <a:buFont typeface="Calibri"/>
              <a:buChar char="•"/>
              <a:defRPr sz="1600" b="1">
                <a:solidFill>
                  <a:srgbClr val="007842"/>
                </a:solidFill>
              </a:defRPr>
            </a:lvl4pPr>
            <a:lvl5pPr marL="2286000" lvl="4" indent="-330200" algn="l">
              <a:lnSpc>
                <a:spcPct val="90000"/>
              </a:lnSpc>
              <a:spcBef>
                <a:spcPts val="1000"/>
              </a:spcBef>
              <a:spcAft>
                <a:spcPts val="0"/>
              </a:spcAft>
              <a:buClr>
                <a:srgbClr val="007842"/>
              </a:buClr>
              <a:buSzPts val="1600"/>
              <a:buFont typeface="Calibri"/>
              <a:buChar char="•"/>
              <a:defRPr sz="1600" b="1">
                <a:solidFill>
                  <a:srgbClr val="007842"/>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32" name="Google Shape;132;p41"/>
          <p:cNvSpPr/>
          <p:nvPr/>
        </p:nvSpPr>
        <p:spPr>
          <a:xfrm rot="5400000">
            <a:off x="-2" y="5868981"/>
            <a:ext cx="536790" cy="536789"/>
          </a:xfrm>
          <a:custGeom>
            <a:avLst/>
            <a:gdLst/>
            <a:ahLst/>
            <a:cxnLst/>
            <a:rect l="l" t="t"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784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33" name="Google Shape;133;p41"/>
          <p:cNvGrpSpPr/>
          <p:nvPr/>
        </p:nvGrpSpPr>
        <p:grpSpPr>
          <a:xfrm>
            <a:off x="-1" y="5060159"/>
            <a:ext cx="536789" cy="1080006"/>
            <a:chOff x="0" y="-1"/>
            <a:chExt cx="536787" cy="1080004"/>
          </a:xfrm>
        </p:grpSpPr>
        <p:sp>
          <p:nvSpPr>
            <p:cNvPr id="134" name="Google Shape;134;p41"/>
            <p:cNvSpPr/>
            <p:nvPr/>
          </p:nvSpPr>
          <p:spPr>
            <a:xfrm rot="-5400000">
              <a:off x="-271609" y="271608"/>
              <a:ext cx="1080004" cy="536787"/>
            </a:xfrm>
            <a:prstGeom prst="rect">
              <a:avLst/>
            </a:prstGeom>
            <a:solidFill>
              <a:srgbClr val="007842"/>
            </a:solid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7842"/>
                </a:buClr>
                <a:buSzPts val="2000"/>
                <a:buFont typeface="Calibri"/>
                <a:buNone/>
              </a:pPr>
              <a:endParaRPr sz="2000" b="1" i="0" u="none" strike="noStrike" cap="none">
                <a:solidFill>
                  <a:srgbClr val="007842"/>
                </a:solidFill>
                <a:latin typeface="Calibri"/>
                <a:ea typeface="Calibri"/>
                <a:cs typeface="Calibri"/>
                <a:sym typeface="Calibri"/>
              </a:endParaRPr>
            </a:p>
          </p:txBody>
        </p:sp>
        <p:sp>
          <p:nvSpPr>
            <p:cNvPr id="135" name="Google Shape;135;p41"/>
            <p:cNvSpPr txBox="1"/>
            <p:nvPr/>
          </p:nvSpPr>
          <p:spPr>
            <a:xfrm rot="-5400000">
              <a:off x="-225889" y="374859"/>
              <a:ext cx="988564" cy="330285"/>
            </a:xfrm>
            <a:prstGeom prst="rect">
              <a:avLst/>
            </a:prstGeom>
            <a:noFill/>
            <a:ln>
              <a:noFill/>
            </a:ln>
          </p:spPr>
          <p:txBody>
            <a:bodyPr spcFirstLastPara="1" wrap="square" lIns="45700" tIns="45700" rIns="45700" bIns="45700" anchor="ctr" anchorCtr="0">
              <a:spAutoFit/>
            </a:bodyPr>
            <a:lstStyle/>
            <a:p>
              <a:pPr marL="0" marR="0" lvl="0" indent="0" algn="l" rtl="0">
                <a:lnSpc>
                  <a:spcPct val="90000"/>
                </a:lnSpc>
                <a:spcBef>
                  <a:spcPts val="0"/>
                </a:spcBef>
                <a:spcAft>
                  <a:spcPts val="0"/>
                </a:spcAft>
                <a:buClr>
                  <a:srgbClr val="FFFFFF"/>
                </a:buClr>
                <a:buSzPts val="1900"/>
                <a:buFont typeface="Calibri"/>
                <a:buNone/>
              </a:pPr>
              <a:r>
                <a:rPr lang="en-US" sz="1900" b="1" i="0" u="none" strike="noStrike" cap="none">
                  <a:solidFill>
                    <a:srgbClr val="FFFFFF"/>
                  </a:solidFill>
                  <a:latin typeface="Calibri"/>
                  <a:ea typeface="Calibri"/>
                  <a:cs typeface="Calibri"/>
                  <a:sym typeface="Calibri"/>
                </a:rPr>
                <a:t>PARTIE 1</a:t>
              </a:r>
              <a:endParaRPr/>
            </a:p>
          </p:txBody>
        </p:sp>
      </p:grpSp>
      <p:pic>
        <p:nvPicPr>
          <p:cNvPr id="136" name="Google Shape;136;p41" descr="Picture 6"/>
          <p:cNvPicPr preferRelativeResize="0"/>
          <p:nvPr/>
        </p:nvPicPr>
        <p:blipFill rotWithShape="1">
          <a:blip r:embed="rId3">
            <a:alphaModFix/>
          </a:blip>
          <a:srcRect/>
          <a:stretch/>
        </p:blipFill>
        <p:spPr>
          <a:xfrm>
            <a:off x="9963970" y="345688"/>
            <a:ext cx="659081" cy="651139"/>
          </a:xfrm>
          <a:prstGeom prst="rect">
            <a:avLst/>
          </a:prstGeom>
          <a:noFill/>
          <a:ln>
            <a:noFill/>
          </a:ln>
        </p:spPr>
      </p:pic>
      <p:pic>
        <p:nvPicPr>
          <p:cNvPr id="137" name="Google Shape;137;p41" descr="Image 31"/>
          <p:cNvPicPr preferRelativeResize="0"/>
          <p:nvPr/>
        </p:nvPicPr>
        <p:blipFill rotWithShape="1">
          <a:blip r:embed="rId4">
            <a:alphaModFix/>
          </a:blip>
          <a:srcRect/>
          <a:stretch/>
        </p:blipFill>
        <p:spPr>
          <a:xfrm>
            <a:off x="10693496" y="462676"/>
            <a:ext cx="1294636" cy="4171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2_SLIDE PARTIE">
  <p:cSld name="2_SLIDE PARTIE">
    <p:spTree>
      <p:nvGrpSpPr>
        <p:cNvPr id="1" name="Shape 138"/>
        <p:cNvGrpSpPr/>
        <p:nvPr/>
      </p:nvGrpSpPr>
      <p:grpSpPr>
        <a:xfrm>
          <a:off x="0" y="0"/>
          <a:ext cx="0" cy="0"/>
          <a:chOff x="0" y="0"/>
          <a:chExt cx="0" cy="0"/>
        </a:xfrm>
      </p:grpSpPr>
      <p:pic>
        <p:nvPicPr>
          <p:cNvPr id="139" name="Google Shape;139;p42" descr="Image 13"/>
          <p:cNvPicPr preferRelativeResize="0"/>
          <p:nvPr/>
        </p:nvPicPr>
        <p:blipFill rotWithShape="1">
          <a:blip r:embed="rId2">
            <a:alphaModFix/>
          </a:blip>
          <a:srcRect/>
          <a:stretch/>
        </p:blipFill>
        <p:spPr>
          <a:xfrm>
            <a:off x="2467" y="0"/>
            <a:ext cx="12187067" cy="6858000"/>
          </a:xfrm>
          <a:prstGeom prst="rect">
            <a:avLst/>
          </a:prstGeom>
          <a:noFill/>
          <a:ln>
            <a:noFill/>
          </a:ln>
        </p:spPr>
      </p:pic>
      <p:sp>
        <p:nvSpPr>
          <p:cNvPr id="140" name="Google Shape;140;p42"/>
          <p:cNvSpPr/>
          <p:nvPr/>
        </p:nvSpPr>
        <p:spPr>
          <a:xfrm>
            <a:off x="8010000" y="6132986"/>
            <a:ext cx="2160001"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1" name="Google Shape;141;p42"/>
          <p:cNvSpPr txBox="1">
            <a:spLocks noGrp="1"/>
          </p:cNvSpPr>
          <p:nvPr>
            <p:ph type="body" idx="1"/>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FF7800"/>
              </a:buClr>
              <a:buSzPts val="2400"/>
              <a:buFont typeface="Calibri"/>
              <a:buNone/>
              <a:defRPr sz="2400" b="1">
                <a:solidFill>
                  <a:srgbClr val="FF7800"/>
                </a:solidFill>
              </a:defRPr>
            </a:lvl1pPr>
            <a:lvl2pPr marL="914400" lvl="1" indent="-381000" algn="ctr">
              <a:lnSpc>
                <a:spcPct val="100000"/>
              </a:lnSpc>
              <a:spcBef>
                <a:spcPts val="0"/>
              </a:spcBef>
              <a:spcAft>
                <a:spcPts val="0"/>
              </a:spcAft>
              <a:buClr>
                <a:srgbClr val="FF7800"/>
              </a:buClr>
              <a:buSzPts val="2400"/>
              <a:buFont typeface="Calibri"/>
              <a:buChar char="•"/>
              <a:defRPr sz="2400" b="1">
                <a:solidFill>
                  <a:srgbClr val="FF7800"/>
                </a:solidFill>
              </a:defRPr>
            </a:lvl2pPr>
            <a:lvl3pPr marL="1371600" lvl="2" indent="-381000" algn="ctr">
              <a:lnSpc>
                <a:spcPct val="100000"/>
              </a:lnSpc>
              <a:spcBef>
                <a:spcPts val="0"/>
              </a:spcBef>
              <a:spcAft>
                <a:spcPts val="0"/>
              </a:spcAft>
              <a:buClr>
                <a:srgbClr val="FF7800"/>
              </a:buClr>
              <a:buSzPts val="2400"/>
              <a:buFont typeface="Calibri"/>
              <a:buChar char="•"/>
              <a:defRPr sz="2400" b="1">
                <a:solidFill>
                  <a:srgbClr val="FF7800"/>
                </a:solidFill>
              </a:defRPr>
            </a:lvl3pPr>
            <a:lvl4pPr marL="1828800" lvl="3" indent="-381000" algn="ctr">
              <a:lnSpc>
                <a:spcPct val="100000"/>
              </a:lnSpc>
              <a:spcBef>
                <a:spcPts val="0"/>
              </a:spcBef>
              <a:spcAft>
                <a:spcPts val="0"/>
              </a:spcAft>
              <a:buClr>
                <a:srgbClr val="FF7800"/>
              </a:buClr>
              <a:buSzPts val="2400"/>
              <a:buFont typeface="Calibri"/>
              <a:buChar char="•"/>
              <a:defRPr sz="2400" b="1">
                <a:solidFill>
                  <a:srgbClr val="FF7800"/>
                </a:solidFill>
              </a:defRPr>
            </a:lvl4pPr>
            <a:lvl5pPr marL="2286000" lvl="4" indent="-381000" algn="ctr">
              <a:lnSpc>
                <a:spcPct val="100000"/>
              </a:lnSpc>
              <a:spcBef>
                <a:spcPts val="0"/>
              </a:spcBef>
              <a:spcAft>
                <a:spcPts val="0"/>
              </a:spcAft>
              <a:buClr>
                <a:srgbClr val="FF7800"/>
              </a:buClr>
              <a:buSzPts val="2400"/>
              <a:buFont typeface="Calibri"/>
              <a:buChar char="•"/>
              <a:defRPr sz="2400" b="1">
                <a:solidFill>
                  <a:srgbClr val="FF7800"/>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42" name="Google Shape;142;p42"/>
          <p:cNvSpPr txBox="1"/>
          <p:nvPr/>
        </p:nvSpPr>
        <p:spPr>
          <a:xfrm>
            <a:off x="6345720" y="2339999"/>
            <a:ext cx="5488560"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7800"/>
              </a:buClr>
              <a:buSzPts val="1800"/>
              <a:buFont typeface="Calibri"/>
              <a:buNone/>
            </a:pPr>
            <a:r>
              <a:rPr lang="en-US" sz="1800" b="1" i="0" u="none" strike="noStrike" cap="none">
                <a:solidFill>
                  <a:srgbClr val="FF7800"/>
                </a:solidFill>
                <a:latin typeface="Calibri"/>
                <a:ea typeface="Calibri"/>
                <a:cs typeface="Calibri"/>
                <a:sym typeface="Calibri"/>
              </a:rPr>
              <a:t>Dans ce module, vous allez :</a:t>
            </a:r>
            <a:endParaRPr/>
          </a:p>
        </p:txBody>
      </p:sp>
      <p:sp>
        <p:nvSpPr>
          <p:cNvPr id="143" name="Google Shape;143;p42"/>
          <p:cNvSpPr txBox="1">
            <a:spLocks noGrp="1"/>
          </p:cNvSpPr>
          <p:nvPr>
            <p:ph type="body" idx="2"/>
          </p:nvPr>
        </p:nvSpPr>
        <p:spPr>
          <a:xfrm>
            <a:off x="6299999" y="2879999"/>
            <a:ext cx="5580002" cy="144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565656"/>
              </a:buClr>
              <a:buSzPts val="1600"/>
              <a:buChar char="•"/>
              <a:defRPr sz="1600">
                <a:solidFill>
                  <a:srgbClr val="565656"/>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44" name="Google Shape;144;p42"/>
          <p:cNvSpPr txBox="1">
            <a:spLocks noGrp="1"/>
          </p:cNvSpPr>
          <p:nvPr>
            <p:ph type="body" idx="3"/>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145" name="Google Shape;145;p42" descr="Image 24"/>
          <p:cNvPicPr preferRelativeResize="0"/>
          <p:nvPr/>
        </p:nvPicPr>
        <p:blipFill rotWithShape="1">
          <a:blip r:embed="rId3">
            <a:alphaModFix/>
          </a:blip>
          <a:srcRect/>
          <a:stretch/>
        </p:blipFill>
        <p:spPr>
          <a:xfrm>
            <a:off x="8186397" y="6268946"/>
            <a:ext cx="401661" cy="396001"/>
          </a:xfrm>
          <a:prstGeom prst="rect">
            <a:avLst/>
          </a:prstGeom>
          <a:noFill/>
          <a:ln>
            <a:noFill/>
          </a:ln>
        </p:spPr>
      </p:pic>
      <p:pic>
        <p:nvPicPr>
          <p:cNvPr id="146" name="Google Shape;146;p42" descr="Picture 6"/>
          <p:cNvPicPr preferRelativeResize="0"/>
          <p:nvPr/>
        </p:nvPicPr>
        <p:blipFill rotWithShape="1">
          <a:blip r:embed="rId4">
            <a:alphaModFix/>
          </a:blip>
          <a:srcRect/>
          <a:stretch/>
        </p:blipFill>
        <p:spPr>
          <a:xfrm>
            <a:off x="438444" y="195752"/>
            <a:ext cx="1027198" cy="1014822"/>
          </a:xfrm>
          <a:prstGeom prst="rect">
            <a:avLst/>
          </a:prstGeom>
          <a:noFill/>
          <a:ln>
            <a:noFill/>
          </a:ln>
        </p:spPr>
      </p:pic>
      <p:pic>
        <p:nvPicPr>
          <p:cNvPr id="147" name="Google Shape;147;p42" descr="Image 26"/>
          <p:cNvPicPr preferRelativeResize="0"/>
          <p:nvPr/>
        </p:nvPicPr>
        <p:blipFill rotWithShape="1">
          <a:blip r:embed="rId5">
            <a:alphaModFix/>
          </a:blip>
          <a:srcRect/>
          <a:stretch/>
        </p:blipFill>
        <p:spPr>
          <a:xfrm>
            <a:off x="1680261" y="380582"/>
            <a:ext cx="2002222" cy="645161"/>
          </a:xfrm>
          <a:prstGeom prst="rect">
            <a:avLst/>
          </a:prstGeom>
          <a:noFill/>
          <a:ln>
            <a:noFill/>
          </a:ln>
        </p:spPr>
      </p:pic>
      <p:pic>
        <p:nvPicPr>
          <p:cNvPr id="148" name="Google Shape;148;p42" descr="Image 27"/>
          <p:cNvPicPr preferRelativeResize="0"/>
          <p:nvPr/>
        </p:nvPicPr>
        <p:blipFill rotWithShape="1">
          <a:blip r:embed="rId6">
            <a:alphaModFix/>
          </a:blip>
          <a:srcRect/>
          <a:stretch/>
        </p:blipFill>
        <p:spPr>
          <a:xfrm>
            <a:off x="8657463" y="4542289"/>
            <a:ext cx="865075" cy="865075"/>
          </a:xfrm>
          <a:prstGeom prst="rect">
            <a:avLst/>
          </a:prstGeom>
          <a:noFill/>
          <a:ln>
            <a:noFill/>
          </a:ln>
        </p:spPr>
      </p:pic>
      <p:sp>
        <p:nvSpPr>
          <p:cNvPr id="149" name="Google Shape;149;p42"/>
          <p:cNvSpPr txBox="1"/>
          <p:nvPr/>
        </p:nvSpPr>
        <p:spPr>
          <a:xfrm>
            <a:off x="6345720" y="561658"/>
            <a:ext cx="5488560" cy="44475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7800"/>
              </a:buClr>
              <a:buSzPts val="2800"/>
              <a:buFont typeface="Calibri"/>
              <a:buNone/>
            </a:pPr>
            <a:r>
              <a:rPr lang="en-US" sz="2800" b="1" i="0" u="none" strike="noStrike" cap="none">
                <a:solidFill>
                  <a:srgbClr val="FF7800"/>
                </a:solidFill>
                <a:latin typeface="Calibri"/>
                <a:ea typeface="Calibri"/>
                <a:cs typeface="Calibri"/>
                <a:sym typeface="Calibri"/>
              </a:rPr>
              <a:t>PARTIE 2</a:t>
            </a:r>
            <a:endParaRPr/>
          </a:p>
        </p:txBody>
      </p:sp>
      <p:sp>
        <p:nvSpPr>
          <p:cNvPr id="150" name="Google Shape;150;p4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_SLIDE OBJECTIFS">
  <p:cSld name="2_SLIDE OBJECTIFS">
    <p:spTree>
      <p:nvGrpSpPr>
        <p:cNvPr id="1" name="Shape 151"/>
        <p:cNvGrpSpPr/>
        <p:nvPr/>
      </p:nvGrpSpPr>
      <p:grpSpPr>
        <a:xfrm>
          <a:off x="0" y="0"/>
          <a:ext cx="0" cy="0"/>
          <a:chOff x="0" y="0"/>
          <a:chExt cx="0" cy="0"/>
        </a:xfrm>
      </p:grpSpPr>
      <p:pic>
        <p:nvPicPr>
          <p:cNvPr id="152" name="Google Shape;152;p43" descr="Image 10"/>
          <p:cNvPicPr preferRelativeResize="0"/>
          <p:nvPr/>
        </p:nvPicPr>
        <p:blipFill rotWithShape="1">
          <a:blip r:embed="rId2">
            <a:alphaModFix/>
          </a:blip>
          <a:srcRect/>
          <a:stretch/>
        </p:blipFill>
        <p:spPr>
          <a:xfrm>
            <a:off x="4934" y="0"/>
            <a:ext cx="12187067" cy="6858000"/>
          </a:xfrm>
          <a:prstGeom prst="rect">
            <a:avLst/>
          </a:prstGeom>
          <a:noFill/>
          <a:ln>
            <a:noFill/>
          </a:ln>
        </p:spPr>
      </p:pic>
      <p:sp>
        <p:nvSpPr>
          <p:cNvPr id="153" name="Google Shape;153;p43"/>
          <p:cNvSpPr txBox="1"/>
          <p:nvPr/>
        </p:nvSpPr>
        <p:spPr>
          <a:xfrm>
            <a:off x="6345720" y="2339999"/>
            <a:ext cx="5488560"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7800"/>
              </a:buClr>
              <a:buSzPts val="1800"/>
              <a:buFont typeface="Calibri"/>
              <a:buNone/>
            </a:pPr>
            <a:r>
              <a:rPr lang="en-US" sz="1800" b="1" i="0" u="none" strike="noStrike" cap="none">
                <a:solidFill>
                  <a:srgbClr val="FF7800"/>
                </a:solidFill>
                <a:latin typeface="Calibri"/>
                <a:ea typeface="Calibri"/>
                <a:cs typeface="Calibri"/>
                <a:sym typeface="Calibri"/>
              </a:rPr>
              <a:t>Ce que vous allez apprendre dans ce chapitre :</a:t>
            </a:r>
            <a:endParaRPr/>
          </a:p>
        </p:txBody>
      </p:sp>
      <p:sp>
        <p:nvSpPr>
          <p:cNvPr id="154" name="Google Shape;154;p43"/>
          <p:cNvSpPr txBox="1">
            <a:spLocks noGrp="1"/>
          </p:cNvSpPr>
          <p:nvPr>
            <p:ph type="body" idx="1"/>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lvl1pPr marL="457200" lvl="0" indent="-330200" algn="l">
              <a:lnSpc>
                <a:spcPct val="100000"/>
              </a:lnSpc>
              <a:spcBef>
                <a:spcPts val="600"/>
              </a:spcBef>
              <a:spcAft>
                <a:spcPts val="0"/>
              </a:spcAft>
              <a:buClr>
                <a:srgbClr val="565656"/>
              </a:buClr>
              <a:buSzPts val="1600"/>
              <a:buChar char="•"/>
              <a:defRPr sz="1600">
                <a:solidFill>
                  <a:srgbClr val="565656"/>
                </a:solidFill>
              </a:defRPr>
            </a:lvl1pPr>
            <a:lvl2pPr marL="914400" lvl="1" indent="-330200" algn="l">
              <a:lnSpc>
                <a:spcPct val="100000"/>
              </a:lnSpc>
              <a:spcBef>
                <a:spcPts val="600"/>
              </a:spcBef>
              <a:spcAft>
                <a:spcPts val="0"/>
              </a:spcAft>
              <a:buClr>
                <a:srgbClr val="565656"/>
              </a:buClr>
              <a:buSzPts val="1600"/>
              <a:buChar char="•"/>
              <a:defRPr sz="1600">
                <a:solidFill>
                  <a:srgbClr val="565656"/>
                </a:solidFill>
              </a:defRPr>
            </a:lvl2pPr>
            <a:lvl3pPr marL="1371600" lvl="2" indent="-330200" algn="l">
              <a:lnSpc>
                <a:spcPct val="100000"/>
              </a:lnSpc>
              <a:spcBef>
                <a:spcPts val="600"/>
              </a:spcBef>
              <a:spcAft>
                <a:spcPts val="0"/>
              </a:spcAft>
              <a:buClr>
                <a:srgbClr val="565656"/>
              </a:buClr>
              <a:buSzPts val="1600"/>
              <a:buChar char="•"/>
              <a:defRPr sz="1600">
                <a:solidFill>
                  <a:srgbClr val="565656"/>
                </a:solidFill>
              </a:defRPr>
            </a:lvl3pPr>
            <a:lvl4pPr marL="1828800" lvl="3" indent="-330200" algn="l">
              <a:lnSpc>
                <a:spcPct val="100000"/>
              </a:lnSpc>
              <a:spcBef>
                <a:spcPts val="600"/>
              </a:spcBef>
              <a:spcAft>
                <a:spcPts val="0"/>
              </a:spcAft>
              <a:buClr>
                <a:srgbClr val="565656"/>
              </a:buClr>
              <a:buSzPts val="1600"/>
              <a:buChar char="•"/>
              <a:defRPr sz="1600">
                <a:solidFill>
                  <a:srgbClr val="565656"/>
                </a:solidFill>
              </a:defRPr>
            </a:lvl4pPr>
            <a:lvl5pPr marL="2286000" lvl="4" indent="-330200" algn="l">
              <a:lnSpc>
                <a:spcPct val="100000"/>
              </a:lnSpc>
              <a:spcBef>
                <a:spcPts val="600"/>
              </a:spcBef>
              <a:spcAft>
                <a:spcPts val="0"/>
              </a:spcAft>
              <a:buClr>
                <a:srgbClr val="565656"/>
              </a:buClr>
              <a:buSzPts val="1600"/>
              <a:buChar char="•"/>
              <a:defRPr sz="1600">
                <a:solidFill>
                  <a:srgbClr val="565656"/>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5" name="Google Shape;155;p43"/>
          <p:cNvSpPr/>
          <p:nvPr/>
        </p:nvSpPr>
        <p:spPr>
          <a:xfrm>
            <a:off x="8010000" y="6132986"/>
            <a:ext cx="2160001" cy="720001"/>
          </a:xfrm>
          <a:custGeom>
            <a:avLst/>
            <a:gdLst/>
            <a:ahLst/>
            <a:cxnLst/>
            <a:rect l="l" t="t" r="r" b="b"/>
            <a:pathLst>
              <a:path w="21600" h="21600" extrusionOk="0">
                <a:moveTo>
                  <a:pt x="1200" y="0"/>
                </a:moveTo>
                <a:lnTo>
                  <a:pt x="20400" y="0"/>
                </a:lnTo>
                <a:cubicBezTo>
                  <a:pt x="21063" y="0"/>
                  <a:pt x="21600" y="1612"/>
                  <a:pt x="21600" y="3600"/>
                </a:cubicBezTo>
                <a:lnTo>
                  <a:pt x="21600" y="21600"/>
                </a:lnTo>
                <a:lnTo>
                  <a:pt x="0" y="21600"/>
                </a:lnTo>
                <a:lnTo>
                  <a:pt x="0" y="3600"/>
                </a:lnTo>
                <a:cubicBezTo>
                  <a:pt x="0" y="1612"/>
                  <a:pt x="537" y="0"/>
                  <a:pt x="1200" y="0"/>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6" name="Google Shape;156;p43"/>
          <p:cNvSpPr txBox="1">
            <a:spLocks noGrp="1"/>
          </p:cNvSpPr>
          <p:nvPr>
            <p:ph type="body" idx="2"/>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2400"/>
              <a:buFont typeface="Calibri"/>
              <a:buNone/>
              <a:defRPr sz="2400" b="1">
                <a:solidFill>
                  <a:srgbClr val="FFFFFF"/>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157" name="Google Shape;157;p43" descr="Image 21"/>
          <p:cNvPicPr preferRelativeResize="0"/>
          <p:nvPr/>
        </p:nvPicPr>
        <p:blipFill rotWithShape="1">
          <a:blip r:embed="rId3">
            <a:alphaModFix/>
          </a:blip>
          <a:srcRect/>
          <a:stretch/>
        </p:blipFill>
        <p:spPr>
          <a:xfrm>
            <a:off x="8186397" y="6268946"/>
            <a:ext cx="401661" cy="396001"/>
          </a:xfrm>
          <a:prstGeom prst="rect">
            <a:avLst/>
          </a:prstGeom>
          <a:noFill/>
          <a:ln>
            <a:noFill/>
          </a:ln>
        </p:spPr>
      </p:pic>
      <p:pic>
        <p:nvPicPr>
          <p:cNvPr id="158" name="Google Shape;158;p43" descr="Picture 6"/>
          <p:cNvPicPr preferRelativeResize="0"/>
          <p:nvPr/>
        </p:nvPicPr>
        <p:blipFill rotWithShape="1">
          <a:blip r:embed="rId4">
            <a:alphaModFix/>
          </a:blip>
          <a:srcRect/>
          <a:stretch/>
        </p:blipFill>
        <p:spPr>
          <a:xfrm>
            <a:off x="438444" y="195752"/>
            <a:ext cx="1027198" cy="1014822"/>
          </a:xfrm>
          <a:prstGeom prst="rect">
            <a:avLst/>
          </a:prstGeom>
          <a:noFill/>
          <a:ln>
            <a:noFill/>
          </a:ln>
        </p:spPr>
      </p:pic>
      <p:pic>
        <p:nvPicPr>
          <p:cNvPr id="159" name="Google Shape;159;p43" descr="Image 26"/>
          <p:cNvPicPr preferRelativeResize="0"/>
          <p:nvPr/>
        </p:nvPicPr>
        <p:blipFill rotWithShape="1">
          <a:blip r:embed="rId5">
            <a:alphaModFix/>
          </a:blip>
          <a:srcRect/>
          <a:stretch/>
        </p:blipFill>
        <p:spPr>
          <a:xfrm>
            <a:off x="1680261" y="380582"/>
            <a:ext cx="2002222" cy="645161"/>
          </a:xfrm>
          <a:prstGeom prst="rect">
            <a:avLst/>
          </a:prstGeom>
          <a:noFill/>
          <a:ln>
            <a:noFill/>
          </a:ln>
        </p:spPr>
      </p:pic>
      <p:sp>
        <p:nvSpPr>
          <p:cNvPr id="160" name="Google Shape;160;p43"/>
          <p:cNvSpPr txBox="1">
            <a:spLocks noGrp="1"/>
          </p:cNvSpPr>
          <p:nvPr>
            <p:ph type="body" idx="3"/>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lvl1pPr marL="457200" lvl="0" indent="-228600" algn="ctr">
              <a:lnSpc>
                <a:spcPct val="100000"/>
              </a:lnSpc>
              <a:spcBef>
                <a:spcPts val="0"/>
              </a:spcBef>
              <a:spcAft>
                <a:spcPts val="0"/>
              </a:spcAft>
              <a:buClr>
                <a:srgbClr val="FF7800"/>
              </a:buClr>
              <a:buSzPts val="2800"/>
              <a:buFont typeface="Calibri"/>
              <a:buNone/>
              <a:defRPr b="1">
                <a:solidFill>
                  <a:srgbClr val="FF7800"/>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1" name="Google Shape;161;p43"/>
          <p:cNvSpPr txBox="1">
            <a:spLocks noGrp="1"/>
          </p:cNvSpPr>
          <p:nvPr>
            <p:ph type="body" idx="4"/>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FF7800"/>
              </a:buClr>
              <a:buSzPts val="2400"/>
              <a:buFont typeface="Calibri"/>
              <a:buNone/>
              <a:defRPr sz="2400" b="1">
                <a:solidFill>
                  <a:srgbClr val="FF7800"/>
                </a:solidFill>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2" name="Google Shape;162;p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Calibri"/>
              <a:buNone/>
              <a:defRPr sz="1200">
                <a:solidFill>
                  <a:srgbClr val="000000"/>
                </a:solidFill>
              </a:defRPr>
            </a:lvl1pPr>
            <a:lvl2pPr marL="0" marR="0" lvl="1" indent="0" algn="r">
              <a:lnSpc>
                <a:spcPct val="100000"/>
              </a:lnSpc>
              <a:spcBef>
                <a:spcPts val="0"/>
              </a:spcBef>
              <a:spcAft>
                <a:spcPts val="0"/>
              </a:spcAft>
              <a:buClr>
                <a:srgbClr val="000000"/>
              </a:buClr>
              <a:buSzPts val="1200"/>
              <a:buFont typeface="Calibri"/>
              <a:buNone/>
              <a:defRPr sz="1200">
                <a:solidFill>
                  <a:srgbClr val="000000"/>
                </a:solidFill>
              </a:defRPr>
            </a:lvl2pPr>
            <a:lvl3pPr marL="0" marR="0" lvl="2" indent="0" algn="r">
              <a:lnSpc>
                <a:spcPct val="100000"/>
              </a:lnSpc>
              <a:spcBef>
                <a:spcPts val="0"/>
              </a:spcBef>
              <a:spcAft>
                <a:spcPts val="0"/>
              </a:spcAft>
              <a:buClr>
                <a:srgbClr val="000000"/>
              </a:buClr>
              <a:buSzPts val="1200"/>
              <a:buFont typeface="Calibri"/>
              <a:buNone/>
              <a:defRPr sz="1200">
                <a:solidFill>
                  <a:srgbClr val="000000"/>
                </a:solidFill>
              </a:defRPr>
            </a:lvl3pPr>
            <a:lvl4pPr marL="0" marR="0" lvl="3" indent="0" algn="r">
              <a:lnSpc>
                <a:spcPct val="100000"/>
              </a:lnSpc>
              <a:spcBef>
                <a:spcPts val="0"/>
              </a:spcBef>
              <a:spcAft>
                <a:spcPts val="0"/>
              </a:spcAft>
              <a:buClr>
                <a:srgbClr val="000000"/>
              </a:buClr>
              <a:buSzPts val="1200"/>
              <a:buFont typeface="Calibri"/>
              <a:buNone/>
              <a:defRPr sz="1200">
                <a:solidFill>
                  <a:srgbClr val="000000"/>
                </a:solidFill>
              </a:defRPr>
            </a:lvl4pPr>
            <a:lvl5pPr marL="0" marR="0" lvl="4" indent="0" algn="r">
              <a:lnSpc>
                <a:spcPct val="100000"/>
              </a:lnSpc>
              <a:spcBef>
                <a:spcPts val="0"/>
              </a:spcBef>
              <a:spcAft>
                <a:spcPts val="0"/>
              </a:spcAft>
              <a:buClr>
                <a:srgbClr val="000000"/>
              </a:buClr>
              <a:buSzPts val="1200"/>
              <a:buFont typeface="Calibri"/>
              <a:buNone/>
              <a:defRPr sz="1200">
                <a:solidFill>
                  <a:srgbClr val="000000"/>
                </a:solidFill>
              </a:defRPr>
            </a:lvl5pPr>
            <a:lvl6pPr marL="0" marR="0" lvl="5" indent="0" algn="r">
              <a:lnSpc>
                <a:spcPct val="100000"/>
              </a:lnSpc>
              <a:spcBef>
                <a:spcPts val="0"/>
              </a:spcBef>
              <a:spcAft>
                <a:spcPts val="0"/>
              </a:spcAft>
              <a:buClr>
                <a:srgbClr val="000000"/>
              </a:buClr>
              <a:buSzPts val="1200"/>
              <a:buFont typeface="Calibri"/>
              <a:buNone/>
              <a:defRPr sz="1200">
                <a:solidFill>
                  <a:srgbClr val="000000"/>
                </a:solidFill>
              </a:defRPr>
            </a:lvl6pPr>
            <a:lvl7pPr marL="0" marR="0" lvl="6" indent="0" algn="r">
              <a:lnSpc>
                <a:spcPct val="100000"/>
              </a:lnSpc>
              <a:spcBef>
                <a:spcPts val="0"/>
              </a:spcBef>
              <a:spcAft>
                <a:spcPts val="0"/>
              </a:spcAft>
              <a:buClr>
                <a:srgbClr val="000000"/>
              </a:buClr>
              <a:buSzPts val="1200"/>
              <a:buFont typeface="Calibri"/>
              <a:buNone/>
              <a:defRPr sz="1200">
                <a:solidFill>
                  <a:srgbClr val="000000"/>
                </a:solidFill>
              </a:defRPr>
            </a:lvl7pPr>
            <a:lvl8pPr marL="0" marR="0" lvl="7" indent="0" algn="r">
              <a:lnSpc>
                <a:spcPct val="100000"/>
              </a:lnSpc>
              <a:spcBef>
                <a:spcPts val="0"/>
              </a:spcBef>
              <a:spcAft>
                <a:spcPts val="0"/>
              </a:spcAft>
              <a:buClr>
                <a:srgbClr val="000000"/>
              </a:buClr>
              <a:buSzPts val="1200"/>
              <a:buFont typeface="Calibri"/>
              <a:buNone/>
              <a:defRPr sz="1200">
                <a:solidFill>
                  <a:srgbClr val="000000"/>
                </a:solidFill>
              </a:defRPr>
            </a:lvl8pPr>
            <a:lvl9pPr marL="0" marR="0" lvl="8" indent="0" algn="r">
              <a:lnSpc>
                <a:spcPct val="100000"/>
              </a:lnSpc>
              <a:spcBef>
                <a:spcPts val="0"/>
              </a:spcBef>
              <a:spcAft>
                <a:spcPts val="0"/>
              </a:spcAft>
              <a:buClr>
                <a:srgbClr val="000000"/>
              </a:buClr>
              <a:buSzPts val="1200"/>
              <a:buFont typeface="Calibri"/>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sz="1000">
              <a:solidFill>
                <a:srgbClr val="AFABAB"/>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34" descr="Image 4"/>
          <p:cNvPicPr preferRelativeResize="0"/>
          <p:nvPr/>
        </p:nvPicPr>
        <p:blipFill rotWithShape="1">
          <a:blip r:embed="rId57">
            <a:alphaModFix/>
          </a:blip>
          <a:srcRect/>
          <a:stretch/>
        </p:blipFill>
        <p:spPr>
          <a:xfrm>
            <a:off x="0" y="0"/>
            <a:ext cx="12196590" cy="6858000"/>
          </a:xfrm>
          <a:prstGeom prst="rect">
            <a:avLst/>
          </a:prstGeom>
          <a:noFill/>
          <a:ln>
            <a:noFill/>
          </a:ln>
        </p:spPr>
      </p:pic>
      <p:sp>
        <p:nvSpPr>
          <p:cNvPr id="7" name="Google Shape;7;p34"/>
          <p:cNvSpPr txBox="1">
            <a:spLocks noGrp="1"/>
          </p:cNvSpPr>
          <p:nvPr>
            <p:ph type="sldNum" idx="12"/>
          </p:nvPr>
        </p:nvSpPr>
        <p:spPr>
          <a:xfrm>
            <a:off x="11789199" y="6603276"/>
            <a:ext cx="232877" cy="228512"/>
          </a:xfrm>
          <a:prstGeom prst="rect">
            <a:avLst/>
          </a:prstGeom>
          <a:noFill/>
          <a:ln>
            <a:noFill/>
          </a:ln>
        </p:spPr>
        <p:txBody>
          <a:bodyPr spcFirstLastPara="1" wrap="square" lIns="45700" tIns="45700" rIns="45700" bIns="45700" anchor="t" anchorCtr="0">
            <a:spAutoFit/>
          </a:bodyPr>
          <a:lstStyle>
            <a:lvl1pPr marL="0" marR="0" lvl="0" indent="0" algn="l" rtl="0">
              <a:lnSpc>
                <a:spcPct val="100000"/>
              </a:lnSpc>
              <a:spcBef>
                <a:spcPts val="0"/>
              </a:spcBef>
              <a:spcAft>
                <a:spcPts val="0"/>
              </a:spcAft>
              <a:buClr>
                <a:srgbClr val="AFABAB"/>
              </a:buClr>
              <a:buSzPts val="1000"/>
              <a:buFont typeface="Calibri"/>
              <a:buNone/>
              <a:defRPr sz="1000" b="0" i="0" u="none" strike="noStrike" cap="none">
                <a:solidFill>
                  <a:srgbClr val="AFABAB"/>
                </a:solidFill>
                <a:latin typeface="Calibri"/>
                <a:ea typeface="Calibri"/>
                <a:cs typeface="Calibri"/>
                <a:sym typeface="Calibri"/>
              </a:defRPr>
            </a:lvl1pPr>
            <a:lvl2pPr marL="0" marR="0" lvl="1" indent="0" algn="l" rtl="0">
              <a:lnSpc>
                <a:spcPct val="100000"/>
              </a:lnSpc>
              <a:spcBef>
                <a:spcPts val="0"/>
              </a:spcBef>
              <a:spcAft>
                <a:spcPts val="0"/>
              </a:spcAft>
              <a:buClr>
                <a:srgbClr val="AFABAB"/>
              </a:buClr>
              <a:buSzPts val="1000"/>
              <a:buFont typeface="Calibri"/>
              <a:buNone/>
              <a:defRPr sz="1000" b="0" i="0" u="none" strike="noStrike" cap="none">
                <a:solidFill>
                  <a:srgbClr val="AFABAB"/>
                </a:solidFill>
                <a:latin typeface="Calibri"/>
                <a:ea typeface="Calibri"/>
                <a:cs typeface="Calibri"/>
                <a:sym typeface="Calibri"/>
              </a:defRPr>
            </a:lvl2pPr>
            <a:lvl3pPr marL="0" marR="0" lvl="2" indent="0" algn="l" rtl="0">
              <a:lnSpc>
                <a:spcPct val="100000"/>
              </a:lnSpc>
              <a:spcBef>
                <a:spcPts val="0"/>
              </a:spcBef>
              <a:spcAft>
                <a:spcPts val="0"/>
              </a:spcAft>
              <a:buClr>
                <a:srgbClr val="AFABAB"/>
              </a:buClr>
              <a:buSzPts val="1000"/>
              <a:buFont typeface="Calibri"/>
              <a:buNone/>
              <a:defRPr sz="1000" b="0" i="0" u="none" strike="noStrike" cap="none">
                <a:solidFill>
                  <a:srgbClr val="AFABAB"/>
                </a:solidFill>
                <a:latin typeface="Calibri"/>
                <a:ea typeface="Calibri"/>
                <a:cs typeface="Calibri"/>
                <a:sym typeface="Calibri"/>
              </a:defRPr>
            </a:lvl3pPr>
            <a:lvl4pPr marL="0" marR="0" lvl="3" indent="0" algn="l" rtl="0">
              <a:lnSpc>
                <a:spcPct val="100000"/>
              </a:lnSpc>
              <a:spcBef>
                <a:spcPts val="0"/>
              </a:spcBef>
              <a:spcAft>
                <a:spcPts val="0"/>
              </a:spcAft>
              <a:buClr>
                <a:srgbClr val="AFABAB"/>
              </a:buClr>
              <a:buSzPts val="1000"/>
              <a:buFont typeface="Calibri"/>
              <a:buNone/>
              <a:defRPr sz="1000" b="0" i="0" u="none" strike="noStrike" cap="none">
                <a:solidFill>
                  <a:srgbClr val="AFABAB"/>
                </a:solidFill>
                <a:latin typeface="Calibri"/>
                <a:ea typeface="Calibri"/>
                <a:cs typeface="Calibri"/>
                <a:sym typeface="Calibri"/>
              </a:defRPr>
            </a:lvl4pPr>
            <a:lvl5pPr marL="0" marR="0" lvl="4" indent="0" algn="l" rtl="0">
              <a:lnSpc>
                <a:spcPct val="100000"/>
              </a:lnSpc>
              <a:spcBef>
                <a:spcPts val="0"/>
              </a:spcBef>
              <a:spcAft>
                <a:spcPts val="0"/>
              </a:spcAft>
              <a:buClr>
                <a:srgbClr val="AFABAB"/>
              </a:buClr>
              <a:buSzPts val="1000"/>
              <a:buFont typeface="Calibri"/>
              <a:buNone/>
              <a:defRPr sz="1000" b="0" i="0" u="none" strike="noStrike" cap="none">
                <a:solidFill>
                  <a:srgbClr val="AFABAB"/>
                </a:solidFill>
                <a:latin typeface="Calibri"/>
                <a:ea typeface="Calibri"/>
                <a:cs typeface="Calibri"/>
                <a:sym typeface="Calibri"/>
              </a:defRPr>
            </a:lvl5pPr>
            <a:lvl6pPr marL="0" marR="0" lvl="5" indent="0" algn="l" rtl="0">
              <a:lnSpc>
                <a:spcPct val="100000"/>
              </a:lnSpc>
              <a:spcBef>
                <a:spcPts val="0"/>
              </a:spcBef>
              <a:spcAft>
                <a:spcPts val="0"/>
              </a:spcAft>
              <a:buClr>
                <a:srgbClr val="AFABAB"/>
              </a:buClr>
              <a:buSzPts val="1000"/>
              <a:buFont typeface="Calibri"/>
              <a:buNone/>
              <a:defRPr sz="1000" b="0" i="0" u="none" strike="noStrike" cap="none">
                <a:solidFill>
                  <a:srgbClr val="AFABAB"/>
                </a:solidFill>
                <a:latin typeface="Calibri"/>
                <a:ea typeface="Calibri"/>
                <a:cs typeface="Calibri"/>
                <a:sym typeface="Calibri"/>
              </a:defRPr>
            </a:lvl6pPr>
            <a:lvl7pPr marL="0" marR="0" lvl="6" indent="0" algn="l" rtl="0">
              <a:lnSpc>
                <a:spcPct val="100000"/>
              </a:lnSpc>
              <a:spcBef>
                <a:spcPts val="0"/>
              </a:spcBef>
              <a:spcAft>
                <a:spcPts val="0"/>
              </a:spcAft>
              <a:buClr>
                <a:srgbClr val="AFABAB"/>
              </a:buClr>
              <a:buSzPts val="1000"/>
              <a:buFont typeface="Calibri"/>
              <a:buNone/>
              <a:defRPr sz="1000" b="0" i="0" u="none" strike="noStrike" cap="none">
                <a:solidFill>
                  <a:srgbClr val="AFABAB"/>
                </a:solidFill>
                <a:latin typeface="Calibri"/>
                <a:ea typeface="Calibri"/>
                <a:cs typeface="Calibri"/>
                <a:sym typeface="Calibri"/>
              </a:defRPr>
            </a:lvl7pPr>
            <a:lvl8pPr marL="0" marR="0" lvl="7" indent="0" algn="l" rtl="0">
              <a:lnSpc>
                <a:spcPct val="100000"/>
              </a:lnSpc>
              <a:spcBef>
                <a:spcPts val="0"/>
              </a:spcBef>
              <a:spcAft>
                <a:spcPts val="0"/>
              </a:spcAft>
              <a:buClr>
                <a:srgbClr val="AFABAB"/>
              </a:buClr>
              <a:buSzPts val="1000"/>
              <a:buFont typeface="Calibri"/>
              <a:buNone/>
              <a:defRPr sz="1000" b="0" i="0" u="none" strike="noStrike" cap="none">
                <a:solidFill>
                  <a:srgbClr val="AFABAB"/>
                </a:solidFill>
                <a:latin typeface="Calibri"/>
                <a:ea typeface="Calibri"/>
                <a:cs typeface="Calibri"/>
                <a:sym typeface="Calibri"/>
              </a:defRPr>
            </a:lvl8pPr>
            <a:lvl9pPr marL="0" marR="0" lvl="8" indent="0" algn="l" rtl="0">
              <a:lnSpc>
                <a:spcPct val="100000"/>
              </a:lnSpc>
              <a:spcBef>
                <a:spcPts val="0"/>
              </a:spcBef>
              <a:spcAft>
                <a:spcPts val="0"/>
              </a:spcAft>
              <a:buClr>
                <a:srgbClr val="AFABAB"/>
              </a:buClr>
              <a:buSzPts val="1000"/>
              <a:buFont typeface="Calibri"/>
              <a:buNone/>
              <a:defRPr sz="1000" b="0" i="0" u="none" strike="noStrike" cap="none">
                <a:solidFill>
                  <a:srgbClr val="AFABAB"/>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sp>
        <p:nvSpPr>
          <p:cNvPr id="8" name="Google Shape;8;p34"/>
          <p:cNvSpPr txBox="1"/>
          <p:nvPr/>
        </p:nvSpPr>
        <p:spPr>
          <a:xfrm>
            <a:off x="4291555" y="6608701"/>
            <a:ext cx="3608890" cy="2285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FABAB"/>
              </a:buClr>
              <a:buSzPts val="1000"/>
              <a:buFont typeface="Calibri"/>
              <a:buNone/>
            </a:pPr>
            <a:r>
              <a:rPr lang="en-US" sz="1000" b="0" i="0" u="none" strike="noStrike" cap="none">
                <a:solidFill>
                  <a:srgbClr val="AFABAB"/>
                </a:solidFill>
                <a:latin typeface="Calibri"/>
                <a:ea typeface="Calibri"/>
                <a:cs typeface="Calibri"/>
                <a:sym typeface="Calibri"/>
              </a:rPr>
              <a:t>Copyright - Tout droit réservé - OFPPT</a:t>
            </a:r>
            <a:endParaRPr/>
          </a:p>
        </p:txBody>
      </p:sp>
      <p:sp>
        <p:nvSpPr>
          <p:cNvPr id="9" name="Google Shape;9;p34"/>
          <p:cNvSpPr/>
          <p:nvPr/>
        </p:nvSpPr>
        <p:spPr>
          <a:xfrm>
            <a:off x="1754549" y="1618529"/>
            <a:ext cx="8682902" cy="4463402"/>
          </a:xfrm>
          <a:prstGeom prst="rect">
            <a:avLst/>
          </a:prstGeom>
          <a:solidFill>
            <a:srgbClr val="FFFFFF"/>
          </a:solidFill>
          <a:ln w="9525" cap="flat" cmpd="sng">
            <a:solidFill>
              <a:schemeClr val="accent3"/>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 name="Google Shape;10;p34"/>
          <p:cNvSpPr txBox="1"/>
          <p:nvPr/>
        </p:nvSpPr>
        <p:spPr>
          <a:xfrm>
            <a:off x="45724" y="536033"/>
            <a:ext cx="5168752" cy="444719"/>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8245"/>
              </a:buClr>
              <a:buSzPts val="2800"/>
              <a:buFont typeface="Calibri"/>
              <a:buNone/>
            </a:pPr>
            <a:r>
              <a:rPr lang="en-US" sz="2800" b="1" i="0" u="none" strike="noStrike" cap="none">
                <a:solidFill>
                  <a:srgbClr val="008245"/>
                </a:solidFill>
                <a:latin typeface="Calibri"/>
                <a:ea typeface="Calibri"/>
                <a:cs typeface="Calibri"/>
                <a:sym typeface="Calibri"/>
              </a:rPr>
              <a:t>MODALITÉS PÉDAGOGIQUES</a:t>
            </a:r>
            <a:endParaRPr/>
          </a:p>
        </p:txBody>
      </p:sp>
      <p:grpSp>
        <p:nvGrpSpPr>
          <p:cNvPr id="11" name="Google Shape;11;p34"/>
          <p:cNvGrpSpPr/>
          <p:nvPr/>
        </p:nvGrpSpPr>
        <p:grpSpPr>
          <a:xfrm>
            <a:off x="1927156" y="1914602"/>
            <a:ext cx="8337688" cy="3947024"/>
            <a:chOff x="-3" y="-1"/>
            <a:chExt cx="8337686" cy="3947022"/>
          </a:xfrm>
        </p:grpSpPr>
        <p:grpSp>
          <p:nvGrpSpPr>
            <p:cNvPr id="12" name="Google Shape;12;p34"/>
            <p:cNvGrpSpPr/>
            <p:nvPr/>
          </p:nvGrpSpPr>
          <p:grpSpPr>
            <a:xfrm>
              <a:off x="-3" y="113857"/>
              <a:ext cx="1584007" cy="3761319"/>
              <a:chOff x="-3" y="0"/>
              <a:chExt cx="1584006" cy="3761317"/>
            </a:xfrm>
          </p:grpSpPr>
          <p:grpSp>
            <p:nvGrpSpPr>
              <p:cNvPr id="13" name="Google Shape;13;p34"/>
              <p:cNvGrpSpPr/>
              <p:nvPr/>
            </p:nvGrpSpPr>
            <p:grpSpPr>
              <a:xfrm>
                <a:off x="-3" y="0"/>
                <a:ext cx="1584006" cy="3761317"/>
                <a:chOff x="-2" y="0"/>
                <a:chExt cx="1584004" cy="3761316"/>
              </a:xfrm>
            </p:grpSpPr>
            <p:sp>
              <p:nvSpPr>
                <p:cNvPr id="14" name="Google Shape;14;p34"/>
                <p:cNvSpPr/>
                <p:nvPr/>
              </p:nvSpPr>
              <p:spPr>
                <a:xfrm>
                  <a:off x="472050" y="0"/>
                  <a:ext cx="639901" cy="599003"/>
                </a:xfrm>
                <a:custGeom>
                  <a:avLst/>
                  <a:gdLst/>
                  <a:ahLst/>
                  <a:cxnLst/>
                  <a:rect l="l" t="t" r="r" b="b"/>
                  <a:pathLst>
                    <a:path w="21600" h="21593" extrusionOk="0">
                      <a:moveTo>
                        <a:pt x="10511" y="19779"/>
                      </a:moveTo>
                      <a:cubicBezTo>
                        <a:pt x="10511" y="19784"/>
                        <a:pt x="11089" y="19882"/>
                        <a:pt x="11089" y="19779"/>
                      </a:cubicBezTo>
                      <a:lnTo>
                        <a:pt x="11089" y="19767"/>
                      </a:lnTo>
                      <a:cubicBezTo>
                        <a:pt x="14567" y="18551"/>
                        <a:pt x="16297" y="17803"/>
                        <a:pt x="19942" y="19292"/>
                      </a:cubicBezTo>
                      <a:lnTo>
                        <a:pt x="20006" y="3752"/>
                      </a:lnTo>
                      <a:lnTo>
                        <a:pt x="19034" y="3752"/>
                      </a:lnTo>
                      <a:cubicBezTo>
                        <a:pt x="19048" y="8368"/>
                        <a:pt x="19062" y="12984"/>
                        <a:pt x="19076" y="17600"/>
                      </a:cubicBezTo>
                      <a:cubicBezTo>
                        <a:pt x="16559" y="16504"/>
                        <a:pt x="13683" y="17368"/>
                        <a:pt x="11089" y="19688"/>
                      </a:cubicBezTo>
                      <a:lnTo>
                        <a:pt x="11089" y="2862"/>
                      </a:lnTo>
                      <a:cubicBezTo>
                        <a:pt x="12643" y="1065"/>
                        <a:pt x="14106" y="15"/>
                        <a:pt x="16040" y="0"/>
                      </a:cubicBezTo>
                      <a:cubicBezTo>
                        <a:pt x="16920" y="-7"/>
                        <a:pt x="17897" y="200"/>
                        <a:pt x="19024" y="648"/>
                      </a:cubicBezTo>
                      <a:cubicBezTo>
                        <a:pt x="19027" y="1454"/>
                        <a:pt x="19029" y="2259"/>
                        <a:pt x="19032" y="3064"/>
                      </a:cubicBezTo>
                      <a:lnTo>
                        <a:pt x="20804" y="3050"/>
                      </a:lnTo>
                      <a:lnTo>
                        <a:pt x="20804" y="5256"/>
                      </a:lnTo>
                      <a:lnTo>
                        <a:pt x="21600" y="5256"/>
                      </a:lnTo>
                      <a:lnTo>
                        <a:pt x="21600" y="21593"/>
                      </a:lnTo>
                      <a:lnTo>
                        <a:pt x="0" y="21593"/>
                      </a:lnTo>
                      <a:lnTo>
                        <a:pt x="0" y="5256"/>
                      </a:lnTo>
                      <a:lnTo>
                        <a:pt x="683" y="5256"/>
                      </a:lnTo>
                      <a:lnTo>
                        <a:pt x="683" y="3050"/>
                      </a:lnTo>
                      <a:lnTo>
                        <a:pt x="2568" y="3064"/>
                      </a:lnTo>
                      <a:cubicBezTo>
                        <a:pt x="2571" y="2259"/>
                        <a:pt x="2573" y="1454"/>
                        <a:pt x="2576" y="648"/>
                      </a:cubicBezTo>
                      <a:cubicBezTo>
                        <a:pt x="3703" y="200"/>
                        <a:pt x="4680" y="-7"/>
                        <a:pt x="5560" y="0"/>
                      </a:cubicBezTo>
                      <a:cubicBezTo>
                        <a:pt x="7494" y="15"/>
                        <a:pt x="8957" y="1065"/>
                        <a:pt x="10511" y="2862"/>
                      </a:cubicBezTo>
                      <a:lnTo>
                        <a:pt x="10511" y="19688"/>
                      </a:lnTo>
                      <a:cubicBezTo>
                        <a:pt x="7917" y="17368"/>
                        <a:pt x="5041" y="16504"/>
                        <a:pt x="2524" y="17600"/>
                      </a:cubicBezTo>
                      <a:lnTo>
                        <a:pt x="2566" y="3752"/>
                      </a:lnTo>
                      <a:lnTo>
                        <a:pt x="1594" y="3752"/>
                      </a:lnTo>
                      <a:lnTo>
                        <a:pt x="1531" y="19156"/>
                      </a:lnTo>
                      <a:cubicBezTo>
                        <a:pt x="5155" y="17558"/>
                        <a:pt x="7212" y="18697"/>
                        <a:pt x="10511" y="19767"/>
                      </a:cubicBezTo>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700"/>
                    <a:buFont typeface="Calibri"/>
                    <a:buNone/>
                  </a:pPr>
                  <a:endParaRPr sz="2700" b="0" i="0" u="none" strike="noStrike" cap="none">
                    <a:solidFill>
                      <a:srgbClr val="FFFFFF"/>
                    </a:solidFill>
                    <a:latin typeface="Calibri"/>
                    <a:ea typeface="Calibri"/>
                    <a:cs typeface="Calibri"/>
                    <a:sym typeface="Calibri"/>
                  </a:endParaRPr>
                </a:p>
              </p:txBody>
            </p:sp>
            <p:grpSp>
              <p:nvGrpSpPr>
                <p:cNvPr id="15" name="Google Shape;15;p34"/>
                <p:cNvGrpSpPr/>
                <p:nvPr/>
              </p:nvGrpSpPr>
              <p:grpSpPr>
                <a:xfrm>
                  <a:off x="-2" y="1703315"/>
                  <a:ext cx="1584004" cy="2058001"/>
                  <a:chOff x="-1" y="-1"/>
                  <a:chExt cx="1584002" cy="2058000"/>
                </a:xfrm>
              </p:grpSpPr>
              <p:sp>
                <p:nvSpPr>
                  <p:cNvPr id="16" name="Google Shape;16;p34"/>
                  <p:cNvSpPr/>
                  <p:nvPr/>
                </p:nvSpPr>
                <p:spPr>
                  <a:xfrm>
                    <a:off x="-1" y="-1"/>
                    <a:ext cx="1584002" cy="2058000"/>
                  </a:xfrm>
                  <a:prstGeom prst="rect">
                    <a:avLst/>
                  </a:prstGeom>
                  <a:noFill/>
                  <a:ln w="28575" cap="flat" cmpd="sng">
                    <a:solidFill>
                      <a:srgbClr val="FF78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7" name="Google Shape;17;p34"/>
                  <p:cNvSpPr txBox="1"/>
                  <p:nvPr/>
                </p:nvSpPr>
                <p:spPr>
                  <a:xfrm>
                    <a:off x="60012" y="14287"/>
                    <a:ext cx="1463976" cy="142376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59A1"/>
                      </a:buClr>
                      <a:buSzPts val="1400"/>
                      <a:buFont typeface="Calibri"/>
                      <a:buNone/>
                    </a:pPr>
                    <a:r>
                      <a:rPr lang="en-US" sz="1400" b="1" i="0" u="none" strike="noStrike" cap="none">
                        <a:solidFill>
                          <a:srgbClr val="0059A1"/>
                        </a:solidFill>
                        <a:latin typeface="Calibri"/>
                        <a:ea typeface="Calibri"/>
                        <a:cs typeface="Calibri"/>
                        <a:sym typeface="Calibri"/>
                      </a:rPr>
                      <a:t>LE GUIDE DE SOUTIEN</a:t>
                    </a:r>
                    <a:endParaRPr/>
                  </a:p>
                  <a:p>
                    <a:pPr marL="0" marR="0" lvl="0" indent="0" algn="ctr" rtl="0">
                      <a:lnSpc>
                        <a:spcPct val="100000"/>
                      </a:lnSpc>
                      <a:spcBef>
                        <a:spcPts val="0"/>
                      </a:spcBef>
                      <a:spcAft>
                        <a:spcPts val="0"/>
                      </a:spcAft>
                      <a:buClr>
                        <a:srgbClr val="3F3F3F"/>
                      </a:buClr>
                      <a:buSzPts val="1400"/>
                      <a:buFont typeface="Calibri"/>
                      <a:buNone/>
                    </a:pPr>
                    <a:r>
                      <a:rPr lang="en-US" sz="1400" b="0" i="0" u="none" strike="noStrike" cap="none">
                        <a:solidFill>
                          <a:srgbClr val="3F3F3F"/>
                        </a:solidFill>
                        <a:latin typeface="Calibri"/>
                        <a:ea typeface="Calibri"/>
                        <a:cs typeface="Calibri"/>
                        <a:sym typeface="Calibri"/>
                      </a:rPr>
                      <a:t>Il contient le résumé théorique et le manuel des travaux pratiques</a:t>
                    </a:r>
                    <a:endParaRPr/>
                  </a:p>
                </p:txBody>
              </p:sp>
            </p:grpSp>
          </p:grpSp>
          <p:grpSp>
            <p:nvGrpSpPr>
              <p:cNvPr id="18" name="Google Shape;18;p34"/>
              <p:cNvGrpSpPr/>
              <p:nvPr/>
            </p:nvGrpSpPr>
            <p:grpSpPr>
              <a:xfrm>
                <a:off x="437250" y="925629"/>
                <a:ext cx="637502" cy="596703"/>
                <a:chOff x="0" y="-1"/>
                <a:chExt cx="637500" cy="596702"/>
              </a:xfrm>
            </p:grpSpPr>
            <p:sp>
              <p:nvSpPr>
                <p:cNvPr id="19" name="Google Shape;19;p34"/>
                <p:cNvSpPr/>
                <p:nvPr/>
              </p:nvSpPr>
              <p:spPr>
                <a:xfrm>
                  <a:off x="0" y="-1"/>
                  <a:ext cx="637500" cy="596702"/>
                </a:xfrm>
                <a:prstGeom prst="ellipse">
                  <a:avLst/>
                </a:prstGeom>
                <a:noFill/>
                <a:ln w="28575" cap="flat" cmpd="sng">
                  <a:solidFill>
                    <a:srgbClr val="FF78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1" i="0" u="none" strike="noStrike" cap="none">
                    <a:solidFill>
                      <a:srgbClr val="FFFFFF"/>
                    </a:solidFill>
                    <a:latin typeface="Calibri"/>
                    <a:ea typeface="Calibri"/>
                    <a:cs typeface="Calibri"/>
                    <a:sym typeface="Calibri"/>
                  </a:endParaRPr>
                </a:p>
              </p:txBody>
            </p:sp>
            <p:sp>
              <p:nvSpPr>
                <p:cNvPr id="20" name="Google Shape;20;p34"/>
                <p:cNvSpPr txBox="1"/>
                <p:nvPr/>
              </p:nvSpPr>
              <p:spPr>
                <a:xfrm>
                  <a:off x="194391" y="67517"/>
                  <a:ext cx="258624" cy="39247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59A1"/>
                    </a:buClr>
                    <a:buSzPts val="2400"/>
                    <a:buFont typeface="Calibri"/>
                    <a:buNone/>
                  </a:pPr>
                  <a:r>
                    <a:rPr lang="en-US" sz="2400" b="1" i="0" u="none" strike="noStrike" cap="none">
                      <a:solidFill>
                        <a:srgbClr val="0059A1"/>
                      </a:solidFill>
                      <a:latin typeface="Calibri"/>
                      <a:ea typeface="Calibri"/>
                      <a:cs typeface="Calibri"/>
                      <a:sym typeface="Calibri"/>
                    </a:rPr>
                    <a:t>1</a:t>
                  </a:r>
                  <a:endParaRPr/>
                </a:p>
              </p:txBody>
            </p:sp>
          </p:grpSp>
        </p:grpSp>
        <p:grpSp>
          <p:nvGrpSpPr>
            <p:cNvPr id="21" name="Google Shape;21;p34"/>
            <p:cNvGrpSpPr/>
            <p:nvPr/>
          </p:nvGrpSpPr>
          <p:grpSpPr>
            <a:xfrm>
              <a:off x="1697618" y="74168"/>
              <a:ext cx="1584005" cy="3801007"/>
              <a:chOff x="-2" y="0"/>
              <a:chExt cx="1584004" cy="3801006"/>
            </a:xfrm>
          </p:grpSpPr>
          <p:grpSp>
            <p:nvGrpSpPr>
              <p:cNvPr id="22" name="Google Shape;22;p34"/>
              <p:cNvGrpSpPr/>
              <p:nvPr/>
            </p:nvGrpSpPr>
            <p:grpSpPr>
              <a:xfrm>
                <a:off x="374850" y="0"/>
                <a:ext cx="834302" cy="662872"/>
                <a:chOff x="0" y="0"/>
                <a:chExt cx="834301" cy="662870"/>
              </a:xfrm>
            </p:grpSpPr>
            <p:sp>
              <p:nvSpPr>
                <p:cNvPr id="23" name="Google Shape;23;p34"/>
                <p:cNvSpPr/>
                <p:nvPr/>
              </p:nvSpPr>
              <p:spPr>
                <a:xfrm>
                  <a:off x="0" y="0"/>
                  <a:ext cx="834301" cy="662870"/>
                </a:xfrm>
                <a:custGeom>
                  <a:avLst/>
                  <a:gdLst/>
                  <a:ahLst/>
                  <a:cxnLst/>
                  <a:rect l="l" t="t" r="r" b="b"/>
                  <a:pathLst>
                    <a:path w="21600" h="21600" extrusionOk="0">
                      <a:moveTo>
                        <a:pt x="15956" y="15222"/>
                      </a:moveTo>
                      <a:cubicBezTo>
                        <a:pt x="15757" y="15222"/>
                        <a:pt x="15596" y="15425"/>
                        <a:pt x="15596" y="15675"/>
                      </a:cubicBezTo>
                      <a:cubicBezTo>
                        <a:pt x="15596" y="15925"/>
                        <a:pt x="15757" y="16128"/>
                        <a:pt x="15956" y="16128"/>
                      </a:cubicBezTo>
                      <a:lnTo>
                        <a:pt x="17156" y="16128"/>
                      </a:lnTo>
                      <a:cubicBezTo>
                        <a:pt x="17355" y="16128"/>
                        <a:pt x="17516" y="15925"/>
                        <a:pt x="17516" y="15675"/>
                      </a:cubicBezTo>
                      <a:cubicBezTo>
                        <a:pt x="17516" y="15425"/>
                        <a:pt x="17355" y="15222"/>
                        <a:pt x="17156" y="15222"/>
                      </a:cubicBezTo>
                      <a:close/>
                      <a:moveTo>
                        <a:pt x="1156" y="15222"/>
                      </a:moveTo>
                      <a:cubicBezTo>
                        <a:pt x="957" y="15222"/>
                        <a:pt x="796" y="15425"/>
                        <a:pt x="796" y="15675"/>
                      </a:cubicBezTo>
                      <a:cubicBezTo>
                        <a:pt x="796" y="15925"/>
                        <a:pt x="957" y="16128"/>
                        <a:pt x="1156" y="16128"/>
                      </a:cubicBezTo>
                      <a:lnTo>
                        <a:pt x="2356" y="16128"/>
                      </a:lnTo>
                      <a:cubicBezTo>
                        <a:pt x="2554" y="16128"/>
                        <a:pt x="2716" y="15925"/>
                        <a:pt x="2716" y="15675"/>
                      </a:cubicBezTo>
                      <a:cubicBezTo>
                        <a:pt x="2716" y="15425"/>
                        <a:pt x="2554" y="15222"/>
                        <a:pt x="2356" y="15222"/>
                      </a:cubicBezTo>
                      <a:close/>
                      <a:moveTo>
                        <a:pt x="19557" y="15071"/>
                      </a:moveTo>
                      <a:cubicBezTo>
                        <a:pt x="19292" y="15071"/>
                        <a:pt x="19077" y="15341"/>
                        <a:pt x="19077" y="15675"/>
                      </a:cubicBezTo>
                      <a:cubicBezTo>
                        <a:pt x="19077" y="16008"/>
                        <a:pt x="19292" y="16279"/>
                        <a:pt x="19557" y="16279"/>
                      </a:cubicBezTo>
                      <a:cubicBezTo>
                        <a:pt x="19822" y="16279"/>
                        <a:pt x="20037" y="16008"/>
                        <a:pt x="20037" y="15675"/>
                      </a:cubicBezTo>
                      <a:cubicBezTo>
                        <a:pt x="20037" y="15341"/>
                        <a:pt x="19822" y="15071"/>
                        <a:pt x="19557" y="15071"/>
                      </a:cubicBezTo>
                      <a:close/>
                      <a:moveTo>
                        <a:pt x="796" y="1031"/>
                      </a:moveTo>
                      <a:lnTo>
                        <a:pt x="796" y="14501"/>
                      </a:lnTo>
                      <a:lnTo>
                        <a:pt x="20804" y="14501"/>
                      </a:lnTo>
                      <a:lnTo>
                        <a:pt x="20804" y="1031"/>
                      </a:lnTo>
                      <a:close/>
                      <a:moveTo>
                        <a:pt x="0" y="0"/>
                      </a:moveTo>
                      <a:lnTo>
                        <a:pt x="21600" y="0"/>
                      </a:lnTo>
                      <a:lnTo>
                        <a:pt x="21600" y="16918"/>
                      </a:lnTo>
                      <a:lnTo>
                        <a:pt x="12081" y="16918"/>
                      </a:lnTo>
                      <a:lnTo>
                        <a:pt x="12381" y="19468"/>
                      </a:lnTo>
                      <a:lnTo>
                        <a:pt x="15714" y="19468"/>
                      </a:lnTo>
                      <a:cubicBezTo>
                        <a:pt x="16182" y="19468"/>
                        <a:pt x="16561" y="19945"/>
                        <a:pt x="16561" y="20534"/>
                      </a:cubicBezTo>
                      <a:lnTo>
                        <a:pt x="16561" y="21600"/>
                      </a:lnTo>
                      <a:lnTo>
                        <a:pt x="5040" y="21600"/>
                      </a:lnTo>
                      <a:lnTo>
                        <a:pt x="5040" y="20534"/>
                      </a:lnTo>
                      <a:cubicBezTo>
                        <a:pt x="5040" y="19945"/>
                        <a:pt x="5419" y="19468"/>
                        <a:pt x="5887" y="19468"/>
                      </a:cubicBezTo>
                      <a:lnTo>
                        <a:pt x="9219" y="19468"/>
                      </a:lnTo>
                      <a:lnTo>
                        <a:pt x="9519" y="16918"/>
                      </a:lnTo>
                      <a:lnTo>
                        <a:pt x="0" y="16918"/>
                      </a:ln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24" name="Google Shape;24;p34"/>
                <p:cNvSpPr/>
                <p:nvPr/>
              </p:nvSpPr>
              <p:spPr>
                <a:xfrm>
                  <a:off x="113933" y="195440"/>
                  <a:ext cx="589750" cy="110878"/>
                </a:xfrm>
                <a:custGeom>
                  <a:avLst/>
                  <a:gdLst/>
                  <a:ahLst/>
                  <a:cxnLst/>
                  <a:rect l="l" t="t" r="r" b="b"/>
                  <a:pathLst>
                    <a:path w="21590" h="21600" extrusionOk="0">
                      <a:moveTo>
                        <a:pt x="20260" y="8625"/>
                      </a:moveTo>
                      <a:cubicBezTo>
                        <a:pt x="20093" y="8625"/>
                        <a:pt x="19955" y="8949"/>
                        <a:pt x="19846" y="9597"/>
                      </a:cubicBezTo>
                      <a:cubicBezTo>
                        <a:pt x="19737" y="10244"/>
                        <a:pt x="19683" y="11124"/>
                        <a:pt x="19685" y="12235"/>
                      </a:cubicBezTo>
                      <a:lnTo>
                        <a:pt x="20829" y="12235"/>
                      </a:lnTo>
                      <a:cubicBezTo>
                        <a:pt x="20824" y="11056"/>
                        <a:pt x="20766" y="10160"/>
                        <a:pt x="20657" y="9546"/>
                      </a:cubicBezTo>
                      <a:cubicBezTo>
                        <a:pt x="20548" y="8932"/>
                        <a:pt x="20416" y="8625"/>
                        <a:pt x="20260" y="8625"/>
                      </a:cubicBezTo>
                      <a:close/>
                      <a:moveTo>
                        <a:pt x="4568" y="8625"/>
                      </a:moveTo>
                      <a:cubicBezTo>
                        <a:pt x="4401" y="8625"/>
                        <a:pt x="4263" y="8949"/>
                        <a:pt x="4154" y="9597"/>
                      </a:cubicBezTo>
                      <a:cubicBezTo>
                        <a:pt x="4045" y="10244"/>
                        <a:pt x="3992" y="11124"/>
                        <a:pt x="3994" y="12235"/>
                      </a:cubicBezTo>
                      <a:lnTo>
                        <a:pt x="5138" y="12235"/>
                      </a:lnTo>
                      <a:cubicBezTo>
                        <a:pt x="5132" y="11056"/>
                        <a:pt x="5075" y="10160"/>
                        <a:pt x="4966" y="9546"/>
                      </a:cubicBezTo>
                      <a:cubicBezTo>
                        <a:pt x="4857" y="8932"/>
                        <a:pt x="4725" y="8625"/>
                        <a:pt x="4568" y="8625"/>
                      </a:cubicBezTo>
                      <a:close/>
                      <a:moveTo>
                        <a:pt x="16321" y="5857"/>
                      </a:moveTo>
                      <a:lnTo>
                        <a:pt x="17086" y="5857"/>
                      </a:lnTo>
                      <a:lnTo>
                        <a:pt x="17086" y="21252"/>
                      </a:lnTo>
                      <a:lnTo>
                        <a:pt x="16321" y="21252"/>
                      </a:lnTo>
                      <a:close/>
                      <a:moveTo>
                        <a:pt x="6233" y="5857"/>
                      </a:moveTo>
                      <a:lnTo>
                        <a:pt x="7167" y="5857"/>
                      </a:lnTo>
                      <a:lnTo>
                        <a:pt x="7679" y="10090"/>
                      </a:lnTo>
                      <a:lnTo>
                        <a:pt x="8219" y="5857"/>
                      </a:lnTo>
                      <a:lnTo>
                        <a:pt x="9118" y="5857"/>
                      </a:lnTo>
                      <a:lnTo>
                        <a:pt x="8137" y="13149"/>
                      </a:lnTo>
                      <a:lnTo>
                        <a:pt x="9208" y="21252"/>
                      </a:lnTo>
                      <a:lnTo>
                        <a:pt x="8268" y="21252"/>
                      </a:lnTo>
                      <a:lnTo>
                        <a:pt x="7679" y="16483"/>
                      </a:lnTo>
                      <a:lnTo>
                        <a:pt x="7086" y="21252"/>
                      </a:lnTo>
                      <a:lnTo>
                        <a:pt x="6189" y="21252"/>
                      </a:lnTo>
                      <a:lnTo>
                        <a:pt x="7233" y="13323"/>
                      </a:lnTo>
                      <a:close/>
                      <a:moveTo>
                        <a:pt x="20213" y="5509"/>
                      </a:moveTo>
                      <a:cubicBezTo>
                        <a:pt x="20644" y="5509"/>
                        <a:pt x="20983" y="6265"/>
                        <a:pt x="21232" y="7777"/>
                      </a:cubicBezTo>
                      <a:cubicBezTo>
                        <a:pt x="21481" y="9290"/>
                        <a:pt x="21600" y="11607"/>
                        <a:pt x="21589" y="14729"/>
                      </a:cubicBezTo>
                      <a:lnTo>
                        <a:pt x="19671" y="14729"/>
                      </a:lnTo>
                      <a:cubicBezTo>
                        <a:pt x="19677" y="15937"/>
                        <a:pt x="19738" y="16876"/>
                        <a:pt x="19857" y="17548"/>
                      </a:cubicBezTo>
                      <a:cubicBezTo>
                        <a:pt x="19975" y="18220"/>
                        <a:pt x="20122" y="18556"/>
                        <a:pt x="20298" y="18556"/>
                      </a:cubicBezTo>
                      <a:cubicBezTo>
                        <a:pt x="20418" y="18556"/>
                        <a:pt x="20519" y="18382"/>
                        <a:pt x="20600" y="18034"/>
                      </a:cubicBezTo>
                      <a:cubicBezTo>
                        <a:pt x="20682" y="17686"/>
                        <a:pt x="20744" y="17125"/>
                        <a:pt x="20785" y="16352"/>
                      </a:cubicBezTo>
                      <a:lnTo>
                        <a:pt x="21548" y="17034"/>
                      </a:lnTo>
                      <a:cubicBezTo>
                        <a:pt x="21450" y="18522"/>
                        <a:pt x="21295" y="19655"/>
                        <a:pt x="21084" y="20433"/>
                      </a:cubicBezTo>
                      <a:cubicBezTo>
                        <a:pt x="20872" y="21211"/>
                        <a:pt x="20607" y="21600"/>
                        <a:pt x="20290" y="21600"/>
                      </a:cubicBezTo>
                      <a:cubicBezTo>
                        <a:pt x="19787" y="21600"/>
                        <a:pt x="19414" y="20725"/>
                        <a:pt x="19173" y="18976"/>
                      </a:cubicBezTo>
                      <a:cubicBezTo>
                        <a:pt x="18982" y="17575"/>
                        <a:pt x="18887" y="15806"/>
                        <a:pt x="18887" y="13670"/>
                      </a:cubicBezTo>
                      <a:cubicBezTo>
                        <a:pt x="18887" y="11119"/>
                        <a:pt x="19012" y="9121"/>
                        <a:pt x="19263" y="7676"/>
                      </a:cubicBezTo>
                      <a:cubicBezTo>
                        <a:pt x="19513" y="6231"/>
                        <a:pt x="19830" y="5509"/>
                        <a:pt x="20213" y="5509"/>
                      </a:cubicBezTo>
                      <a:close/>
                      <a:moveTo>
                        <a:pt x="4522" y="5509"/>
                      </a:moveTo>
                      <a:cubicBezTo>
                        <a:pt x="4953" y="5509"/>
                        <a:pt x="5292" y="6265"/>
                        <a:pt x="5541" y="7777"/>
                      </a:cubicBezTo>
                      <a:cubicBezTo>
                        <a:pt x="5790" y="9290"/>
                        <a:pt x="5909" y="11607"/>
                        <a:pt x="5898" y="14729"/>
                      </a:cubicBezTo>
                      <a:lnTo>
                        <a:pt x="3980" y="14729"/>
                      </a:lnTo>
                      <a:cubicBezTo>
                        <a:pt x="3985" y="15937"/>
                        <a:pt x="4047" y="16876"/>
                        <a:pt x="4165" y="17548"/>
                      </a:cubicBezTo>
                      <a:cubicBezTo>
                        <a:pt x="4283" y="18220"/>
                        <a:pt x="4430" y="18556"/>
                        <a:pt x="4607" y="18556"/>
                      </a:cubicBezTo>
                      <a:cubicBezTo>
                        <a:pt x="4726" y="18556"/>
                        <a:pt x="4827" y="18382"/>
                        <a:pt x="4909" y="18034"/>
                      </a:cubicBezTo>
                      <a:cubicBezTo>
                        <a:pt x="4991" y="17686"/>
                        <a:pt x="5052" y="17125"/>
                        <a:pt x="5094" y="16352"/>
                      </a:cubicBezTo>
                      <a:lnTo>
                        <a:pt x="5857" y="17034"/>
                      </a:lnTo>
                      <a:cubicBezTo>
                        <a:pt x="5759" y="18522"/>
                        <a:pt x="5604" y="19655"/>
                        <a:pt x="5393" y="20433"/>
                      </a:cubicBezTo>
                      <a:cubicBezTo>
                        <a:pt x="5181" y="21211"/>
                        <a:pt x="4916" y="21600"/>
                        <a:pt x="4598" y="21600"/>
                      </a:cubicBezTo>
                      <a:cubicBezTo>
                        <a:pt x="4095" y="21600"/>
                        <a:pt x="3723" y="20725"/>
                        <a:pt x="3481" y="18976"/>
                      </a:cubicBezTo>
                      <a:cubicBezTo>
                        <a:pt x="3291" y="17575"/>
                        <a:pt x="3195" y="15806"/>
                        <a:pt x="3195" y="13670"/>
                      </a:cubicBezTo>
                      <a:cubicBezTo>
                        <a:pt x="3195" y="11119"/>
                        <a:pt x="3321" y="9121"/>
                        <a:pt x="3571" y="7676"/>
                      </a:cubicBezTo>
                      <a:cubicBezTo>
                        <a:pt x="3822" y="6231"/>
                        <a:pt x="4139" y="5509"/>
                        <a:pt x="4522" y="5509"/>
                      </a:cubicBezTo>
                      <a:close/>
                      <a:moveTo>
                        <a:pt x="10499" y="420"/>
                      </a:moveTo>
                      <a:lnTo>
                        <a:pt x="10499" y="5857"/>
                      </a:lnTo>
                      <a:lnTo>
                        <a:pt x="11022" y="5857"/>
                      </a:lnTo>
                      <a:lnTo>
                        <a:pt x="11022" y="9104"/>
                      </a:lnTo>
                      <a:lnTo>
                        <a:pt x="10499" y="9104"/>
                      </a:lnTo>
                      <a:lnTo>
                        <a:pt x="10499" y="15308"/>
                      </a:lnTo>
                      <a:cubicBezTo>
                        <a:pt x="10499" y="16565"/>
                        <a:pt x="10504" y="17297"/>
                        <a:pt x="10514" y="17505"/>
                      </a:cubicBezTo>
                      <a:cubicBezTo>
                        <a:pt x="10524" y="17713"/>
                        <a:pt x="10547" y="17884"/>
                        <a:pt x="10582" y="18019"/>
                      </a:cubicBezTo>
                      <a:cubicBezTo>
                        <a:pt x="10617" y="18155"/>
                        <a:pt x="10661" y="18222"/>
                        <a:pt x="10711" y="18222"/>
                      </a:cubicBezTo>
                      <a:cubicBezTo>
                        <a:pt x="10782" y="18222"/>
                        <a:pt x="10885" y="18092"/>
                        <a:pt x="11019" y="17831"/>
                      </a:cubicBezTo>
                      <a:lnTo>
                        <a:pt x="11085" y="20991"/>
                      </a:lnTo>
                      <a:cubicBezTo>
                        <a:pt x="10907" y="21397"/>
                        <a:pt x="10705" y="21600"/>
                        <a:pt x="10480" y="21600"/>
                      </a:cubicBezTo>
                      <a:cubicBezTo>
                        <a:pt x="10342" y="21600"/>
                        <a:pt x="10217" y="21477"/>
                        <a:pt x="10107" y="21230"/>
                      </a:cubicBezTo>
                      <a:cubicBezTo>
                        <a:pt x="9996" y="20984"/>
                        <a:pt x="9915" y="20665"/>
                        <a:pt x="9863" y="20274"/>
                      </a:cubicBezTo>
                      <a:cubicBezTo>
                        <a:pt x="9811" y="19882"/>
                        <a:pt x="9775" y="19353"/>
                        <a:pt x="9755" y="18686"/>
                      </a:cubicBezTo>
                      <a:cubicBezTo>
                        <a:pt x="9739" y="18213"/>
                        <a:pt x="9731" y="17256"/>
                        <a:pt x="9731" y="15816"/>
                      </a:cubicBezTo>
                      <a:lnTo>
                        <a:pt x="9731" y="9104"/>
                      </a:lnTo>
                      <a:lnTo>
                        <a:pt x="9379" y="9104"/>
                      </a:lnTo>
                      <a:lnTo>
                        <a:pt x="9379" y="5857"/>
                      </a:lnTo>
                      <a:lnTo>
                        <a:pt x="9731" y="5857"/>
                      </a:lnTo>
                      <a:lnTo>
                        <a:pt x="9731" y="2798"/>
                      </a:lnTo>
                      <a:close/>
                      <a:moveTo>
                        <a:pt x="17715" y="0"/>
                      </a:moveTo>
                      <a:lnTo>
                        <a:pt x="18481" y="0"/>
                      </a:lnTo>
                      <a:lnTo>
                        <a:pt x="18481" y="21252"/>
                      </a:lnTo>
                      <a:lnTo>
                        <a:pt x="17715" y="21252"/>
                      </a:lnTo>
                      <a:close/>
                      <a:moveTo>
                        <a:pt x="16321" y="0"/>
                      </a:moveTo>
                      <a:lnTo>
                        <a:pt x="17086" y="0"/>
                      </a:lnTo>
                      <a:lnTo>
                        <a:pt x="17086" y="3769"/>
                      </a:lnTo>
                      <a:lnTo>
                        <a:pt x="16321" y="3769"/>
                      </a:lnTo>
                      <a:close/>
                      <a:moveTo>
                        <a:pt x="12844" y="0"/>
                      </a:moveTo>
                      <a:lnTo>
                        <a:pt x="15582" y="0"/>
                      </a:lnTo>
                      <a:lnTo>
                        <a:pt x="15582" y="3595"/>
                      </a:lnTo>
                      <a:lnTo>
                        <a:pt x="13651" y="3595"/>
                      </a:lnTo>
                      <a:lnTo>
                        <a:pt x="13651" y="8625"/>
                      </a:lnTo>
                      <a:lnTo>
                        <a:pt x="15318" y="8625"/>
                      </a:lnTo>
                      <a:lnTo>
                        <a:pt x="15318" y="12221"/>
                      </a:lnTo>
                      <a:lnTo>
                        <a:pt x="13651" y="12221"/>
                      </a:lnTo>
                      <a:lnTo>
                        <a:pt x="13651" y="21252"/>
                      </a:lnTo>
                      <a:lnTo>
                        <a:pt x="12844" y="21252"/>
                      </a:lnTo>
                      <a:close/>
                      <a:moveTo>
                        <a:pt x="0" y="0"/>
                      </a:moveTo>
                      <a:lnTo>
                        <a:pt x="3174" y="0"/>
                      </a:lnTo>
                      <a:lnTo>
                        <a:pt x="3174" y="3595"/>
                      </a:lnTo>
                      <a:lnTo>
                        <a:pt x="1991" y="3595"/>
                      </a:lnTo>
                      <a:lnTo>
                        <a:pt x="1991" y="21252"/>
                      </a:lnTo>
                      <a:lnTo>
                        <a:pt x="1185" y="21252"/>
                      </a:lnTo>
                      <a:lnTo>
                        <a:pt x="1185" y="3595"/>
                      </a:lnTo>
                      <a:lnTo>
                        <a:pt x="0" y="3595"/>
                      </a:lnTo>
                      <a:close/>
                    </a:path>
                  </a:pathLst>
                </a:custGeom>
                <a:solidFill>
                  <a:srgbClr val="0059A1"/>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8CBABE"/>
                    </a:buClr>
                    <a:buSzPts val="1200"/>
                    <a:buFont typeface="Calibri"/>
                    <a:buNone/>
                  </a:pPr>
                  <a:endParaRPr sz="1200" b="0" i="0" u="none" strike="noStrike" cap="none">
                    <a:solidFill>
                      <a:srgbClr val="8CBABE"/>
                    </a:solidFill>
                    <a:latin typeface="Calibri"/>
                    <a:ea typeface="Calibri"/>
                    <a:cs typeface="Calibri"/>
                    <a:sym typeface="Calibri"/>
                  </a:endParaRPr>
                </a:p>
              </p:txBody>
            </p:sp>
          </p:grpSp>
          <p:grpSp>
            <p:nvGrpSpPr>
              <p:cNvPr id="25" name="Google Shape;25;p34"/>
              <p:cNvGrpSpPr/>
              <p:nvPr/>
            </p:nvGrpSpPr>
            <p:grpSpPr>
              <a:xfrm>
                <a:off x="-2" y="1743004"/>
                <a:ext cx="1584004" cy="2058002"/>
                <a:chOff x="-1" y="-1"/>
                <a:chExt cx="1584002" cy="2058000"/>
              </a:xfrm>
            </p:grpSpPr>
            <p:sp>
              <p:nvSpPr>
                <p:cNvPr id="26" name="Google Shape;26;p34"/>
                <p:cNvSpPr/>
                <p:nvPr/>
              </p:nvSpPr>
              <p:spPr>
                <a:xfrm>
                  <a:off x="-1" y="-1"/>
                  <a:ext cx="1584002" cy="2058000"/>
                </a:xfrm>
                <a:prstGeom prst="rect">
                  <a:avLst/>
                </a:prstGeom>
                <a:noFill/>
                <a:ln w="28575" cap="flat" cmpd="sng">
                  <a:solidFill>
                    <a:srgbClr val="FF78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27" name="Google Shape;27;p34"/>
                <p:cNvSpPr txBox="1"/>
                <p:nvPr/>
              </p:nvSpPr>
              <p:spPr>
                <a:xfrm>
                  <a:off x="60012" y="14287"/>
                  <a:ext cx="1463976" cy="188096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59A1"/>
                    </a:buClr>
                    <a:buSzPts val="1400"/>
                    <a:buFont typeface="Calibri"/>
                    <a:buNone/>
                  </a:pPr>
                  <a:r>
                    <a:rPr lang="en-US" sz="1400" b="1" i="0" u="none" strike="noStrike" cap="none">
                      <a:solidFill>
                        <a:srgbClr val="0059A1"/>
                      </a:solidFill>
                      <a:latin typeface="Calibri"/>
                      <a:ea typeface="Calibri"/>
                      <a:cs typeface="Calibri"/>
                      <a:sym typeface="Calibri"/>
                    </a:rPr>
                    <a:t>LA VERSION PDF</a:t>
                  </a:r>
                  <a:endParaRPr/>
                </a:p>
                <a:p>
                  <a:pPr marL="0" marR="0" lvl="0" indent="0" algn="ctr" rtl="0">
                    <a:lnSpc>
                      <a:spcPct val="100000"/>
                    </a:lnSpc>
                    <a:spcBef>
                      <a:spcPts val="0"/>
                    </a:spcBef>
                    <a:spcAft>
                      <a:spcPts val="0"/>
                    </a:spcAft>
                    <a:buClr>
                      <a:srgbClr val="3F3F3F"/>
                    </a:buClr>
                    <a:buSzPts val="1400"/>
                    <a:buFont typeface="Calibri"/>
                    <a:buNone/>
                  </a:pPr>
                  <a:r>
                    <a:rPr lang="en-US" sz="1400" b="0" i="0" u="none" strike="noStrike" cap="none">
                      <a:solidFill>
                        <a:srgbClr val="3F3F3F"/>
                      </a:solidFill>
                      <a:latin typeface="Calibri"/>
                      <a:ea typeface="Calibri"/>
                      <a:cs typeface="Calibri"/>
                      <a:sym typeface="Calibri"/>
                    </a:rPr>
                    <a:t>Une version PDF est mise en ligne sur l’espace apprenant et formateur de la plateforme WebForce Life</a:t>
                  </a:r>
                  <a:endParaRPr/>
                </a:p>
              </p:txBody>
            </p:sp>
          </p:grpSp>
          <p:grpSp>
            <p:nvGrpSpPr>
              <p:cNvPr id="28" name="Google Shape;28;p34"/>
              <p:cNvGrpSpPr/>
              <p:nvPr/>
            </p:nvGrpSpPr>
            <p:grpSpPr>
              <a:xfrm>
                <a:off x="473249" y="965319"/>
                <a:ext cx="637502" cy="596703"/>
                <a:chOff x="0" y="-1"/>
                <a:chExt cx="637500" cy="596702"/>
              </a:xfrm>
            </p:grpSpPr>
            <p:sp>
              <p:nvSpPr>
                <p:cNvPr id="29" name="Google Shape;29;p34"/>
                <p:cNvSpPr/>
                <p:nvPr/>
              </p:nvSpPr>
              <p:spPr>
                <a:xfrm>
                  <a:off x="0" y="-1"/>
                  <a:ext cx="637500" cy="596702"/>
                </a:xfrm>
                <a:prstGeom prst="ellipse">
                  <a:avLst/>
                </a:prstGeom>
                <a:noFill/>
                <a:ln w="28575" cap="flat" cmpd="sng">
                  <a:solidFill>
                    <a:srgbClr val="FF78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 name="Google Shape;30;p34"/>
                <p:cNvSpPr txBox="1"/>
                <p:nvPr/>
              </p:nvSpPr>
              <p:spPr>
                <a:xfrm>
                  <a:off x="194391" y="67518"/>
                  <a:ext cx="258624" cy="39247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59A1"/>
                    </a:buClr>
                    <a:buSzPts val="2400"/>
                    <a:buFont typeface="Calibri"/>
                    <a:buNone/>
                  </a:pPr>
                  <a:r>
                    <a:rPr lang="en-US" sz="2400" b="1" i="0" u="none" strike="noStrike" cap="none">
                      <a:solidFill>
                        <a:srgbClr val="0059A1"/>
                      </a:solidFill>
                      <a:latin typeface="Calibri"/>
                      <a:ea typeface="Calibri"/>
                      <a:cs typeface="Calibri"/>
                      <a:sym typeface="Calibri"/>
                    </a:rPr>
                    <a:t>2</a:t>
                  </a:r>
                  <a:endParaRPr/>
                </a:p>
              </p:txBody>
            </p:sp>
          </p:grpSp>
        </p:grpSp>
        <p:grpSp>
          <p:nvGrpSpPr>
            <p:cNvPr id="31" name="Google Shape;31;p34"/>
            <p:cNvGrpSpPr/>
            <p:nvPr/>
          </p:nvGrpSpPr>
          <p:grpSpPr>
            <a:xfrm>
              <a:off x="3382953" y="4349"/>
              <a:ext cx="1584005" cy="3870826"/>
              <a:chOff x="-2" y="0"/>
              <a:chExt cx="1584004" cy="3870825"/>
            </a:xfrm>
          </p:grpSpPr>
          <p:grpSp>
            <p:nvGrpSpPr>
              <p:cNvPr id="32" name="Google Shape;32;p34"/>
              <p:cNvGrpSpPr/>
              <p:nvPr/>
            </p:nvGrpSpPr>
            <p:grpSpPr>
              <a:xfrm>
                <a:off x="493885" y="0"/>
                <a:ext cx="596230" cy="710514"/>
                <a:chOff x="-1" y="0"/>
                <a:chExt cx="596228" cy="710512"/>
              </a:xfrm>
            </p:grpSpPr>
            <p:sp>
              <p:nvSpPr>
                <p:cNvPr id="33" name="Google Shape;33;p34"/>
                <p:cNvSpPr/>
                <p:nvPr/>
              </p:nvSpPr>
              <p:spPr>
                <a:xfrm>
                  <a:off x="-1" y="0"/>
                  <a:ext cx="596228" cy="710512"/>
                </a:xfrm>
                <a:custGeom>
                  <a:avLst/>
                  <a:gdLst/>
                  <a:ahLst/>
                  <a:cxnLst/>
                  <a:rect l="l" t="t" r="r" b="b"/>
                  <a:pathLst>
                    <a:path w="21600" h="21600" extrusionOk="0">
                      <a:moveTo>
                        <a:pt x="16548" y="20279"/>
                      </a:moveTo>
                      <a:cubicBezTo>
                        <a:pt x="16383" y="20279"/>
                        <a:pt x="16249" y="20391"/>
                        <a:pt x="16249" y="20530"/>
                      </a:cubicBezTo>
                      <a:cubicBezTo>
                        <a:pt x="16249" y="20668"/>
                        <a:pt x="16383" y="20780"/>
                        <a:pt x="16548" y="20780"/>
                      </a:cubicBezTo>
                      <a:lnTo>
                        <a:pt x="18012" y="20780"/>
                      </a:lnTo>
                      <a:cubicBezTo>
                        <a:pt x="18177" y="20780"/>
                        <a:pt x="18311" y="20668"/>
                        <a:pt x="18311" y="20530"/>
                      </a:cubicBezTo>
                      <a:cubicBezTo>
                        <a:pt x="18311" y="20391"/>
                        <a:pt x="18177" y="20279"/>
                        <a:pt x="18012" y="20279"/>
                      </a:cubicBezTo>
                      <a:close/>
                      <a:moveTo>
                        <a:pt x="7441" y="18652"/>
                      </a:moveTo>
                      <a:cubicBezTo>
                        <a:pt x="7159" y="18652"/>
                        <a:pt x="6931" y="18844"/>
                        <a:pt x="6931" y="19080"/>
                      </a:cubicBezTo>
                      <a:cubicBezTo>
                        <a:pt x="6931" y="19317"/>
                        <a:pt x="7159" y="19509"/>
                        <a:pt x="7441" y="19509"/>
                      </a:cubicBezTo>
                      <a:lnTo>
                        <a:pt x="9945" y="19509"/>
                      </a:lnTo>
                      <a:cubicBezTo>
                        <a:pt x="10227" y="19509"/>
                        <a:pt x="10455" y="19317"/>
                        <a:pt x="10455" y="19080"/>
                      </a:cubicBezTo>
                      <a:lnTo>
                        <a:pt x="10455" y="19080"/>
                      </a:lnTo>
                      <a:cubicBezTo>
                        <a:pt x="10455" y="18844"/>
                        <a:pt x="10227" y="18652"/>
                        <a:pt x="9945" y="18652"/>
                      </a:cubicBezTo>
                      <a:close/>
                      <a:moveTo>
                        <a:pt x="13886" y="9332"/>
                      </a:moveTo>
                      <a:lnTo>
                        <a:pt x="13886" y="19591"/>
                      </a:lnTo>
                      <a:lnTo>
                        <a:pt x="20386" y="19591"/>
                      </a:lnTo>
                      <a:lnTo>
                        <a:pt x="20386" y="9332"/>
                      </a:lnTo>
                      <a:close/>
                      <a:moveTo>
                        <a:pt x="16180" y="8393"/>
                      </a:moveTo>
                      <a:cubicBezTo>
                        <a:pt x="16059" y="8393"/>
                        <a:pt x="15961" y="8475"/>
                        <a:pt x="15961" y="8576"/>
                      </a:cubicBezTo>
                      <a:lnTo>
                        <a:pt x="15961" y="8604"/>
                      </a:lnTo>
                      <a:cubicBezTo>
                        <a:pt x="15961" y="8705"/>
                        <a:pt x="16059" y="8787"/>
                        <a:pt x="16180" y="8787"/>
                      </a:cubicBezTo>
                      <a:lnTo>
                        <a:pt x="18092" y="8787"/>
                      </a:lnTo>
                      <a:cubicBezTo>
                        <a:pt x="18213" y="8787"/>
                        <a:pt x="18311" y="8705"/>
                        <a:pt x="18311" y="8604"/>
                      </a:cubicBezTo>
                      <a:lnTo>
                        <a:pt x="18311" y="8576"/>
                      </a:lnTo>
                      <a:cubicBezTo>
                        <a:pt x="18311" y="8475"/>
                        <a:pt x="18213" y="8393"/>
                        <a:pt x="18092" y="8393"/>
                      </a:cubicBezTo>
                      <a:close/>
                      <a:moveTo>
                        <a:pt x="13782" y="7762"/>
                      </a:moveTo>
                      <a:lnTo>
                        <a:pt x="20490" y="7762"/>
                      </a:lnTo>
                      <a:cubicBezTo>
                        <a:pt x="21103" y="7762"/>
                        <a:pt x="21600" y="8179"/>
                        <a:pt x="21600" y="8693"/>
                      </a:cubicBezTo>
                      <a:lnTo>
                        <a:pt x="21600" y="20668"/>
                      </a:lnTo>
                      <a:cubicBezTo>
                        <a:pt x="21600" y="21183"/>
                        <a:pt x="21103" y="21600"/>
                        <a:pt x="20490" y="21600"/>
                      </a:cubicBezTo>
                      <a:lnTo>
                        <a:pt x="13782" y="21600"/>
                      </a:lnTo>
                      <a:cubicBezTo>
                        <a:pt x="13169" y="21600"/>
                        <a:pt x="12672" y="21183"/>
                        <a:pt x="12672" y="20668"/>
                      </a:cubicBezTo>
                      <a:lnTo>
                        <a:pt x="12672" y="8693"/>
                      </a:lnTo>
                      <a:cubicBezTo>
                        <a:pt x="12672" y="8179"/>
                        <a:pt x="13169" y="7762"/>
                        <a:pt x="13782" y="7762"/>
                      </a:cubicBezTo>
                      <a:close/>
                      <a:moveTo>
                        <a:pt x="6562" y="861"/>
                      </a:moveTo>
                      <a:cubicBezTo>
                        <a:pt x="6441" y="861"/>
                        <a:pt x="6344" y="943"/>
                        <a:pt x="6344" y="1045"/>
                      </a:cubicBezTo>
                      <a:lnTo>
                        <a:pt x="6344" y="1072"/>
                      </a:lnTo>
                      <a:cubicBezTo>
                        <a:pt x="6344" y="1173"/>
                        <a:pt x="6441" y="1255"/>
                        <a:pt x="6562" y="1255"/>
                      </a:cubicBezTo>
                      <a:lnTo>
                        <a:pt x="10824" y="1255"/>
                      </a:lnTo>
                      <a:cubicBezTo>
                        <a:pt x="10945" y="1255"/>
                        <a:pt x="11043" y="1173"/>
                        <a:pt x="11043" y="1072"/>
                      </a:cubicBezTo>
                      <a:lnTo>
                        <a:pt x="11043" y="1045"/>
                      </a:lnTo>
                      <a:cubicBezTo>
                        <a:pt x="11043" y="943"/>
                        <a:pt x="10945" y="861"/>
                        <a:pt x="10824" y="861"/>
                      </a:cubicBezTo>
                      <a:close/>
                      <a:moveTo>
                        <a:pt x="1727" y="0"/>
                      </a:moveTo>
                      <a:lnTo>
                        <a:pt x="15660" y="0"/>
                      </a:lnTo>
                      <a:cubicBezTo>
                        <a:pt x="16613" y="0"/>
                        <a:pt x="17386" y="649"/>
                        <a:pt x="17386" y="1449"/>
                      </a:cubicBezTo>
                      <a:lnTo>
                        <a:pt x="17386" y="7362"/>
                      </a:lnTo>
                      <a:lnTo>
                        <a:pt x="15452" y="7362"/>
                      </a:lnTo>
                      <a:lnTo>
                        <a:pt x="15452" y="2007"/>
                      </a:lnTo>
                      <a:lnTo>
                        <a:pt x="1935" y="2007"/>
                      </a:lnTo>
                      <a:lnTo>
                        <a:pt x="1935" y="17620"/>
                      </a:lnTo>
                      <a:lnTo>
                        <a:pt x="12178" y="17620"/>
                      </a:lnTo>
                      <a:lnTo>
                        <a:pt x="12178" y="20676"/>
                      </a:lnTo>
                      <a:lnTo>
                        <a:pt x="1727" y="20676"/>
                      </a:lnTo>
                      <a:cubicBezTo>
                        <a:pt x="773" y="20676"/>
                        <a:pt x="0" y="20027"/>
                        <a:pt x="0" y="19227"/>
                      </a:cubicBezTo>
                      <a:lnTo>
                        <a:pt x="0" y="1449"/>
                      </a:lnTo>
                      <a:cubicBezTo>
                        <a:pt x="0" y="649"/>
                        <a:pt x="773" y="0"/>
                        <a:pt x="1727" y="0"/>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34" name="Google Shape;34;p34"/>
                <p:cNvSpPr/>
                <p:nvPr/>
              </p:nvSpPr>
              <p:spPr>
                <a:xfrm>
                  <a:off x="137088" y="195441"/>
                  <a:ext cx="297001" cy="297001"/>
                </a:xfrm>
                <a:custGeom>
                  <a:avLst/>
                  <a:gdLst/>
                  <a:ahLst/>
                  <a:cxnLst/>
                  <a:rect l="l" t="t" r="r" b="b"/>
                  <a:pathLst>
                    <a:path w="21600" h="21600" extrusionOk="0">
                      <a:moveTo>
                        <a:pt x="0" y="14728"/>
                      </a:moveTo>
                      <a:lnTo>
                        <a:pt x="3106" y="14728"/>
                      </a:lnTo>
                      <a:lnTo>
                        <a:pt x="3106" y="18494"/>
                      </a:lnTo>
                      <a:lnTo>
                        <a:pt x="18494" y="18494"/>
                      </a:lnTo>
                      <a:lnTo>
                        <a:pt x="18494" y="14728"/>
                      </a:lnTo>
                      <a:lnTo>
                        <a:pt x="21600" y="14728"/>
                      </a:lnTo>
                      <a:lnTo>
                        <a:pt x="21600" y="21600"/>
                      </a:lnTo>
                      <a:lnTo>
                        <a:pt x="0" y="21600"/>
                      </a:lnTo>
                      <a:close/>
                      <a:moveTo>
                        <a:pt x="8350" y="0"/>
                      </a:moveTo>
                      <a:lnTo>
                        <a:pt x="13250" y="0"/>
                      </a:lnTo>
                      <a:lnTo>
                        <a:pt x="13250" y="11501"/>
                      </a:lnTo>
                      <a:lnTo>
                        <a:pt x="15120" y="11501"/>
                      </a:lnTo>
                      <a:lnTo>
                        <a:pt x="10800" y="17445"/>
                      </a:lnTo>
                      <a:lnTo>
                        <a:pt x="6480" y="11501"/>
                      </a:lnTo>
                      <a:lnTo>
                        <a:pt x="8350" y="11501"/>
                      </a:ln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35" name="Google Shape;35;p34"/>
              <p:cNvGrpSpPr/>
              <p:nvPr/>
            </p:nvGrpSpPr>
            <p:grpSpPr>
              <a:xfrm>
                <a:off x="-2" y="1812823"/>
                <a:ext cx="1584004" cy="2058002"/>
                <a:chOff x="-1" y="-1"/>
                <a:chExt cx="1584002" cy="2058000"/>
              </a:xfrm>
            </p:grpSpPr>
            <p:sp>
              <p:nvSpPr>
                <p:cNvPr id="36" name="Google Shape;36;p34"/>
                <p:cNvSpPr/>
                <p:nvPr/>
              </p:nvSpPr>
              <p:spPr>
                <a:xfrm>
                  <a:off x="-1" y="-1"/>
                  <a:ext cx="1584002" cy="2058000"/>
                </a:xfrm>
                <a:prstGeom prst="rect">
                  <a:avLst/>
                </a:prstGeom>
                <a:noFill/>
                <a:ln w="28575" cap="flat" cmpd="sng">
                  <a:solidFill>
                    <a:srgbClr val="FF78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37" name="Google Shape;37;p34"/>
                <p:cNvSpPr txBox="1"/>
                <p:nvPr/>
              </p:nvSpPr>
              <p:spPr>
                <a:xfrm>
                  <a:off x="60012" y="14287"/>
                  <a:ext cx="1463976" cy="188096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59A1"/>
                    </a:buClr>
                    <a:buSzPts val="1400"/>
                    <a:buFont typeface="Calibri"/>
                    <a:buNone/>
                  </a:pPr>
                  <a:r>
                    <a:rPr lang="en-US" sz="1400" b="1" i="0" u="none" strike="noStrike" cap="none">
                      <a:solidFill>
                        <a:srgbClr val="0059A1"/>
                      </a:solidFill>
                      <a:latin typeface="Calibri"/>
                      <a:ea typeface="Calibri"/>
                      <a:cs typeface="Calibri"/>
                      <a:sym typeface="Calibri"/>
                    </a:rPr>
                    <a:t>DES CONTENUS</a:t>
                  </a:r>
                  <a:endParaRPr/>
                </a:p>
                <a:p>
                  <a:pPr marL="0" marR="0" lvl="0" indent="0" algn="ctr" rtl="0">
                    <a:lnSpc>
                      <a:spcPct val="100000"/>
                    </a:lnSpc>
                    <a:spcBef>
                      <a:spcPts val="0"/>
                    </a:spcBef>
                    <a:spcAft>
                      <a:spcPts val="0"/>
                    </a:spcAft>
                    <a:buClr>
                      <a:srgbClr val="0059A1"/>
                    </a:buClr>
                    <a:buSzPts val="1400"/>
                    <a:buFont typeface="Calibri"/>
                    <a:buNone/>
                  </a:pPr>
                  <a:r>
                    <a:rPr lang="en-US" sz="1400" b="1" i="0" u="none" strike="noStrike" cap="none">
                      <a:solidFill>
                        <a:srgbClr val="0059A1"/>
                      </a:solidFill>
                      <a:latin typeface="Calibri"/>
                      <a:ea typeface="Calibri"/>
                      <a:cs typeface="Calibri"/>
                      <a:sym typeface="Calibri"/>
                    </a:rPr>
                    <a:t>TÉLÉCHARGEABLES</a:t>
                  </a:r>
                  <a:endParaRPr/>
                </a:p>
                <a:p>
                  <a:pPr marL="0" marR="0" lvl="0" indent="0" algn="ctr" rtl="0">
                    <a:lnSpc>
                      <a:spcPct val="100000"/>
                    </a:lnSpc>
                    <a:spcBef>
                      <a:spcPts val="0"/>
                    </a:spcBef>
                    <a:spcAft>
                      <a:spcPts val="0"/>
                    </a:spcAft>
                    <a:buClr>
                      <a:srgbClr val="3F3F3F"/>
                    </a:buClr>
                    <a:buSzPts val="1400"/>
                    <a:buFont typeface="Calibri"/>
                    <a:buNone/>
                  </a:pPr>
                  <a:r>
                    <a:rPr lang="en-US" sz="1400" b="0" i="0" u="none" strike="noStrike" cap="none">
                      <a:solidFill>
                        <a:srgbClr val="3F3F3F"/>
                      </a:solidFill>
                      <a:latin typeface="Calibri"/>
                      <a:ea typeface="Calibri"/>
                      <a:cs typeface="Calibri"/>
                      <a:sym typeface="Calibri"/>
                    </a:rPr>
                    <a:t>Les fiches de résumés ou des exercices sont téléchargeables sur WebForce Life</a:t>
                  </a:r>
                  <a:endParaRPr/>
                </a:p>
              </p:txBody>
            </p:sp>
          </p:grpSp>
          <p:grpSp>
            <p:nvGrpSpPr>
              <p:cNvPr id="38" name="Google Shape;38;p34"/>
              <p:cNvGrpSpPr/>
              <p:nvPr/>
            </p:nvGrpSpPr>
            <p:grpSpPr>
              <a:xfrm>
                <a:off x="473249" y="1035138"/>
                <a:ext cx="637502" cy="596703"/>
                <a:chOff x="0" y="-1"/>
                <a:chExt cx="637500" cy="596702"/>
              </a:xfrm>
            </p:grpSpPr>
            <p:sp>
              <p:nvSpPr>
                <p:cNvPr id="39" name="Google Shape;39;p34"/>
                <p:cNvSpPr/>
                <p:nvPr/>
              </p:nvSpPr>
              <p:spPr>
                <a:xfrm>
                  <a:off x="0" y="-1"/>
                  <a:ext cx="637500" cy="596702"/>
                </a:xfrm>
                <a:prstGeom prst="ellipse">
                  <a:avLst/>
                </a:prstGeom>
                <a:noFill/>
                <a:ln w="28575" cap="flat" cmpd="sng">
                  <a:solidFill>
                    <a:srgbClr val="FF78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 name="Google Shape;40;p34"/>
                <p:cNvSpPr txBox="1"/>
                <p:nvPr/>
              </p:nvSpPr>
              <p:spPr>
                <a:xfrm>
                  <a:off x="194391" y="67518"/>
                  <a:ext cx="258624" cy="39247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59A1"/>
                    </a:buClr>
                    <a:buSzPts val="2400"/>
                    <a:buFont typeface="Calibri"/>
                    <a:buNone/>
                  </a:pPr>
                  <a:r>
                    <a:rPr lang="en-US" sz="2400" b="1" i="0" u="none" strike="noStrike" cap="none">
                      <a:solidFill>
                        <a:srgbClr val="0059A1"/>
                      </a:solidFill>
                      <a:latin typeface="Calibri"/>
                      <a:ea typeface="Calibri"/>
                      <a:cs typeface="Calibri"/>
                      <a:sym typeface="Calibri"/>
                    </a:rPr>
                    <a:t>3</a:t>
                  </a:r>
                  <a:endParaRPr/>
                </a:p>
              </p:txBody>
            </p:sp>
          </p:grpSp>
        </p:grpSp>
        <p:grpSp>
          <p:nvGrpSpPr>
            <p:cNvPr id="41" name="Google Shape;41;p34"/>
            <p:cNvGrpSpPr/>
            <p:nvPr/>
          </p:nvGrpSpPr>
          <p:grpSpPr>
            <a:xfrm>
              <a:off x="5069628" y="18046"/>
              <a:ext cx="1584003" cy="3922977"/>
              <a:chOff x="0" y="0"/>
              <a:chExt cx="1584002" cy="3922975"/>
            </a:xfrm>
          </p:grpSpPr>
          <p:sp>
            <p:nvSpPr>
              <p:cNvPr id="42" name="Google Shape;42;p34"/>
              <p:cNvSpPr/>
              <p:nvPr/>
            </p:nvSpPr>
            <p:spPr>
              <a:xfrm rot="10800000" flipH="1">
                <a:off x="494827" y="0"/>
                <a:ext cx="594347" cy="667448"/>
              </a:xfrm>
              <a:custGeom>
                <a:avLst/>
                <a:gdLst/>
                <a:ahLst/>
                <a:cxnLst/>
                <a:rect l="l" t="t" r="r" b="b"/>
                <a:pathLst>
                  <a:path w="21269" h="20452" extrusionOk="0">
                    <a:moveTo>
                      <a:pt x="8980" y="9284"/>
                    </a:moveTo>
                    <a:lnTo>
                      <a:pt x="12684" y="9284"/>
                    </a:lnTo>
                    <a:lnTo>
                      <a:pt x="12684" y="2919"/>
                    </a:lnTo>
                    <a:lnTo>
                      <a:pt x="14536" y="2919"/>
                    </a:lnTo>
                    <a:lnTo>
                      <a:pt x="10832" y="0"/>
                    </a:lnTo>
                    <a:lnTo>
                      <a:pt x="7127" y="2919"/>
                    </a:lnTo>
                    <a:lnTo>
                      <a:pt x="8980" y="2919"/>
                    </a:lnTo>
                    <a:close/>
                    <a:moveTo>
                      <a:pt x="17003" y="12379"/>
                    </a:moveTo>
                    <a:lnTo>
                      <a:pt x="20707" y="9459"/>
                    </a:lnTo>
                    <a:lnTo>
                      <a:pt x="18855" y="9459"/>
                    </a:lnTo>
                    <a:lnTo>
                      <a:pt x="18855" y="3095"/>
                    </a:lnTo>
                    <a:lnTo>
                      <a:pt x="15150" y="3095"/>
                    </a:lnTo>
                    <a:lnTo>
                      <a:pt x="15150" y="9459"/>
                    </a:lnTo>
                    <a:lnTo>
                      <a:pt x="13298" y="9459"/>
                    </a:lnTo>
                    <a:close/>
                    <a:moveTo>
                      <a:pt x="10576" y="14088"/>
                    </a:moveTo>
                    <a:cubicBezTo>
                      <a:pt x="12323" y="14110"/>
                      <a:pt x="13683" y="13633"/>
                      <a:pt x="15053" y="13124"/>
                    </a:cubicBezTo>
                    <a:cubicBezTo>
                      <a:pt x="16008" y="12667"/>
                      <a:pt x="16068" y="12273"/>
                      <a:pt x="15906" y="11890"/>
                    </a:cubicBezTo>
                    <a:cubicBezTo>
                      <a:pt x="15712" y="11477"/>
                      <a:pt x="15278" y="11154"/>
                      <a:pt x="14446" y="11480"/>
                    </a:cubicBezTo>
                    <a:cubicBezTo>
                      <a:pt x="13355" y="12247"/>
                      <a:pt x="9862" y="12871"/>
                      <a:pt x="7704" y="11785"/>
                    </a:cubicBezTo>
                    <a:cubicBezTo>
                      <a:pt x="7113" y="11414"/>
                      <a:pt x="5904" y="11122"/>
                      <a:pt x="5589" y="11776"/>
                    </a:cubicBezTo>
                    <a:cubicBezTo>
                      <a:pt x="5510" y="11991"/>
                      <a:pt x="5481" y="12172"/>
                      <a:pt x="5501" y="12329"/>
                    </a:cubicBezTo>
                    <a:cubicBezTo>
                      <a:pt x="5558" y="12799"/>
                      <a:pt x="6049" y="13057"/>
                      <a:pt x="6927" y="13409"/>
                    </a:cubicBezTo>
                    <a:cubicBezTo>
                      <a:pt x="8340" y="13882"/>
                      <a:pt x="9528" y="14075"/>
                      <a:pt x="10576" y="14088"/>
                    </a:cubicBezTo>
                    <a:close/>
                    <a:moveTo>
                      <a:pt x="10402" y="17285"/>
                    </a:moveTo>
                    <a:cubicBezTo>
                      <a:pt x="13916" y="17301"/>
                      <a:pt x="16714" y="16097"/>
                      <a:pt x="17685" y="15536"/>
                    </a:cubicBezTo>
                    <a:cubicBezTo>
                      <a:pt x="18371" y="15211"/>
                      <a:pt x="19023" y="14745"/>
                      <a:pt x="18538" y="14026"/>
                    </a:cubicBezTo>
                    <a:cubicBezTo>
                      <a:pt x="17833" y="13459"/>
                      <a:pt x="17395" y="13665"/>
                      <a:pt x="16715" y="14096"/>
                    </a:cubicBezTo>
                    <a:cubicBezTo>
                      <a:pt x="15065" y="14646"/>
                      <a:pt x="11427" y="17436"/>
                      <a:pt x="4344" y="13994"/>
                    </a:cubicBezTo>
                    <a:cubicBezTo>
                      <a:pt x="3537" y="13505"/>
                      <a:pt x="2909" y="13747"/>
                      <a:pt x="2642" y="14222"/>
                    </a:cubicBezTo>
                    <a:cubicBezTo>
                      <a:pt x="2574" y="14350"/>
                      <a:pt x="2550" y="14473"/>
                      <a:pt x="2563" y="14592"/>
                    </a:cubicBezTo>
                    <a:cubicBezTo>
                      <a:pt x="2604" y="14947"/>
                      <a:pt x="2985" y="15259"/>
                      <a:pt x="3544" y="15536"/>
                    </a:cubicBezTo>
                    <a:cubicBezTo>
                      <a:pt x="5927" y="16827"/>
                      <a:pt x="8293" y="17276"/>
                      <a:pt x="10402" y="17285"/>
                    </a:cubicBezTo>
                    <a:close/>
                    <a:moveTo>
                      <a:pt x="10038" y="20449"/>
                    </a:moveTo>
                    <a:cubicBezTo>
                      <a:pt x="13831" y="20517"/>
                      <a:pt x="17392" y="19390"/>
                      <a:pt x="20254" y="17786"/>
                    </a:cubicBezTo>
                    <a:cubicBezTo>
                      <a:pt x="20891" y="17542"/>
                      <a:pt x="21592" y="16750"/>
                      <a:pt x="21107" y="16154"/>
                    </a:cubicBezTo>
                    <a:cubicBezTo>
                      <a:pt x="20451" y="15654"/>
                      <a:pt x="19625" y="16031"/>
                      <a:pt x="19162" y="16387"/>
                    </a:cubicBezTo>
                    <a:cubicBezTo>
                      <a:pt x="18173" y="16916"/>
                      <a:pt x="10926" y="21600"/>
                      <a:pt x="1812" y="16142"/>
                    </a:cubicBezTo>
                    <a:cubicBezTo>
                      <a:pt x="1077" y="15613"/>
                      <a:pt x="401" y="15957"/>
                      <a:pt x="110" y="16329"/>
                    </a:cubicBezTo>
                    <a:cubicBezTo>
                      <a:pt x="25" y="16469"/>
                      <a:pt x="-8" y="16611"/>
                      <a:pt x="1" y="16749"/>
                    </a:cubicBezTo>
                    <a:cubicBezTo>
                      <a:pt x="30" y="17163"/>
                      <a:pt x="440" y="17549"/>
                      <a:pt x="987" y="17786"/>
                    </a:cubicBezTo>
                    <a:cubicBezTo>
                      <a:pt x="3998" y="19622"/>
                      <a:pt x="7089" y="20397"/>
                      <a:pt x="10038" y="20449"/>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3" name="Google Shape;43;p34"/>
              <p:cNvGrpSpPr/>
              <p:nvPr/>
            </p:nvGrpSpPr>
            <p:grpSpPr>
              <a:xfrm>
                <a:off x="0" y="1799126"/>
                <a:ext cx="1584002" cy="2123849"/>
                <a:chOff x="0" y="0"/>
                <a:chExt cx="1584001" cy="2123847"/>
              </a:xfrm>
            </p:grpSpPr>
            <p:sp>
              <p:nvSpPr>
                <p:cNvPr id="44" name="Google Shape;44;p34"/>
                <p:cNvSpPr/>
                <p:nvPr/>
              </p:nvSpPr>
              <p:spPr>
                <a:xfrm>
                  <a:off x="0" y="0"/>
                  <a:ext cx="1584001" cy="2057999"/>
                </a:xfrm>
                <a:prstGeom prst="rect">
                  <a:avLst/>
                </a:prstGeom>
                <a:noFill/>
                <a:ln w="28575" cap="flat" cmpd="sng">
                  <a:solidFill>
                    <a:srgbClr val="FF78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 name="Google Shape;45;p34"/>
                <p:cNvSpPr txBox="1"/>
                <p:nvPr/>
              </p:nvSpPr>
              <p:spPr>
                <a:xfrm>
                  <a:off x="60012" y="14287"/>
                  <a:ext cx="1463976" cy="210956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2F5597"/>
                    </a:buClr>
                    <a:buSzPts val="1400"/>
                    <a:buFont typeface="Calibri"/>
                    <a:buNone/>
                  </a:pPr>
                  <a:r>
                    <a:rPr lang="en-US" sz="1400" b="1" i="0" u="none" strike="noStrike" cap="none">
                      <a:solidFill>
                        <a:srgbClr val="2F5597"/>
                      </a:solidFill>
                      <a:latin typeface="Calibri"/>
                      <a:ea typeface="Calibri"/>
                      <a:cs typeface="Calibri"/>
                      <a:sym typeface="Calibri"/>
                    </a:rPr>
                    <a:t>DU CONTENU INTERACTIF</a:t>
                  </a:r>
                  <a:endParaRPr/>
                </a:p>
                <a:p>
                  <a:pPr marL="0" marR="0" lvl="0" indent="0" algn="ctr" rtl="0">
                    <a:lnSpc>
                      <a:spcPct val="100000"/>
                    </a:lnSpc>
                    <a:spcBef>
                      <a:spcPts val="0"/>
                    </a:spcBef>
                    <a:spcAft>
                      <a:spcPts val="0"/>
                    </a:spcAft>
                    <a:buClr>
                      <a:srgbClr val="404040"/>
                    </a:buClr>
                    <a:buSzPts val="1400"/>
                    <a:buFont typeface="Calibri"/>
                    <a:buNone/>
                  </a:pPr>
                  <a:r>
                    <a:rPr lang="en-US" sz="1400" b="0" i="0" u="none" strike="noStrike" cap="none">
                      <a:solidFill>
                        <a:srgbClr val="404040"/>
                      </a:solidFill>
                      <a:latin typeface="Calibri"/>
                      <a:ea typeface="Calibri"/>
                      <a:cs typeface="Calibri"/>
                      <a:sym typeface="Calibri"/>
                    </a:rPr>
                    <a:t>Vous disposez de contenus interactifs sous forme d’exercices et de cours à utiliser sur WebForce Life</a:t>
                  </a:r>
                  <a:endParaRPr/>
                </a:p>
              </p:txBody>
            </p:sp>
          </p:grpSp>
          <p:grpSp>
            <p:nvGrpSpPr>
              <p:cNvPr id="46" name="Google Shape;46;p34"/>
              <p:cNvGrpSpPr/>
              <p:nvPr/>
            </p:nvGrpSpPr>
            <p:grpSpPr>
              <a:xfrm>
                <a:off x="473250" y="1021440"/>
                <a:ext cx="637502" cy="596703"/>
                <a:chOff x="0" y="-1"/>
                <a:chExt cx="637500" cy="596702"/>
              </a:xfrm>
            </p:grpSpPr>
            <p:sp>
              <p:nvSpPr>
                <p:cNvPr id="47" name="Google Shape;47;p34"/>
                <p:cNvSpPr/>
                <p:nvPr/>
              </p:nvSpPr>
              <p:spPr>
                <a:xfrm>
                  <a:off x="0" y="-1"/>
                  <a:ext cx="637500" cy="596702"/>
                </a:xfrm>
                <a:prstGeom prst="ellipse">
                  <a:avLst/>
                </a:prstGeom>
                <a:noFill/>
                <a:ln w="28575" cap="flat" cmpd="sng">
                  <a:solidFill>
                    <a:srgbClr val="FF78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 name="Google Shape;48;p34"/>
                <p:cNvSpPr txBox="1"/>
                <p:nvPr/>
              </p:nvSpPr>
              <p:spPr>
                <a:xfrm>
                  <a:off x="194391" y="67518"/>
                  <a:ext cx="258624" cy="39247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59A1"/>
                    </a:buClr>
                    <a:buSzPts val="2400"/>
                    <a:buFont typeface="Calibri"/>
                    <a:buNone/>
                  </a:pPr>
                  <a:r>
                    <a:rPr lang="en-US" sz="2400" b="1" i="0" u="none" strike="noStrike" cap="none">
                      <a:solidFill>
                        <a:srgbClr val="0059A1"/>
                      </a:solidFill>
                      <a:latin typeface="Calibri"/>
                      <a:ea typeface="Calibri"/>
                      <a:cs typeface="Calibri"/>
                      <a:sym typeface="Calibri"/>
                    </a:rPr>
                    <a:t>4</a:t>
                  </a:r>
                  <a:endParaRPr/>
                </a:p>
              </p:txBody>
            </p:sp>
          </p:grpSp>
        </p:grpSp>
        <p:grpSp>
          <p:nvGrpSpPr>
            <p:cNvPr id="49" name="Google Shape;49;p34"/>
            <p:cNvGrpSpPr/>
            <p:nvPr/>
          </p:nvGrpSpPr>
          <p:grpSpPr>
            <a:xfrm>
              <a:off x="6753680" y="-1"/>
              <a:ext cx="1584003" cy="3947022"/>
              <a:chOff x="0" y="0"/>
              <a:chExt cx="1584002" cy="3947020"/>
            </a:xfrm>
          </p:grpSpPr>
          <p:grpSp>
            <p:nvGrpSpPr>
              <p:cNvPr id="50" name="Google Shape;50;p34"/>
              <p:cNvGrpSpPr/>
              <p:nvPr/>
            </p:nvGrpSpPr>
            <p:grpSpPr>
              <a:xfrm>
                <a:off x="417008" y="0"/>
                <a:ext cx="751555" cy="710096"/>
                <a:chOff x="0" y="0"/>
                <a:chExt cx="751553" cy="710095"/>
              </a:xfrm>
            </p:grpSpPr>
            <p:grpSp>
              <p:nvGrpSpPr>
                <p:cNvPr id="51" name="Google Shape;51;p34"/>
                <p:cNvGrpSpPr/>
                <p:nvPr/>
              </p:nvGrpSpPr>
              <p:grpSpPr>
                <a:xfrm>
                  <a:off x="0" y="0"/>
                  <a:ext cx="751553" cy="710095"/>
                  <a:chOff x="0" y="0"/>
                  <a:chExt cx="751552" cy="710094"/>
                </a:xfrm>
              </p:grpSpPr>
              <p:sp>
                <p:nvSpPr>
                  <p:cNvPr id="52" name="Google Shape;52;p34"/>
                  <p:cNvSpPr/>
                  <p:nvPr/>
                </p:nvSpPr>
                <p:spPr>
                  <a:xfrm>
                    <a:off x="669905" y="561683"/>
                    <a:ext cx="71005" cy="95689"/>
                  </a:xfrm>
                  <a:custGeom>
                    <a:avLst/>
                    <a:gdLst/>
                    <a:ahLst/>
                    <a:cxnLst/>
                    <a:rect l="l" t="t" r="r" b="b"/>
                    <a:pathLst>
                      <a:path w="20666" h="20597" extrusionOk="0">
                        <a:moveTo>
                          <a:pt x="15093" y="17471"/>
                        </a:moveTo>
                        <a:lnTo>
                          <a:pt x="20265" y="7346"/>
                        </a:lnTo>
                        <a:cubicBezTo>
                          <a:pt x="20873" y="6221"/>
                          <a:pt x="20721" y="5096"/>
                          <a:pt x="20265" y="4083"/>
                        </a:cubicBezTo>
                        <a:cubicBezTo>
                          <a:pt x="19656" y="2958"/>
                          <a:pt x="18896" y="1608"/>
                          <a:pt x="17374" y="1158"/>
                        </a:cubicBezTo>
                        <a:lnTo>
                          <a:pt x="14028" y="258"/>
                        </a:lnTo>
                        <a:cubicBezTo>
                          <a:pt x="10834" y="-642"/>
                          <a:pt x="6879" y="933"/>
                          <a:pt x="5662" y="3183"/>
                        </a:cubicBezTo>
                        <a:lnTo>
                          <a:pt x="490" y="13308"/>
                        </a:lnTo>
                        <a:cubicBezTo>
                          <a:pt x="-727" y="15671"/>
                          <a:pt x="338" y="18596"/>
                          <a:pt x="3532" y="19496"/>
                        </a:cubicBezTo>
                        <a:lnTo>
                          <a:pt x="6879" y="20396"/>
                        </a:lnTo>
                        <a:cubicBezTo>
                          <a:pt x="9008" y="20958"/>
                          <a:pt x="11898" y="20283"/>
                          <a:pt x="13572" y="19158"/>
                        </a:cubicBezTo>
                        <a:cubicBezTo>
                          <a:pt x="14180" y="18708"/>
                          <a:pt x="14788" y="18146"/>
                          <a:pt x="15093" y="17471"/>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 name="Google Shape;53;p34"/>
                  <p:cNvSpPr/>
                  <p:nvPr/>
                </p:nvSpPr>
                <p:spPr>
                  <a:xfrm>
                    <a:off x="11687" y="561683"/>
                    <a:ext cx="71005" cy="95689"/>
                  </a:xfrm>
                  <a:custGeom>
                    <a:avLst/>
                    <a:gdLst/>
                    <a:ahLst/>
                    <a:cxnLst/>
                    <a:rect l="l" t="t" r="r" b="b"/>
                    <a:pathLst>
                      <a:path w="20666" h="20597" extrusionOk="0">
                        <a:moveTo>
                          <a:pt x="5573" y="17471"/>
                        </a:moveTo>
                        <a:lnTo>
                          <a:pt x="401" y="7346"/>
                        </a:lnTo>
                        <a:cubicBezTo>
                          <a:pt x="-207" y="6221"/>
                          <a:pt x="-55" y="5096"/>
                          <a:pt x="401" y="4083"/>
                        </a:cubicBezTo>
                        <a:cubicBezTo>
                          <a:pt x="1010" y="2958"/>
                          <a:pt x="1770" y="1608"/>
                          <a:pt x="3292" y="1158"/>
                        </a:cubicBezTo>
                        <a:lnTo>
                          <a:pt x="6638" y="258"/>
                        </a:lnTo>
                        <a:cubicBezTo>
                          <a:pt x="9832" y="-642"/>
                          <a:pt x="13787" y="933"/>
                          <a:pt x="15004" y="3183"/>
                        </a:cubicBezTo>
                        <a:lnTo>
                          <a:pt x="20176" y="13308"/>
                        </a:lnTo>
                        <a:cubicBezTo>
                          <a:pt x="21393" y="15671"/>
                          <a:pt x="20328" y="18596"/>
                          <a:pt x="17134" y="19496"/>
                        </a:cubicBezTo>
                        <a:lnTo>
                          <a:pt x="13787" y="20396"/>
                        </a:lnTo>
                        <a:cubicBezTo>
                          <a:pt x="11658" y="20958"/>
                          <a:pt x="8768" y="20283"/>
                          <a:pt x="7094" y="19158"/>
                        </a:cubicBezTo>
                        <a:cubicBezTo>
                          <a:pt x="6486" y="18708"/>
                          <a:pt x="5878" y="18146"/>
                          <a:pt x="5573" y="17471"/>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 name="Google Shape;54;p34"/>
                  <p:cNvSpPr/>
                  <p:nvPr/>
                </p:nvSpPr>
                <p:spPr>
                  <a:xfrm>
                    <a:off x="0" y="0"/>
                    <a:ext cx="751552" cy="521069"/>
                  </a:xfrm>
                  <a:custGeom>
                    <a:avLst/>
                    <a:gdLst/>
                    <a:ahLst/>
                    <a:cxnLst/>
                    <a:rect l="l" t="t" r="r" b="b"/>
                    <a:pathLst>
                      <a:path w="21600" h="21600" extrusionOk="0">
                        <a:moveTo>
                          <a:pt x="20594" y="21383"/>
                        </a:moveTo>
                        <a:cubicBezTo>
                          <a:pt x="20654" y="21448"/>
                          <a:pt x="20714" y="21513"/>
                          <a:pt x="20759" y="21578"/>
                        </a:cubicBezTo>
                        <a:cubicBezTo>
                          <a:pt x="21315" y="19693"/>
                          <a:pt x="21600" y="17635"/>
                          <a:pt x="21600" y="15555"/>
                        </a:cubicBezTo>
                        <a:cubicBezTo>
                          <a:pt x="21600" y="6976"/>
                          <a:pt x="16748" y="0"/>
                          <a:pt x="10800" y="0"/>
                        </a:cubicBezTo>
                        <a:cubicBezTo>
                          <a:pt x="4837" y="0"/>
                          <a:pt x="0" y="6976"/>
                          <a:pt x="0" y="15577"/>
                        </a:cubicBezTo>
                        <a:cubicBezTo>
                          <a:pt x="0" y="17679"/>
                          <a:pt x="285" y="19715"/>
                          <a:pt x="826" y="21600"/>
                        </a:cubicBezTo>
                        <a:cubicBezTo>
                          <a:pt x="886" y="21513"/>
                          <a:pt x="931" y="21448"/>
                          <a:pt x="1006" y="21383"/>
                        </a:cubicBezTo>
                        <a:cubicBezTo>
                          <a:pt x="1097" y="20863"/>
                          <a:pt x="1322" y="20408"/>
                          <a:pt x="1637" y="20127"/>
                        </a:cubicBezTo>
                        <a:cubicBezTo>
                          <a:pt x="1292" y="18675"/>
                          <a:pt x="1112" y="17137"/>
                          <a:pt x="1112" y="15577"/>
                        </a:cubicBezTo>
                        <a:cubicBezTo>
                          <a:pt x="1112" y="7886"/>
                          <a:pt x="5453" y="1603"/>
                          <a:pt x="10800" y="1603"/>
                        </a:cubicBezTo>
                        <a:cubicBezTo>
                          <a:pt x="16132" y="1603"/>
                          <a:pt x="20488" y="7864"/>
                          <a:pt x="20488" y="15577"/>
                        </a:cubicBezTo>
                        <a:cubicBezTo>
                          <a:pt x="20488" y="17159"/>
                          <a:pt x="20308" y="18697"/>
                          <a:pt x="19963" y="20148"/>
                        </a:cubicBezTo>
                        <a:cubicBezTo>
                          <a:pt x="20278" y="20430"/>
                          <a:pt x="20503" y="20885"/>
                          <a:pt x="20594" y="21383"/>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 name="Google Shape;55;p34"/>
                  <p:cNvSpPr/>
                  <p:nvPr/>
                </p:nvSpPr>
                <p:spPr>
                  <a:xfrm>
                    <a:off x="651728" y="515842"/>
                    <a:ext cx="82034" cy="170134"/>
                  </a:xfrm>
                  <a:custGeom>
                    <a:avLst/>
                    <a:gdLst/>
                    <a:ahLst/>
                    <a:cxnLst/>
                    <a:rect l="l" t="t" r="r" b="b"/>
                    <a:pathLst>
                      <a:path w="20800" h="21372" extrusionOk="0">
                        <a:moveTo>
                          <a:pt x="16432" y="0"/>
                        </a:moveTo>
                        <a:cubicBezTo>
                          <a:pt x="17094" y="1247"/>
                          <a:pt x="16962" y="2626"/>
                          <a:pt x="16034" y="3939"/>
                        </a:cubicBezTo>
                        <a:lnTo>
                          <a:pt x="4903" y="18317"/>
                        </a:lnTo>
                        <a:cubicBezTo>
                          <a:pt x="3843" y="19630"/>
                          <a:pt x="2120" y="20615"/>
                          <a:pt x="0" y="21337"/>
                        </a:cubicBezTo>
                        <a:cubicBezTo>
                          <a:pt x="4506" y="21600"/>
                          <a:pt x="9144" y="20353"/>
                          <a:pt x="10734" y="18120"/>
                        </a:cubicBezTo>
                        <a:lnTo>
                          <a:pt x="20142" y="5974"/>
                        </a:lnTo>
                        <a:cubicBezTo>
                          <a:pt x="21600" y="4071"/>
                          <a:pt x="20540" y="1970"/>
                          <a:pt x="17890" y="591"/>
                        </a:cubicBezTo>
                        <a:cubicBezTo>
                          <a:pt x="17359" y="394"/>
                          <a:pt x="16962" y="197"/>
                          <a:pt x="16432" y="0"/>
                        </a:cubicBezTo>
                        <a:close/>
                      </a:path>
                    </a:pathLst>
                  </a:custGeom>
                  <a:solidFill>
                    <a:srgbClr val="2626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 name="Google Shape;56;p34"/>
                  <p:cNvSpPr/>
                  <p:nvPr/>
                </p:nvSpPr>
                <p:spPr>
                  <a:xfrm>
                    <a:off x="601554" y="476122"/>
                    <a:ext cx="116779" cy="218250"/>
                  </a:xfrm>
                  <a:custGeom>
                    <a:avLst/>
                    <a:gdLst/>
                    <a:ahLst/>
                    <a:cxnLst/>
                    <a:rect l="l" t="t" r="r" b="b"/>
                    <a:pathLst>
                      <a:path w="21450" h="21324" extrusionOk="0">
                        <a:moveTo>
                          <a:pt x="12768" y="18128"/>
                        </a:moveTo>
                        <a:lnTo>
                          <a:pt x="20832" y="6945"/>
                        </a:lnTo>
                        <a:cubicBezTo>
                          <a:pt x="21600" y="5923"/>
                          <a:pt x="21600" y="4851"/>
                          <a:pt x="21120" y="3881"/>
                        </a:cubicBezTo>
                        <a:cubicBezTo>
                          <a:pt x="20544" y="2706"/>
                          <a:pt x="19104" y="1634"/>
                          <a:pt x="17088" y="919"/>
                        </a:cubicBezTo>
                        <a:cubicBezTo>
                          <a:pt x="16608" y="766"/>
                          <a:pt x="16032" y="613"/>
                          <a:pt x="15360" y="460"/>
                        </a:cubicBezTo>
                        <a:lnTo>
                          <a:pt x="13056" y="0"/>
                        </a:lnTo>
                        <a:cubicBezTo>
                          <a:pt x="14112" y="1379"/>
                          <a:pt x="14208" y="3013"/>
                          <a:pt x="13152" y="4494"/>
                        </a:cubicBezTo>
                        <a:lnTo>
                          <a:pt x="3168" y="18434"/>
                        </a:lnTo>
                        <a:cubicBezTo>
                          <a:pt x="2496" y="19404"/>
                          <a:pt x="1344" y="20221"/>
                          <a:pt x="0" y="20834"/>
                        </a:cubicBezTo>
                        <a:lnTo>
                          <a:pt x="672" y="20987"/>
                        </a:lnTo>
                        <a:cubicBezTo>
                          <a:pt x="3648" y="21600"/>
                          <a:pt x="6816" y="21345"/>
                          <a:pt x="9312" y="20477"/>
                        </a:cubicBezTo>
                        <a:cubicBezTo>
                          <a:pt x="10752" y="19915"/>
                          <a:pt x="12000" y="19098"/>
                          <a:pt x="12768" y="18128"/>
                        </a:cubicBezTo>
                        <a:close/>
                      </a:path>
                    </a:pathLst>
                  </a:custGeom>
                  <a:solidFill>
                    <a:srgbClr val="2626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 name="Google Shape;57;p34"/>
                  <p:cNvSpPr/>
                  <p:nvPr/>
                </p:nvSpPr>
                <p:spPr>
                  <a:xfrm>
                    <a:off x="17267" y="515842"/>
                    <a:ext cx="82034" cy="170134"/>
                  </a:xfrm>
                  <a:custGeom>
                    <a:avLst/>
                    <a:gdLst/>
                    <a:ahLst/>
                    <a:cxnLst/>
                    <a:rect l="l" t="t" r="r" b="b"/>
                    <a:pathLst>
                      <a:path w="20800" h="21372" extrusionOk="0">
                        <a:moveTo>
                          <a:pt x="16029" y="18317"/>
                        </a:moveTo>
                        <a:lnTo>
                          <a:pt x="4898" y="3939"/>
                        </a:lnTo>
                        <a:cubicBezTo>
                          <a:pt x="3838" y="2626"/>
                          <a:pt x="3838" y="1247"/>
                          <a:pt x="4501" y="0"/>
                        </a:cubicBezTo>
                        <a:cubicBezTo>
                          <a:pt x="3971" y="197"/>
                          <a:pt x="3441" y="394"/>
                          <a:pt x="2910" y="657"/>
                        </a:cubicBezTo>
                        <a:cubicBezTo>
                          <a:pt x="260" y="2035"/>
                          <a:pt x="-800" y="4071"/>
                          <a:pt x="658" y="5974"/>
                        </a:cubicBezTo>
                        <a:lnTo>
                          <a:pt x="10066" y="18120"/>
                        </a:lnTo>
                        <a:cubicBezTo>
                          <a:pt x="11789" y="20353"/>
                          <a:pt x="16294" y="21600"/>
                          <a:pt x="20800" y="21337"/>
                        </a:cubicBezTo>
                        <a:cubicBezTo>
                          <a:pt x="18680" y="20615"/>
                          <a:pt x="16957" y="19565"/>
                          <a:pt x="16029" y="18317"/>
                        </a:cubicBezTo>
                        <a:close/>
                      </a:path>
                    </a:pathLst>
                  </a:custGeom>
                  <a:solidFill>
                    <a:srgbClr val="26262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 name="Google Shape;58;p34"/>
                  <p:cNvSpPr/>
                  <p:nvPr/>
                </p:nvSpPr>
                <p:spPr>
                  <a:xfrm>
                    <a:off x="33383" y="476644"/>
                    <a:ext cx="117137" cy="217728"/>
                  </a:xfrm>
                  <a:custGeom>
                    <a:avLst/>
                    <a:gdLst/>
                    <a:ahLst/>
                    <a:cxnLst/>
                    <a:rect l="l" t="t" r="r" b="b"/>
                    <a:pathLst>
                      <a:path w="21421" h="21323" extrusionOk="0">
                        <a:moveTo>
                          <a:pt x="299" y="3839"/>
                        </a:moveTo>
                        <a:cubicBezTo>
                          <a:pt x="-179" y="4811"/>
                          <a:pt x="-83" y="5886"/>
                          <a:pt x="586" y="6910"/>
                        </a:cubicBezTo>
                        <a:lnTo>
                          <a:pt x="8614" y="18119"/>
                        </a:lnTo>
                        <a:cubicBezTo>
                          <a:pt x="9283" y="19143"/>
                          <a:pt x="10621" y="19911"/>
                          <a:pt x="12150" y="20474"/>
                        </a:cubicBezTo>
                        <a:cubicBezTo>
                          <a:pt x="14635" y="21344"/>
                          <a:pt x="17789" y="21600"/>
                          <a:pt x="20752" y="20986"/>
                        </a:cubicBezTo>
                        <a:lnTo>
                          <a:pt x="21421" y="20832"/>
                        </a:lnTo>
                        <a:cubicBezTo>
                          <a:pt x="20083" y="20167"/>
                          <a:pt x="18936" y="19399"/>
                          <a:pt x="18267" y="18427"/>
                        </a:cubicBezTo>
                        <a:lnTo>
                          <a:pt x="8232" y="4504"/>
                        </a:lnTo>
                        <a:cubicBezTo>
                          <a:pt x="7180" y="2969"/>
                          <a:pt x="7276" y="1382"/>
                          <a:pt x="8327" y="0"/>
                        </a:cubicBezTo>
                        <a:lnTo>
                          <a:pt x="6033" y="461"/>
                        </a:lnTo>
                        <a:cubicBezTo>
                          <a:pt x="5460" y="563"/>
                          <a:pt x="4886" y="717"/>
                          <a:pt x="4313" y="921"/>
                        </a:cubicBezTo>
                        <a:cubicBezTo>
                          <a:pt x="2306" y="1587"/>
                          <a:pt x="872" y="2662"/>
                          <a:pt x="299" y="3839"/>
                        </a:cubicBezTo>
                        <a:close/>
                      </a:path>
                    </a:pathLst>
                  </a:custGeom>
                  <a:solidFill>
                    <a:srgbClr val="0059A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 name="Google Shape;59;p34"/>
                  <p:cNvSpPr/>
                  <p:nvPr/>
                </p:nvSpPr>
                <p:spPr>
                  <a:xfrm>
                    <a:off x="74129" y="418709"/>
                    <a:ext cx="216719" cy="291385"/>
                  </a:xfrm>
                  <a:custGeom>
                    <a:avLst/>
                    <a:gdLst/>
                    <a:ahLst/>
                    <a:cxnLst/>
                    <a:rect l="l" t="t" r="r" b="b"/>
                    <a:pathLst>
                      <a:path w="20685" h="20586" extrusionOk="0">
                        <a:moveTo>
                          <a:pt x="408" y="7342"/>
                        </a:moveTo>
                        <a:lnTo>
                          <a:pt x="5596" y="17422"/>
                        </a:lnTo>
                        <a:cubicBezTo>
                          <a:pt x="5945" y="18124"/>
                          <a:pt x="6543" y="18715"/>
                          <a:pt x="7242" y="19158"/>
                        </a:cubicBezTo>
                        <a:cubicBezTo>
                          <a:pt x="8888" y="20229"/>
                          <a:pt x="11731" y="20967"/>
                          <a:pt x="13926" y="20376"/>
                        </a:cubicBezTo>
                        <a:lnTo>
                          <a:pt x="17219" y="19453"/>
                        </a:lnTo>
                        <a:cubicBezTo>
                          <a:pt x="20312" y="18567"/>
                          <a:pt x="21409" y="15613"/>
                          <a:pt x="20212" y="13324"/>
                        </a:cubicBezTo>
                        <a:lnTo>
                          <a:pt x="14974" y="3207"/>
                        </a:lnTo>
                        <a:cubicBezTo>
                          <a:pt x="13777" y="918"/>
                          <a:pt x="9786" y="-633"/>
                          <a:pt x="6693" y="253"/>
                        </a:cubicBezTo>
                        <a:lnTo>
                          <a:pt x="3401" y="1176"/>
                        </a:lnTo>
                        <a:cubicBezTo>
                          <a:pt x="1754" y="1656"/>
                          <a:pt x="1056" y="2949"/>
                          <a:pt x="457" y="4056"/>
                        </a:cubicBezTo>
                        <a:cubicBezTo>
                          <a:pt x="-91" y="5090"/>
                          <a:pt x="-191" y="6235"/>
                          <a:pt x="408" y="7342"/>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 name="Google Shape;60;p34"/>
                  <p:cNvSpPr/>
                  <p:nvPr/>
                </p:nvSpPr>
                <p:spPr>
                  <a:xfrm>
                    <a:off x="461143" y="418660"/>
                    <a:ext cx="216071" cy="291131"/>
                  </a:xfrm>
                  <a:custGeom>
                    <a:avLst/>
                    <a:gdLst/>
                    <a:ahLst/>
                    <a:cxnLst/>
                    <a:rect l="l" t="t" r="r" b="b"/>
                    <a:pathLst>
                      <a:path w="20719" h="20568" extrusionOk="0">
                        <a:moveTo>
                          <a:pt x="15118" y="17388"/>
                        </a:moveTo>
                        <a:lnTo>
                          <a:pt x="20330" y="7308"/>
                        </a:lnTo>
                        <a:cubicBezTo>
                          <a:pt x="20881" y="6201"/>
                          <a:pt x="20831" y="5056"/>
                          <a:pt x="20280" y="4059"/>
                        </a:cubicBezTo>
                        <a:cubicBezTo>
                          <a:pt x="19678" y="2952"/>
                          <a:pt x="18977" y="1622"/>
                          <a:pt x="17323" y="1179"/>
                        </a:cubicBezTo>
                        <a:lnTo>
                          <a:pt x="14015" y="256"/>
                        </a:lnTo>
                        <a:cubicBezTo>
                          <a:pt x="10858" y="-630"/>
                          <a:pt x="6899" y="884"/>
                          <a:pt x="5696" y="3210"/>
                        </a:cubicBezTo>
                        <a:lnTo>
                          <a:pt x="484" y="13290"/>
                        </a:lnTo>
                        <a:cubicBezTo>
                          <a:pt x="-719" y="15579"/>
                          <a:pt x="333" y="18533"/>
                          <a:pt x="3491" y="19419"/>
                        </a:cubicBezTo>
                        <a:lnTo>
                          <a:pt x="6798" y="20342"/>
                        </a:lnTo>
                        <a:cubicBezTo>
                          <a:pt x="9004" y="20970"/>
                          <a:pt x="11860" y="20195"/>
                          <a:pt x="13514" y="19124"/>
                        </a:cubicBezTo>
                        <a:cubicBezTo>
                          <a:pt x="14165" y="18681"/>
                          <a:pt x="14717" y="18090"/>
                          <a:pt x="15118" y="17388"/>
                        </a:cubicBezTo>
                        <a:close/>
                      </a:path>
                    </a:pathLst>
                  </a:custGeom>
                  <a:solidFill>
                    <a:srgbClr val="FF78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61" name="Google Shape;61;p34"/>
                <p:cNvSpPr/>
                <p:nvPr/>
              </p:nvSpPr>
              <p:spPr>
                <a:xfrm>
                  <a:off x="255367" y="77644"/>
                  <a:ext cx="243388" cy="421201"/>
                </a:xfrm>
                <a:custGeom>
                  <a:avLst/>
                  <a:gdLst/>
                  <a:ahLst/>
                  <a:cxnLst/>
                  <a:rect l="l" t="t" r="r" b="b"/>
                  <a:pathLst>
                    <a:path w="21600" h="21600" extrusionOk="0">
                      <a:moveTo>
                        <a:pt x="10800" y="19017"/>
                      </a:moveTo>
                      <a:cubicBezTo>
                        <a:pt x="9940" y="19017"/>
                        <a:pt x="9244" y="19419"/>
                        <a:pt x="9244" y="19916"/>
                      </a:cubicBezTo>
                      <a:cubicBezTo>
                        <a:pt x="9244" y="20413"/>
                        <a:pt x="9940" y="20815"/>
                        <a:pt x="10800" y="20815"/>
                      </a:cubicBezTo>
                      <a:cubicBezTo>
                        <a:pt x="11660" y="20815"/>
                        <a:pt x="12356" y="20413"/>
                        <a:pt x="12356" y="19916"/>
                      </a:cubicBezTo>
                      <a:cubicBezTo>
                        <a:pt x="12356" y="19419"/>
                        <a:pt x="11660" y="19017"/>
                        <a:pt x="10800" y="19017"/>
                      </a:cubicBezTo>
                      <a:close/>
                      <a:moveTo>
                        <a:pt x="1662" y="2154"/>
                      </a:moveTo>
                      <a:lnTo>
                        <a:pt x="1662" y="17996"/>
                      </a:lnTo>
                      <a:lnTo>
                        <a:pt x="19938" y="17996"/>
                      </a:lnTo>
                      <a:lnTo>
                        <a:pt x="19938" y="2154"/>
                      </a:lnTo>
                      <a:close/>
                      <a:moveTo>
                        <a:pt x="8308" y="714"/>
                      </a:moveTo>
                      <a:cubicBezTo>
                        <a:pt x="7964" y="714"/>
                        <a:pt x="7685" y="875"/>
                        <a:pt x="7685" y="1074"/>
                      </a:cubicBezTo>
                      <a:cubicBezTo>
                        <a:pt x="7685" y="1273"/>
                        <a:pt x="7964" y="1434"/>
                        <a:pt x="8308" y="1434"/>
                      </a:cubicBezTo>
                      <a:lnTo>
                        <a:pt x="13292" y="1434"/>
                      </a:lnTo>
                      <a:cubicBezTo>
                        <a:pt x="13636" y="1434"/>
                        <a:pt x="13915" y="1273"/>
                        <a:pt x="13915" y="1074"/>
                      </a:cubicBezTo>
                      <a:cubicBezTo>
                        <a:pt x="13915" y="875"/>
                        <a:pt x="13636" y="714"/>
                        <a:pt x="13292" y="714"/>
                      </a:cubicBezTo>
                      <a:close/>
                      <a:moveTo>
                        <a:pt x="3600" y="0"/>
                      </a:moveTo>
                      <a:lnTo>
                        <a:pt x="18000" y="0"/>
                      </a:lnTo>
                      <a:cubicBezTo>
                        <a:pt x="19988" y="0"/>
                        <a:pt x="21600" y="931"/>
                        <a:pt x="21600" y="2080"/>
                      </a:cubicBezTo>
                      <a:lnTo>
                        <a:pt x="21600" y="19520"/>
                      </a:lnTo>
                      <a:cubicBezTo>
                        <a:pt x="21600" y="20669"/>
                        <a:pt x="19988" y="21600"/>
                        <a:pt x="18000" y="21600"/>
                      </a:cubicBezTo>
                      <a:lnTo>
                        <a:pt x="3600" y="21600"/>
                      </a:lnTo>
                      <a:cubicBezTo>
                        <a:pt x="1612" y="21600"/>
                        <a:pt x="0" y="20669"/>
                        <a:pt x="0" y="19520"/>
                      </a:cubicBezTo>
                      <a:lnTo>
                        <a:pt x="0" y="2080"/>
                      </a:lnTo>
                      <a:cubicBezTo>
                        <a:pt x="0" y="931"/>
                        <a:pt x="1612" y="0"/>
                        <a:pt x="3600" y="0"/>
                      </a:cubicBezTo>
                      <a:close/>
                    </a:path>
                  </a:pathLst>
                </a:custGeom>
                <a:solidFill>
                  <a:srgbClr val="1E4E79"/>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700"/>
                    <a:buFont typeface="Calibri"/>
                    <a:buNone/>
                  </a:pPr>
                  <a:endParaRPr sz="2700" b="0" i="0" u="none" strike="noStrike" cap="none">
                    <a:solidFill>
                      <a:srgbClr val="FFFFFF"/>
                    </a:solidFill>
                    <a:latin typeface="Calibri"/>
                    <a:ea typeface="Calibri"/>
                    <a:cs typeface="Calibri"/>
                    <a:sym typeface="Calibri"/>
                  </a:endParaRPr>
                </a:p>
              </p:txBody>
            </p:sp>
          </p:grpSp>
          <p:grpSp>
            <p:nvGrpSpPr>
              <p:cNvPr id="62" name="Google Shape;62;p34"/>
              <p:cNvGrpSpPr/>
              <p:nvPr/>
            </p:nvGrpSpPr>
            <p:grpSpPr>
              <a:xfrm>
                <a:off x="0" y="1823172"/>
                <a:ext cx="1584002" cy="2123848"/>
                <a:chOff x="0" y="0"/>
                <a:chExt cx="1584001" cy="2123847"/>
              </a:xfrm>
            </p:grpSpPr>
            <p:sp>
              <p:nvSpPr>
                <p:cNvPr id="63" name="Google Shape;63;p34"/>
                <p:cNvSpPr/>
                <p:nvPr/>
              </p:nvSpPr>
              <p:spPr>
                <a:xfrm>
                  <a:off x="0" y="0"/>
                  <a:ext cx="1584001" cy="2052000"/>
                </a:xfrm>
                <a:prstGeom prst="rect">
                  <a:avLst/>
                </a:prstGeom>
                <a:noFill/>
                <a:ln w="28575" cap="flat" cmpd="sng">
                  <a:solidFill>
                    <a:srgbClr val="FF7800"/>
                  </a:solidFill>
                  <a:prstDash val="solid"/>
                  <a:round/>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64" name="Google Shape;64;p34"/>
                <p:cNvSpPr txBox="1"/>
                <p:nvPr/>
              </p:nvSpPr>
              <p:spPr>
                <a:xfrm>
                  <a:off x="60012" y="14287"/>
                  <a:ext cx="1463976" cy="2109560"/>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0059A1"/>
                    </a:buClr>
                    <a:buSzPts val="1400"/>
                    <a:buFont typeface="Calibri"/>
                    <a:buNone/>
                  </a:pPr>
                  <a:r>
                    <a:rPr lang="en-US" sz="1400" b="1" i="0" u="none" strike="noStrike" cap="none">
                      <a:solidFill>
                        <a:srgbClr val="0059A1"/>
                      </a:solidFill>
                      <a:latin typeface="Calibri"/>
                      <a:ea typeface="Calibri"/>
                      <a:cs typeface="Calibri"/>
                      <a:sym typeface="Calibri"/>
                    </a:rPr>
                    <a:t>DES RESSOURCES</a:t>
                  </a:r>
                  <a:endParaRPr/>
                </a:p>
                <a:p>
                  <a:pPr marL="0" marR="0" lvl="0" indent="0" algn="ctr" rtl="0">
                    <a:lnSpc>
                      <a:spcPct val="100000"/>
                    </a:lnSpc>
                    <a:spcBef>
                      <a:spcPts val="0"/>
                    </a:spcBef>
                    <a:spcAft>
                      <a:spcPts val="0"/>
                    </a:spcAft>
                    <a:buClr>
                      <a:srgbClr val="0059A1"/>
                    </a:buClr>
                    <a:buSzPts val="1400"/>
                    <a:buFont typeface="Calibri"/>
                    <a:buNone/>
                  </a:pPr>
                  <a:r>
                    <a:rPr lang="en-US" sz="1400" b="1" i="0" u="none" strike="noStrike" cap="none">
                      <a:solidFill>
                        <a:srgbClr val="0059A1"/>
                      </a:solidFill>
                      <a:latin typeface="Calibri"/>
                      <a:ea typeface="Calibri"/>
                      <a:cs typeface="Calibri"/>
                      <a:sym typeface="Calibri"/>
                    </a:rPr>
                    <a:t>EN LIGNES</a:t>
                  </a:r>
                  <a:endParaRPr/>
                </a:p>
                <a:p>
                  <a:pPr marL="0" marR="0" lvl="0" indent="0" algn="ctr" rtl="0">
                    <a:lnSpc>
                      <a:spcPct val="100000"/>
                    </a:lnSpc>
                    <a:spcBef>
                      <a:spcPts val="0"/>
                    </a:spcBef>
                    <a:spcAft>
                      <a:spcPts val="0"/>
                    </a:spcAft>
                    <a:buClr>
                      <a:srgbClr val="3F3F3F"/>
                    </a:buClr>
                    <a:buSzPts val="1400"/>
                    <a:buFont typeface="Calibri"/>
                    <a:buNone/>
                  </a:pPr>
                  <a:r>
                    <a:rPr lang="en-US" sz="1400" b="0" i="0" u="none" strike="noStrike" cap="none">
                      <a:solidFill>
                        <a:srgbClr val="3F3F3F"/>
                      </a:solidFill>
                      <a:latin typeface="Calibri"/>
                      <a:ea typeface="Calibri"/>
                      <a:cs typeface="Calibri"/>
                      <a:sym typeface="Calibri"/>
                    </a:rPr>
                    <a:t>Les ressources sont consultables en synchrone et en asynchrone pour s’adapter au rythme de l’apprentissage</a:t>
                  </a:r>
                  <a:endParaRPr/>
                </a:p>
              </p:txBody>
            </p:sp>
          </p:grpSp>
          <p:grpSp>
            <p:nvGrpSpPr>
              <p:cNvPr id="65" name="Google Shape;65;p34"/>
              <p:cNvGrpSpPr/>
              <p:nvPr/>
            </p:nvGrpSpPr>
            <p:grpSpPr>
              <a:xfrm>
                <a:off x="473250" y="1060035"/>
                <a:ext cx="637502" cy="596703"/>
                <a:chOff x="0" y="-1"/>
                <a:chExt cx="637500" cy="596702"/>
              </a:xfrm>
            </p:grpSpPr>
            <p:sp>
              <p:nvSpPr>
                <p:cNvPr id="66" name="Google Shape;66;p34"/>
                <p:cNvSpPr/>
                <p:nvPr/>
              </p:nvSpPr>
              <p:spPr>
                <a:xfrm>
                  <a:off x="0" y="-1"/>
                  <a:ext cx="637500" cy="596702"/>
                </a:xfrm>
                <a:prstGeom prst="ellipse">
                  <a:avLst/>
                </a:prstGeom>
                <a:noFill/>
                <a:ln w="28575" cap="flat" cmpd="sng">
                  <a:solidFill>
                    <a:srgbClr val="FF78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4"/>
                <p:cNvSpPr txBox="1"/>
                <p:nvPr/>
              </p:nvSpPr>
              <p:spPr>
                <a:xfrm>
                  <a:off x="194391" y="67518"/>
                  <a:ext cx="258624" cy="39247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59A1"/>
                    </a:buClr>
                    <a:buSzPts val="2400"/>
                    <a:buFont typeface="Calibri"/>
                    <a:buNone/>
                  </a:pPr>
                  <a:r>
                    <a:rPr lang="en-US" sz="2400" b="1" i="0" u="none" strike="noStrike" cap="none">
                      <a:solidFill>
                        <a:srgbClr val="0059A1"/>
                      </a:solidFill>
                      <a:latin typeface="Calibri"/>
                      <a:ea typeface="Calibri"/>
                      <a:cs typeface="Calibri"/>
                      <a:sym typeface="Calibri"/>
                    </a:rPr>
                    <a:t>5</a:t>
                  </a:r>
                  <a:endParaRPr/>
                </a:p>
              </p:txBody>
            </p:sp>
          </p:grpSp>
        </p:grpSp>
      </p:grpSp>
      <p:pic>
        <p:nvPicPr>
          <p:cNvPr id="68" name="Google Shape;68;p34" descr="Picture 6"/>
          <p:cNvPicPr preferRelativeResize="0"/>
          <p:nvPr/>
        </p:nvPicPr>
        <p:blipFill rotWithShape="1">
          <a:blip r:embed="rId58">
            <a:alphaModFix/>
          </a:blip>
          <a:srcRect/>
          <a:stretch/>
        </p:blipFill>
        <p:spPr>
          <a:xfrm>
            <a:off x="9963970" y="345688"/>
            <a:ext cx="659081" cy="651139"/>
          </a:xfrm>
          <a:prstGeom prst="rect">
            <a:avLst/>
          </a:prstGeom>
          <a:noFill/>
          <a:ln>
            <a:noFill/>
          </a:ln>
        </p:spPr>
      </p:pic>
      <p:pic>
        <p:nvPicPr>
          <p:cNvPr id="69" name="Google Shape;69;p34" descr="Image 56"/>
          <p:cNvPicPr preferRelativeResize="0"/>
          <p:nvPr/>
        </p:nvPicPr>
        <p:blipFill rotWithShape="1">
          <a:blip r:embed="rId59">
            <a:alphaModFix/>
          </a:blip>
          <a:srcRect/>
          <a:stretch/>
        </p:blipFill>
        <p:spPr>
          <a:xfrm>
            <a:off x="10693496" y="462676"/>
            <a:ext cx="1294636" cy="417161"/>
          </a:xfrm>
          <a:prstGeom prst="rect">
            <a:avLst/>
          </a:prstGeom>
          <a:noFill/>
          <a:ln>
            <a:noFill/>
          </a:ln>
        </p:spPr>
      </p:pic>
      <p:sp>
        <p:nvSpPr>
          <p:cNvPr id="70" name="Google Shape;70;p34"/>
          <p:cNvSpPr txBox="1">
            <a:spLocks noGrp="1"/>
          </p:cNvSpPr>
          <p:nvPr>
            <p:ph type="title"/>
          </p:nvPr>
        </p:nvSpPr>
        <p:spPr>
          <a:xfrm>
            <a:off x="609600" y="92074"/>
            <a:ext cx="10972800" cy="1508126"/>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1" name="Google Shape;71;p34"/>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square.github.io/retrofit/"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google.github.io/volley/"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hyperlink" Target="https://fastlane.tools/" TargetMode="External"/><Relationship Id="rId2" Type="http://schemas.openxmlformats.org/officeDocument/2006/relationships/notesSlide" Target="../notesSlides/notesSlide68.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
          <p:cNvSpPr txBox="1">
            <a:spLocks noGrp="1"/>
          </p:cNvSpPr>
          <p:nvPr>
            <p:ph type="body" idx="1"/>
          </p:nvPr>
        </p:nvSpPr>
        <p:spPr>
          <a:xfrm>
            <a:off x="5486684" y="6132986"/>
            <a:ext cx="1689315" cy="720001"/>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40 heures</a:t>
            </a:r>
            <a:endParaRPr sz="2400" b="1">
              <a:solidFill>
                <a:srgbClr val="FFFFFF"/>
              </a:solidFill>
            </a:endParaRPr>
          </a:p>
        </p:txBody>
      </p:sp>
      <p:sp>
        <p:nvSpPr>
          <p:cNvPr id="744" name="Google Shape;744;p1"/>
          <p:cNvSpPr txBox="1">
            <a:spLocks noGrp="1"/>
          </p:cNvSpPr>
          <p:nvPr>
            <p:ph type="body" idx="2"/>
          </p:nvPr>
        </p:nvSpPr>
        <p:spPr>
          <a:xfrm>
            <a:off x="1338700" y="5021276"/>
            <a:ext cx="9514500" cy="1019700"/>
          </a:xfrm>
          <a:prstGeom prst="rect">
            <a:avLst/>
          </a:prstGeom>
          <a:noFill/>
          <a:ln>
            <a:noFill/>
          </a:ln>
        </p:spPr>
        <p:txBody>
          <a:bodyPr spcFirstLastPara="1" wrap="square" lIns="45700" tIns="45700" rIns="45700" bIns="45700" anchor="ctr" anchorCtr="0">
            <a:normAutofit lnSpcReduction="10000"/>
          </a:bodyPr>
          <a:lstStyle/>
          <a:p>
            <a:pPr marL="0" lvl="0" indent="0" algn="ctr" rtl="0">
              <a:lnSpc>
                <a:spcPct val="90000"/>
              </a:lnSpc>
              <a:spcBef>
                <a:spcPts val="0"/>
              </a:spcBef>
              <a:spcAft>
                <a:spcPts val="0"/>
              </a:spcAft>
              <a:buClr>
                <a:srgbClr val="0059A1"/>
              </a:buClr>
              <a:buSzPts val="2400"/>
              <a:buFont typeface="Arial"/>
              <a:buNone/>
            </a:pPr>
            <a:r>
              <a:rPr lang="en-US" dirty="0"/>
              <a:t>RÉSUMÉ THÉORIQUE – FILIÈRE DÉVELOPPEMENT DIGITAL</a:t>
            </a:r>
            <a:endParaRPr dirty="0"/>
          </a:p>
          <a:p>
            <a:pPr marL="0" lvl="0" indent="0" algn="ctr" rtl="0">
              <a:lnSpc>
                <a:spcPct val="90000"/>
              </a:lnSpc>
              <a:spcBef>
                <a:spcPts val="0"/>
              </a:spcBef>
              <a:spcAft>
                <a:spcPts val="0"/>
              </a:spcAft>
              <a:buClr>
                <a:srgbClr val="0059A1"/>
              </a:buClr>
              <a:buSzPts val="2400"/>
              <a:buFont typeface="Arial"/>
              <a:buNone/>
            </a:pPr>
            <a:r>
              <a:rPr lang="en-US" dirty="0"/>
              <a:t>Option – Application mobiles</a:t>
            </a:r>
            <a:endParaRPr dirty="0"/>
          </a:p>
          <a:p>
            <a:pPr marL="0" lvl="0" indent="0" algn="ctr" rtl="0">
              <a:lnSpc>
                <a:spcPct val="90000"/>
              </a:lnSpc>
              <a:spcBef>
                <a:spcPts val="0"/>
              </a:spcBef>
              <a:spcAft>
                <a:spcPts val="0"/>
              </a:spcAft>
              <a:buClr>
                <a:srgbClr val="0059A1"/>
              </a:buClr>
              <a:buSzPts val="2400"/>
              <a:buNone/>
            </a:pPr>
            <a:r>
              <a:rPr lang="en-US" dirty="0"/>
              <a:t>M206 - </a:t>
            </a:r>
            <a:r>
              <a:rPr lang="en-US" dirty="0" err="1"/>
              <a:t>Élaborer</a:t>
            </a:r>
            <a:r>
              <a:rPr lang="en-US" dirty="0"/>
              <a:t> </a:t>
            </a:r>
            <a:r>
              <a:rPr lang="fr-FR" dirty="0"/>
              <a:t>une</a:t>
            </a:r>
            <a:r>
              <a:rPr lang="en-US" dirty="0"/>
              <a:t> application Android </a:t>
            </a:r>
            <a:r>
              <a:rPr lang="en-US" dirty="0" err="1"/>
              <a:t>sécurisée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1d124552f76_0_38"/>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1</a:t>
            </a:r>
            <a:endParaRPr/>
          </a:p>
        </p:txBody>
      </p:sp>
      <p:sp>
        <p:nvSpPr>
          <p:cNvPr id="818" name="Google Shape;818;g1d124552f76_0_38"/>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Découvrir le protocole HTTP sous Android</a:t>
            </a:r>
            <a:endParaRPr/>
          </a:p>
          <a:p>
            <a:pPr marL="0" lvl="0" indent="0" algn="l" rtl="0">
              <a:lnSpc>
                <a:spcPct val="100000"/>
              </a:lnSpc>
              <a:spcBef>
                <a:spcPts val="0"/>
              </a:spcBef>
              <a:spcAft>
                <a:spcPts val="0"/>
              </a:spcAft>
              <a:buClr>
                <a:srgbClr val="007842"/>
              </a:buClr>
              <a:buSzPts val="2400"/>
              <a:buNone/>
            </a:pPr>
            <a:endParaRPr/>
          </a:p>
        </p:txBody>
      </p:sp>
      <p:sp>
        <p:nvSpPr>
          <p:cNvPr id="819" name="Google Shape;819;g1d124552f76_0_38"/>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213893" lvl="0" indent="-213893" algn="l" rtl="0">
              <a:lnSpc>
                <a:spcPct val="100000"/>
              </a:lnSpc>
              <a:spcBef>
                <a:spcPts val="0"/>
              </a:spcBef>
              <a:spcAft>
                <a:spcPts val="0"/>
              </a:spcAft>
              <a:buClr>
                <a:srgbClr val="D1D1D1"/>
              </a:buClr>
              <a:buSzPts val="1700"/>
              <a:buAutoNum type="arabicPeriod"/>
            </a:pPr>
            <a:r>
              <a:rPr lang="en-US" sz="1700">
                <a:solidFill>
                  <a:srgbClr val="D1D1D1"/>
                </a:solidFill>
              </a:rPr>
              <a:t>Introduction aux Web services</a:t>
            </a:r>
            <a:endParaRPr/>
          </a:p>
          <a:p>
            <a:pPr marL="213893" lvl="0" indent="-213893" algn="l" rtl="0">
              <a:lnSpc>
                <a:spcPct val="100000"/>
              </a:lnSpc>
              <a:spcBef>
                <a:spcPts val="600"/>
              </a:spcBef>
              <a:spcAft>
                <a:spcPts val="0"/>
              </a:spcAft>
              <a:buClr>
                <a:srgbClr val="D0D0D0"/>
              </a:buClr>
              <a:buSzPts val="1700"/>
              <a:buAutoNum type="arabicPeriod"/>
            </a:pPr>
            <a:r>
              <a:rPr lang="en-US" sz="1700">
                <a:solidFill>
                  <a:srgbClr val="D1D1D1"/>
                </a:solidFill>
              </a:rPr>
              <a:t>Présentation de protocole REST</a:t>
            </a:r>
            <a:endParaRPr sz="1700">
              <a:solidFill>
                <a:srgbClr val="D1D1D1"/>
              </a:solidFill>
            </a:endParaRPr>
          </a:p>
          <a:p>
            <a:pPr marL="213893" lvl="0" indent="-213893" algn="l" rtl="0">
              <a:lnSpc>
                <a:spcPct val="100000"/>
              </a:lnSpc>
              <a:spcBef>
                <a:spcPts val="600"/>
              </a:spcBef>
              <a:spcAft>
                <a:spcPts val="0"/>
              </a:spcAft>
              <a:buClr>
                <a:srgbClr val="007842"/>
              </a:buClr>
              <a:buSzPts val="1700"/>
              <a:buAutoNum type="arabicPeriod"/>
            </a:pPr>
            <a:r>
              <a:rPr lang="en-US" sz="1700" b="1">
                <a:solidFill>
                  <a:srgbClr val="007842"/>
                </a:solidFill>
              </a:rPr>
              <a:t>Découverte du protocole SOAP</a:t>
            </a:r>
            <a:endParaRPr>
              <a:solidFill>
                <a:srgbClr val="00784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g1d124552f76_0_44"/>
          <p:cNvSpPr txBox="1">
            <a:spLocks noGrp="1"/>
          </p:cNvSpPr>
          <p:nvPr>
            <p:ph type="sldNum" idx="12"/>
          </p:nvPr>
        </p:nvSpPr>
        <p:spPr>
          <a:xfrm>
            <a:off x="11789200" y="6610400"/>
            <a:ext cx="226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11</a:t>
            </a:fld>
            <a:endParaRPr/>
          </a:p>
        </p:txBody>
      </p:sp>
      <p:sp>
        <p:nvSpPr>
          <p:cNvPr id="825" name="Google Shape;825;g1d124552f76_0_44"/>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7842"/>
              </a:buClr>
              <a:buSzPts val="2000"/>
              <a:buFont typeface="Calibri"/>
              <a:buNone/>
            </a:pPr>
            <a:r>
              <a:rPr lang="en-US" sz="2000" b="1">
                <a:solidFill>
                  <a:srgbClr val="007842"/>
                </a:solidFill>
              </a:rPr>
              <a:t>01 - Découvrir le protocole HTTP sous Android</a:t>
            </a:r>
            <a:endParaRPr/>
          </a:p>
        </p:txBody>
      </p:sp>
      <p:sp>
        <p:nvSpPr>
          <p:cNvPr id="826" name="Google Shape;826;g1d124552f76_0_44"/>
          <p:cNvSpPr txBox="1">
            <a:spLocks noGrp="1"/>
          </p:cNvSpPr>
          <p:nvPr>
            <p:ph type="body" idx="1"/>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Découverte du protocole SOAP</a:t>
            </a:r>
            <a:endParaRPr/>
          </a:p>
        </p:txBody>
      </p:sp>
      <p:sp>
        <p:nvSpPr>
          <p:cNvPr id="827" name="Google Shape;827;g1d124552f76_0_44"/>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828" name="Google Shape;828;g1d124552f76_0_44"/>
          <p:cNvSpPr txBox="1"/>
          <p:nvPr/>
        </p:nvSpPr>
        <p:spPr>
          <a:xfrm>
            <a:off x="717975" y="1949900"/>
            <a:ext cx="10023300" cy="288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300" b="1">
                <a:solidFill>
                  <a:srgbClr val="271A38"/>
                </a:solidFill>
                <a:highlight>
                  <a:schemeClr val="lt1"/>
                </a:highlight>
              </a:rPr>
              <a:t>SOAP </a:t>
            </a:r>
            <a:r>
              <a:rPr lang="en-US" sz="1300">
                <a:solidFill>
                  <a:srgbClr val="271A38"/>
                </a:solidFill>
                <a:highlight>
                  <a:schemeClr val="lt1"/>
                </a:highlight>
              </a:rPr>
              <a:t>est un </a:t>
            </a:r>
            <a:r>
              <a:rPr lang="en-US" sz="1300" b="1">
                <a:solidFill>
                  <a:srgbClr val="271A38"/>
                </a:solidFill>
                <a:highlight>
                  <a:schemeClr val="lt1"/>
                </a:highlight>
              </a:rPr>
              <a:t>protocole de communication</a:t>
            </a:r>
            <a:r>
              <a:rPr lang="en-US" sz="1300">
                <a:solidFill>
                  <a:srgbClr val="271A38"/>
                </a:solidFill>
                <a:highlight>
                  <a:schemeClr val="lt1"/>
                </a:highlight>
              </a:rPr>
              <a:t> basé exclusivement sur </a:t>
            </a:r>
            <a:r>
              <a:rPr lang="en-US" sz="1300" b="1">
                <a:solidFill>
                  <a:srgbClr val="271A38"/>
                </a:solidFill>
                <a:highlight>
                  <a:schemeClr val="lt1"/>
                </a:highlight>
              </a:rPr>
              <a:t>XML</a:t>
            </a:r>
            <a:r>
              <a:rPr lang="en-US" sz="1300">
                <a:solidFill>
                  <a:srgbClr val="271A38"/>
                </a:solidFill>
                <a:highlight>
                  <a:schemeClr val="lt1"/>
                </a:highlight>
              </a:rPr>
              <a:t> pour permettre aux applications de s'échanger des informations via HTTP. C'est l'acronyme de "</a:t>
            </a:r>
            <a:r>
              <a:rPr lang="en-US" sz="1300" b="1">
                <a:solidFill>
                  <a:srgbClr val="271A38"/>
                </a:solidFill>
                <a:highlight>
                  <a:schemeClr val="lt1"/>
                </a:highlight>
              </a:rPr>
              <a:t>S</a:t>
            </a:r>
            <a:r>
              <a:rPr lang="en-US" sz="1300">
                <a:solidFill>
                  <a:srgbClr val="271A38"/>
                </a:solidFill>
                <a:highlight>
                  <a:schemeClr val="lt1"/>
                </a:highlight>
              </a:rPr>
              <a:t>imple </a:t>
            </a:r>
            <a:r>
              <a:rPr lang="en-US" sz="1300" b="1">
                <a:solidFill>
                  <a:srgbClr val="271A38"/>
                </a:solidFill>
                <a:highlight>
                  <a:schemeClr val="lt1"/>
                </a:highlight>
              </a:rPr>
              <a:t>O</a:t>
            </a:r>
            <a:r>
              <a:rPr lang="en-US" sz="1300">
                <a:solidFill>
                  <a:srgbClr val="271A38"/>
                </a:solidFill>
                <a:highlight>
                  <a:schemeClr val="lt1"/>
                </a:highlight>
              </a:rPr>
              <a:t>bject </a:t>
            </a:r>
            <a:r>
              <a:rPr lang="en-US" sz="1300" b="1">
                <a:solidFill>
                  <a:srgbClr val="271A38"/>
                </a:solidFill>
                <a:highlight>
                  <a:schemeClr val="lt1"/>
                </a:highlight>
              </a:rPr>
              <a:t>A</a:t>
            </a:r>
            <a:r>
              <a:rPr lang="en-US" sz="1300">
                <a:solidFill>
                  <a:srgbClr val="271A38"/>
                </a:solidFill>
                <a:highlight>
                  <a:schemeClr val="lt1"/>
                </a:highlight>
              </a:rPr>
              <a:t>ccess </a:t>
            </a:r>
            <a:r>
              <a:rPr lang="en-US" sz="1300" b="1">
                <a:solidFill>
                  <a:srgbClr val="271A38"/>
                </a:solidFill>
                <a:highlight>
                  <a:schemeClr val="lt1"/>
                </a:highlight>
              </a:rPr>
              <a:t>P</a:t>
            </a:r>
            <a:r>
              <a:rPr lang="en-US" sz="1300">
                <a:solidFill>
                  <a:srgbClr val="271A38"/>
                </a:solidFill>
                <a:highlight>
                  <a:schemeClr val="lt1"/>
                </a:highlight>
              </a:rPr>
              <a:t>rotocol".</a:t>
            </a:r>
            <a:endParaRPr sz="1300">
              <a:solidFill>
                <a:srgbClr val="271A38"/>
              </a:solidFill>
              <a:highlight>
                <a:schemeClr val="lt1"/>
              </a:highlight>
            </a:endParaRPr>
          </a:p>
          <a:p>
            <a:pPr marL="0" lvl="0" indent="0" algn="l" rtl="0">
              <a:lnSpc>
                <a:spcPct val="115000"/>
              </a:lnSpc>
              <a:spcBef>
                <a:spcPts val="1200"/>
              </a:spcBef>
              <a:spcAft>
                <a:spcPts val="0"/>
              </a:spcAft>
              <a:buNone/>
            </a:pPr>
            <a:r>
              <a:rPr lang="en-US" sz="1300">
                <a:solidFill>
                  <a:srgbClr val="271A38"/>
                </a:solidFill>
                <a:highlight>
                  <a:schemeClr val="lt1"/>
                </a:highlight>
              </a:rPr>
              <a:t>Ce protocole permet ainsi l'accès aux services web et à l'interopérabilité des </a:t>
            </a:r>
            <a:endParaRPr sz="1300">
              <a:solidFill>
                <a:srgbClr val="271A38"/>
              </a:solidFill>
              <a:highlight>
                <a:schemeClr val="lt1"/>
              </a:highlight>
            </a:endParaRPr>
          </a:p>
          <a:p>
            <a:pPr marL="0" lvl="0" indent="0" algn="l" rtl="0">
              <a:lnSpc>
                <a:spcPct val="115000"/>
              </a:lnSpc>
              <a:spcBef>
                <a:spcPts val="1100"/>
              </a:spcBef>
              <a:spcAft>
                <a:spcPts val="0"/>
              </a:spcAft>
              <a:buClr>
                <a:schemeClr val="dk1"/>
              </a:buClr>
              <a:buSzPts val="1100"/>
              <a:buFont typeface="Arial"/>
              <a:buNone/>
            </a:pPr>
            <a:r>
              <a:rPr lang="en-US" sz="1300">
                <a:solidFill>
                  <a:srgbClr val="271A38"/>
                </a:solidFill>
                <a:highlight>
                  <a:schemeClr val="lt1"/>
                </a:highlight>
              </a:rPr>
              <a:t>applications à travers le web.</a:t>
            </a:r>
            <a:endParaRPr sz="1300">
              <a:solidFill>
                <a:srgbClr val="271A38"/>
              </a:solidFill>
              <a:highlight>
                <a:schemeClr val="lt1"/>
              </a:highlight>
            </a:endParaRPr>
          </a:p>
          <a:p>
            <a:pPr marL="0" lvl="0" indent="0" algn="l" rtl="0">
              <a:lnSpc>
                <a:spcPct val="115000"/>
              </a:lnSpc>
              <a:spcBef>
                <a:spcPts val="1100"/>
              </a:spcBef>
              <a:spcAft>
                <a:spcPts val="0"/>
              </a:spcAft>
              <a:buNone/>
            </a:pPr>
            <a:r>
              <a:rPr lang="en-US" sz="1300">
                <a:solidFill>
                  <a:srgbClr val="271A38"/>
                </a:solidFill>
                <a:highlight>
                  <a:schemeClr val="lt1"/>
                </a:highlight>
              </a:rPr>
              <a:t>Par rapport à REST, SOAP est </a:t>
            </a:r>
            <a:r>
              <a:rPr lang="en-US" sz="1300" b="1">
                <a:solidFill>
                  <a:srgbClr val="271A38"/>
                </a:solidFill>
                <a:highlight>
                  <a:schemeClr val="lt1"/>
                </a:highlight>
              </a:rPr>
              <a:t>plus lent</a:t>
            </a:r>
            <a:r>
              <a:rPr lang="en-US" sz="1300">
                <a:solidFill>
                  <a:srgbClr val="271A38"/>
                </a:solidFill>
                <a:highlight>
                  <a:schemeClr val="lt1"/>
                </a:highlight>
              </a:rPr>
              <a:t> et requiert </a:t>
            </a:r>
            <a:r>
              <a:rPr lang="en-US" sz="1300" b="1">
                <a:solidFill>
                  <a:srgbClr val="271A38"/>
                </a:solidFill>
                <a:highlight>
                  <a:schemeClr val="lt1"/>
                </a:highlight>
              </a:rPr>
              <a:t>plus de débit Internet</a:t>
            </a:r>
            <a:r>
              <a:rPr lang="en-US" sz="1300">
                <a:solidFill>
                  <a:srgbClr val="271A38"/>
                </a:solidFill>
                <a:highlight>
                  <a:schemeClr val="lt1"/>
                </a:highlight>
              </a:rPr>
              <a:t>, </a:t>
            </a:r>
            <a:endParaRPr sz="1300">
              <a:solidFill>
                <a:srgbClr val="271A38"/>
              </a:solidFill>
              <a:highlight>
                <a:schemeClr val="lt1"/>
              </a:highlight>
            </a:endParaRPr>
          </a:p>
          <a:p>
            <a:pPr marL="0" lvl="0" indent="0" algn="l" rtl="0">
              <a:lnSpc>
                <a:spcPct val="115000"/>
              </a:lnSpc>
              <a:spcBef>
                <a:spcPts val="1100"/>
              </a:spcBef>
              <a:spcAft>
                <a:spcPts val="0"/>
              </a:spcAft>
              <a:buClr>
                <a:schemeClr val="dk1"/>
              </a:buClr>
              <a:buSzPts val="1100"/>
              <a:buFont typeface="Arial"/>
              <a:buNone/>
            </a:pPr>
            <a:r>
              <a:rPr lang="en-US" sz="1300">
                <a:solidFill>
                  <a:srgbClr val="271A38"/>
                </a:solidFill>
                <a:highlight>
                  <a:schemeClr val="lt1"/>
                </a:highlight>
              </a:rPr>
              <a:t>car les messages sont plus verbeux que ceux de REST. </a:t>
            </a:r>
            <a:endParaRPr sz="1300">
              <a:solidFill>
                <a:srgbClr val="271A38"/>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sz="1300">
              <a:solidFill>
                <a:srgbClr val="271A38"/>
              </a:solidFill>
              <a:highlight>
                <a:schemeClr val="lt1"/>
              </a:highlight>
            </a:endParaRPr>
          </a:p>
          <a:p>
            <a:pPr marL="0" lvl="0" indent="0" algn="l" rtl="0">
              <a:spcBef>
                <a:spcPts val="1200"/>
              </a:spcBef>
              <a:spcAft>
                <a:spcPts val="0"/>
              </a:spcAft>
              <a:buNone/>
            </a:pPr>
            <a:endParaRPr sz="1300">
              <a:latin typeface="Calibri"/>
              <a:ea typeface="Calibri"/>
              <a:cs typeface="Calibri"/>
              <a:sym typeface="Calibri"/>
            </a:endParaRPr>
          </a:p>
        </p:txBody>
      </p:sp>
      <p:pic>
        <p:nvPicPr>
          <p:cNvPr id="829" name="Google Shape;829;g1d124552f76_0_44"/>
          <p:cNvPicPr preferRelativeResize="0"/>
          <p:nvPr/>
        </p:nvPicPr>
        <p:blipFill>
          <a:blip r:embed="rId3">
            <a:alphaModFix/>
          </a:blip>
          <a:stretch>
            <a:fillRect/>
          </a:stretch>
        </p:blipFill>
        <p:spPr>
          <a:xfrm>
            <a:off x="7653800" y="2437600"/>
            <a:ext cx="3044150" cy="3665850"/>
          </a:xfrm>
          <a:prstGeom prst="rect">
            <a:avLst/>
          </a:prstGeom>
          <a:noFill/>
          <a:ln>
            <a:noFill/>
          </a:ln>
        </p:spPr>
      </p:pic>
      <p:sp>
        <p:nvSpPr>
          <p:cNvPr id="830" name="Google Shape;830;g1d124552f76_0_44"/>
          <p:cNvSpPr txBox="1"/>
          <p:nvPr/>
        </p:nvSpPr>
        <p:spPr>
          <a:xfrm>
            <a:off x="8190575" y="6074600"/>
            <a:ext cx="250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source : https://www.w3.org/</a:t>
            </a:r>
            <a:endParaRPr sz="1200">
              <a:latin typeface="Calibri"/>
              <a:ea typeface="Calibri"/>
              <a:cs typeface="Calibri"/>
              <a:sym typeface="Calibri"/>
            </a:endParaRPr>
          </a:p>
        </p:txBody>
      </p:sp>
      <p:grpSp>
        <p:nvGrpSpPr>
          <p:cNvPr id="831" name="Google Shape;831;g1d124552f76_0_44"/>
          <p:cNvGrpSpPr/>
          <p:nvPr/>
        </p:nvGrpSpPr>
        <p:grpSpPr>
          <a:xfrm>
            <a:off x="867800" y="5111000"/>
            <a:ext cx="6490946" cy="1311917"/>
            <a:chOff x="-2" y="-2"/>
            <a:chExt cx="6490946" cy="1324366"/>
          </a:xfrm>
        </p:grpSpPr>
        <p:grpSp>
          <p:nvGrpSpPr>
            <p:cNvPr id="832" name="Google Shape;832;g1d124552f76_0_44"/>
            <p:cNvGrpSpPr/>
            <p:nvPr/>
          </p:nvGrpSpPr>
          <p:grpSpPr>
            <a:xfrm>
              <a:off x="-2" y="-2"/>
              <a:ext cx="6490946" cy="1324366"/>
              <a:chOff x="-1" y="-1"/>
              <a:chExt cx="6490946" cy="1324366"/>
            </a:xfrm>
          </p:grpSpPr>
          <p:sp>
            <p:nvSpPr>
              <p:cNvPr id="833" name="Google Shape;833;g1d124552f76_0_44"/>
              <p:cNvSpPr txBox="1"/>
              <p:nvPr/>
            </p:nvSpPr>
            <p:spPr>
              <a:xfrm>
                <a:off x="694218" y="136155"/>
                <a:ext cx="1059000" cy="195900"/>
              </a:xfrm>
              <a:prstGeom prst="rect">
                <a:avLst/>
              </a:prstGeom>
              <a:noFill/>
              <a:ln>
                <a:noFill/>
              </a:ln>
            </p:spPr>
            <p:txBody>
              <a:bodyPr spcFirstLastPara="1" wrap="square" lIns="0" tIns="0" rIns="0" bIns="0" anchor="b" anchorCtr="0">
                <a:spAutoFit/>
              </a:bodyPr>
              <a:lstStyle/>
              <a:p>
                <a:pPr marL="0" marR="0" lvl="0" indent="0" algn="l" rtl="0">
                  <a:lnSpc>
                    <a:spcPct val="90000"/>
                  </a:lnSpc>
                  <a:spcBef>
                    <a:spcPts val="0"/>
                  </a:spcBef>
                  <a:spcAft>
                    <a:spcPts val="0"/>
                  </a:spcAft>
                  <a:buClr>
                    <a:srgbClr val="007842"/>
                  </a:buClr>
                  <a:buSzPts val="1400"/>
                  <a:buFont typeface="Calibri"/>
                  <a:buNone/>
                </a:pPr>
                <a:r>
                  <a:rPr lang="en-US" sz="1400" b="1" i="0" u="none" strike="noStrike" cap="none">
                    <a:solidFill>
                      <a:srgbClr val="007842"/>
                    </a:solidFill>
                    <a:latin typeface="Calibri"/>
                    <a:ea typeface="Calibri"/>
                    <a:cs typeface="Calibri"/>
                    <a:sym typeface="Calibri"/>
                  </a:rPr>
                  <a:t>Remarques</a:t>
                </a:r>
                <a:endParaRPr/>
              </a:p>
            </p:txBody>
          </p:sp>
          <p:grpSp>
            <p:nvGrpSpPr>
              <p:cNvPr id="834" name="Google Shape;834;g1d124552f76_0_44"/>
              <p:cNvGrpSpPr/>
              <p:nvPr/>
            </p:nvGrpSpPr>
            <p:grpSpPr>
              <a:xfrm>
                <a:off x="352036" y="386265"/>
                <a:ext cx="6138909" cy="938100"/>
                <a:chOff x="3" y="-16"/>
                <a:chExt cx="6138909" cy="938100"/>
              </a:xfrm>
            </p:grpSpPr>
            <p:sp>
              <p:nvSpPr>
                <p:cNvPr id="835" name="Google Shape;835;g1d124552f76_0_44"/>
                <p:cNvSpPr/>
                <p:nvPr/>
              </p:nvSpPr>
              <p:spPr>
                <a:xfrm>
                  <a:off x="3" y="-16"/>
                  <a:ext cx="6062700" cy="938100"/>
                </a:xfrm>
                <a:prstGeom prst="rect">
                  <a:avLst/>
                </a:prstGeom>
                <a:solidFill>
                  <a:srgbClr val="F2F2F2"/>
                </a:solidFill>
                <a:ln w="28575" cap="flat" cmpd="sng">
                  <a:solidFill>
                    <a:srgbClr val="007842"/>
                  </a:solidFill>
                  <a:prstDash val="solid"/>
                  <a:miter lim="800000"/>
                  <a:headEnd type="none" w="sm" len="sm"/>
                  <a:tailEnd type="none" w="sm" len="sm"/>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36" name="Google Shape;836;g1d124552f76_0_44"/>
                <p:cNvSpPr txBox="1"/>
                <p:nvPr/>
              </p:nvSpPr>
              <p:spPr>
                <a:xfrm>
                  <a:off x="284712" y="136372"/>
                  <a:ext cx="5854200" cy="745800"/>
                </a:xfrm>
                <a:prstGeom prst="rect">
                  <a:avLst/>
                </a:prstGeom>
                <a:noFill/>
                <a:ln>
                  <a:noFill/>
                </a:ln>
              </p:spPr>
              <p:txBody>
                <a:bodyPr spcFirstLastPara="1" wrap="square" lIns="0" tIns="0" rIns="0" bIns="0" anchor="b" anchorCtr="0">
                  <a:spAutoFit/>
                </a:bodyPr>
                <a:lstStyle/>
                <a:p>
                  <a:pPr marL="171450" marR="0" lvl="0" indent="-171450" algn="l" rtl="0">
                    <a:lnSpc>
                      <a:spcPct val="100000"/>
                    </a:lnSpc>
                    <a:spcBef>
                      <a:spcPts val="0"/>
                    </a:spcBef>
                    <a:spcAft>
                      <a:spcPts val="0"/>
                    </a:spcAft>
                    <a:buClr>
                      <a:srgbClr val="565656"/>
                    </a:buClr>
                    <a:buSzPts val="1200"/>
                    <a:buFont typeface="Arial"/>
                    <a:buChar char="•"/>
                  </a:pPr>
                  <a:r>
                    <a:rPr lang="en-US" sz="1200">
                      <a:solidFill>
                        <a:srgbClr val="565656"/>
                      </a:solidFill>
                      <a:latin typeface="Calibri"/>
                      <a:ea typeface="Calibri"/>
                      <a:cs typeface="Calibri"/>
                      <a:sym typeface="Calibri"/>
                    </a:rPr>
                    <a:t>XML : Extensible Markup Language vous permet de définir et de stocker des données de manière à pouvoir les partager. il prend en charge l'échange d'informations entre des systèmes informatiques tels que les sites web, les bases de données et les applications tierces.</a:t>
                  </a:r>
                  <a:endParaRPr/>
                </a:p>
              </p:txBody>
            </p:sp>
          </p:grpSp>
          <p:sp>
            <p:nvSpPr>
              <p:cNvPr id="837" name="Google Shape;837;g1d124552f76_0_44"/>
              <p:cNvSpPr/>
              <p:nvPr/>
            </p:nvSpPr>
            <p:spPr>
              <a:xfrm>
                <a:off x="-1" y="-1"/>
                <a:ext cx="648000" cy="648000"/>
              </a:xfrm>
              <a:prstGeom prst="rect">
                <a:avLst/>
              </a:prstGeom>
              <a:blipFill rotWithShape="1">
                <a:blip r:embed="rId4">
                  <a:alphaModFix/>
                </a:blip>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838" name="Google Shape;838;g1d124552f76_0_44" descr="Graphique 11"/>
            <p:cNvPicPr preferRelativeResize="0"/>
            <p:nvPr/>
          </p:nvPicPr>
          <p:blipFill rotWithShape="1">
            <a:blip r:embed="rId5">
              <a:alphaModFix/>
            </a:blip>
            <a:srcRect/>
            <a:stretch/>
          </p:blipFill>
          <p:spPr>
            <a:xfrm>
              <a:off x="67703" y="83455"/>
              <a:ext cx="580298" cy="576000"/>
            </a:xfrm>
            <a:prstGeom prst="rect">
              <a:avLst/>
            </a:prstGeom>
            <a:noFill/>
            <a:ln>
              <a:noFill/>
            </a:ln>
          </p:spPr>
        </p:pic>
      </p:grpSp>
      <p:sp>
        <p:nvSpPr>
          <p:cNvPr id="839" name="Google Shape;839;g1d124552f76_0_44"/>
          <p:cNvSpPr txBox="1"/>
          <p:nvPr/>
        </p:nvSpPr>
        <p:spPr>
          <a:xfrm>
            <a:off x="717975" y="1543700"/>
            <a:ext cx="28296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600" b="1">
                <a:solidFill>
                  <a:srgbClr val="007842"/>
                </a:solidFill>
                <a:latin typeface="Calibri"/>
                <a:ea typeface="Calibri"/>
                <a:cs typeface="Calibri"/>
                <a:sym typeface="Calibri"/>
              </a:rPr>
              <a:t>Protocole SOAP</a:t>
            </a:r>
            <a:endParaRPr sz="1600" b="1">
              <a:solidFill>
                <a:srgbClr val="00784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1d124552f76_0_51"/>
          <p:cNvSpPr txBox="1">
            <a:spLocks noGrp="1"/>
          </p:cNvSpPr>
          <p:nvPr>
            <p:ph type="body" idx="1"/>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600"/>
              </a:spcBef>
              <a:spcAft>
                <a:spcPts val="0"/>
              </a:spcAft>
              <a:buNone/>
            </a:pPr>
            <a:endParaRPr/>
          </a:p>
          <a:p>
            <a:pPr marL="342900" lvl="0" indent="-342900" algn="l" rtl="0">
              <a:lnSpc>
                <a:spcPct val="100000"/>
              </a:lnSpc>
              <a:spcBef>
                <a:spcPts val="600"/>
              </a:spcBef>
              <a:spcAft>
                <a:spcPts val="0"/>
              </a:spcAft>
              <a:buSzPts val="1600"/>
              <a:buChar char="•"/>
            </a:pPr>
            <a:r>
              <a:rPr lang="en-US"/>
              <a:t>Utilisation de OAUTH</a:t>
            </a:r>
            <a:endParaRPr/>
          </a:p>
          <a:p>
            <a:pPr marL="342900" lvl="0" indent="-342900" algn="l" rtl="0">
              <a:lnSpc>
                <a:spcPct val="100000"/>
              </a:lnSpc>
              <a:spcBef>
                <a:spcPts val="600"/>
              </a:spcBef>
              <a:spcAft>
                <a:spcPts val="0"/>
              </a:spcAft>
              <a:buSzPts val="1600"/>
              <a:buChar char="•"/>
            </a:pPr>
            <a:r>
              <a:rPr lang="en-US"/>
              <a:t>Intégration de SSL</a:t>
            </a:r>
            <a:endParaRPr/>
          </a:p>
          <a:p>
            <a:pPr marL="342900" lvl="0" indent="-342900" algn="l" rtl="0">
              <a:lnSpc>
                <a:spcPct val="100000"/>
              </a:lnSpc>
              <a:spcBef>
                <a:spcPts val="600"/>
              </a:spcBef>
              <a:spcAft>
                <a:spcPts val="0"/>
              </a:spcAft>
              <a:buSzPts val="1600"/>
              <a:buChar char="•"/>
            </a:pPr>
            <a:r>
              <a:rPr lang="en-US"/>
              <a:t>Sécurisation avec TLS</a:t>
            </a:r>
            <a:endParaRPr/>
          </a:p>
          <a:p>
            <a:pPr marL="342900" lvl="0" indent="-342900" algn="l" rtl="0">
              <a:lnSpc>
                <a:spcPct val="100000"/>
              </a:lnSpc>
              <a:spcBef>
                <a:spcPts val="600"/>
              </a:spcBef>
              <a:spcAft>
                <a:spcPts val="0"/>
              </a:spcAft>
              <a:buSzPts val="1600"/>
              <a:buChar char="•"/>
            </a:pPr>
            <a:r>
              <a:rPr lang="en-US"/>
              <a:t>Protection avec Proguard</a:t>
            </a:r>
            <a:endParaRPr/>
          </a:p>
        </p:txBody>
      </p:sp>
      <p:sp>
        <p:nvSpPr>
          <p:cNvPr id="845" name="Google Shape;845;g1d124552f76_0_51"/>
          <p:cNvSpPr txBox="1">
            <a:spLocks noGrp="1"/>
          </p:cNvSpPr>
          <p:nvPr>
            <p:ph type="body" idx="2"/>
          </p:nvPr>
        </p:nvSpPr>
        <p:spPr>
          <a:xfrm>
            <a:off x="8480683" y="6132986"/>
            <a:ext cx="1689300" cy="720000"/>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06 heures</a:t>
            </a:r>
            <a:endParaRPr sz="2400" b="1">
              <a:solidFill>
                <a:srgbClr val="FFFFFF"/>
              </a:solidFill>
            </a:endParaRPr>
          </a:p>
        </p:txBody>
      </p:sp>
      <p:sp>
        <p:nvSpPr>
          <p:cNvPr id="846" name="Google Shape;846;g1d124552f76_0_51"/>
          <p:cNvSpPr txBox="1">
            <a:spLocks noGrp="1"/>
          </p:cNvSpPr>
          <p:nvPr>
            <p:ph type="body" idx="3"/>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a:t>
            </a:r>
            <a:r>
              <a:rPr lang="en-US"/>
              <a:t>2</a:t>
            </a:r>
            <a:endParaRPr/>
          </a:p>
        </p:txBody>
      </p:sp>
      <p:sp>
        <p:nvSpPr>
          <p:cNvPr id="847" name="Google Shape;847;g1d124552f76_0_51"/>
          <p:cNvSpPr txBox="1">
            <a:spLocks noGrp="1"/>
          </p:cNvSpPr>
          <p:nvPr>
            <p:ph type="body" idx="4"/>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Identifier les fondamentaux de sécurité d’une application mobile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g1d124552f76_0_58"/>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a:t>
            </a:r>
            <a:r>
              <a:rPr lang="en-US"/>
              <a:t>2</a:t>
            </a:r>
            <a:endParaRPr/>
          </a:p>
        </p:txBody>
      </p:sp>
      <p:sp>
        <p:nvSpPr>
          <p:cNvPr id="853" name="Google Shape;853;g1d124552f76_0_58"/>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Identifier les fondamentaux de sécurité d’une application mobile</a:t>
            </a:r>
            <a:endParaRPr/>
          </a:p>
        </p:txBody>
      </p:sp>
      <p:sp>
        <p:nvSpPr>
          <p:cNvPr id="854" name="Google Shape;854;g1d124552f76_0_58"/>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213893" lvl="0" indent="-213893" algn="l" rtl="0">
              <a:lnSpc>
                <a:spcPct val="100000"/>
              </a:lnSpc>
              <a:spcBef>
                <a:spcPts val="0"/>
              </a:spcBef>
              <a:spcAft>
                <a:spcPts val="0"/>
              </a:spcAft>
              <a:buClr>
                <a:srgbClr val="008245"/>
              </a:buClr>
              <a:buSzPts val="1700"/>
              <a:buAutoNum type="arabicPeriod"/>
            </a:pPr>
            <a:r>
              <a:rPr lang="en-US" sz="1700" b="1">
                <a:solidFill>
                  <a:srgbClr val="008245"/>
                </a:solidFill>
              </a:rPr>
              <a:t>Utilisation de OAUTH</a:t>
            </a:r>
            <a:endParaRPr>
              <a:solidFill>
                <a:srgbClr val="008245"/>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Intégration de SSL</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Sécurisation avec TLS</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Protection avec Proguard</a:t>
            </a:r>
            <a:endParaRPr sz="1700">
              <a:solidFill>
                <a:srgbClr val="D1D1D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g1d124552f76_0_72"/>
          <p:cNvSpPr txBox="1">
            <a:spLocks noGrp="1"/>
          </p:cNvSpPr>
          <p:nvPr>
            <p:ph type="sldNum" idx="12"/>
          </p:nvPr>
        </p:nvSpPr>
        <p:spPr>
          <a:xfrm>
            <a:off x="11789201" y="6610400"/>
            <a:ext cx="3657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14</a:t>
            </a:fld>
            <a:endParaRPr/>
          </a:p>
        </p:txBody>
      </p:sp>
      <p:sp>
        <p:nvSpPr>
          <p:cNvPr id="860" name="Google Shape;860;g1d124552f76_0_72"/>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007842"/>
              </a:buClr>
              <a:buSzPct val="100000"/>
              <a:buFont typeface="Calibri"/>
              <a:buNone/>
            </a:pPr>
            <a:r>
              <a:rPr lang="en-US" sz="2000" b="1">
                <a:solidFill>
                  <a:srgbClr val="007842"/>
                </a:solidFill>
              </a:rPr>
              <a:t>0</a:t>
            </a:r>
            <a:r>
              <a:rPr lang="en-US"/>
              <a:t>2</a:t>
            </a:r>
            <a:r>
              <a:rPr lang="en-US" sz="2000" b="1">
                <a:solidFill>
                  <a:srgbClr val="007842"/>
                </a:solidFill>
              </a:rPr>
              <a:t> - </a:t>
            </a:r>
            <a:r>
              <a:rPr lang="en-US"/>
              <a:t>Identifier les fondamentaux de sécurité d’une application mobile</a:t>
            </a:r>
            <a:endParaRPr/>
          </a:p>
        </p:txBody>
      </p:sp>
      <p:sp>
        <p:nvSpPr>
          <p:cNvPr id="861" name="Google Shape;861;g1d124552f76_0_72"/>
          <p:cNvSpPr txBox="1">
            <a:spLocks noGrp="1"/>
          </p:cNvSpPr>
          <p:nvPr>
            <p:ph type="body" idx="1"/>
          </p:nvPr>
        </p:nvSpPr>
        <p:spPr>
          <a:xfrm>
            <a:off x="179999" y="8781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Utilisation de OAUTH</a:t>
            </a:r>
            <a:endParaRPr/>
          </a:p>
        </p:txBody>
      </p:sp>
      <p:sp>
        <p:nvSpPr>
          <p:cNvPr id="862" name="Google Shape;862;g1d124552f76_0_72"/>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863" name="Google Shape;863;g1d124552f76_0_72"/>
          <p:cNvSpPr txBox="1"/>
          <p:nvPr/>
        </p:nvSpPr>
        <p:spPr>
          <a:xfrm>
            <a:off x="761200" y="1991500"/>
            <a:ext cx="6025800" cy="258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300" b="1"/>
              <a:t>OAuth</a:t>
            </a:r>
            <a:r>
              <a:rPr lang="en-US" sz="1300"/>
              <a:t> (Open Authorization) est un protocole qui permet à un utilisateur d'autoriser une application tierce à accéder à ses données sans partager le mot de passe de son compte. </a:t>
            </a:r>
            <a:endParaRPr sz="1300"/>
          </a:p>
          <a:p>
            <a:pPr marL="0" lvl="0" indent="0" algn="l" rtl="0">
              <a:spcBef>
                <a:spcPts val="0"/>
              </a:spcBef>
              <a:spcAft>
                <a:spcPts val="0"/>
              </a:spcAft>
              <a:buClr>
                <a:schemeClr val="dk1"/>
              </a:buClr>
              <a:buSzPts val="1100"/>
              <a:buFont typeface="Arial"/>
              <a:buNone/>
            </a:pPr>
            <a:endParaRPr sz="1300"/>
          </a:p>
          <a:p>
            <a:pPr marL="0" lvl="0" indent="0" algn="l" rtl="0">
              <a:spcBef>
                <a:spcPts val="0"/>
              </a:spcBef>
              <a:spcAft>
                <a:spcPts val="0"/>
              </a:spcAft>
              <a:buClr>
                <a:schemeClr val="dk1"/>
              </a:buClr>
              <a:buSzPts val="1100"/>
              <a:buFont typeface="Arial"/>
              <a:buNone/>
            </a:pPr>
            <a:r>
              <a:rPr lang="en-US" sz="1300"/>
              <a:t>OAuth est utilisé dans le domaine du web avec notamment Facebook ou</a:t>
            </a:r>
            <a:endParaRPr sz="1300"/>
          </a:p>
          <a:p>
            <a:pPr marL="0" lvl="0" indent="0" algn="l" rtl="0">
              <a:spcBef>
                <a:spcPts val="0"/>
              </a:spcBef>
              <a:spcAft>
                <a:spcPts val="0"/>
              </a:spcAft>
              <a:buClr>
                <a:schemeClr val="dk1"/>
              </a:buClr>
              <a:buSzPts val="1100"/>
              <a:buFont typeface="Arial"/>
              <a:buNone/>
            </a:pPr>
            <a:r>
              <a:rPr lang="en-US" sz="1300"/>
              <a:t> encore Google, OAuth est devenu incontournable.</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Pour les développeurs, ils doivent utiliser un serveur fournissant un accès via OAuth ou implémenter un serveur d’autorisation pour sécuriser une API </a:t>
            </a:r>
            <a:endParaRPr sz="1300"/>
          </a:p>
          <a:p>
            <a:pPr marL="0" lvl="0" indent="0" algn="l" rtl="0">
              <a:spcBef>
                <a:spcPts val="0"/>
              </a:spcBef>
              <a:spcAft>
                <a:spcPts val="0"/>
              </a:spcAft>
              <a:buNone/>
            </a:pPr>
            <a:r>
              <a:rPr lang="en-US" sz="1300"/>
              <a:t>en utilisant ce </a:t>
            </a:r>
            <a:r>
              <a:rPr lang="en-US" sz="1300">
                <a:solidFill>
                  <a:schemeClr val="dk1"/>
                </a:solidFill>
              </a:rPr>
              <a:t>protocole</a:t>
            </a:r>
            <a:r>
              <a:rPr lang="en-US" sz="1300"/>
              <a:t>.</a:t>
            </a:r>
            <a:endParaRPr sz="1300"/>
          </a:p>
          <a:p>
            <a:pPr marL="0" lvl="0" indent="0" algn="l" rtl="0">
              <a:spcBef>
                <a:spcPts val="0"/>
              </a:spcBef>
              <a:spcAft>
                <a:spcPts val="0"/>
              </a:spcAft>
              <a:buClr>
                <a:schemeClr val="dk1"/>
              </a:buClr>
              <a:buSzPts val="1100"/>
              <a:buFont typeface="Arial"/>
              <a:buNone/>
            </a:pPr>
            <a:endParaRPr sz="1300"/>
          </a:p>
          <a:p>
            <a:pPr marL="0" lvl="0" indent="0" algn="l" rtl="0">
              <a:spcBef>
                <a:spcPts val="0"/>
              </a:spcBef>
              <a:spcAft>
                <a:spcPts val="0"/>
              </a:spcAft>
              <a:buNone/>
            </a:pPr>
            <a:endParaRPr sz="1300"/>
          </a:p>
        </p:txBody>
      </p:sp>
      <p:pic>
        <p:nvPicPr>
          <p:cNvPr id="864" name="Google Shape;864;g1d124552f76_0_72"/>
          <p:cNvPicPr preferRelativeResize="0"/>
          <p:nvPr/>
        </p:nvPicPr>
        <p:blipFill>
          <a:blip r:embed="rId3">
            <a:alphaModFix/>
          </a:blip>
          <a:stretch>
            <a:fillRect/>
          </a:stretch>
        </p:blipFill>
        <p:spPr>
          <a:xfrm>
            <a:off x="6787000" y="1644500"/>
            <a:ext cx="4731401" cy="4529725"/>
          </a:xfrm>
          <a:prstGeom prst="rect">
            <a:avLst/>
          </a:prstGeom>
          <a:noFill/>
          <a:ln>
            <a:noFill/>
          </a:ln>
        </p:spPr>
      </p:pic>
      <p:sp>
        <p:nvSpPr>
          <p:cNvPr id="865" name="Google Shape;865;g1d124552f76_0_72"/>
          <p:cNvSpPr txBox="1"/>
          <p:nvPr/>
        </p:nvSpPr>
        <p:spPr>
          <a:xfrm>
            <a:off x="7790550" y="6077850"/>
            <a:ext cx="2871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source :  https://zestedesavoir.com/</a:t>
            </a:r>
            <a:endParaRPr sz="1200">
              <a:latin typeface="Calibri"/>
              <a:ea typeface="Calibri"/>
              <a:cs typeface="Calibri"/>
              <a:sym typeface="Calibri"/>
            </a:endParaRPr>
          </a:p>
        </p:txBody>
      </p:sp>
      <p:grpSp>
        <p:nvGrpSpPr>
          <p:cNvPr id="866" name="Google Shape;866;g1d124552f76_0_72"/>
          <p:cNvGrpSpPr/>
          <p:nvPr/>
        </p:nvGrpSpPr>
        <p:grpSpPr>
          <a:xfrm>
            <a:off x="639200" y="5081549"/>
            <a:ext cx="6025554" cy="1188779"/>
            <a:chOff x="-2" y="-2"/>
            <a:chExt cx="6490955" cy="1324249"/>
          </a:xfrm>
        </p:grpSpPr>
        <p:grpSp>
          <p:nvGrpSpPr>
            <p:cNvPr id="867" name="Google Shape;867;g1d124552f76_0_72"/>
            <p:cNvGrpSpPr/>
            <p:nvPr/>
          </p:nvGrpSpPr>
          <p:grpSpPr>
            <a:xfrm>
              <a:off x="-2" y="-2"/>
              <a:ext cx="6490955" cy="1324249"/>
              <a:chOff x="-1" y="-1"/>
              <a:chExt cx="6490955" cy="1324249"/>
            </a:xfrm>
          </p:grpSpPr>
          <p:sp>
            <p:nvSpPr>
              <p:cNvPr id="868" name="Google Shape;868;g1d124552f76_0_72"/>
              <p:cNvSpPr txBox="1"/>
              <p:nvPr/>
            </p:nvSpPr>
            <p:spPr>
              <a:xfrm>
                <a:off x="694218" y="189961"/>
                <a:ext cx="1059000" cy="216000"/>
              </a:xfrm>
              <a:prstGeom prst="rect">
                <a:avLst/>
              </a:prstGeom>
              <a:noFill/>
              <a:ln>
                <a:noFill/>
              </a:ln>
            </p:spPr>
            <p:txBody>
              <a:bodyPr spcFirstLastPara="1" wrap="square" lIns="0" tIns="0" rIns="0" bIns="0" anchor="b" anchorCtr="0">
                <a:spAutoFit/>
              </a:bodyPr>
              <a:lstStyle/>
              <a:p>
                <a:pPr marL="0" marR="0" lvl="0" indent="0" algn="l" rtl="0">
                  <a:lnSpc>
                    <a:spcPct val="90000"/>
                  </a:lnSpc>
                  <a:spcBef>
                    <a:spcPts val="0"/>
                  </a:spcBef>
                  <a:spcAft>
                    <a:spcPts val="0"/>
                  </a:spcAft>
                  <a:buClr>
                    <a:srgbClr val="007842"/>
                  </a:buClr>
                  <a:buSzPts val="1400"/>
                  <a:buFont typeface="Calibri"/>
                  <a:buNone/>
                </a:pPr>
                <a:r>
                  <a:rPr lang="en-US" sz="1400" b="1" i="0" u="none" strike="noStrike" cap="none">
                    <a:solidFill>
                      <a:srgbClr val="007842"/>
                    </a:solidFill>
                    <a:latin typeface="Calibri"/>
                    <a:ea typeface="Calibri"/>
                    <a:cs typeface="Calibri"/>
                    <a:sym typeface="Calibri"/>
                  </a:rPr>
                  <a:t>Remarques</a:t>
                </a:r>
                <a:endParaRPr/>
              </a:p>
            </p:txBody>
          </p:sp>
          <p:grpSp>
            <p:nvGrpSpPr>
              <p:cNvPr id="869" name="Google Shape;869;g1d124552f76_0_72"/>
              <p:cNvGrpSpPr/>
              <p:nvPr/>
            </p:nvGrpSpPr>
            <p:grpSpPr>
              <a:xfrm>
                <a:off x="352040" y="522648"/>
                <a:ext cx="6138914" cy="801600"/>
                <a:chOff x="7" y="136367"/>
                <a:chExt cx="6138914" cy="801600"/>
              </a:xfrm>
            </p:grpSpPr>
            <p:sp>
              <p:nvSpPr>
                <p:cNvPr id="870" name="Google Shape;870;g1d124552f76_0_72"/>
                <p:cNvSpPr/>
                <p:nvPr/>
              </p:nvSpPr>
              <p:spPr>
                <a:xfrm>
                  <a:off x="7" y="136367"/>
                  <a:ext cx="6062700" cy="801600"/>
                </a:xfrm>
                <a:prstGeom prst="rect">
                  <a:avLst/>
                </a:prstGeom>
                <a:solidFill>
                  <a:srgbClr val="F2F2F2"/>
                </a:solidFill>
                <a:ln w="28575" cap="flat" cmpd="sng">
                  <a:solidFill>
                    <a:srgbClr val="007842"/>
                  </a:solidFill>
                  <a:prstDash val="solid"/>
                  <a:miter lim="800000"/>
                  <a:headEnd type="none" w="sm" len="sm"/>
                  <a:tailEnd type="none" w="sm" len="sm"/>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71" name="Google Shape;871;g1d124552f76_0_72"/>
                <p:cNvSpPr txBox="1"/>
                <p:nvPr/>
              </p:nvSpPr>
              <p:spPr>
                <a:xfrm>
                  <a:off x="284721" y="250420"/>
                  <a:ext cx="5854200" cy="617400"/>
                </a:xfrm>
                <a:prstGeom prst="rect">
                  <a:avLst/>
                </a:prstGeom>
                <a:noFill/>
                <a:ln>
                  <a:noFill/>
                </a:ln>
              </p:spPr>
              <p:txBody>
                <a:bodyPr spcFirstLastPara="1" wrap="square" lIns="0" tIns="0" rIns="0" bIns="0" anchor="b" anchorCtr="0">
                  <a:spAutoFit/>
                </a:bodyPr>
                <a:lstStyle/>
                <a:p>
                  <a:pPr marL="171450" marR="0" lvl="0" indent="-171450" algn="l" rtl="0">
                    <a:lnSpc>
                      <a:spcPct val="100000"/>
                    </a:lnSpc>
                    <a:spcBef>
                      <a:spcPts val="0"/>
                    </a:spcBef>
                    <a:spcAft>
                      <a:spcPts val="0"/>
                    </a:spcAft>
                    <a:buClr>
                      <a:srgbClr val="565656"/>
                    </a:buClr>
                    <a:buSzPts val="1200"/>
                    <a:buFont typeface="Arial"/>
                    <a:buChar char="•"/>
                  </a:pPr>
                  <a:r>
                    <a:rPr lang="en-US" sz="1200">
                      <a:solidFill>
                        <a:srgbClr val="565656"/>
                      </a:solidFill>
                      <a:latin typeface="Calibri"/>
                      <a:ea typeface="Calibri"/>
                      <a:cs typeface="Calibri"/>
                      <a:sym typeface="Calibri"/>
                    </a:rPr>
                    <a:t>OAuth 2.0 est une norme pour accéder aux ressources hébergées par d'autres applications Web au nom d'un utilisateur. Elle a remplacé OAuth 1.0 en 2012 et constitue désormais la norme industrielle de facto pour l'autorisation en ligne</a:t>
                  </a:r>
                  <a:endParaRPr/>
                </a:p>
              </p:txBody>
            </p:sp>
          </p:grpSp>
          <p:sp>
            <p:nvSpPr>
              <p:cNvPr id="872" name="Google Shape;872;g1d124552f76_0_72"/>
              <p:cNvSpPr/>
              <p:nvPr/>
            </p:nvSpPr>
            <p:spPr>
              <a:xfrm>
                <a:off x="-1" y="-1"/>
                <a:ext cx="648000" cy="648000"/>
              </a:xfrm>
              <a:prstGeom prst="rect">
                <a:avLst/>
              </a:prstGeom>
              <a:blipFill rotWithShape="1">
                <a:blip r:embed="rId4">
                  <a:alphaModFix/>
                </a:blip>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873" name="Google Shape;873;g1d124552f76_0_72" descr="Graphique 11"/>
            <p:cNvPicPr preferRelativeResize="0"/>
            <p:nvPr/>
          </p:nvPicPr>
          <p:blipFill rotWithShape="1">
            <a:blip r:embed="rId5">
              <a:alphaModFix/>
            </a:blip>
            <a:srcRect/>
            <a:stretch/>
          </p:blipFill>
          <p:spPr>
            <a:xfrm>
              <a:off x="67703" y="83455"/>
              <a:ext cx="580298" cy="576000"/>
            </a:xfrm>
            <a:prstGeom prst="rect">
              <a:avLst/>
            </a:prstGeom>
            <a:noFill/>
            <a:ln>
              <a:noFill/>
            </a:ln>
          </p:spPr>
        </p:pic>
      </p:grpSp>
      <p:sp>
        <p:nvSpPr>
          <p:cNvPr id="874" name="Google Shape;874;g1d124552f76_0_72"/>
          <p:cNvSpPr txBox="1"/>
          <p:nvPr/>
        </p:nvSpPr>
        <p:spPr>
          <a:xfrm>
            <a:off x="762000" y="1524000"/>
            <a:ext cx="30000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600" b="1">
                <a:solidFill>
                  <a:srgbClr val="007842"/>
                </a:solidFill>
                <a:latin typeface="Calibri"/>
                <a:ea typeface="Calibri"/>
                <a:cs typeface="Calibri"/>
                <a:sym typeface="Calibri"/>
              </a:rPr>
              <a:t>Utilisation de OAUTH</a:t>
            </a:r>
            <a:endParaRPr sz="1600" b="1">
              <a:solidFill>
                <a:srgbClr val="00784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1d124552f76_0_81"/>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a:t>
            </a:r>
            <a:r>
              <a:rPr lang="en-US"/>
              <a:t>2</a:t>
            </a:r>
            <a:endParaRPr/>
          </a:p>
        </p:txBody>
      </p:sp>
      <p:sp>
        <p:nvSpPr>
          <p:cNvPr id="880" name="Google Shape;880;g1d124552f76_0_81"/>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Identifier les fondamentaux de sécurité d’une application mobile</a:t>
            </a:r>
            <a:endParaRPr/>
          </a:p>
        </p:txBody>
      </p:sp>
      <p:sp>
        <p:nvSpPr>
          <p:cNvPr id="881" name="Google Shape;881;g1d124552f76_0_81"/>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213893" lvl="0" indent="-213893" algn="l" rtl="0">
              <a:lnSpc>
                <a:spcPct val="100000"/>
              </a:lnSpc>
              <a:spcBef>
                <a:spcPts val="0"/>
              </a:spcBef>
              <a:spcAft>
                <a:spcPts val="0"/>
              </a:spcAft>
              <a:buClr>
                <a:srgbClr val="D9D9D9"/>
              </a:buClr>
              <a:buSzPts val="1700"/>
              <a:buAutoNum type="arabicPeriod"/>
            </a:pPr>
            <a:r>
              <a:rPr lang="en-US" sz="1700">
                <a:solidFill>
                  <a:srgbClr val="D1D1D1"/>
                </a:solidFill>
              </a:rPr>
              <a:t>Utilisation de OAUTH</a:t>
            </a:r>
            <a:endParaRPr>
              <a:solidFill>
                <a:srgbClr val="008245"/>
              </a:solidFill>
            </a:endParaRPr>
          </a:p>
          <a:p>
            <a:pPr marL="213893" lvl="0" indent="-213893" algn="l" rtl="0">
              <a:lnSpc>
                <a:spcPct val="100000"/>
              </a:lnSpc>
              <a:spcBef>
                <a:spcPts val="600"/>
              </a:spcBef>
              <a:spcAft>
                <a:spcPts val="0"/>
              </a:spcAft>
              <a:buClr>
                <a:srgbClr val="007842"/>
              </a:buClr>
              <a:buSzPts val="1700"/>
              <a:buAutoNum type="arabicPeriod"/>
            </a:pPr>
            <a:r>
              <a:rPr lang="en-US" sz="1700" b="1">
                <a:solidFill>
                  <a:srgbClr val="008245"/>
                </a:solidFill>
              </a:rPr>
              <a:t>Intégration de SSL</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Sécurisation avec TLS</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Protection avec Proguard</a:t>
            </a:r>
            <a:endParaRPr sz="1700">
              <a:solidFill>
                <a:srgbClr val="D1D1D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g1d124552f76_0_87"/>
          <p:cNvSpPr txBox="1">
            <a:spLocks noGrp="1"/>
          </p:cNvSpPr>
          <p:nvPr>
            <p:ph type="sldNum" idx="12"/>
          </p:nvPr>
        </p:nvSpPr>
        <p:spPr>
          <a:xfrm>
            <a:off x="11789201" y="6610400"/>
            <a:ext cx="3072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16</a:t>
            </a:fld>
            <a:endParaRPr/>
          </a:p>
        </p:txBody>
      </p:sp>
      <p:sp>
        <p:nvSpPr>
          <p:cNvPr id="887" name="Google Shape;887;g1d124552f76_0_87"/>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007842"/>
              </a:buClr>
              <a:buSzPct val="100000"/>
              <a:buFont typeface="Calibri"/>
              <a:buNone/>
            </a:pPr>
            <a:r>
              <a:rPr lang="en-US" sz="2000" b="1">
                <a:solidFill>
                  <a:srgbClr val="007842"/>
                </a:solidFill>
              </a:rPr>
              <a:t>0</a:t>
            </a:r>
            <a:r>
              <a:rPr lang="en-US"/>
              <a:t>2</a:t>
            </a:r>
            <a:r>
              <a:rPr lang="en-US" sz="2000" b="1">
                <a:solidFill>
                  <a:srgbClr val="007842"/>
                </a:solidFill>
              </a:rPr>
              <a:t> - </a:t>
            </a:r>
            <a:r>
              <a:rPr lang="en-US"/>
              <a:t>Identifier les fondamentaux de sécurité d’une application mobile</a:t>
            </a:r>
            <a:endParaRPr/>
          </a:p>
        </p:txBody>
      </p:sp>
      <p:sp>
        <p:nvSpPr>
          <p:cNvPr id="888" name="Google Shape;888;g1d124552f76_0_87"/>
          <p:cNvSpPr txBox="1">
            <a:spLocks noGrp="1"/>
          </p:cNvSpPr>
          <p:nvPr>
            <p:ph type="body" idx="1"/>
          </p:nvPr>
        </p:nvSpPr>
        <p:spPr>
          <a:xfrm>
            <a:off x="179999" y="8781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Intégration de SSL</a:t>
            </a:r>
            <a:endParaRPr/>
          </a:p>
        </p:txBody>
      </p:sp>
      <p:sp>
        <p:nvSpPr>
          <p:cNvPr id="889" name="Google Shape;889;g1d124552f76_0_87"/>
          <p:cNvSpPr txBox="1"/>
          <p:nvPr/>
        </p:nvSpPr>
        <p:spPr>
          <a:xfrm>
            <a:off x="547475" y="38496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pic>
        <p:nvPicPr>
          <p:cNvPr id="890" name="Google Shape;890;g1d124552f76_0_87"/>
          <p:cNvPicPr preferRelativeResize="0"/>
          <p:nvPr/>
        </p:nvPicPr>
        <p:blipFill>
          <a:blip r:embed="rId3">
            <a:alphaModFix/>
          </a:blip>
          <a:stretch>
            <a:fillRect/>
          </a:stretch>
        </p:blipFill>
        <p:spPr>
          <a:xfrm>
            <a:off x="8276375" y="2873350"/>
            <a:ext cx="3121125" cy="1735475"/>
          </a:xfrm>
          <a:prstGeom prst="rect">
            <a:avLst/>
          </a:prstGeom>
          <a:noFill/>
          <a:ln>
            <a:noFill/>
          </a:ln>
        </p:spPr>
      </p:pic>
      <p:sp>
        <p:nvSpPr>
          <p:cNvPr id="891" name="Google Shape;891;g1d124552f76_0_87"/>
          <p:cNvSpPr txBox="1"/>
          <p:nvPr/>
        </p:nvSpPr>
        <p:spPr>
          <a:xfrm>
            <a:off x="8644875" y="4608825"/>
            <a:ext cx="3718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source : https://ebrandservices.fr/</a:t>
            </a:r>
            <a:endParaRPr sz="1200">
              <a:latin typeface="Calibri"/>
              <a:ea typeface="Calibri"/>
              <a:cs typeface="Calibri"/>
              <a:sym typeface="Calibri"/>
            </a:endParaRPr>
          </a:p>
        </p:txBody>
      </p:sp>
      <p:sp>
        <p:nvSpPr>
          <p:cNvPr id="892" name="Google Shape;892;g1d124552f76_0_87"/>
          <p:cNvSpPr txBox="1"/>
          <p:nvPr/>
        </p:nvSpPr>
        <p:spPr>
          <a:xfrm>
            <a:off x="735275" y="4133800"/>
            <a:ext cx="7685400" cy="1726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100"/>
              </a:spcBef>
              <a:spcAft>
                <a:spcPts val="0"/>
              </a:spcAft>
              <a:buClr>
                <a:schemeClr val="dk1"/>
              </a:buClr>
              <a:buSzPts val="1100"/>
              <a:buFont typeface="Arial"/>
              <a:buNone/>
            </a:pPr>
            <a:r>
              <a:rPr lang="en-US" sz="1300">
                <a:solidFill>
                  <a:srgbClr val="212529"/>
                </a:solidFill>
                <a:highlight>
                  <a:schemeClr val="lt1"/>
                </a:highlight>
              </a:rPr>
              <a:t>Ce protocole prend en charge les principes de sécurité suivants :</a:t>
            </a:r>
            <a:endParaRPr sz="1300">
              <a:solidFill>
                <a:srgbClr val="212529"/>
              </a:solidFill>
              <a:highlight>
                <a:schemeClr val="lt1"/>
              </a:highlight>
            </a:endParaRPr>
          </a:p>
          <a:p>
            <a:pPr marL="457200" lvl="0" indent="-311150" algn="l" rtl="0">
              <a:lnSpc>
                <a:spcPct val="150000"/>
              </a:lnSpc>
              <a:spcBef>
                <a:spcPts val="1100"/>
              </a:spcBef>
              <a:spcAft>
                <a:spcPts val="0"/>
              </a:spcAft>
              <a:buClr>
                <a:srgbClr val="212529"/>
              </a:buClr>
              <a:buSzPts val="1300"/>
              <a:buChar char="●"/>
            </a:pPr>
            <a:r>
              <a:rPr lang="en-US" sz="1300" b="1">
                <a:solidFill>
                  <a:srgbClr val="212529"/>
                </a:solidFill>
                <a:highlight>
                  <a:schemeClr val="lt1"/>
                </a:highlight>
              </a:rPr>
              <a:t>Chiffrement</a:t>
            </a:r>
            <a:r>
              <a:rPr lang="en-US" sz="1300">
                <a:solidFill>
                  <a:srgbClr val="212529"/>
                </a:solidFill>
                <a:highlight>
                  <a:schemeClr val="lt1"/>
                </a:highlight>
              </a:rPr>
              <a:t> : protège les transmissions de données.</a:t>
            </a:r>
            <a:endParaRPr sz="1300">
              <a:solidFill>
                <a:srgbClr val="212529"/>
              </a:solidFill>
              <a:highlight>
                <a:schemeClr val="lt1"/>
              </a:highlight>
            </a:endParaRPr>
          </a:p>
          <a:p>
            <a:pPr marL="457200" lvl="0" indent="-311150" algn="l" rtl="0">
              <a:lnSpc>
                <a:spcPct val="150000"/>
              </a:lnSpc>
              <a:spcBef>
                <a:spcPts val="0"/>
              </a:spcBef>
              <a:spcAft>
                <a:spcPts val="0"/>
              </a:spcAft>
              <a:buClr>
                <a:srgbClr val="212529"/>
              </a:buClr>
              <a:buSzPts val="1300"/>
              <a:buChar char="●"/>
            </a:pPr>
            <a:r>
              <a:rPr lang="en-US" sz="1300" b="1">
                <a:solidFill>
                  <a:srgbClr val="212529"/>
                </a:solidFill>
                <a:highlight>
                  <a:schemeClr val="lt1"/>
                </a:highlight>
              </a:rPr>
              <a:t>Authentification</a:t>
            </a:r>
            <a:r>
              <a:rPr lang="en-US" sz="1300">
                <a:solidFill>
                  <a:srgbClr val="212529"/>
                </a:solidFill>
                <a:highlight>
                  <a:schemeClr val="lt1"/>
                </a:highlight>
              </a:rPr>
              <a:t> : garantit que le serveur auquel vous êtes connecté est le bon serveur.</a:t>
            </a:r>
            <a:endParaRPr sz="1300">
              <a:solidFill>
                <a:srgbClr val="212529"/>
              </a:solidFill>
              <a:highlight>
                <a:schemeClr val="lt1"/>
              </a:highlight>
            </a:endParaRPr>
          </a:p>
          <a:p>
            <a:pPr marL="457200" lvl="0" indent="-311150" algn="l" rtl="0">
              <a:lnSpc>
                <a:spcPct val="150000"/>
              </a:lnSpc>
              <a:spcBef>
                <a:spcPts val="0"/>
              </a:spcBef>
              <a:spcAft>
                <a:spcPts val="0"/>
              </a:spcAft>
              <a:buClr>
                <a:srgbClr val="212529"/>
              </a:buClr>
              <a:buSzPts val="1300"/>
              <a:buChar char="●"/>
            </a:pPr>
            <a:r>
              <a:rPr lang="en-US" sz="1300" b="1">
                <a:solidFill>
                  <a:srgbClr val="212529"/>
                </a:solidFill>
                <a:highlight>
                  <a:schemeClr val="lt1"/>
                </a:highlight>
              </a:rPr>
              <a:t>Intégrité des données</a:t>
            </a:r>
            <a:r>
              <a:rPr lang="en-US" sz="1300">
                <a:solidFill>
                  <a:srgbClr val="212529"/>
                </a:solidFill>
                <a:highlight>
                  <a:schemeClr val="lt1"/>
                </a:highlight>
              </a:rPr>
              <a:t> : garantit que les données qui sont demandées ou soumises sont bien celles qui sont fournies.</a:t>
            </a:r>
            <a:endParaRPr sz="1300">
              <a:latin typeface="Calibri"/>
              <a:ea typeface="Calibri"/>
              <a:cs typeface="Calibri"/>
              <a:sym typeface="Calibri"/>
            </a:endParaRPr>
          </a:p>
        </p:txBody>
      </p:sp>
      <p:sp>
        <p:nvSpPr>
          <p:cNvPr id="893" name="Google Shape;893;g1d124552f76_0_87"/>
          <p:cNvSpPr txBox="1"/>
          <p:nvPr/>
        </p:nvSpPr>
        <p:spPr>
          <a:xfrm>
            <a:off x="609600" y="1524000"/>
            <a:ext cx="30000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600" b="1">
                <a:solidFill>
                  <a:srgbClr val="007842"/>
                </a:solidFill>
                <a:latin typeface="Calibri"/>
                <a:ea typeface="Calibri"/>
                <a:cs typeface="Calibri"/>
                <a:sym typeface="Calibri"/>
              </a:rPr>
              <a:t>Certificat SSL</a:t>
            </a:r>
            <a:endParaRPr sz="1600" b="1">
              <a:solidFill>
                <a:srgbClr val="007842"/>
              </a:solidFill>
              <a:latin typeface="Calibri"/>
              <a:ea typeface="Calibri"/>
              <a:cs typeface="Calibri"/>
              <a:sym typeface="Calibri"/>
            </a:endParaRPr>
          </a:p>
        </p:txBody>
      </p:sp>
      <p:sp>
        <p:nvSpPr>
          <p:cNvPr id="894" name="Google Shape;894;g1d124552f76_0_87"/>
          <p:cNvSpPr txBox="1"/>
          <p:nvPr/>
        </p:nvSpPr>
        <p:spPr>
          <a:xfrm>
            <a:off x="735275" y="1955275"/>
            <a:ext cx="10537800" cy="2167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100"/>
              </a:spcBef>
              <a:spcAft>
                <a:spcPts val="0"/>
              </a:spcAft>
              <a:buClr>
                <a:schemeClr val="dk1"/>
              </a:buClr>
              <a:buSzPts val="1100"/>
              <a:buFont typeface="Arial"/>
              <a:buNone/>
            </a:pPr>
            <a:r>
              <a:rPr lang="en-US" sz="1300">
                <a:solidFill>
                  <a:srgbClr val="212529"/>
                </a:solidFill>
                <a:highlight>
                  <a:schemeClr val="lt1"/>
                </a:highlight>
              </a:rPr>
              <a:t>Un </a:t>
            </a:r>
            <a:r>
              <a:rPr lang="en-US" sz="1300" b="1">
                <a:solidFill>
                  <a:srgbClr val="212529"/>
                </a:solidFill>
                <a:highlight>
                  <a:schemeClr val="lt1"/>
                </a:highlight>
              </a:rPr>
              <a:t>certificat SSL</a:t>
            </a:r>
            <a:r>
              <a:rPr lang="en-US" sz="1300">
                <a:solidFill>
                  <a:srgbClr val="212529"/>
                </a:solidFill>
                <a:highlight>
                  <a:schemeClr val="lt1"/>
                </a:highlight>
              </a:rPr>
              <a:t> est un fichier de données qui lie une clé cryptographique aux informations d'une organisation. </a:t>
            </a:r>
            <a:endParaRPr sz="1300">
              <a:solidFill>
                <a:srgbClr val="212529"/>
              </a:solidFill>
              <a:highlight>
                <a:schemeClr val="lt1"/>
              </a:highlight>
            </a:endParaRPr>
          </a:p>
          <a:p>
            <a:pPr marL="0" lvl="0" indent="0" algn="l" rtl="0">
              <a:lnSpc>
                <a:spcPct val="150000"/>
              </a:lnSpc>
              <a:spcBef>
                <a:spcPts val="1100"/>
              </a:spcBef>
              <a:spcAft>
                <a:spcPts val="0"/>
              </a:spcAft>
              <a:buClr>
                <a:schemeClr val="dk1"/>
              </a:buClr>
              <a:buSzPts val="1100"/>
              <a:buFont typeface="Arial"/>
              <a:buNone/>
            </a:pPr>
            <a:r>
              <a:rPr lang="en-US" sz="1300">
                <a:solidFill>
                  <a:srgbClr val="212529"/>
                </a:solidFill>
                <a:highlight>
                  <a:schemeClr val="lt1"/>
                </a:highlight>
              </a:rPr>
              <a:t>Installé sur un serveur, le certificat active le cadenas et le protocole « </a:t>
            </a:r>
            <a:r>
              <a:rPr lang="en-US" sz="1300" b="1">
                <a:solidFill>
                  <a:srgbClr val="212529"/>
                </a:solidFill>
                <a:highlight>
                  <a:schemeClr val="lt1"/>
                </a:highlight>
              </a:rPr>
              <a:t>https</a:t>
            </a:r>
            <a:r>
              <a:rPr lang="en-US" sz="1300">
                <a:solidFill>
                  <a:srgbClr val="212529"/>
                </a:solidFill>
                <a:highlight>
                  <a:schemeClr val="lt1"/>
                </a:highlight>
              </a:rPr>
              <a:t> », afin d'assurer une connexion sécurisée entre le serveur web et le navigateur.</a:t>
            </a:r>
            <a:endParaRPr sz="1300">
              <a:solidFill>
                <a:srgbClr val="212529"/>
              </a:solidFill>
              <a:highlight>
                <a:schemeClr val="lt1"/>
              </a:highlight>
            </a:endParaRPr>
          </a:p>
          <a:p>
            <a:pPr marL="0" lvl="0" indent="0" algn="l" rtl="0">
              <a:lnSpc>
                <a:spcPct val="150000"/>
              </a:lnSpc>
              <a:spcBef>
                <a:spcPts val="1100"/>
              </a:spcBef>
              <a:spcAft>
                <a:spcPts val="0"/>
              </a:spcAft>
              <a:buClr>
                <a:schemeClr val="dk1"/>
              </a:buClr>
              <a:buSzPts val="1100"/>
              <a:buFont typeface="Arial"/>
              <a:buNone/>
            </a:pPr>
            <a:r>
              <a:rPr lang="en-US" sz="1300">
                <a:solidFill>
                  <a:srgbClr val="212529"/>
                </a:solidFill>
                <a:highlight>
                  <a:schemeClr val="lt1"/>
                </a:highlight>
              </a:rPr>
              <a:t> Le </a:t>
            </a:r>
            <a:r>
              <a:rPr lang="en-US" sz="1300" b="1">
                <a:solidFill>
                  <a:srgbClr val="212529"/>
                </a:solidFill>
                <a:highlight>
                  <a:schemeClr val="lt1"/>
                </a:highlight>
              </a:rPr>
              <a:t>SSL</a:t>
            </a:r>
            <a:r>
              <a:rPr lang="en-US" sz="1300">
                <a:solidFill>
                  <a:srgbClr val="212529"/>
                </a:solidFill>
                <a:highlight>
                  <a:schemeClr val="lt1"/>
                </a:highlight>
              </a:rPr>
              <a:t> est généralement utilisé pour : </a:t>
            </a:r>
            <a:endParaRPr sz="1300">
              <a:solidFill>
                <a:srgbClr val="212529"/>
              </a:solidFill>
              <a:highlight>
                <a:schemeClr val="lt1"/>
              </a:highlight>
            </a:endParaRPr>
          </a:p>
          <a:p>
            <a:pPr marL="457200" lvl="0" indent="-311150" algn="l" rtl="0">
              <a:lnSpc>
                <a:spcPct val="150000"/>
              </a:lnSpc>
              <a:spcBef>
                <a:spcPts val="0"/>
              </a:spcBef>
              <a:spcAft>
                <a:spcPts val="0"/>
              </a:spcAft>
              <a:buClr>
                <a:srgbClr val="212529"/>
              </a:buClr>
              <a:buSzPts val="1300"/>
              <a:buChar char="●"/>
            </a:pPr>
            <a:r>
              <a:rPr lang="en-US" sz="1300">
                <a:solidFill>
                  <a:srgbClr val="212529"/>
                </a:solidFill>
                <a:highlight>
                  <a:schemeClr val="lt1"/>
                </a:highlight>
              </a:rPr>
              <a:t>Sécuriser les transactions bancaires</a:t>
            </a:r>
            <a:endParaRPr sz="1300">
              <a:solidFill>
                <a:srgbClr val="212529"/>
              </a:solidFill>
              <a:highlight>
                <a:schemeClr val="lt1"/>
              </a:highlight>
            </a:endParaRPr>
          </a:p>
          <a:p>
            <a:pPr marL="457200" lvl="0" indent="-311150" algn="l" rtl="0">
              <a:lnSpc>
                <a:spcPct val="150000"/>
              </a:lnSpc>
              <a:spcBef>
                <a:spcPts val="0"/>
              </a:spcBef>
              <a:spcAft>
                <a:spcPts val="0"/>
              </a:spcAft>
              <a:buClr>
                <a:srgbClr val="212529"/>
              </a:buClr>
              <a:buSzPts val="1300"/>
              <a:buChar char="●"/>
            </a:pPr>
            <a:r>
              <a:rPr lang="en-US" sz="1300">
                <a:solidFill>
                  <a:srgbClr val="212529"/>
                </a:solidFill>
                <a:highlight>
                  <a:schemeClr val="lt1"/>
                </a:highlight>
              </a:rPr>
              <a:t>Sécuriser la navigation sur les sites de réseaux sociaux.</a:t>
            </a:r>
            <a:endParaRPr sz="13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g2fa7ead603c99a33_55"/>
          <p:cNvSpPr txBox="1">
            <a:spLocks noGrp="1"/>
          </p:cNvSpPr>
          <p:nvPr>
            <p:ph type="sldNum" idx="12"/>
          </p:nvPr>
        </p:nvSpPr>
        <p:spPr>
          <a:xfrm>
            <a:off x="11789201" y="6610400"/>
            <a:ext cx="2781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17</a:t>
            </a:fld>
            <a:endParaRPr/>
          </a:p>
        </p:txBody>
      </p:sp>
      <p:sp>
        <p:nvSpPr>
          <p:cNvPr id="900" name="Google Shape;900;g2fa7ead603c99a33_55"/>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007842"/>
              </a:buClr>
              <a:buSzPct val="100000"/>
              <a:buFont typeface="Calibri"/>
              <a:buNone/>
            </a:pPr>
            <a:r>
              <a:rPr lang="en-US" sz="2000" b="1">
                <a:solidFill>
                  <a:srgbClr val="007842"/>
                </a:solidFill>
              </a:rPr>
              <a:t>0</a:t>
            </a:r>
            <a:r>
              <a:rPr lang="en-US"/>
              <a:t>2</a:t>
            </a:r>
            <a:r>
              <a:rPr lang="en-US" sz="2000" b="1">
                <a:solidFill>
                  <a:srgbClr val="007842"/>
                </a:solidFill>
              </a:rPr>
              <a:t> - </a:t>
            </a:r>
            <a:r>
              <a:rPr lang="en-US"/>
              <a:t>Identifier les fondamentaux de sécurité d’une application mobile</a:t>
            </a:r>
            <a:endParaRPr/>
          </a:p>
        </p:txBody>
      </p:sp>
      <p:sp>
        <p:nvSpPr>
          <p:cNvPr id="901" name="Google Shape;901;g2fa7ead603c99a33_55"/>
          <p:cNvSpPr txBox="1">
            <a:spLocks noGrp="1"/>
          </p:cNvSpPr>
          <p:nvPr>
            <p:ph type="body" idx="1"/>
          </p:nvPr>
        </p:nvSpPr>
        <p:spPr>
          <a:xfrm>
            <a:off x="179999" y="8781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Intégration de SSL</a:t>
            </a:r>
            <a:endParaRPr/>
          </a:p>
        </p:txBody>
      </p:sp>
      <p:sp>
        <p:nvSpPr>
          <p:cNvPr id="902" name="Google Shape;902;g2fa7ead603c99a33_55"/>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903" name="Google Shape;903;g2fa7ead603c99a33_55"/>
          <p:cNvSpPr txBox="1"/>
          <p:nvPr/>
        </p:nvSpPr>
        <p:spPr>
          <a:xfrm>
            <a:off x="735275" y="2183875"/>
            <a:ext cx="7541100" cy="3886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300">
                <a:solidFill>
                  <a:srgbClr val="212529"/>
                </a:solidFill>
                <a:highlight>
                  <a:schemeClr val="lt1"/>
                </a:highlight>
              </a:rPr>
              <a:t>Afin d'ajouter les certificats </a:t>
            </a:r>
            <a:r>
              <a:rPr lang="en-US" sz="1300" b="1">
                <a:solidFill>
                  <a:srgbClr val="212529"/>
                </a:solidFill>
                <a:highlight>
                  <a:schemeClr val="lt1"/>
                </a:highlight>
              </a:rPr>
              <a:t>SSL</a:t>
            </a:r>
            <a:r>
              <a:rPr lang="en-US" sz="1300">
                <a:solidFill>
                  <a:srgbClr val="212529"/>
                </a:solidFill>
                <a:highlight>
                  <a:schemeClr val="lt1"/>
                </a:highlight>
              </a:rPr>
              <a:t> sur Android, il faut créer une méthode qui génère un </a:t>
            </a:r>
            <a:r>
              <a:rPr lang="en-US" sz="1300" b="1">
                <a:solidFill>
                  <a:srgbClr val="212529"/>
                </a:solidFill>
                <a:highlight>
                  <a:schemeClr val="lt1"/>
                </a:highlight>
              </a:rPr>
              <a:t>OkHttpClient.</a:t>
            </a:r>
            <a:endParaRPr sz="1300" b="1">
              <a:solidFill>
                <a:srgbClr val="292929"/>
              </a:solidFill>
              <a:highlight>
                <a:srgbClr val="C9D7F1"/>
              </a:highlight>
            </a:endParaRPr>
          </a:p>
          <a:p>
            <a:pPr marL="0" lvl="0" indent="0" algn="l" rtl="0">
              <a:lnSpc>
                <a:spcPct val="150000"/>
              </a:lnSpc>
              <a:spcBef>
                <a:spcPts val="0"/>
              </a:spcBef>
              <a:spcAft>
                <a:spcPts val="0"/>
              </a:spcAft>
              <a:buNone/>
            </a:pPr>
            <a:endParaRPr sz="1300">
              <a:solidFill>
                <a:srgbClr val="292929"/>
              </a:solidFill>
              <a:highlight>
                <a:srgbClr val="C9D7F1"/>
              </a:highlight>
            </a:endParaRPr>
          </a:p>
          <a:p>
            <a:pPr marL="0" lvl="0" indent="0" algn="l" rtl="0">
              <a:lnSpc>
                <a:spcPct val="150000"/>
              </a:lnSpc>
              <a:spcBef>
                <a:spcPts val="0"/>
              </a:spcBef>
              <a:spcAft>
                <a:spcPts val="0"/>
              </a:spcAft>
              <a:buNone/>
            </a:pPr>
            <a:r>
              <a:rPr lang="en-US" sz="1300">
                <a:solidFill>
                  <a:srgbClr val="292929"/>
                </a:solidFill>
                <a:highlight>
                  <a:schemeClr val="lt1"/>
                </a:highlight>
              </a:rPr>
              <a:t>Les étapes à suivre pour intégrer les certificats SSL :</a:t>
            </a:r>
            <a:endParaRPr sz="1300">
              <a:solidFill>
                <a:srgbClr val="292929"/>
              </a:solidFill>
              <a:highlight>
                <a:schemeClr val="lt1"/>
              </a:highlight>
            </a:endParaRPr>
          </a:p>
          <a:p>
            <a:pPr marL="0" lvl="0" indent="0" algn="l" rtl="0">
              <a:lnSpc>
                <a:spcPct val="150000"/>
              </a:lnSpc>
              <a:spcBef>
                <a:spcPts val="0"/>
              </a:spcBef>
              <a:spcAft>
                <a:spcPts val="0"/>
              </a:spcAft>
              <a:buNone/>
            </a:pPr>
            <a:endParaRPr sz="1300">
              <a:solidFill>
                <a:srgbClr val="292929"/>
              </a:solidFill>
              <a:highlight>
                <a:srgbClr val="C9D7F1"/>
              </a:highlight>
            </a:endParaRPr>
          </a:p>
          <a:p>
            <a:pPr marL="0" lvl="0" indent="0" algn="l" rtl="0">
              <a:lnSpc>
                <a:spcPct val="150000"/>
              </a:lnSpc>
              <a:spcBef>
                <a:spcPts val="0"/>
              </a:spcBef>
              <a:spcAft>
                <a:spcPts val="0"/>
              </a:spcAft>
              <a:buClr>
                <a:schemeClr val="dk1"/>
              </a:buClr>
              <a:buSzPts val="1100"/>
              <a:buFont typeface="Arial"/>
              <a:buNone/>
            </a:pPr>
            <a:r>
              <a:rPr lang="en-US" sz="1300">
                <a:solidFill>
                  <a:srgbClr val="212529"/>
                </a:solidFill>
                <a:highlight>
                  <a:schemeClr val="lt1"/>
                </a:highlight>
              </a:rPr>
              <a:t>1. Ajoutez le certificat SSL dans le projet en tant que ressource brute.</a:t>
            </a:r>
            <a:endParaRPr sz="1300">
              <a:solidFill>
                <a:srgbClr val="212529"/>
              </a:solidFill>
              <a:highlight>
                <a:schemeClr val="lt1"/>
              </a:highlight>
            </a:endParaRPr>
          </a:p>
          <a:p>
            <a:pPr marL="0" lvl="0" indent="0" algn="l" rtl="0">
              <a:lnSpc>
                <a:spcPct val="150000"/>
              </a:lnSpc>
              <a:spcBef>
                <a:spcPts val="0"/>
              </a:spcBef>
              <a:spcAft>
                <a:spcPts val="0"/>
              </a:spcAft>
              <a:buClr>
                <a:schemeClr val="dk1"/>
              </a:buClr>
              <a:buSzPts val="1100"/>
              <a:buFont typeface="Arial"/>
              <a:buNone/>
            </a:pPr>
            <a:r>
              <a:rPr lang="en-US" sz="1300">
                <a:solidFill>
                  <a:srgbClr val="212529"/>
                </a:solidFill>
                <a:highlight>
                  <a:schemeClr val="lt1"/>
                </a:highlight>
              </a:rPr>
              <a:t>2. Créez une méthode qui renvoie un fichier OkHttpClient.</a:t>
            </a:r>
            <a:endParaRPr sz="1300">
              <a:solidFill>
                <a:srgbClr val="212529"/>
              </a:solidFill>
              <a:highlight>
                <a:schemeClr val="lt1"/>
              </a:highlight>
            </a:endParaRPr>
          </a:p>
          <a:p>
            <a:pPr marL="0" lvl="0" indent="0" algn="l" rtl="0">
              <a:lnSpc>
                <a:spcPct val="150000"/>
              </a:lnSpc>
              <a:spcBef>
                <a:spcPts val="0"/>
              </a:spcBef>
              <a:spcAft>
                <a:spcPts val="0"/>
              </a:spcAft>
              <a:buClr>
                <a:schemeClr val="dk1"/>
              </a:buClr>
              <a:buSzPts val="1100"/>
              <a:buFont typeface="Arial"/>
              <a:buNone/>
            </a:pPr>
            <a:r>
              <a:rPr lang="en-US" sz="1300">
                <a:solidFill>
                  <a:srgbClr val="212529"/>
                </a:solidFill>
                <a:highlight>
                  <a:schemeClr val="lt1"/>
                </a:highlight>
              </a:rPr>
              <a:t>3. Créez un KeyStore contenant les autorités de certification de confiance.</a:t>
            </a:r>
            <a:endParaRPr sz="1300">
              <a:solidFill>
                <a:srgbClr val="212529"/>
              </a:solidFill>
              <a:highlight>
                <a:schemeClr val="lt1"/>
              </a:highlight>
            </a:endParaRPr>
          </a:p>
          <a:p>
            <a:pPr marL="0" lvl="0" indent="0" algn="l" rtl="0">
              <a:lnSpc>
                <a:spcPct val="150000"/>
              </a:lnSpc>
              <a:spcBef>
                <a:spcPts val="0"/>
              </a:spcBef>
              <a:spcAft>
                <a:spcPts val="0"/>
              </a:spcAft>
              <a:buClr>
                <a:schemeClr val="dk1"/>
              </a:buClr>
              <a:buSzPts val="1100"/>
              <a:buFont typeface="Arial"/>
              <a:buNone/>
            </a:pPr>
            <a:r>
              <a:rPr lang="en-US" sz="1300">
                <a:solidFill>
                  <a:srgbClr val="212529"/>
                </a:solidFill>
                <a:highlight>
                  <a:schemeClr val="lt1"/>
                </a:highlight>
              </a:rPr>
              <a:t>4. Créez une KeyManagerFactory .</a:t>
            </a:r>
            <a:endParaRPr sz="1300">
              <a:solidFill>
                <a:srgbClr val="212529"/>
              </a:solidFill>
              <a:highlight>
                <a:schemeClr val="lt1"/>
              </a:highlight>
            </a:endParaRPr>
          </a:p>
          <a:p>
            <a:pPr marL="0" lvl="0" indent="0" algn="l" rtl="0">
              <a:lnSpc>
                <a:spcPct val="150000"/>
              </a:lnSpc>
              <a:spcBef>
                <a:spcPts val="0"/>
              </a:spcBef>
              <a:spcAft>
                <a:spcPts val="0"/>
              </a:spcAft>
              <a:buClr>
                <a:schemeClr val="dk1"/>
              </a:buClr>
              <a:buSzPts val="1100"/>
              <a:buFont typeface="Arial"/>
              <a:buNone/>
            </a:pPr>
            <a:r>
              <a:rPr lang="en-US" sz="1300">
                <a:solidFill>
                  <a:srgbClr val="212529"/>
                </a:solidFill>
                <a:highlight>
                  <a:schemeClr val="lt1"/>
                </a:highlight>
              </a:rPr>
              <a:t>5. Créez un contexte SSL contenant les autorités de certification de confiance.</a:t>
            </a:r>
            <a:endParaRPr sz="1300">
              <a:solidFill>
                <a:srgbClr val="212529"/>
              </a:solidFill>
              <a:highlight>
                <a:schemeClr val="lt1"/>
              </a:highlight>
            </a:endParaRPr>
          </a:p>
          <a:p>
            <a:pPr marL="0" lvl="0" indent="0" algn="l" rtl="0">
              <a:lnSpc>
                <a:spcPct val="150000"/>
              </a:lnSpc>
              <a:spcBef>
                <a:spcPts val="0"/>
              </a:spcBef>
              <a:spcAft>
                <a:spcPts val="0"/>
              </a:spcAft>
              <a:buClr>
                <a:schemeClr val="dk1"/>
              </a:buClr>
              <a:buSzPts val="1100"/>
              <a:buFont typeface="Arial"/>
              <a:buNone/>
            </a:pPr>
            <a:r>
              <a:rPr lang="en-US" sz="1300">
                <a:solidFill>
                  <a:srgbClr val="212529"/>
                </a:solidFill>
                <a:highlight>
                  <a:schemeClr val="lt1"/>
                </a:highlight>
              </a:rPr>
              <a:t>6. Ajoutez l’usine de sockets au constructeur.</a:t>
            </a:r>
            <a:endParaRPr sz="1300">
              <a:solidFill>
                <a:srgbClr val="212529"/>
              </a:solidFill>
              <a:highlight>
                <a:schemeClr val="lt1"/>
              </a:highlight>
            </a:endParaRPr>
          </a:p>
          <a:p>
            <a:pPr marL="0" lvl="0" indent="0" algn="l" rtl="0">
              <a:lnSpc>
                <a:spcPct val="150000"/>
              </a:lnSpc>
              <a:spcBef>
                <a:spcPts val="0"/>
              </a:spcBef>
              <a:spcAft>
                <a:spcPts val="0"/>
              </a:spcAft>
              <a:buClr>
                <a:schemeClr val="dk1"/>
              </a:buClr>
              <a:buSzPts val="1100"/>
              <a:buFont typeface="Arial"/>
              <a:buNone/>
            </a:pPr>
            <a:r>
              <a:rPr lang="en-US" sz="1300">
                <a:solidFill>
                  <a:srgbClr val="212529"/>
                </a:solidFill>
                <a:highlight>
                  <a:schemeClr val="lt1"/>
                </a:highlight>
              </a:rPr>
              <a:t>7. Utilisez le OkHttpClient généré comme d'habitude.</a:t>
            </a:r>
            <a:endParaRPr sz="1300">
              <a:solidFill>
                <a:srgbClr val="212529"/>
              </a:solidFill>
              <a:highlight>
                <a:schemeClr val="lt1"/>
              </a:highlight>
            </a:endParaRPr>
          </a:p>
          <a:p>
            <a:pPr marL="0" lvl="0" indent="0" algn="l" rtl="0">
              <a:spcBef>
                <a:spcPts val="0"/>
              </a:spcBef>
              <a:spcAft>
                <a:spcPts val="0"/>
              </a:spcAft>
              <a:buClr>
                <a:schemeClr val="dk1"/>
              </a:buClr>
              <a:buSzPts val="1100"/>
              <a:buFont typeface="Arial"/>
              <a:buNone/>
            </a:pPr>
            <a:endParaRPr sz="1300">
              <a:solidFill>
                <a:srgbClr val="212529"/>
              </a:solidFill>
              <a:highlight>
                <a:schemeClr val="lt1"/>
              </a:highlight>
            </a:endParaRPr>
          </a:p>
          <a:p>
            <a:pPr marL="0" lvl="0" indent="0" algn="l" rtl="0">
              <a:spcBef>
                <a:spcPts val="0"/>
              </a:spcBef>
              <a:spcAft>
                <a:spcPts val="0"/>
              </a:spcAft>
              <a:buNone/>
            </a:pPr>
            <a:endParaRPr sz="1300">
              <a:solidFill>
                <a:srgbClr val="212529"/>
              </a:solidFill>
              <a:highlight>
                <a:schemeClr val="lt1"/>
              </a:highlight>
            </a:endParaRPr>
          </a:p>
        </p:txBody>
      </p:sp>
      <p:sp>
        <p:nvSpPr>
          <p:cNvPr id="904" name="Google Shape;904;g2fa7ead603c99a33_55"/>
          <p:cNvSpPr txBox="1"/>
          <p:nvPr/>
        </p:nvSpPr>
        <p:spPr>
          <a:xfrm>
            <a:off x="8535925" y="2604375"/>
            <a:ext cx="2950500" cy="10752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US" sz="1300" b="1">
                <a:solidFill>
                  <a:srgbClr val="212529"/>
                </a:solidFill>
                <a:highlight>
                  <a:srgbClr val="FFFFFF"/>
                </a:highlight>
                <a:latin typeface="Calibri"/>
                <a:ea typeface="Calibri"/>
                <a:cs typeface="Calibri"/>
                <a:sym typeface="Calibri"/>
              </a:rPr>
              <a:t>OkHttp</a:t>
            </a:r>
            <a:r>
              <a:rPr lang="en-US" sz="1300">
                <a:solidFill>
                  <a:srgbClr val="212529"/>
                </a:solidFill>
                <a:highlight>
                  <a:srgbClr val="FFFFFF"/>
                </a:highlight>
                <a:latin typeface="Calibri"/>
                <a:ea typeface="Calibri"/>
                <a:cs typeface="Calibri"/>
                <a:sym typeface="Calibri"/>
              </a:rPr>
              <a:t> est un client HTTP, basé sur Okio pour la lecture/écriture du flux de données. Son objectif est de prendre en charge la communication avec le serveur.</a:t>
            </a:r>
            <a:endParaRPr sz="1800">
              <a:latin typeface="Calibri"/>
              <a:ea typeface="Calibri"/>
              <a:cs typeface="Calibri"/>
              <a:sym typeface="Calibri"/>
            </a:endParaRPr>
          </a:p>
        </p:txBody>
      </p:sp>
      <p:cxnSp>
        <p:nvCxnSpPr>
          <p:cNvPr id="905" name="Google Shape;905;g2fa7ead603c99a33_55"/>
          <p:cNvCxnSpPr/>
          <p:nvPr/>
        </p:nvCxnSpPr>
        <p:spPr>
          <a:xfrm rot="10800000">
            <a:off x="7690025" y="2572925"/>
            <a:ext cx="752400" cy="221700"/>
          </a:xfrm>
          <a:prstGeom prst="straightConnector1">
            <a:avLst/>
          </a:prstGeom>
          <a:noFill/>
          <a:ln w="9525" cap="flat" cmpd="sng">
            <a:solidFill>
              <a:schemeClr val="dk2"/>
            </a:solidFill>
            <a:prstDash val="solid"/>
            <a:round/>
            <a:headEnd type="none" w="med" len="med"/>
            <a:tailEnd type="triangle" w="med" len="med"/>
          </a:ln>
        </p:spPr>
      </p:cxnSp>
      <p:sp>
        <p:nvSpPr>
          <p:cNvPr id="906" name="Google Shape;906;g2fa7ead603c99a33_55"/>
          <p:cNvSpPr txBox="1"/>
          <p:nvPr/>
        </p:nvSpPr>
        <p:spPr>
          <a:xfrm>
            <a:off x="701850" y="1528200"/>
            <a:ext cx="34734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600" b="1">
                <a:solidFill>
                  <a:srgbClr val="007842"/>
                </a:solidFill>
                <a:latin typeface="Calibri"/>
                <a:ea typeface="Calibri"/>
                <a:cs typeface="Calibri"/>
                <a:sym typeface="Calibri"/>
              </a:rPr>
              <a:t>Intégration de SSL</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g1d124552f76_0_95"/>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a:t>
            </a:r>
            <a:r>
              <a:rPr lang="en-US"/>
              <a:t>2</a:t>
            </a:r>
            <a:endParaRPr/>
          </a:p>
        </p:txBody>
      </p:sp>
      <p:sp>
        <p:nvSpPr>
          <p:cNvPr id="912" name="Google Shape;912;g1d124552f76_0_95"/>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Identifier les fondamentaux de sécurité d’une application mobile</a:t>
            </a:r>
            <a:endParaRPr/>
          </a:p>
        </p:txBody>
      </p:sp>
      <p:sp>
        <p:nvSpPr>
          <p:cNvPr id="913" name="Google Shape;913;g1d124552f76_0_95"/>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213893" lvl="0" indent="-213893" algn="l" rtl="0">
              <a:lnSpc>
                <a:spcPct val="100000"/>
              </a:lnSpc>
              <a:spcBef>
                <a:spcPts val="0"/>
              </a:spcBef>
              <a:spcAft>
                <a:spcPts val="0"/>
              </a:spcAft>
              <a:buClr>
                <a:srgbClr val="D9D9D9"/>
              </a:buClr>
              <a:buSzPts val="1700"/>
              <a:buAutoNum type="arabicPeriod"/>
            </a:pPr>
            <a:r>
              <a:rPr lang="en-US" sz="1700">
                <a:solidFill>
                  <a:srgbClr val="D1D1D1"/>
                </a:solidFill>
              </a:rPr>
              <a:t>Utilisation de OAUTH</a:t>
            </a:r>
            <a:endParaRPr>
              <a:solidFill>
                <a:srgbClr val="008245"/>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Intégration de SSL</a:t>
            </a:r>
            <a:endParaRPr sz="1700">
              <a:solidFill>
                <a:srgbClr val="D1D1D1"/>
              </a:solidFill>
            </a:endParaRPr>
          </a:p>
          <a:p>
            <a:pPr marL="213893" lvl="0" indent="-213893" algn="l" rtl="0">
              <a:lnSpc>
                <a:spcPct val="100000"/>
              </a:lnSpc>
              <a:spcBef>
                <a:spcPts val="600"/>
              </a:spcBef>
              <a:spcAft>
                <a:spcPts val="0"/>
              </a:spcAft>
              <a:buClr>
                <a:srgbClr val="007842"/>
              </a:buClr>
              <a:buSzPts val="1700"/>
              <a:buAutoNum type="arabicPeriod"/>
            </a:pPr>
            <a:r>
              <a:rPr lang="en-US" sz="1700" b="1">
                <a:solidFill>
                  <a:srgbClr val="008245"/>
                </a:solidFill>
              </a:rPr>
              <a:t>Sécurisation avec TLS</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Protection avec Proguard</a:t>
            </a:r>
            <a:endParaRPr sz="1700">
              <a:solidFill>
                <a:srgbClr val="D1D1D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g1d124552f76_0_101"/>
          <p:cNvSpPr txBox="1">
            <a:spLocks noGrp="1"/>
          </p:cNvSpPr>
          <p:nvPr>
            <p:ph type="sldNum" idx="12"/>
          </p:nvPr>
        </p:nvSpPr>
        <p:spPr>
          <a:xfrm>
            <a:off x="11789200" y="6610400"/>
            <a:ext cx="226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19</a:t>
            </a:fld>
            <a:endParaRPr/>
          </a:p>
        </p:txBody>
      </p:sp>
      <p:sp>
        <p:nvSpPr>
          <p:cNvPr id="919" name="Google Shape;919;g1d124552f76_0_101"/>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007842"/>
              </a:buClr>
              <a:buSzPct val="100000"/>
              <a:buFont typeface="Calibri"/>
              <a:buNone/>
            </a:pPr>
            <a:r>
              <a:rPr lang="en-US" sz="2000" b="1">
                <a:solidFill>
                  <a:srgbClr val="007842"/>
                </a:solidFill>
              </a:rPr>
              <a:t>0</a:t>
            </a:r>
            <a:r>
              <a:rPr lang="en-US"/>
              <a:t>2</a:t>
            </a:r>
            <a:r>
              <a:rPr lang="en-US" sz="2000" b="1">
                <a:solidFill>
                  <a:srgbClr val="007842"/>
                </a:solidFill>
              </a:rPr>
              <a:t> - </a:t>
            </a:r>
            <a:r>
              <a:rPr lang="en-US"/>
              <a:t>Identifier les fondamentaux de sécurité d’une application mobile</a:t>
            </a:r>
            <a:endParaRPr/>
          </a:p>
        </p:txBody>
      </p:sp>
      <p:sp>
        <p:nvSpPr>
          <p:cNvPr id="920" name="Google Shape;920;g1d124552f76_0_101"/>
          <p:cNvSpPr txBox="1">
            <a:spLocks noGrp="1"/>
          </p:cNvSpPr>
          <p:nvPr>
            <p:ph type="body" idx="1"/>
          </p:nvPr>
        </p:nvSpPr>
        <p:spPr>
          <a:xfrm>
            <a:off x="179999" y="8781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Sécurisation avec TLS</a:t>
            </a:r>
            <a:endParaRPr/>
          </a:p>
        </p:txBody>
      </p:sp>
      <p:sp>
        <p:nvSpPr>
          <p:cNvPr id="921" name="Google Shape;921;g1d124552f76_0_101"/>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922" name="Google Shape;922;g1d124552f76_0_101"/>
          <p:cNvSpPr txBox="1"/>
          <p:nvPr/>
        </p:nvSpPr>
        <p:spPr>
          <a:xfrm>
            <a:off x="679625" y="1965550"/>
            <a:ext cx="7134900" cy="297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rgbClr val="271A38"/>
                </a:solidFill>
                <a:highlight>
                  <a:srgbClr val="FFFFFF"/>
                </a:highlight>
              </a:rPr>
              <a:t>Le</a:t>
            </a:r>
            <a:r>
              <a:rPr lang="en-US" sz="1300" b="1">
                <a:solidFill>
                  <a:srgbClr val="271A38"/>
                </a:solidFill>
                <a:highlight>
                  <a:srgbClr val="FFFFFF"/>
                </a:highlight>
              </a:rPr>
              <a:t> protocole TLS (Transport Layer Security)</a:t>
            </a:r>
            <a:r>
              <a:rPr lang="en-US" sz="1300">
                <a:solidFill>
                  <a:srgbClr val="271A38"/>
                </a:solidFill>
                <a:highlight>
                  <a:srgbClr val="FFFFFF"/>
                </a:highlight>
              </a:rPr>
              <a:t> est le protocole cryptographique le plus </a:t>
            </a:r>
            <a:endParaRPr sz="1300">
              <a:solidFill>
                <a:srgbClr val="271A38"/>
              </a:solidFill>
              <a:highlight>
                <a:srgbClr val="FFFFFF"/>
              </a:highlight>
            </a:endParaRPr>
          </a:p>
          <a:p>
            <a:pPr marL="0" lvl="0" indent="0" algn="l" rtl="0">
              <a:lnSpc>
                <a:spcPct val="115000"/>
              </a:lnSpc>
              <a:spcBef>
                <a:spcPts val="1100"/>
              </a:spcBef>
              <a:spcAft>
                <a:spcPts val="0"/>
              </a:spcAft>
              <a:buNone/>
            </a:pPr>
            <a:r>
              <a:rPr lang="en-US" sz="1300">
                <a:solidFill>
                  <a:srgbClr val="271A38"/>
                </a:solidFill>
                <a:highlight>
                  <a:srgbClr val="FFFFFF"/>
                </a:highlight>
              </a:rPr>
              <a:t>utilisé pour sécuriser les connexions réseaux. C'est le successeur du protocole SSL.</a:t>
            </a:r>
            <a:endParaRPr sz="1300">
              <a:solidFill>
                <a:srgbClr val="271A38"/>
              </a:solidFill>
              <a:highlight>
                <a:srgbClr val="FFFFFF"/>
              </a:highlight>
            </a:endParaRPr>
          </a:p>
          <a:p>
            <a:pPr marL="0" lvl="0" indent="0" algn="l" rtl="0">
              <a:lnSpc>
                <a:spcPct val="115000"/>
              </a:lnSpc>
              <a:spcBef>
                <a:spcPts val="1100"/>
              </a:spcBef>
              <a:spcAft>
                <a:spcPts val="0"/>
              </a:spcAft>
              <a:buNone/>
            </a:pPr>
            <a:endParaRPr sz="1300">
              <a:solidFill>
                <a:srgbClr val="271A38"/>
              </a:solidFill>
              <a:highlight>
                <a:srgbClr val="FFFFFF"/>
              </a:highlight>
            </a:endParaRPr>
          </a:p>
          <a:p>
            <a:pPr marL="0" lvl="0" indent="0" algn="l" rtl="0">
              <a:lnSpc>
                <a:spcPct val="115000"/>
              </a:lnSpc>
              <a:spcBef>
                <a:spcPts val="1100"/>
              </a:spcBef>
              <a:spcAft>
                <a:spcPts val="0"/>
              </a:spcAft>
              <a:buClr>
                <a:schemeClr val="dk1"/>
              </a:buClr>
              <a:buSzPts val="1100"/>
              <a:buFont typeface="Arial"/>
              <a:buNone/>
            </a:pPr>
            <a:r>
              <a:rPr lang="en-US" sz="1300">
                <a:solidFill>
                  <a:srgbClr val="271A38"/>
                </a:solidFill>
                <a:highlight>
                  <a:srgbClr val="FFFFFF"/>
                </a:highlight>
              </a:rPr>
              <a:t> Ce protocole permet de garantir :</a:t>
            </a:r>
            <a:endParaRPr sz="1300">
              <a:solidFill>
                <a:srgbClr val="271A38"/>
              </a:solidFill>
              <a:highlight>
                <a:srgbClr val="FFFFFF"/>
              </a:highlight>
            </a:endParaRPr>
          </a:p>
          <a:p>
            <a:pPr marL="457200" lvl="0" indent="-311150" algn="l" rtl="0">
              <a:lnSpc>
                <a:spcPct val="115000"/>
              </a:lnSpc>
              <a:spcBef>
                <a:spcPts val="1200"/>
              </a:spcBef>
              <a:spcAft>
                <a:spcPts val="0"/>
              </a:spcAft>
              <a:buClr>
                <a:srgbClr val="271A38"/>
              </a:buClr>
              <a:buSzPts val="1300"/>
              <a:buChar char="●"/>
            </a:pPr>
            <a:r>
              <a:rPr lang="en-US" sz="1300" b="1">
                <a:solidFill>
                  <a:srgbClr val="271A38"/>
                </a:solidFill>
                <a:highlight>
                  <a:srgbClr val="FFFFFF"/>
                </a:highlight>
              </a:rPr>
              <a:t>La</a:t>
            </a:r>
            <a:r>
              <a:rPr lang="en-US" sz="1300">
                <a:solidFill>
                  <a:srgbClr val="271A38"/>
                </a:solidFill>
                <a:highlight>
                  <a:srgbClr val="FFFFFF"/>
                </a:highlight>
              </a:rPr>
              <a:t> </a:t>
            </a:r>
            <a:r>
              <a:rPr lang="en-US" sz="1300" b="1">
                <a:solidFill>
                  <a:srgbClr val="271A38"/>
                </a:solidFill>
                <a:highlight>
                  <a:srgbClr val="FFFFFF"/>
                </a:highlight>
              </a:rPr>
              <a:t>confidentialité</a:t>
            </a:r>
            <a:r>
              <a:rPr lang="en-US" sz="1300">
                <a:solidFill>
                  <a:srgbClr val="271A38"/>
                </a:solidFill>
                <a:highlight>
                  <a:srgbClr val="FFFFFF"/>
                </a:highlight>
              </a:rPr>
              <a:t> des données avec le chiffrement symétrique </a:t>
            </a:r>
            <a:endParaRPr sz="1300">
              <a:solidFill>
                <a:srgbClr val="271A38"/>
              </a:solidFill>
              <a:highlight>
                <a:srgbClr val="FFFFFF"/>
              </a:highlight>
            </a:endParaRPr>
          </a:p>
          <a:p>
            <a:pPr marL="457200" lvl="0" indent="-311150" algn="l" rtl="0">
              <a:lnSpc>
                <a:spcPct val="115000"/>
              </a:lnSpc>
              <a:spcBef>
                <a:spcPts val="0"/>
              </a:spcBef>
              <a:spcAft>
                <a:spcPts val="0"/>
              </a:spcAft>
              <a:buClr>
                <a:srgbClr val="271A38"/>
              </a:buClr>
              <a:buSzPts val="1300"/>
              <a:buChar char="●"/>
            </a:pPr>
            <a:r>
              <a:rPr lang="en-US" sz="1300" b="1">
                <a:solidFill>
                  <a:srgbClr val="271A38"/>
                </a:solidFill>
                <a:highlight>
                  <a:srgbClr val="FFFFFF"/>
                </a:highlight>
              </a:rPr>
              <a:t>L'intégrité</a:t>
            </a:r>
            <a:r>
              <a:rPr lang="en-US" sz="1300">
                <a:solidFill>
                  <a:srgbClr val="271A38"/>
                </a:solidFill>
                <a:highlight>
                  <a:srgbClr val="FFFFFF"/>
                </a:highlight>
              </a:rPr>
              <a:t> des données avec un code MAC</a:t>
            </a:r>
            <a:endParaRPr sz="1300">
              <a:solidFill>
                <a:srgbClr val="271A38"/>
              </a:solidFill>
              <a:highlight>
                <a:srgbClr val="FFFFFF"/>
              </a:highlight>
            </a:endParaRPr>
          </a:p>
          <a:p>
            <a:pPr marL="457200" lvl="0" indent="-311150" algn="l" rtl="0">
              <a:lnSpc>
                <a:spcPct val="115000"/>
              </a:lnSpc>
              <a:spcBef>
                <a:spcPts val="0"/>
              </a:spcBef>
              <a:spcAft>
                <a:spcPts val="0"/>
              </a:spcAft>
              <a:buClr>
                <a:srgbClr val="271A38"/>
              </a:buClr>
              <a:buSzPts val="1300"/>
              <a:buChar char="●"/>
            </a:pPr>
            <a:r>
              <a:rPr lang="en-US" sz="1300" b="1">
                <a:solidFill>
                  <a:srgbClr val="271A38"/>
                </a:solidFill>
                <a:highlight>
                  <a:srgbClr val="FFFFFF"/>
                </a:highlight>
              </a:rPr>
              <a:t>L'échange d'une clé de session</a:t>
            </a:r>
            <a:r>
              <a:rPr lang="en-US" sz="1300">
                <a:solidFill>
                  <a:srgbClr val="271A38"/>
                </a:solidFill>
                <a:highlight>
                  <a:srgbClr val="FFFFFF"/>
                </a:highlight>
              </a:rPr>
              <a:t> avec le chiffrement asymétrique </a:t>
            </a:r>
            <a:endParaRPr sz="1300">
              <a:solidFill>
                <a:srgbClr val="271A38"/>
              </a:solidFill>
              <a:highlight>
                <a:srgbClr val="FFFFFF"/>
              </a:highlight>
            </a:endParaRPr>
          </a:p>
          <a:p>
            <a:pPr marL="457200" lvl="0" indent="-311150" algn="l" rtl="0">
              <a:lnSpc>
                <a:spcPct val="100000"/>
              </a:lnSpc>
              <a:spcBef>
                <a:spcPts val="0"/>
              </a:spcBef>
              <a:spcAft>
                <a:spcPts val="0"/>
              </a:spcAft>
              <a:buClr>
                <a:srgbClr val="271A38"/>
              </a:buClr>
              <a:buSzPts val="1300"/>
              <a:buChar char="●"/>
            </a:pPr>
            <a:r>
              <a:rPr lang="en-US" sz="1300" b="1">
                <a:solidFill>
                  <a:srgbClr val="271A38"/>
                </a:solidFill>
                <a:highlight>
                  <a:srgbClr val="FFFFFF"/>
                </a:highlight>
              </a:rPr>
              <a:t>L</a:t>
            </a:r>
            <a:r>
              <a:rPr lang="en-US" sz="1300">
                <a:solidFill>
                  <a:srgbClr val="271A38"/>
                </a:solidFill>
                <a:highlight>
                  <a:srgbClr val="FFFFFF"/>
                </a:highlight>
              </a:rPr>
              <a:t>'</a:t>
            </a:r>
            <a:r>
              <a:rPr lang="en-US" sz="1300" b="1">
                <a:solidFill>
                  <a:srgbClr val="271A38"/>
                </a:solidFill>
                <a:highlight>
                  <a:srgbClr val="FFFFFF"/>
                </a:highlight>
              </a:rPr>
              <a:t>authentification du serveur</a:t>
            </a:r>
            <a:r>
              <a:rPr lang="en-US" sz="1300">
                <a:solidFill>
                  <a:srgbClr val="271A38"/>
                </a:solidFill>
                <a:highlight>
                  <a:srgbClr val="FFFFFF"/>
                </a:highlight>
              </a:rPr>
              <a:t> avec les certificats signés par une autorité</a:t>
            </a:r>
            <a:endParaRPr sz="1300">
              <a:solidFill>
                <a:srgbClr val="271A38"/>
              </a:solidFill>
              <a:highlight>
                <a:srgbClr val="FFFFFF"/>
              </a:highlight>
            </a:endParaRPr>
          </a:p>
          <a:p>
            <a:pPr marL="457200" lvl="0" indent="0" algn="l" rtl="0">
              <a:lnSpc>
                <a:spcPct val="100000"/>
              </a:lnSpc>
              <a:spcBef>
                <a:spcPts val="0"/>
              </a:spcBef>
              <a:spcAft>
                <a:spcPts val="0"/>
              </a:spcAft>
              <a:buNone/>
            </a:pPr>
            <a:r>
              <a:rPr lang="en-US" sz="1300">
                <a:solidFill>
                  <a:srgbClr val="271A38"/>
                </a:solidFill>
                <a:highlight>
                  <a:srgbClr val="FFFFFF"/>
                </a:highlight>
              </a:rPr>
              <a:t> de certification.</a:t>
            </a:r>
            <a:endParaRPr sz="1300">
              <a:solidFill>
                <a:srgbClr val="271A38"/>
              </a:solidFill>
              <a:highlight>
                <a:srgbClr val="FFFFFF"/>
              </a:highlight>
            </a:endParaRPr>
          </a:p>
          <a:p>
            <a:pPr marL="0" lvl="0" indent="0" algn="l" rtl="0">
              <a:lnSpc>
                <a:spcPct val="115000"/>
              </a:lnSpc>
              <a:spcBef>
                <a:spcPts val="0"/>
              </a:spcBef>
              <a:spcAft>
                <a:spcPts val="0"/>
              </a:spcAft>
              <a:buNone/>
            </a:pPr>
            <a:endParaRPr sz="1300" b="1"/>
          </a:p>
        </p:txBody>
      </p:sp>
      <p:sp>
        <p:nvSpPr>
          <p:cNvPr id="923" name="Google Shape;923;g1d124552f76_0_101"/>
          <p:cNvSpPr txBox="1"/>
          <p:nvPr/>
        </p:nvSpPr>
        <p:spPr>
          <a:xfrm>
            <a:off x="1012800" y="5334225"/>
            <a:ext cx="5676600" cy="8451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highlight>
                  <a:schemeClr val="lt1"/>
                </a:highlight>
              </a:rPr>
              <a:t> </a:t>
            </a:r>
            <a:r>
              <a:rPr lang="en-US" sz="1300" b="1">
                <a:highlight>
                  <a:schemeClr val="lt1"/>
                </a:highlight>
              </a:rPr>
              <a:t>SSL</a:t>
            </a:r>
            <a:r>
              <a:rPr lang="en-US" sz="1300">
                <a:highlight>
                  <a:schemeClr val="lt1"/>
                </a:highlight>
              </a:rPr>
              <a:t> est la technologie de sécurité standard pour établir un lien crypté entre un client et un serveur. Ce lien garantit que toutes les données transmises entre le serveur Web et le navigateur restent privées.</a:t>
            </a:r>
            <a:endParaRPr sz="1300">
              <a:highlight>
                <a:schemeClr val="lt1"/>
              </a:highlight>
            </a:endParaRPr>
          </a:p>
        </p:txBody>
      </p:sp>
      <p:pic>
        <p:nvPicPr>
          <p:cNvPr id="924" name="Google Shape;924;g1d124552f76_0_101"/>
          <p:cNvPicPr preferRelativeResize="0"/>
          <p:nvPr/>
        </p:nvPicPr>
        <p:blipFill>
          <a:blip r:embed="rId3">
            <a:alphaModFix/>
          </a:blip>
          <a:stretch>
            <a:fillRect/>
          </a:stretch>
        </p:blipFill>
        <p:spPr>
          <a:xfrm>
            <a:off x="7114375" y="2234125"/>
            <a:ext cx="4465926" cy="4098025"/>
          </a:xfrm>
          <a:prstGeom prst="rect">
            <a:avLst/>
          </a:prstGeom>
          <a:noFill/>
          <a:ln>
            <a:noFill/>
          </a:ln>
        </p:spPr>
      </p:pic>
      <p:sp>
        <p:nvSpPr>
          <p:cNvPr id="925" name="Google Shape;925;g1d124552f76_0_101"/>
          <p:cNvSpPr txBox="1"/>
          <p:nvPr/>
        </p:nvSpPr>
        <p:spPr>
          <a:xfrm>
            <a:off x="7761800" y="6194350"/>
            <a:ext cx="3189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source : https://openclassrooms.com/</a:t>
            </a:r>
            <a:endParaRPr sz="1200">
              <a:latin typeface="Calibri"/>
              <a:ea typeface="Calibri"/>
              <a:cs typeface="Calibri"/>
              <a:sym typeface="Calibri"/>
            </a:endParaRPr>
          </a:p>
        </p:txBody>
      </p:sp>
      <p:sp>
        <p:nvSpPr>
          <p:cNvPr id="926" name="Google Shape;926;g1d124552f76_0_101"/>
          <p:cNvSpPr txBox="1"/>
          <p:nvPr/>
        </p:nvSpPr>
        <p:spPr>
          <a:xfrm>
            <a:off x="762000" y="1447800"/>
            <a:ext cx="30000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600" b="1">
                <a:solidFill>
                  <a:srgbClr val="007842"/>
                </a:solidFill>
                <a:latin typeface="Calibri"/>
                <a:ea typeface="Calibri"/>
                <a:cs typeface="Calibri"/>
                <a:sym typeface="Calibri"/>
              </a:rPr>
              <a:t>Sécurisation avec TLS</a:t>
            </a:r>
            <a:endParaRPr sz="1600" b="1">
              <a:solidFill>
                <a:srgbClr val="00784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2"/>
          <p:cNvSpPr txBox="1">
            <a:spLocks noGrp="1"/>
          </p:cNvSpPr>
          <p:nvPr>
            <p:ph type="body" idx="1"/>
          </p:nvPr>
        </p:nvSpPr>
        <p:spPr>
          <a:xfrm>
            <a:off x="7283557" y="631825"/>
            <a:ext cx="4346469" cy="5211763"/>
          </a:xfrm>
          <a:prstGeom prst="rect">
            <a:avLst/>
          </a:prstGeom>
          <a:noFill/>
          <a:ln>
            <a:noFill/>
          </a:ln>
        </p:spPr>
        <p:txBody>
          <a:bodyPr spcFirstLastPara="1" wrap="square" lIns="72000" tIns="72000" rIns="72000" bIns="72000" anchor="ctr" anchorCtr="0">
            <a:normAutofit lnSpcReduction="20000"/>
          </a:bodyPr>
          <a:lstStyle/>
          <a:p>
            <a:pPr marL="288000" lvl="0" indent="-288000" algn="ctr" rtl="0">
              <a:lnSpc>
                <a:spcPct val="115000"/>
              </a:lnSpc>
              <a:spcBef>
                <a:spcPts val="0"/>
              </a:spcBef>
              <a:spcAft>
                <a:spcPts val="0"/>
              </a:spcAft>
              <a:buSzPts val="2000"/>
              <a:buAutoNum type="arabicPeriod"/>
            </a:pPr>
            <a:r>
              <a:rPr lang="en-US" sz="2000" b="1">
                <a:solidFill>
                  <a:srgbClr val="0059A1"/>
                </a:solidFill>
              </a:rPr>
              <a:t> </a:t>
            </a:r>
            <a:r>
              <a:rPr lang="en-US"/>
              <a:t>Manipuler les services Web sous Android</a:t>
            </a:r>
            <a:endParaRPr sz="1400">
              <a:solidFill>
                <a:srgbClr val="565656"/>
              </a:solidFill>
            </a:endParaRPr>
          </a:p>
          <a:p>
            <a:pPr marL="144000" lvl="0" indent="-144000" algn="ctr" rtl="0">
              <a:lnSpc>
                <a:spcPct val="114285"/>
              </a:lnSpc>
              <a:spcBef>
                <a:spcPts val="600"/>
              </a:spcBef>
              <a:spcAft>
                <a:spcPts val="0"/>
              </a:spcAft>
              <a:buClr>
                <a:schemeClr val="dk1"/>
              </a:buClr>
              <a:buSzPts val="1400"/>
              <a:buFont typeface="Arial"/>
              <a:buChar char="•"/>
            </a:pPr>
            <a:r>
              <a:rPr lang="en-US" sz="1400" b="0">
                <a:solidFill>
                  <a:schemeClr val="dk1"/>
                </a:solidFill>
              </a:rPr>
              <a:t>Découvrir le protocole HTTP sous Android</a:t>
            </a:r>
            <a:endParaRPr>
              <a:solidFill>
                <a:schemeClr val="dk1"/>
              </a:solidFill>
            </a:endParaRPr>
          </a:p>
          <a:p>
            <a:pPr marL="144000" lvl="0" indent="-144000" algn="ctr" rtl="0">
              <a:lnSpc>
                <a:spcPct val="114285"/>
              </a:lnSpc>
              <a:spcBef>
                <a:spcPts val="600"/>
              </a:spcBef>
              <a:spcAft>
                <a:spcPts val="0"/>
              </a:spcAft>
              <a:buClr>
                <a:schemeClr val="dk1"/>
              </a:buClr>
              <a:buSzPts val="1400"/>
              <a:buFont typeface="Arial"/>
              <a:buChar char="•"/>
            </a:pPr>
            <a:r>
              <a:rPr lang="en-US" sz="1400" b="0">
                <a:solidFill>
                  <a:schemeClr val="dk1"/>
                </a:solidFill>
              </a:rPr>
              <a:t>Identifier les fondamentaux de sécurité d’une application mobile</a:t>
            </a:r>
            <a:endParaRPr>
              <a:solidFill>
                <a:schemeClr val="dk1"/>
              </a:solidFill>
            </a:endParaRPr>
          </a:p>
          <a:p>
            <a:pPr marL="144000" lvl="0" indent="-144000" algn="ctr" rtl="0">
              <a:lnSpc>
                <a:spcPct val="114285"/>
              </a:lnSpc>
              <a:spcBef>
                <a:spcPts val="600"/>
              </a:spcBef>
              <a:spcAft>
                <a:spcPts val="0"/>
              </a:spcAft>
              <a:buClr>
                <a:schemeClr val="dk1"/>
              </a:buClr>
              <a:buSzPts val="1400"/>
              <a:buFont typeface="Arial"/>
              <a:buChar char="•"/>
            </a:pPr>
            <a:r>
              <a:rPr lang="en-US" sz="1400" b="0">
                <a:solidFill>
                  <a:schemeClr val="dk1"/>
                </a:solidFill>
              </a:rPr>
              <a:t>Consommer des API sous Android</a:t>
            </a:r>
            <a:endParaRPr>
              <a:solidFill>
                <a:schemeClr val="dk1"/>
              </a:solidFill>
            </a:endParaRPr>
          </a:p>
          <a:p>
            <a:pPr marL="288000" lvl="0" indent="-288000" algn="ctr" rtl="0">
              <a:lnSpc>
                <a:spcPct val="115000"/>
              </a:lnSpc>
              <a:spcBef>
                <a:spcPts val="1200"/>
              </a:spcBef>
              <a:spcAft>
                <a:spcPts val="0"/>
              </a:spcAft>
              <a:buSzPts val="2000"/>
              <a:buAutoNum type="arabicPeriod" startAt="2"/>
            </a:pPr>
            <a:r>
              <a:rPr lang="en-US"/>
              <a:t>Gérer les différentes méthodes de stockage de données sous Android</a:t>
            </a:r>
            <a:endParaRPr sz="1400">
              <a:solidFill>
                <a:srgbClr val="565656"/>
              </a:solidFill>
            </a:endParaRPr>
          </a:p>
          <a:p>
            <a:pPr marL="144000" lvl="0" indent="-144000" algn="ctr" rtl="0">
              <a:lnSpc>
                <a:spcPct val="114285"/>
              </a:lnSpc>
              <a:spcBef>
                <a:spcPts val="600"/>
              </a:spcBef>
              <a:spcAft>
                <a:spcPts val="0"/>
              </a:spcAft>
              <a:buClr>
                <a:schemeClr val="dk1"/>
              </a:buClr>
              <a:buSzPts val="1400"/>
              <a:buFont typeface="Arial"/>
              <a:buChar char="•"/>
            </a:pPr>
            <a:r>
              <a:rPr lang="en-US" sz="1400" b="0">
                <a:solidFill>
                  <a:schemeClr val="dk1"/>
                </a:solidFill>
              </a:rPr>
              <a:t>Partager des données entre applications</a:t>
            </a:r>
            <a:endParaRPr>
              <a:solidFill>
                <a:schemeClr val="dk1"/>
              </a:solidFill>
            </a:endParaRPr>
          </a:p>
          <a:p>
            <a:pPr marL="144000" lvl="0" indent="-144000" algn="ctr" rtl="0">
              <a:lnSpc>
                <a:spcPct val="114285"/>
              </a:lnSpc>
              <a:spcBef>
                <a:spcPts val="600"/>
              </a:spcBef>
              <a:spcAft>
                <a:spcPts val="0"/>
              </a:spcAft>
              <a:buClr>
                <a:schemeClr val="dk1"/>
              </a:buClr>
              <a:buSzPts val="1400"/>
              <a:buFont typeface="Arial"/>
              <a:buChar char="•"/>
            </a:pPr>
            <a:r>
              <a:rPr lang="en-US" sz="1400" b="0">
                <a:solidFill>
                  <a:schemeClr val="dk1"/>
                </a:solidFill>
              </a:rPr>
              <a:t>Manipuler les données sous Android</a:t>
            </a:r>
            <a:endParaRPr>
              <a:solidFill>
                <a:schemeClr val="dk1"/>
              </a:solidFill>
            </a:endParaRPr>
          </a:p>
          <a:p>
            <a:pPr marL="288000" lvl="0" indent="-288000" algn="ctr" rtl="0">
              <a:lnSpc>
                <a:spcPct val="80000"/>
              </a:lnSpc>
              <a:spcBef>
                <a:spcPts val="1200"/>
              </a:spcBef>
              <a:spcAft>
                <a:spcPts val="0"/>
              </a:spcAft>
              <a:buSzPts val="2000"/>
              <a:buAutoNum type="arabicPeriod" startAt="3"/>
            </a:pPr>
            <a:r>
              <a:rPr lang="en-US"/>
              <a:t>Publier une application sur le store</a:t>
            </a:r>
            <a:endParaRPr sz="1400">
              <a:solidFill>
                <a:srgbClr val="565656"/>
              </a:solidFill>
            </a:endParaRPr>
          </a:p>
          <a:p>
            <a:pPr marL="144000" lvl="0" indent="-144000" algn="ctr" rtl="0">
              <a:lnSpc>
                <a:spcPct val="114285"/>
              </a:lnSpc>
              <a:spcBef>
                <a:spcPts val="600"/>
              </a:spcBef>
              <a:spcAft>
                <a:spcPts val="0"/>
              </a:spcAft>
              <a:buClr>
                <a:schemeClr val="dk1"/>
              </a:buClr>
              <a:buSzPts val="1400"/>
              <a:buFont typeface="Arial"/>
              <a:buChar char="•"/>
            </a:pPr>
            <a:r>
              <a:rPr lang="en-US" sz="1400" b="0">
                <a:solidFill>
                  <a:schemeClr val="dk1"/>
                </a:solidFill>
              </a:rPr>
              <a:t>Gérer les signatures et versions</a:t>
            </a:r>
            <a:endParaRPr>
              <a:solidFill>
                <a:schemeClr val="dk1"/>
              </a:solidFill>
            </a:endParaRPr>
          </a:p>
          <a:p>
            <a:pPr marL="144000" lvl="0" indent="-144000" algn="ctr" rtl="0">
              <a:lnSpc>
                <a:spcPct val="114285"/>
              </a:lnSpc>
              <a:spcBef>
                <a:spcPts val="600"/>
              </a:spcBef>
              <a:spcAft>
                <a:spcPts val="0"/>
              </a:spcAft>
              <a:buClr>
                <a:schemeClr val="dk1"/>
              </a:buClr>
              <a:buSzPts val="1400"/>
              <a:buFont typeface="Arial"/>
              <a:buChar char="•"/>
            </a:pPr>
            <a:r>
              <a:rPr lang="en-US" sz="1400" b="0">
                <a:solidFill>
                  <a:schemeClr val="dk1"/>
                </a:solidFill>
              </a:rPr>
              <a:t>Utiliser des plateformes d’intégration </a:t>
            </a:r>
            <a:endParaRPr sz="1400" b="0">
              <a:solidFill>
                <a:schemeClr val="dk1"/>
              </a:solidFill>
            </a:endParaRPr>
          </a:p>
          <a:p>
            <a:pPr marL="0" lvl="0" indent="0" algn="ctr" rtl="0">
              <a:lnSpc>
                <a:spcPct val="114285"/>
              </a:lnSpc>
              <a:spcBef>
                <a:spcPts val="600"/>
              </a:spcBef>
              <a:spcAft>
                <a:spcPts val="0"/>
              </a:spcAft>
              <a:buNone/>
            </a:pPr>
            <a:r>
              <a:rPr lang="en-US" sz="1400" b="0">
                <a:solidFill>
                  <a:schemeClr val="dk1"/>
                </a:solidFill>
              </a:rPr>
              <a:t>et déploiements continus</a:t>
            </a:r>
            <a:endParaRPr>
              <a:solidFill>
                <a:schemeClr val="dk1"/>
              </a:solidFill>
            </a:endParaRPr>
          </a:p>
          <a:p>
            <a:pPr marL="0" lvl="0" indent="0" algn="ctr" rtl="0">
              <a:lnSpc>
                <a:spcPct val="114285"/>
              </a:lnSpc>
              <a:spcBef>
                <a:spcPts val="6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g1d124552f76_0_109"/>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a:t>
            </a:r>
            <a:r>
              <a:rPr lang="en-US"/>
              <a:t>2</a:t>
            </a:r>
            <a:endParaRPr/>
          </a:p>
        </p:txBody>
      </p:sp>
      <p:sp>
        <p:nvSpPr>
          <p:cNvPr id="932" name="Google Shape;932;g1d124552f76_0_109"/>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Identifier les fondamentaux de sécurité d’une application mobile</a:t>
            </a:r>
            <a:endParaRPr/>
          </a:p>
        </p:txBody>
      </p:sp>
      <p:sp>
        <p:nvSpPr>
          <p:cNvPr id="933" name="Google Shape;933;g1d124552f76_0_109"/>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213893" lvl="0" indent="-213893" algn="l" rtl="0">
              <a:lnSpc>
                <a:spcPct val="100000"/>
              </a:lnSpc>
              <a:spcBef>
                <a:spcPts val="0"/>
              </a:spcBef>
              <a:spcAft>
                <a:spcPts val="0"/>
              </a:spcAft>
              <a:buClr>
                <a:srgbClr val="D9D9D9"/>
              </a:buClr>
              <a:buSzPts val="1700"/>
              <a:buAutoNum type="arabicPeriod"/>
            </a:pPr>
            <a:r>
              <a:rPr lang="en-US" sz="1700">
                <a:solidFill>
                  <a:srgbClr val="D1D1D1"/>
                </a:solidFill>
              </a:rPr>
              <a:t>Utilisation de OAUTH</a:t>
            </a:r>
            <a:endParaRPr>
              <a:solidFill>
                <a:srgbClr val="008245"/>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Intégration de SSL</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Sécurisation avec TLS</a:t>
            </a:r>
            <a:endParaRPr sz="1700">
              <a:solidFill>
                <a:srgbClr val="D1D1D1"/>
              </a:solidFill>
            </a:endParaRPr>
          </a:p>
          <a:p>
            <a:pPr marL="213893" lvl="0" indent="-213893" algn="l" rtl="0">
              <a:lnSpc>
                <a:spcPct val="100000"/>
              </a:lnSpc>
              <a:spcBef>
                <a:spcPts val="600"/>
              </a:spcBef>
              <a:spcAft>
                <a:spcPts val="0"/>
              </a:spcAft>
              <a:buClr>
                <a:srgbClr val="007842"/>
              </a:buClr>
              <a:buSzPts val="1700"/>
              <a:buAutoNum type="arabicPeriod"/>
            </a:pPr>
            <a:r>
              <a:rPr lang="en-US" sz="1700" b="1">
                <a:solidFill>
                  <a:srgbClr val="008245"/>
                </a:solidFill>
              </a:rPr>
              <a:t>Protection avec Proguard</a:t>
            </a:r>
            <a:endParaRPr sz="1700">
              <a:solidFill>
                <a:srgbClr val="D1D1D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g1d124552f76_0_115"/>
          <p:cNvSpPr txBox="1">
            <a:spLocks noGrp="1"/>
          </p:cNvSpPr>
          <p:nvPr>
            <p:ph type="sldNum" idx="12"/>
          </p:nvPr>
        </p:nvSpPr>
        <p:spPr>
          <a:xfrm>
            <a:off x="11789200" y="6610400"/>
            <a:ext cx="2343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21</a:t>
            </a:fld>
            <a:endParaRPr/>
          </a:p>
        </p:txBody>
      </p:sp>
      <p:sp>
        <p:nvSpPr>
          <p:cNvPr id="939" name="Google Shape;939;g1d124552f76_0_115"/>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007842"/>
              </a:buClr>
              <a:buSzPct val="100000"/>
              <a:buFont typeface="Calibri"/>
              <a:buNone/>
            </a:pPr>
            <a:r>
              <a:rPr lang="en-US" sz="2000" b="1">
                <a:solidFill>
                  <a:srgbClr val="007842"/>
                </a:solidFill>
              </a:rPr>
              <a:t>0</a:t>
            </a:r>
            <a:r>
              <a:rPr lang="en-US"/>
              <a:t>2</a:t>
            </a:r>
            <a:r>
              <a:rPr lang="en-US" sz="2000" b="1">
                <a:solidFill>
                  <a:srgbClr val="007842"/>
                </a:solidFill>
              </a:rPr>
              <a:t> - </a:t>
            </a:r>
            <a:r>
              <a:rPr lang="en-US"/>
              <a:t>Identifier les fondamentaux de sécurité d’une application mobile</a:t>
            </a:r>
            <a:endParaRPr/>
          </a:p>
        </p:txBody>
      </p:sp>
      <p:sp>
        <p:nvSpPr>
          <p:cNvPr id="940" name="Google Shape;940;g1d124552f76_0_115"/>
          <p:cNvSpPr txBox="1">
            <a:spLocks noGrp="1"/>
          </p:cNvSpPr>
          <p:nvPr>
            <p:ph type="body" idx="1"/>
          </p:nvPr>
        </p:nvSpPr>
        <p:spPr>
          <a:xfrm>
            <a:off x="179999" y="8781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Protection avec Proguard</a:t>
            </a:r>
            <a:endParaRPr/>
          </a:p>
        </p:txBody>
      </p:sp>
      <p:sp>
        <p:nvSpPr>
          <p:cNvPr id="941" name="Google Shape;941;g1d124552f76_0_115"/>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942" name="Google Shape;942;g1d124552f76_0_115"/>
          <p:cNvSpPr txBox="1"/>
          <p:nvPr/>
        </p:nvSpPr>
        <p:spPr>
          <a:xfrm>
            <a:off x="778500" y="1913675"/>
            <a:ext cx="81726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t>ProGuard</a:t>
            </a:r>
            <a:r>
              <a:rPr lang="en-US" sz="1300"/>
              <a:t> est un outil de ligne de commande open source qui réduit, optimise et obscurcit le code Java. Il est capable d'optimiser le bytecode ainsi que de détecter et de supprimer les instructions inutilisées.</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a:t>La principale fonction de proguard: </a:t>
            </a:r>
            <a:r>
              <a:rPr lang="en-US" sz="1300" b="1"/>
              <a:t>Obfuscation</a:t>
            </a:r>
            <a:r>
              <a:rPr lang="en-US" sz="1300"/>
              <a:t> .</a:t>
            </a:r>
            <a:endParaRPr sz="1300"/>
          </a:p>
          <a:p>
            <a:pPr marL="0" lvl="0" indent="0" algn="l" rtl="0">
              <a:spcBef>
                <a:spcPts val="0"/>
              </a:spcBef>
              <a:spcAft>
                <a:spcPts val="0"/>
              </a:spcAft>
              <a:buClr>
                <a:schemeClr val="dk1"/>
              </a:buClr>
              <a:buSzPts val="1100"/>
              <a:buFont typeface="Arial"/>
              <a:buNone/>
            </a:pPr>
            <a:r>
              <a:rPr lang="en-US" sz="1300"/>
              <a:t>Il a également deux autres fonctions importantes : </a:t>
            </a:r>
            <a:r>
              <a:rPr lang="en-US" sz="1300" b="1"/>
              <a:t>Shrinking</a:t>
            </a:r>
            <a:r>
              <a:rPr lang="en-US" sz="1300"/>
              <a:t> et </a:t>
            </a:r>
            <a:r>
              <a:rPr lang="en-US" sz="1300" b="1"/>
              <a:t>Optimization</a:t>
            </a:r>
            <a:r>
              <a:rPr lang="en-US" sz="1300"/>
              <a:t>.</a:t>
            </a:r>
            <a:endParaRPr sz="1300"/>
          </a:p>
          <a:p>
            <a:pPr marL="0" lvl="0" indent="0" algn="l" rtl="0">
              <a:spcBef>
                <a:spcPts val="0"/>
              </a:spcBef>
              <a:spcAft>
                <a:spcPts val="0"/>
              </a:spcAft>
              <a:buNone/>
            </a:pPr>
            <a:endParaRPr sz="1300"/>
          </a:p>
        </p:txBody>
      </p:sp>
      <p:sp>
        <p:nvSpPr>
          <p:cNvPr id="943" name="Google Shape;943;g1d124552f76_0_115"/>
          <p:cNvSpPr txBox="1"/>
          <p:nvPr/>
        </p:nvSpPr>
        <p:spPr>
          <a:xfrm>
            <a:off x="9043375" y="2482325"/>
            <a:ext cx="2430000" cy="14775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Obfuscation</a:t>
            </a:r>
            <a:r>
              <a:rPr lang="en-US">
                <a:latin typeface="Calibri"/>
                <a:ea typeface="Calibri"/>
                <a:cs typeface="Calibri"/>
                <a:sym typeface="Calibri"/>
              </a:rPr>
              <a:t> : est un processus qui renomme les classes, champs et méthodes restants en utilisant des noms courts sans signification et rend votre APK difficile à désosser.</a:t>
            </a:r>
            <a:endParaRPr>
              <a:latin typeface="Calibri"/>
              <a:ea typeface="Calibri"/>
              <a:cs typeface="Calibri"/>
              <a:sym typeface="Calibri"/>
            </a:endParaRPr>
          </a:p>
        </p:txBody>
      </p:sp>
      <p:sp>
        <p:nvSpPr>
          <p:cNvPr id="944" name="Google Shape;944;g1d124552f76_0_115"/>
          <p:cNvSpPr txBox="1"/>
          <p:nvPr/>
        </p:nvSpPr>
        <p:spPr>
          <a:xfrm>
            <a:off x="9043375" y="4082525"/>
            <a:ext cx="2430000" cy="8313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Shrinking</a:t>
            </a:r>
            <a:r>
              <a:rPr lang="en-US">
                <a:latin typeface="Calibri"/>
                <a:ea typeface="Calibri"/>
                <a:cs typeface="Calibri"/>
                <a:sym typeface="Calibri"/>
              </a:rPr>
              <a:t> : détecte et supprime les codes et les ressources inutilisés.</a:t>
            </a:r>
            <a:endParaRPr>
              <a:latin typeface="Calibri"/>
              <a:ea typeface="Calibri"/>
              <a:cs typeface="Calibri"/>
              <a:sym typeface="Calibri"/>
            </a:endParaRPr>
          </a:p>
        </p:txBody>
      </p:sp>
      <p:sp>
        <p:nvSpPr>
          <p:cNvPr id="945" name="Google Shape;945;g1d124552f76_0_115"/>
          <p:cNvSpPr txBox="1"/>
          <p:nvPr/>
        </p:nvSpPr>
        <p:spPr>
          <a:xfrm>
            <a:off x="9043375" y="5023325"/>
            <a:ext cx="2430000" cy="8313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Optimization</a:t>
            </a:r>
            <a:r>
              <a:rPr lang="en-US">
                <a:latin typeface="Calibri"/>
                <a:ea typeface="Calibri"/>
                <a:cs typeface="Calibri"/>
                <a:sym typeface="Calibri"/>
              </a:rPr>
              <a:t> : est un </a:t>
            </a:r>
            <a:r>
              <a:rPr lang="en-US">
                <a:solidFill>
                  <a:schemeClr val="dk1"/>
                </a:solidFill>
                <a:latin typeface="Calibri"/>
                <a:ea typeface="Calibri"/>
                <a:cs typeface="Calibri"/>
                <a:sym typeface="Calibri"/>
              </a:rPr>
              <a:t>processus</a:t>
            </a:r>
            <a:r>
              <a:rPr lang="en-US">
                <a:latin typeface="Calibri"/>
                <a:ea typeface="Calibri"/>
                <a:cs typeface="Calibri"/>
                <a:sym typeface="Calibri"/>
              </a:rPr>
              <a:t> </a:t>
            </a:r>
            <a:r>
              <a:rPr lang="en-US">
                <a:solidFill>
                  <a:schemeClr val="dk1"/>
                </a:solidFill>
                <a:latin typeface="Calibri"/>
                <a:ea typeface="Calibri"/>
                <a:cs typeface="Calibri"/>
                <a:sym typeface="Calibri"/>
              </a:rPr>
              <a:t> qui rend l'APK aussi petit que possible.</a:t>
            </a:r>
            <a:endParaRPr>
              <a:latin typeface="Calibri"/>
              <a:ea typeface="Calibri"/>
              <a:cs typeface="Calibri"/>
              <a:sym typeface="Calibri"/>
            </a:endParaRPr>
          </a:p>
        </p:txBody>
      </p:sp>
      <p:grpSp>
        <p:nvGrpSpPr>
          <p:cNvPr id="946" name="Google Shape;946;g1d124552f76_0_115"/>
          <p:cNvGrpSpPr/>
          <p:nvPr/>
        </p:nvGrpSpPr>
        <p:grpSpPr>
          <a:xfrm>
            <a:off x="1565500" y="5256150"/>
            <a:ext cx="6783581" cy="1106282"/>
            <a:chOff x="-2" y="-2"/>
            <a:chExt cx="6414734" cy="1106282"/>
          </a:xfrm>
        </p:grpSpPr>
        <p:grpSp>
          <p:nvGrpSpPr>
            <p:cNvPr id="947" name="Google Shape;947;g1d124552f76_0_115"/>
            <p:cNvGrpSpPr/>
            <p:nvPr/>
          </p:nvGrpSpPr>
          <p:grpSpPr>
            <a:xfrm>
              <a:off x="-2" y="-2"/>
              <a:ext cx="6414734" cy="1106282"/>
              <a:chOff x="-1" y="-1"/>
              <a:chExt cx="6414734" cy="1106282"/>
            </a:xfrm>
          </p:grpSpPr>
          <p:sp>
            <p:nvSpPr>
              <p:cNvPr id="948" name="Google Shape;948;g1d124552f76_0_115"/>
              <p:cNvSpPr txBox="1"/>
              <p:nvPr/>
            </p:nvSpPr>
            <p:spPr>
              <a:xfrm>
                <a:off x="694218" y="113761"/>
                <a:ext cx="1059000" cy="193800"/>
              </a:xfrm>
              <a:prstGeom prst="rect">
                <a:avLst/>
              </a:prstGeom>
              <a:noFill/>
              <a:ln>
                <a:noFill/>
              </a:ln>
            </p:spPr>
            <p:txBody>
              <a:bodyPr spcFirstLastPara="1" wrap="square" lIns="0" tIns="0" rIns="0" bIns="0" anchor="b" anchorCtr="0">
                <a:spAutoFit/>
              </a:bodyPr>
              <a:lstStyle/>
              <a:p>
                <a:pPr marL="0" marR="0" lvl="0" indent="0" algn="l" rtl="0">
                  <a:lnSpc>
                    <a:spcPct val="90000"/>
                  </a:lnSpc>
                  <a:spcBef>
                    <a:spcPts val="0"/>
                  </a:spcBef>
                  <a:spcAft>
                    <a:spcPts val="0"/>
                  </a:spcAft>
                  <a:buClr>
                    <a:srgbClr val="007842"/>
                  </a:buClr>
                  <a:buSzPts val="1400"/>
                  <a:buFont typeface="Calibri"/>
                  <a:buNone/>
                </a:pPr>
                <a:r>
                  <a:rPr lang="en-US" sz="1400" b="1" i="0" u="none" strike="noStrike" cap="none">
                    <a:solidFill>
                      <a:srgbClr val="007842"/>
                    </a:solidFill>
                    <a:latin typeface="Calibri"/>
                    <a:ea typeface="Calibri"/>
                    <a:cs typeface="Calibri"/>
                    <a:sym typeface="Calibri"/>
                  </a:rPr>
                  <a:t>Remarques</a:t>
                </a:r>
                <a:endParaRPr/>
              </a:p>
            </p:txBody>
          </p:sp>
          <p:grpSp>
            <p:nvGrpSpPr>
              <p:cNvPr id="949" name="Google Shape;949;g1d124552f76_0_115"/>
              <p:cNvGrpSpPr/>
              <p:nvPr/>
            </p:nvGrpSpPr>
            <p:grpSpPr>
              <a:xfrm>
                <a:off x="352033" y="386281"/>
                <a:ext cx="6062700" cy="720000"/>
                <a:chOff x="0" y="0"/>
                <a:chExt cx="6062700" cy="720000"/>
              </a:xfrm>
            </p:grpSpPr>
            <p:sp>
              <p:nvSpPr>
                <p:cNvPr id="950" name="Google Shape;950;g1d124552f76_0_115"/>
                <p:cNvSpPr/>
                <p:nvPr/>
              </p:nvSpPr>
              <p:spPr>
                <a:xfrm>
                  <a:off x="0" y="0"/>
                  <a:ext cx="6062700" cy="720000"/>
                </a:xfrm>
                <a:prstGeom prst="rect">
                  <a:avLst/>
                </a:prstGeom>
                <a:solidFill>
                  <a:srgbClr val="F2F2F2"/>
                </a:solidFill>
                <a:ln w="28575" cap="flat" cmpd="sng">
                  <a:solidFill>
                    <a:srgbClr val="007842"/>
                  </a:solidFill>
                  <a:prstDash val="solid"/>
                  <a:miter lim="800000"/>
                  <a:headEnd type="none" w="sm" len="sm"/>
                  <a:tailEnd type="none" w="sm" len="sm"/>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1" name="Google Shape;951;g1d124552f76_0_115"/>
                <p:cNvSpPr txBox="1"/>
                <p:nvPr/>
              </p:nvSpPr>
              <p:spPr>
                <a:xfrm>
                  <a:off x="194287" y="210147"/>
                  <a:ext cx="5854200" cy="369300"/>
                </a:xfrm>
                <a:prstGeom prst="rect">
                  <a:avLst/>
                </a:prstGeom>
                <a:noFill/>
                <a:ln>
                  <a:noFill/>
                </a:ln>
              </p:spPr>
              <p:txBody>
                <a:bodyPr spcFirstLastPara="1" wrap="square" lIns="0" tIns="0" rIns="0" bIns="0" anchor="b" anchorCtr="0">
                  <a:spAutoFit/>
                </a:bodyPr>
                <a:lstStyle/>
                <a:p>
                  <a:pPr marL="171450" marR="0" lvl="0" indent="-171450" algn="l" rtl="0">
                    <a:lnSpc>
                      <a:spcPct val="100000"/>
                    </a:lnSpc>
                    <a:spcBef>
                      <a:spcPts val="0"/>
                    </a:spcBef>
                    <a:spcAft>
                      <a:spcPts val="0"/>
                    </a:spcAft>
                    <a:buClr>
                      <a:srgbClr val="565656"/>
                    </a:buClr>
                    <a:buSzPts val="1200"/>
                    <a:buFont typeface="Arial"/>
                    <a:buChar char="•"/>
                  </a:pPr>
                  <a:r>
                    <a:rPr lang="en-US" sz="1200">
                      <a:solidFill>
                        <a:srgbClr val="565656"/>
                      </a:solidFill>
                      <a:latin typeface="Calibri"/>
                      <a:ea typeface="Calibri"/>
                      <a:cs typeface="Calibri"/>
                      <a:sym typeface="Calibri"/>
                    </a:rPr>
                    <a:t>Proguard n'empêche pas la rétro-ingénierie. Mais cela rend les choses plus difficiles, "Le code obscurci rend votre APK difficile à désosser" selon la documentation des développeurs Android. </a:t>
                  </a:r>
                  <a:endParaRPr/>
                </a:p>
              </p:txBody>
            </p:sp>
          </p:grpSp>
          <p:sp>
            <p:nvSpPr>
              <p:cNvPr id="952" name="Google Shape;952;g1d124552f76_0_115"/>
              <p:cNvSpPr/>
              <p:nvPr/>
            </p:nvSpPr>
            <p:spPr>
              <a:xfrm>
                <a:off x="-1" y="-1"/>
                <a:ext cx="648000" cy="648000"/>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953" name="Google Shape;953;g1d124552f76_0_115" descr="Graphique 11"/>
            <p:cNvPicPr preferRelativeResize="0"/>
            <p:nvPr/>
          </p:nvPicPr>
          <p:blipFill rotWithShape="1">
            <a:blip r:embed="rId4">
              <a:alphaModFix/>
            </a:blip>
            <a:srcRect/>
            <a:stretch/>
          </p:blipFill>
          <p:spPr>
            <a:xfrm>
              <a:off x="67703" y="83455"/>
              <a:ext cx="580298" cy="576000"/>
            </a:xfrm>
            <a:prstGeom prst="rect">
              <a:avLst/>
            </a:prstGeom>
            <a:noFill/>
            <a:ln>
              <a:noFill/>
            </a:ln>
          </p:spPr>
        </p:pic>
      </p:grpSp>
      <p:sp>
        <p:nvSpPr>
          <p:cNvPr id="954" name="Google Shape;954;g1d124552f76_0_115"/>
          <p:cNvSpPr txBox="1"/>
          <p:nvPr/>
        </p:nvSpPr>
        <p:spPr>
          <a:xfrm>
            <a:off x="851400" y="3038350"/>
            <a:ext cx="7874400" cy="238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080808"/>
                </a:solidFill>
                <a:highlight>
                  <a:srgbClr val="FFFFFF"/>
                </a:highlight>
                <a:latin typeface="Courier New"/>
                <a:ea typeface="Courier New"/>
                <a:cs typeface="Courier New"/>
                <a:sym typeface="Courier New"/>
              </a:rPr>
              <a:t>buildTypes </a:t>
            </a:r>
            <a:r>
              <a:rPr lang="en-US" sz="1100" b="1">
                <a:solidFill>
                  <a:srgbClr val="080808"/>
                </a:solidFill>
                <a:highlight>
                  <a:srgbClr val="FFFFFF"/>
                </a:highlight>
                <a:latin typeface="Courier New"/>
                <a:ea typeface="Courier New"/>
                <a:cs typeface="Courier New"/>
                <a:sym typeface="Courier New"/>
              </a:rPr>
              <a:t>{</a:t>
            </a:r>
            <a:endParaRPr sz="1100" b="1">
              <a:solidFill>
                <a:srgbClr val="080808"/>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080808"/>
                </a:solidFill>
                <a:highlight>
                  <a:srgbClr val="FFFFFF"/>
                </a:highlight>
                <a:latin typeface="Courier New"/>
                <a:ea typeface="Courier New"/>
                <a:cs typeface="Courier New"/>
                <a:sym typeface="Courier New"/>
              </a:rPr>
              <a:t>   </a:t>
            </a:r>
            <a:r>
              <a:rPr lang="en-US" sz="1100">
                <a:solidFill>
                  <a:srgbClr val="080808"/>
                </a:solidFill>
                <a:highlight>
                  <a:srgbClr val="FFFFFF"/>
                </a:highlight>
                <a:latin typeface="Courier New"/>
                <a:ea typeface="Courier New"/>
                <a:cs typeface="Courier New"/>
                <a:sym typeface="Courier New"/>
              </a:rPr>
              <a:t>debug </a:t>
            </a:r>
            <a:r>
              <a:rPr lang="en-US" sz="1100" b="1">
                <a:solidFill>
                  <a:srgbClr val="080808"/>
                </a:solidFill>
                <a:highlight>
                  <a:srgbClr val="FFFFFF"/>
                </a:highlight>
                <a:latin typeface="Courier New"/>
                <a:ea typeface="Courier New"/>
                <a:cs typeface="Courier New"/>
                <a:sym typeface="Courier New"/>
              </a:rPr>
              <a:t>{</a:t>
            </a:r>
            <a:endParaRPr sz="1100" b="1">
              <a:solidFill>
                <a:srgbClr val="080808"/>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080808"/>
                </a:solidFill>
                <a:highlight>
                  <a:srgbClr val="FFFFFF"/>
                </a:highlight>
                <a:latin typeface="Courier New"/>
                <a:ea typeface="Courier New"/>
                <a:cs typeface="Courier New"/>
                <a:sym typeface="Courier New"/>
              </a:rPr>
              <a:t>       </a:t>
            </a:r>
            <a:r>
              <a:rPr lang="en-US" sz="1100">
                <a:solidFill>
                  <a:srgbClr val="080808"/>
                </a:solidFill>
                <a:highlight>
                  <a:srgbClr val="FFFFFF"/>
                </a:highlight>
                <a:latin typeface="Courier New"/>
                <a:ea typeface="Courier New"/>
                <a:cs typeface="Courier New"/>
                <a:sym typeface="Courier New"/>
              </a:rPr>
              <a:t>debuggable </a:t>
            </a:r>
            <a:r>
              <a:rPr lang="en-US" sz="1100">
                <a:solidFill>
                  <a:srgbClr val="0033B3"/>
                </a:solidFill>
                <a:highlight>
                  <a:srgbClr val="FFFFFF"/>
                </a:highlight>
                <a:latin typeface="Courier New"/>
                <a:ea typeface="Courier New"/>
                <a:cs typeface="Courier New"/>
                <a:sym typeface="Courier New"/>
              </a:rPr>
              <a:t>true</a:t>
            </a:r>
            <a:endParaRPr sz="1100" i="1">
              <a:solidFill>
                <a:srgbClr val="8C8C8C"/>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i="1">
                <a:solidFill>
                  <a:srgbClr val="8C8C8C"/>
                </a:solidFill>
                <a:highlight>
                  <a:srgbClr val="FFFFFF"/>
                </a:highlight>
                <a:latin typeface="Courier New"/>
                <a:ea typeface="Courier New"/>
                <a:cs typeface="Courier New"/>
                <a:sym typeface="Courier New"/>
              </a:rPr>
              <a:t>       </a:t>
            </a:r>
            <a:r>
              <a:rPr lang="en-US" sz="1100">
                <a:solidFill>
                  <a:srgbClr val="080808"/>
                </a:solidFill>
                <a:highlight>
                  <a:srgbClr val="FFFFFF"/>
                </a:highlight>
                <a:latin typeface="Courier New"/>
                <a:ea typeface="Courier New"/>
                <a:cs typeface="Courier New"/>
                <a:sym typeface="Courier New"/>
              </a:rPr>
              <a:t>minifyEnabled </a:t>
            </a:r>
            <a:r>
              <a:rPr lang="en-US" sz="1100">
                <a:solidFill>
                  <a:srgbClr val="0033B3"/>
                </a:solidFill>
                <a:highlight>
                  <a:srgbClr val="FFFFFF"/>
                </a:highlight>
                <a:latin typeface="Courier New"/>
                <a:ea typeface="Courier New"/>
                <a:cs typeface="Courier New"/>
                <a:sym typeface="Courier New"/>
              </a:rPr>
              <a:t>false</a:t>
            </a:r>
            <a:endParaRPr sz="1100" i="1">
              <a:solidFill>
                <a:srgbClr val="8C8C8C"/>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i="1">
                <a:solidFill>
                  <a:srgbClr val="8C8C8C"/>
                </a:solidFill>
                <a:highlight>
                  <a:srgbClr val="FFFFFF"/>
                </a:highlight>
                <a:latin typeface="Courier New"/>
                <a:ea typeface="Courier New"/>
                <a:cs typeface="Courier New"/>
                <a:sym typeface="Courier New"/>
              </a:rPr>
              <a:t>       </a:t>
            </a:r>
            <a:r>
              <a:rPr lang="en-US" sz="1100">
                <a:solidFill>
                  <a:srgbClr val="080808"/>
                </a:solidFill>
                <a:highlight>
                  <a:srgbClr val="FFFFFF"/>
                </a:highlight>
                <a:latin typeface="Courier New"/>
                <a:ea typeface="Courier New"/>
                <a:cs typeface="Courier New"/>
                <a:sym typeface="Courier New"/>
              </a:rPr>
              <a:t>shrinkResources </a:t>
            </a:r>
            <a:r>
              <a:rPr lang="en-US" sz="1100">
                <a:solidFill>
                  <a:srgbClr val="0033B3"/>
                </a:solidFill>
                <a:highlight>
                  <a:srgbClr val="FFFFFF"/>
                </a:highlight>
                <a:latin typeface="Courier New"/>
                <a:ea typeface="Courier New"/>
                <a:cs typeface="Courier New"/>
                <a:sym typeface="Courier New"/>
              </a:rPr>
              <a:t>false</a:t>
            </a:r>
            <a:endParaRPr sz="1100">
              <a:solidFill>
                <a:srgbClr val="080808"/>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a:solidFill>
                  <a:srgbClr val="080808"/>
                </a:solidFill>
                <a:highlight>
                  <a:srgbClr val="FFFFFF"/>
                </a:highlight>
                <a:latin typeface="Courier New"/>
                <a:ea typeface="Courier New"/>
                <a:cs typeface="Courier New"/>
                <a:sym typeface="Courier New"/>
              </a:rPr>
              <a:t>   </a:t>
            </a:r>
            <a:r>
              <a:rPr lang="en-US" sz="1100" b="1">
                <a:solidFill>
                  <a:srgbClr val="080808"/>
                </a:solidFill>
                <a:highlight>
                  <a:srgbClr val="FFFFFF"/>
                </a:highlight>
                <a:latin typeface="Courier New"/>
                <a:ea typeface="Courier New"/>
                <a:cs typeface="Courier New"/>
                <a:sym typeface="Courier New"/>
              </a:rPr>
              <a:t>}</a:t>
            </a:r>
            <a:endParaRPr sz="1100" b="1">
              <a:solidFill>
                <a:srgbClr val="080808"/>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080808"/>
                </a:solidFill>
                <a:highlight>
                  <a:srgbClr val="FFFFFF"/>
                </a:highlight>
                <a:latin typeface="Courier New"/>
                <a:ea typeface="Courier New"/>
                <a:cs typeface="Courier New"/>
                <a:sym typeface="Courier New"/>
              </a:rPr>
              <a:t>   </a:t>
            </a:r>
            <a:r>
              <a:rPr lang="en-US" sz="1100">
                <a:solidFill>
                  <a:srgbClr val="080808"/>
                </a:solidFill>
                <a:highlight>
                  <a:srgbClr val="FFFFFF"/>
                </a:highlight>
                <a:latin typeface="Courier New"/>
                <a:ea typeface="Courier New"/>
                <a:cs typeface="Courier New"/>
                <a:sym typeface="Courier New"/>
              </a:rPr>
              <a:t>release </a:t>
            </a:r>
            <a:r>
              <a:rPr lang="en-US" sz="1100" b="1">
                <a:solidFill>
                  <a:srgbClr val="080808"/>
                </a:solidFill>
                <a:highlight>
                  <a:srgbClr val="FFFFFF"/>
                </a:highlight>
                <a:latin typeface="Courier New"/>
                <a:ea typeface="Courier New"/>
                <a:cs typeface="Courier New"/>
                <a:sym typeface="Courier New"/>
              </a:rPr>
              <a:t>{</a:t>
            </a:r>
            <a:endParaRPr sz="1100" b="1">
              <a:solidFill>
                <a:srgbClr val="080808"/>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080808"/>
                </a:solidFill>
                <a:highlight>
                  <a:srgbClr val="FFFFFF"/>
                </a:highlight>
                <a:latin typeface="Courier New"/>
                <a:ea typeface="Courier New"/>
                <a:cs typeface="Courier New"/>
                <a:sym typeface="Courier New"/>
              </a:rPr>
              <a:t>       </a:t>
            </a:r>
            <a:r>
              <a:rPr lang="en-US" sz="1100">
                <a:solidFill>
                  <a:srgbClr val="080808"/>
                </a:solidFill>
                <a:highlight>
                  <a:srgbClr val="FFFFFF"/>
                </a:highlight>
                <a:latin typeface="Courier New"/>
                <a:ea typeface="Courier New"/>
                <a:cs typeface="Courier New"/>
                <a:sym typeface="Courier New"/>
              </a:rPr>
              <a:t>minifyEnabled </a:t>
            </a:r>
            <a:r>
              <a:rPr lang="en-US" sz="1100">
                <a:solidFill>
                  <a:srgbClr val="0033B3"/>
                </a:solidFill>
                <a:highlight>
                  <a:srgbClr val="FFFFFF"/>
                </a:highlight>
                <a:latin typeface="Courier New"/>
                <a:ea typeface="Courier New"/>
                <a:cs typeface="Courier New"/>
                <a:sym typeface="Courier New"/>
              </a:rPr>
              <a:t>true</a:t>
            </a:r>
            <a:endParaRPr sz="1100">
              <a:solidFill>
                <a:srgbClr val="0033B3"/>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a:solidFill>
                  <a:srgbClr val="0033B3"/>
                </a:solidFill>
                <a:highlight>
                  <a:srgbClr val="FFFFFF"/>
                </a:highlight>
                <a:latin typeface="Courier New"/>
                <a:ea typeface="Courier New"/>
                <a:cs typeface="Courier New"/>
                <a:sym typeface="Courier New"/>
              </a:rPr>
              <a:t>       </a:t>
            </a:r>
            <a:r>
              <a:rPr lang="en-US" sz="1100">
                <a:solidFill>
                  <a:srgbClr val="080808"/>
                </a:solidFill>
                <a:highlight>
                  <a:srgbClr val="FFFFFF"/>
                </a:highlight>
                <a:latin typeface="Courier New"/>
                <a:ea typeface="Courier New"/>
                <a:cs typeface="Courier New"/>
                <a:sym typeface="Courier New"/>
              </a:rPr>
              <a:t>proguardFiles getDefaultProguardFile(</a:t>
            </a:r>
            <a:r>
              <a:rPr lang="en-US" sz="1100">
                <a:solidFill>
                  <a:srgbClr val="067D17"/>
                </a:solidFill>
                <a:highlight>
                  <a:srgbClr val="FFFFFF"/>
                </a:highlight>
                <a:latin typeface="Courier New"/>
                <a:ea typeface="Courier New"/>
                <a:cs typeface="Courier New"/>
                <a:sym typeface="Courier New"/>
              </a:rPr>
              <a:t>'proguard-android-optimize.txt'</a:t>
            </a:r>
            <a:r>
              <a:rPr lang="en-US" sz="1100">
                <a:solidFill>
                  <a:srgbClr val="080808"/>
                </a:solidFill>
                <a:highlight>
                  <a:srgbClr val="FFFFFF"/>
                </a:highlight>
                <a:latin typeface="Courier New"/>
                <a:ea typeface="Courier New"/>
                <a:cs typeface="Courier New"/>
                <a:sym typeface="Courier New"/>
              </a:rPr>
              <a:t>), </a:t>
            </a:r>
            <a:r>
              <a:rPr lang="en-US" sz="1100">
                <a:solidFill>
                  <a:srgbClr val="067D17"/>
                </a:solidFill>
                <a:highlight>
                  <a:srgbClr val="FFFFFF"/>
                </a:highlight>
                <a:latin typeface="Courier New"/>
                <a:ea typeface="Courier New"/>
                <a:cs typeface="Courier New"/>
                <a:sym typeface="Courier New"/>
              </a:rPr>
              <a:t>'proguard-rules.pro'</a:t>
            </a:r>
            <a:endParaRPr sz="1100">
              <a:solidFill>
                <a:srgbClr val="080808"/>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a:solidFill>
                  <a:srgbClr val="080808"/>
                </a:solidFill>
                <a:highlight>
                  <a:srgbClr val="FFFFFF"/>
                </a:highlight>
                <a:latin typeface="Courier New"/>
                <a:ea typeface="Courier New"/>
                <a:cs typeface="Courier New"/>
                <a:sym typeface="Courier New"/>
              </a:rPr>
              <a:t>       shrinkResources </a:t>
            </a:r>
            <a:r>
              <a:rPr lang="en-US" sz="1100">
                <a:solidFill>
                  <a:srgbClr val="0033B3"/>
                </a:solidFill>
                <a:highlight>
                  <a:srgbClr val="FFFFFF"/>
                </a:highlight>
                <a:latin typeface="Courier New"/>
                <a:ea typeface="Courier New"/>
                <a:cs typeface="Courier New"/>
                <a:sym typeface="Courier New"/>
              </a:rPr>
              <a:t>true</a:t>
            </a:r>
            <a:endParaRPr sz="1100" b="1">
              <a:solidFill>
                <a:srgbClr val="080808"/>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080808"/>
                </a:solidFill>
                <a:highlight>
                  <a:srgbClr val="FFFFFF"/>
                </a:highlight>
                <a:latin typeface="Courier New"/>
                <a:ea typeface="Courier New"/>
                <a:cs typeface="Courier New"/>
                <a:sym typeface="Courier New"/>
              </a:rPr>
              <a:t>   }</a:t>
            </a:r>
            <a:endParaRPr sz="1100" b="1">
              <a:solidFill>
                <a:srgbClr val="080808"/>
              </a:solidFill>
              <a:highlight>
                <a:srgbClr val="FFFFFF"/>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080808"/>
                </a:solidFill>
                <a:highlight>
                  <a:srgbClr val="FFFFFF"/>
                </a:highlight>
                <a:latin typeface="Courier New"/>
                <a:ea typeface="Courier New"/>
                <a:cs typeface="Courier New"/>
                <a:sym typeface="Courier New"/>
              </a:rPr>
              <a:t>}</a:t>
            </a:r>
            <a:endParaRPr>
              <a:latin typeface="Calibri"/>
              <a:ea typeface="Calibri"/>
              <a:cs typeface="Calibri"/>
              <a:sym typeface="Calibri"/>
            </a:endParaRPr>
          </a:p>
        </p:txBody>
      </p:sp>
      <p:cxnSp>
        <p:nvCxnSpPr>
          <p:cNvPr id="955" name="Google Shape;955;g1d124552f76_0_115"/>
          <p:cNvCxnSpPr/>
          <p:nvPr/>
        </p:nvCxnSpPr>
        <p:spPr>
          <a:xfrm rot="10800000" flipH="1">
            <a:off x="3707425" y="3624525"/>
            <a:ext cx="772800" cy="240000"/>
          </a:xfrm>
          <a:prstGeom prst="straightConnector1">
            <a:avLst/>
          </a:prstGeom>
          <a:noFill/>
          <a:ln w="9525" cap="flat" cmpd="sng">
            <a:solidFill>
              <a:schemeClr val="dk2"/>
            </a:solidFill>
            <a:prstDash val="solid"/>
            <a:round/>
            <a:headEnd type="stealth" w="med" len="med"/>
            <a:tailEnd type="none" w="med" len="med"/>
          </a:ln>
        </p:spPr>
      </p:cxnSp>
      <p:sp>
        <p:nvSpPr>
          <p:cNvPr id="956" name="Google Shape;956;g1d124552f76_0_115"/>
          <p:cNvSpPr txBox="1"/>
          <p:nvPr/>
        </p:nvSpPr>
        <p:spPr>
          <a:xfrm>
            <a:off x="4524700" y="3269350"/>
            <a:ext cx="1847700" cy="7389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Code à ajouter au fichier build.gradle pour activer Proguard</a:t>
            </a:r>
            <a:endParaRPr sz="1200">
              <a:latin typeface="Calibri"/>
              <a:ea typeface="Calibri"/>
              <a:cs typeface="Calibri"/>
              <a:sym typeface="Calibri"/>
            </a:endParaRPr>
          </a:p>
        </p:txBody>
      </p:sp>
      <p:sp>
        <p:nvSpPr>
          <p:cNvPr id="957" name="Google Shape;957;g1d124552f76_0_115"/>
          <p:cNvSpPr txBox="1"/>
          <p:nvPr/>
        </p:nvSpPr>
        <p:spPr>
          <a:xfrm>
            <a:off x="685800" y="1524000"/>
            <a:ext cx="30000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600" b="1">
                <a:solidFill>
                  <a:srgbClr val="007842"/>
                </a:solidFill>
                <a:latin typeface="Calibri"/>
                <a:ea typeface="Calibri"/>
                <a:cs typeface="Calibri"/>
                <a:sym typeface="Calibri"/>
              </a:rPr>
              <a:t>Proguard</a:t>
            </a:r>
            <a:endParaRPr sz="1600" b="1">
              <a:solidFill>
                <a:srgbClr val="00784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g1d124552f76_0_123"/>
          <p:cNvSpPr txBox="1">
            <a:spLocks noGrp="1"/>
          </p:cNvSpPr>
          <p:nvPr>
            <p:ph type="body" idx="1"/>
          </p:nvPr>
        </p:nvSpPr>
        <p:spPr>
          <a:xfrm>
            <a:off x="6299999" y="2879999"/>
            <a:ext cx="5580000" cy="18000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600"/>
              </a:spcBef>
              <a:spcAft>
                <a:spcPts val="0"/>
              </a:spcAft>
              <a:buNone/>
            </a:pPr>
            <a:endParaRPr/>
          </a:p>
          <a:p>
            <a:pPr marL="342900" lvl="0" indent="-342900" algn="l" rtl="0">
              <a:lnSpc>
                <a:spcPct val="100000"/>
              </a:lnSpc>
              <a:spcBef>
                <a:spcPts val="600"/>
              </a:spcBef>
              <a:spcAft>
                <a:spcPts val="0"/>
              </a:spcAft>
              <a:buSzPts val="1600"/>
              <a:buChar char="•"/>
            </a:pPr>
            <a:r>
              <a:rPr lang="en-US"/>
              <a:t>Manipulation de SOAP</a:t>
            </a:r>
            <a:endParaRPr/>
          </a:p>
          <a:p>
            <a:pPr marL="342900" lvl="0" indent="-342900" algn="l" rtl="0">
              <a:lnSpc>
                <a:spcPct val="100000"/>
              </a:lnSpc>
              <a:spcBef>
                <a:spcPts val="600"/>
              </a:spcBef>
              <a:spcAft>
                <a:spcPts val="0"/>
              </a:spcAft>
              <a:buSzPts val="1600"/>
              <a:buChar char="•"/>
            </a:pPr>
            <a:r>
              <a:rPr lang="en-US"/>
              <a:t>Manipulation de REST API  </a:t>
            </a:r>
            <a:endParaRPr/>
          </a:p>
          <a:p>
            <a:pPr marL="342900" lvl="0" indent="-342900" algn="l" rtl="0">
              <a:lnSpc>
                <a:spcPct val="100000"/>
              </a:lnSpc>
              <a:spcBef>
                <a:spcPts val="600"/>
              </a:spcBef>
              <a:spcAft>
                <a:spcPts val="0"/>
              </a:spcAft>
              <a:buSzPts val="1600"/>
              <a:buChar char="•"/>
            </a:pPr>
            <a:r>
              <a:rPr lang="en-US"/>
              <a:t>Retrofit</a:t>
            </a:r>
            <a:endParaRPr/>
          </a:p>
          <a:p>
            <a:pPr marL="342900" lvl="0" indent="-342900" algn="l" rtl="0">
              <a:lnSpc>
                <a:spcPct val="100000"/>
              </a:lnSpc>
              <a:spcBef>
                <a:spcPts val="600"/>
              </a:spcBef>
              <a:spcAft>
                <a:spcPts val="0"/>
              </a:spcAft>
              <a:buSzPts val="1600"/>
              <a:buChar char="•"/>
            </a:pPr>
            <a:r>
              <a:rPr lang="en-US"/>
              <a:t>Présentation de Volley</a:t>
            </a:r>
            <a:endParaRPr/>
          </a:p>
          <a:p>
            <a:pPr marL="0" lvl="0" indent="0" algn="l" rtl="0">
              <a:lnSpc>
                <a:spcPct val="100000"/>
              </a:lnSpc>
              <a:spcBef>
                <a:spcPts val="600"/>
              </a:spcBef>
              <a:spcAft>
                <a:spcPts val="0"/>
              </a:spcAft>
              <a:buNone/>
            </a:pPr>
            <a:endParaRPr/>
          </a:p>
        </p:txBody>
      </p:sp>
      <p:sp>
        <p:nvSpPr>
          <p:cNvPr id="963" name="Google Shape;963;g1d124552f76_0_123"/>
          <p:cNvSpPr txBox="1">
            <a:spLocks noGrp="1"/>
          </p:cNvSpPr>
          <p:nvPr>
            <p:ph type="body" idx="2"/>
          </p:nvPr>
        </p:nvSpPr>
        <p:spPr>
          <a:xfrm>
            <a:off x="8480683" y="6132986"/>
            <a:ext cx="1689300" cy="720000"/>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06 heures</a:t>
            </a:r>
            <a:endParaRPr sz="2400" b="1">
              <a:solidFill>
                <a:srgbClr val="FFFFFF"/>
              </a:solidFill>
            </a:endParaRPr>
          </a:p>
        </p:txBody>
      </p:sp>
      <p:sp>
        <p:nvSpPr>
          <p:cNvPr id="964" name="Google Shape;964;g1d124552f76_0_123"/>
          <p:cNvSpPr txBox="1">
            <a:spLocks noGrp="1"/>
          </p:cNvSpPr>
          <p:nvPr>
            <p:ph type="body" idx="3"/>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a:t>
            </a:r>
            <a:r>
              <a:rPr lang="en-US"/>
              <a:t>3</a:t>
            </a:r>
            <a:endParaRPr/>
          </a:p>
        </p:txBody>
      </p:sp>
      <p:sp>
        <p:nvSpPr>
          <p:cNvPr id="965" name="Google Shape;965;g1d124552f76_0_123"/>
          <p:cNvSpPr txBox="1">
            <a:spLocks noGrp="1"/>
          </p:cNvSpPr>
          <p:nvPr>
            <p:ph type="body" idx="4"/>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Consommer des API sous Android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g1d124552f76_0_130"/>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a:t>
            </a:r>
            <a:r>
              <a:rPr lang="en-US"/>
              <a:t>3</a:t>
            </a:r>
            <a:endParaRPr/>
          </a:p>
        </p:txBody>
      </p:sp>
      <p:sp>
        <p:nvSpPr>
          <p:cNvPr id="971" name="Google Shape;971;g1d124552f76_0_130"/>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Consommer des API sous Android</a:t>
            </a:r>
            <a:endParaRPr/>
          </a:p>
        </p:txBody>
      </p:sp>
      <p:sp>
        <p:nvSpPr>
          <p:cNvPr id="972" name="Google Shape;972;g1d124552f76_0_130"/>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lnSpcReduction="20000"/>
          </a:bodyPr>
          <a:lstStyle/>
          <a:p>
            <a:pPr marL="213893" lvl="0" indent="-213893" algn="l" rtl="0">
              <a:lnSpc>
                <a:spcPct val="100000"/>
              </a:lnSpc>
              <a:spcBef>
                <a:spcPts val="0"/>
              </a:spcBef>
              <a:spcAft>
                <a:spcPts val="0"/>
              </a:spcAft>
              <a:buClr>
                <a:srgbClr val="008245"/>
              </a:buClr>
              <a:buSzPts val="1700"/>
              <a:buAutoNum type="arabicPeriod"/>
            </a:pPr>
            <a:r>
              <a:rPr lang="en-US" sz="1700" b="1">
                <a:solidFill>
                  <a:srgbClr val="008245"/>
                </a:solidFill>
              </a:rPr>
              <a:t>Manipulation de SOAP</a:t>
            </a:r>
            <a:endParaRPr>
              <a:solidFill>
                <a:srgbClr val="008245"/>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Manipulation de REST API</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Retrofit</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Présentation de Volley</a:t>
            </a:r>
            <a:endParaRPr sz="1700">
              <a:solidFill>
                <a:srgbClr val="D1D1D1"/>
              </a:solidFill>
            </a:endParaRPr>
          </a:p>
          <a:p>
            <a:pPr marL="342900" lvl="0" indent="0" algn="l" rtl="0">
              <a:lnSpc>
                <a:spcPct val="100000"/>
              </a:lnSpc>
              <a:spcBef>
                <a:spcPts val="600"/>
              </a:spcBef>
              <a:spcAft>
                <a:spcPts val="0"/>
              </a:spcAft>
              <a:buNone/>
            </a:pPr>
            <a:endParaRPr sz="1700">
              <a:solidFill>
                <a:srgbClr val="D1D1D1"/>
              </a:solidFill>
            </a:endParaRPr>
          </a:p>
          <a:p>
            <a:pPr marL="342900" lvl="0" indent="0" algn="l" rtl="0">
              <a:lnSpc>
                <a:spcPct val="100000"/>
              </a:lnSpc>
              <a:spcBef>
                <a:spcPts val="600"/>
              </a:spcBef>
              <a:spcAft>
                <a:spcPts val="0"/>
              </a:spcAft>
              <a:buNone/>
            </a:pPr>
            <a:endParaRPr sz="1700">
              <a:solidFill>
                <a:srgbClr val="D1D1D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g1d124552f76_0_136"/>
          <p:cNvSpPr txBox="1">
            <a:spLocks noGrp="1"/>
          </p:cNvSpPr>
          <p:nvPr>
            <p:ph type="sldNum" idx="12"/>
          </p:nvPr>
        </p:nvSpPr>
        <p:spPr>
          <a:xfrm>
            <a:off x="11789201" y="6610400"/>
            <a:ext cx="3291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24</a:t>
            </a:fld>
            <a:endParaRPr/>
          </a:p>
        </p:txBody>
      </p:sp>
      <p:sp>
        <p:nvSpPr>
          <p:cNvPr id="978" name="Google Shape;978;g1d124552f76_0_136"/>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7842"/>
              </a:buClr>
              <a:buSzPts val="2000"/>
              <a:buFont typeface="Calibri"/>
              <a:buNone/>
            </a:pPr>
            <a:r>
              <a:rPr lang="en-US" sz="2000" b="1">
                <a:solidFill>
                  <a:srgbClr val="007842"/>
                </a:solidFill>
              </a:rPr>
              <a:t>0</a:t>
            </a:r>
            <a:r>
              <a:rPr lang="en-US"/>
              <a:t>3</a:t>
            </a:r>
            <a:r>
              <a:rPr lang="en-US" sz="2000" b="1">
                <a:solidFill>
                  <a:srgbClr val="007842"/>
                </a:solidFill>
              </a:rPr>
              <a:t> - </a:t>
            </a:r>
            <a:r>
              <a:rPr lang="en-US"/>
              <a:t>Consommer des API sous Android</a:t>
            </a:r>
            <a:endParaRPr/>
          </a:p>
        </p:txBody>
      </p:sp>
      <p:sp>
        <p:nvSpPr>
          <p:cNvPr id="979" name="Google Shape;979;g1d124552f76_0_136"/>
          <p:cNvSpPr txBox="1">
            <a:spLocks noGrp="1"/>
          </p:cNvSpPr>
          <p:nvPr>
            <p:ph type="body" idx="1"/>
          </p:nvPr>
        </p:nvSpPr>
        <p:spPr>
          <a:xfrm>
            <a:off x="179999" y="8019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Manipulation de SOAP</a:t>
            </a:r>
            <a:endParaRPr/>
          </a:p>
        </p:txBody>
      </p:sp>
      <p:sp>
        <p:nvSpPr>
          <p:cNvPr id="980" name="Google Shape;980;g1d124552f76_0_136"/>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981" name="Google Shape;981;g1d124552f76_0_136"/>
          <p:cNvSpPr txBox="1"/>
          <p:nvPr/>
        </p:nvSpPr>
        <p:spPr>
          <a:xfrm>
            <a:off x="685800" y="1447800"/>
            <a:ext cx="30000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600" b="1">
                <a:solidFill>
                  <a:srgbClr val="007842"/>
                </a:solidFill>
                <a:latin typeface="Calibri"/>
                <a:ea typeface="Calibri"/>
                <a:cs typeface="Calibri"/>
                <a:sym typeface="Calibri"/>
              </a:rPr>
              <a:t>Manipulation de SOAP</a:t>
            </a:r>
            <a:endParaRPr sz="1600" b="1">
              <a:solidFill>
                <a:srgbClr val="007842"/>
              </a:solidFill>
              <a:latin typeface="Calibri"/>
              <a:ea typeface="Calibri"/>
              <a:cs typeface="Calibri"/>
              <a:sym typeface="Calibri"/>
            </a:endParaRPr>
          </a:p>
        </p:txBody>
      </p:sp>
      <p:sp>
        <p:nvSpPr>
          <p:cNvPr id="982" name="Google Shape;982;g1d124552f76_0_136"/>
          <p:cNvSpPr txBox="1"/>
          <p:nvPr/>
        </p:nvSpPr>
        <p:spPr>
          <a:xfrm>
            <a:off x="727125" y="1913925"/>
            <a:ext cx="4754100" cy="406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t>Android fournit trois types d'analyseurs XML qui sont </a:t>
            </a:r>
            <a:r>
              <a:rPr lang="en-US" sz="1300" b="1"/>
              <a:t>DOM</a:t>
            </a:r>
            <a:r>
              <a:rPr lang="en-US" sz="1300"/>
              <a:t>, </a:t>
            </a:r>
            <a:r>
              <a:rPr lang="en-US" sz="1300" b="1"/>
              <a:t>SAX</a:t>
            </a:r>
            <a:r>
              <a:rPr lang="en-US" sz="1300"/>
              <a:t> et </a:t>
            </a:r>
            <a:r>
              <a:rPr lang="en-US" sz="1300" b="1"/>
              <a:t>XMLPullParser</a:t>
            </a:r>
            <a:r>
              <a:rPr lang="en-US" sz="1300"/>
              <a:t> .</a:t>
            </a:r>
            <a:endParaRPr sz="1300"/>
          </a:p>
          <a:p>
            <a:pPr marL="0" lvl="0" indent="0" algn="l" rtl="0">
              <a:lnSpc>
                <a:spcPct val="115000"/>
              </a:lnSpc>
              <a:spcBef>
                <a:spcPts val="0"/>
              </a:spcBef>
              <a:spcAft>
                <a:spcPts val="0"/>
              </a:spcAft>
              <a:buNone/>
            </a:pPr>
            <a:r>
              <a:rPr lang="en-US" sz="1300"/>
              <a:t>Il est recommandé d’utiliser </a:t>
            </a:r>
            <a:r>
              <a:rPr lang="en-US" sz="1300" b="1"/>
              <a:t>XMLPullParser</a:t>
            </a:r>
            <a:r>
              <a:rPr lang="en-US" sz="1300"/>
              <a:t> car il est efficace et facile.</a:t>
            </a:r>
            <a:endParaRPr sz="13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r>
              <a:rPr lang="en-US" sz="1300"/>
              <a:t>La première étape consiste à identifier les champs des données XML qui vous intéressent. </a:t>
            </a:r>
            <a:endParaRPr sz="13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r>
              <a:rPr lang="en-US" sz="1300"/>
              <a:t>Par exemple. Dans le XML ci-dessous, nous nous intéressons uniquement à la température.</a:t>
            </a:r>
            <a:endParaRPr sz="1300"/>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None/>
            </a:pPr>
            <a:r>
              <a:rPr lang="en-US" sz="1300">
                <a:solidFill>
                  <a:schemeClr val="dk1"/>
                </a:solidFill>
              </a:rPr>
              <a:t> &lt;city id="2643743" name="London"&gt;</a:t>
            </a:r>
            <a:endParaRPr sz="1300">
              <a:solidFill>
                <a:schemeClr val="dk1"/>
              </a:solidFill>
            </a:endParaRPr>
          </a:p>
          <a:p>
            <a:pPr marL="0" lvl="0" indent="0" algn="l" rtl="0">
              <a:lnSpc>
                <a:spcPct val="115000"/>
              </a:lnSpc>
              <a:spcBef>
                <a:spcPts val="0"/>
              </a:spcBef>
              <a:spcAft>
                <a:spcPts val="0"/>
              </a:spcAft>
              <a:buNone/>
            </a:pPr>
            <a:r>
              <a:rPr lang="en-US" sz="1300">
                <a:solidFill>
                  <a:schemeClr val="dk1"/>
                </a:solidFill>
              </a:rPr>
              <a:t>         &lt;</a:t>
            </a:r>
            <a:r>
              <a:rPr lang="en-US" sz="1300">
                <a:solidFill>
                  <a:srgbClr val="018146"/>
                </a:solidFill>
              </a:rPr>
              <a:t>temperature</a:t>
            </a:r>
            <a:r>
              <a:rPr lang="en-US" sz="1300">
                <a:solidFill>
                  <a:schemeClr val="dk1"/>
                </a:solidFill>
              </a:rPr>
              <a:t> </a:t>
            </a:r>
            <a:r>
              <a:rPr lang="en-US" sz="1300">
                <a:solidFill>
                  <a:srgbClr val="0059A1"/>
                </a:solidFill>
              </a:rPr>
              <a:t>value</a:t>
            </a:r>
            <a:r>
              <a:rPr lang="en-US" sz="1300">
                <a:solidFill>
                  <a:schemeClr val="dk1"/>
                </a:solidFill>
              </a:rPr>
              <a:t>="289.54" min="289.15" max="290.15" unit="kelvin"/&gt;</a:t>
            </a:r>
            <a:endParaRPr sz="1300">
              <a:solidFill>
                <a:schemeClr val="dk1"/>
              </a:solidFill>
            </a:endParaRPr>
          </a:p>
          <a:p>
            <a:pPr marL="0" lvl="0" indent="0" algn="l" rtl="0">
              <a:lnSpc>
                <a:spcPct val="115000"/>
              </a:lnSpc>
              <a:spcBef>
                <a:spcPts val="0"/>
              </a:spcBef>
              <a:spcAft>
                <a:spcPts val="0"/>
              </a:spcAft>
              <a:buNone/>
            </a:pPr>
            <a:r>
              <a:rPr lang="en-US" sz="1300">
                <a:solidFill>
                  <a:schemeClr val="dk1"/>
                </a:solidFill>
              </a:rPr>
              <a:t>   &lt;/city&gt;</a:t>
            </a: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None/>
            </a:pPr>
            <a:endParaRPr sz="1300"/>
          </a:p>
        </p:txBody>
      </p:sp>
      <p:sp>
        <p:nvSpPr>
          <p:cNvPr id="983" name="Google Shape;983;g1d124552f76_0_136"/>
          <p:cNvSpPr txBox="1"/>
          <p:nvPr/>
        </p:nvSpPr>
        <p:spPr>
          <a:xfrm>
            <a:off x="5756525" y="1826000"/>
            <a:ext cx="5765400" cy="4279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US">
                <a:latin typeface="Calibri"/>
                <a:ea typeface="Calibri"/>
                <a:cs typeface="Calibri"/>
                <a:sym typeface="Calibri"/>
              </a:rPr>
              <a:t>Code à utiliser pour manipuler un flux XML</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int event = myParser.getEventType();</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while (event != XmlPullParser.END_DOCUMENT)  {</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String name=myParser.getName();</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switch (event){</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case XmlPullParser.START_TAG:</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break;</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case XmlPullParser.END_TAG:</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if(name.equals(</a:t>
            </a:r>
            <a:r>
              <a:rPr lang="en-US">
                <a:solidFill>
                  <a:srgbClr val="008245"/>
                </a:solidFill>
                <a:latin typeface="Calibri"/>
                <a:ea typeface="Calibri"/>
                <a:cs typeface="Calibri"/>
                <a:sym typeface="Calibri"/>
              </a:rPr>
              <a:t>"temperature"</a:t>
            </a:r>
            <a:r>
              <a:rPr lang="en-US">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temperature = myParser.getAttributeValue(null,</a:t>
            </a:r>
            <a:r>
              <a:rPr lang="en-US">
                <a:solidFill>
                  <a:srgbClr val="0059A1"/>
                </a:solidFill>
                <a:latin typeface="Calibri"/>
                <a:ea typeface="Calibri"/>
                <a:cs typeface="Calibri"/>
                <a:sym typeface="Calibri"/>
              </a:rPr>
              <a:t>"value"</a:t>
            </a:r>
            <a:r>
              <a:rPr lang="en-US">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break;</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		 </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   event = myParser.next(); 					</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g1d124552f76_0_156"/>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a:t>
            </a:r>
            <a:r>
              <a:rPr lang="en-US"/>
              <a:t>3</a:t>
            </a:r>
            <a:endParaRPr/>
          </a:p>
        </p:txBody>
      </p:sp>
      <p:sp>
        <p:nvSpPr>
          <p:cNvPr id="989" name="Google Shape;989;g1d124552f76_0_156"/>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Consommer des API sous Android</a:t>
            </a:r>
            <a:endParaRPr/>
          </a:p>
        </p:txBody>
      </p:sp>
      <p:sp>
        <p:nvSpPr>
          <p:cNvPr id="990" name="Google Shape;990;g1d124552f76_0_156"/>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lnSpcReduction="20000"/>
          </a:bodyPr>
          <a:lstStyle/>
          <a:p>
            <a:pPr marL="213893" lvl="0" indent="-213893" algn="l" rtl="0">
              <a:lnSpc>
                <a:spcPct val="100000"/>
              </a:lnSpc>
              <a:spcBef>
                <a:spcPts val="0"/>
              </a:spcBef>
              <a:spcAft>
                <a:spcPts val="0"/>
              </a:spcAft>
              <a:buClr>
                <a:srgbClr val="D1D1D1"/>
              </a:buClr>
              <a:buSzPts val="1700"/>
              <a:buAutoNum type="arabicPeriod"/>
            </a:pPr>
            <a:r>
              <a:rPr lang="en-US" sz="1700">
                <a:solidFill>
                  <a:srgbClr val="D1D1D1"/>
                </a:solidFill>
              </a:rPr>
              <a:t>Manipulation de SOAP</a:t>
            </a:r>
            <a:endParaRPr>
              <a:solidFill>
                <a:srgbClr val="008245"/>
              </a:solidFill>
            </a:endParaRPr>
          </a:p>
          <a:p>
            <a:pPr marL="213893" lvl="0" indent="-213893" algn="l" rtl="0">
              <a:lnSpc>
                <a:spcPct val="100000"/>
              </a:lnSpc>
              <a:spcBef>
                <a:spcPts val="600"/>
              </a:spcBef>
              <a:spcAft>
                <a:spcPts val="0"/>
              </a:spcAft>
              <a:buClr>
                <a:srgbClr val="007842"/>
              </a:buClr>
              <a:buSzPts val="1700"/>
              <a:buAutoNum type="arabicPeriod"/>
            </a:pPr>
            <a:r>
              <a:rPr lang="en-US" sz="1700" b="1">
                <a:solidFill>
                  <a:srgbClr val="008245"/>
                </a:solidFill>
              </a:rPr>
              <a:t>Manipulation de REST API</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Retrofit</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Présentation de Volley</a:t>
            </a:r>
            <a:endParaRPr sz="1700">
              <a:solidFill>
                <a:srgbClr val="D1D1D1"/>
              </a:solidFill>
            </a:endParaRPr>
          </a:p>
          <a:p>
            <a:pPr marL="342900" lvl="0" indent="0" algn="l" rtl="0">
              <a:lnSpc>
                <a:spcPct val="100000"/>
              </a:lnSpc>
              <a:spcBef>
                <a:spcPts val="600"/>
              </a:spcBef>
              <a:spcAft>
                <a:spcPts val="0"/>
              </a:spcAft>
              <a:buNone/>
            </a:pPr>
            <a:endParaRPr sz="1700">
              <a:solidFill>
                <a:srgbClr val="D1D1D1"/>
              </a:solidFill>
            </a:endParaRPr>
          </a:p>
          <a:p>
            <a:pPr marL="342900" lvl="0" indent="0" algn="l" rtl="0">
              <a:lnSpc>
                <a:spcPct val="100000"/>
              </a:lnSpc>
              <a:spcBef>
                <a:spcPts val="600"/>
              </a:spcBef>
              <a:spcAft>
                <a:spcPts val="0"/>
              </a:spcAft>
              <a:buNone/>
            </a:pPr>
            <a:endParaRPr sz="1700">
              <a:solidFill>
                <a:srgbClr val="D1D1D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g1d124552f76_0_162"/>
          <p:cNvSpPr txBox="1">
            <a:spLocks noGrp="1"/>
          </p:cNvSpPr>
          <p:nvPr>
            <p:ph type="sldNum" idx="12"/>
          </p:nvPr>
        </p:nvSpPr>
        <p:spPr>
          <a:xfrm>
            <a:off x="11789201" y="6610400"/>
            <a:ext cx="2853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26</a:t>
            </a:fld>
            <a:endParaRPr/>
          </a:p>
        </p:txBody>
      </p:sp>
      <p:sp>
        <p:nvSpPr>
          <p:cNvPr id="996" name="Google Shape;996;g1d124552f76_0_162"/>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7842"/>
              </a:buClr>
              <a:buSzPts val="2000"/>
              <a:buFont typeface="Calibri"/>
              <a:buNone/>
            </a:pPr>
            <a:r>
              <a:rPr lang="en-US" sz="2000" b="1">
                <a:solidFill>
                  <a:srgbClr val="007842"/>
                </a:solidFill>
              </a:rPr>
              <a:t>0</a:t>
            </a:r>
            <a:r>
              <a:rPr lang="en-US"/>
              <a:t>3</a:t>
            </a:r>
            <a:r>
              <a:rPr lang="en-US" sz="2000" b="1">
                <a:solidFill>
                  <a:srgbClr val="007842"/>
                </a:solidFill>
              </a:rPr>
              <a:t> - </a:t>
            </a:r>
            <a:r>
              <a:rPr lang="en-US"/>
              <a:t>Consommer des API sous Android</a:t>
            </a:r>
            <a:endParaRPr/>
          </a:p>
        </p:txBody>
      </p:sp>
      <p:sp>
        <p:nvSpPr>
          <p:cNvPr id="997" name="Google Shape;997;g1d124552f76_0_162"/>
          <p:cNvSpPr txBox="1">
            <a:spLocks noGrp="1"/>
          </p:cNvSpPr>
          <p:nvPr>
            <p:ph type="body" idx="1"/>
          </p:nvPr>
        </p:nvSpPr>
        <p:spPr>
          <a:xfrm>
            <a:off x="179999" y="8019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Manipulation de REST API</a:t>
            </a:r>
            <a:endParaRPr/>
          </a:p>
        </p:txBody>
      </p:sp>
      <p:sp>
        <p:nvSpPr>
          <p:cNvPr id="998" name="Google Shape;998;g1d124552f76_0_162"/>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999" name="Google Shape;999;g1d124552f76_0_162"/>
          <p:cNvSpPr txBox="1"/>
          <p:nvPr/>
        </p:nvSpPr>
        <p:spPr>
          <a:xfrm>
            <a:off x="9158875" y="3766825"/>
            <a:ext cx="237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00" name="Google Shape;1000;g1d124552f76_0_162"/>
          <p:cNvSpPr txBox="1"/>
          <p:nvPr/>
        </p:nvSpPr>
        <p:spPr>
          <a:xfrm>
            <a:off x="879525" y="2145300"/>
            <a:ext cx="10500300" cy="406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300">
                <a:solidFill>
                  <a:srgbClr val="271A38"/>
                </a:solidFill>
                <a:highlight>
                  <a:schemeClr val="lt1"/>
                </a:highlight>
              </a:rPr>
              <a:t>Les informations qui se trouvent dans une requête HTTP/HTTPS :</a:t>
            </a:r>
            <a:endParaRPr sz="1300">
              <a:solidFill>
                <a:srgbClr val="271A38"/>
              </a:solidFill>
              <a:highlight>
                <a:schemeClr val="lt1"/>
              </a:highlight>
            </a:endParaRPr>
          </a:p>
          <a:p>
            <a:pPr marL="457200" lvl="0" indent="-311150" algn="l" rtl="0">
              <a:lnSpc>
                <a:spcPct val="115000"/>
              </a:lnSpc>
              <a:spcBef>
                <a:spcPts val="1200"/>
              </a:spcBef>
              <a:spcAft>
                <a:spcPts val="0"/>
              </a:spcAft>
              <a:buClr>
                <a:srgbClr val="271A38"/>
              </a:buClr>
              <a:buSzPts val="1300"/>
              <a:buChar char="●"/>
            </a:pPr>
            <a:r>
              <a:rPr lang="en-US" sz="1300" b="1">
                <a:solidFill>
                  <a:srgbClr val="271A38"/>
                </a:solidFill>
                <a:highlight>
                  <a:schemeClr val="lt1"/>
                </a:highlight>
              </a:rPr>
              <a:t>La méthode</a:t>
            </a:r>
            <a:r>
              <a:rPr lang="en-US" sz="1300">
                <a:solidFill>
                  <a:srgbClr val="271A38"/>
                </a:solidFill>
                <a:highlight>
                  <a:schemeClr val="lt1"/>
                </a:highlight>
              </a:rPr>
              <a:t>. Il s’agit de l’action que l’on souhaite faire : récupérer une ressource, la supprimer, etc… </a:t>
            </a:r>
            <a:endParaRPr sz="1300">
              <a:solidFill>
                <a:srgbClr val="271A38"/>
              </a:solidFill>
              <a:highlight>
                <a:schemeClr val="lt1"/>
              </a:highlight>
            </a:endParaRPr>
          </a:p>
          <a:p>
            <a:pPr marL="457200" lvl="0" indent="0" algn="l" rtl="0">
              <a:lnSpc>
                <a:spcPct val="115000"/>
              </a:lnSpc>
              <a:spcBef>
                <a:spcPts val="1200"/>
              </a:spcBef>
              <a:spcAft>
                <a:spcPts val="0"/>
              </a:spcAft>
              <a:buNone/>
            </a:pPr>
            <a:r>
              <a:rPr lang="en-US" sz="1300">
                <a:solidFill>
                  <a:srgbClr val="271A38"/>
                </a:solidFill>
                <a:highlight>
                  <a:schemeClr val="lt1"/>
                </a:highlight>
              </a:rPr>
              <a:t>Voici les méthodes HTTP les plus courantes :</a:t>
            </a:r>
            <a:endParaRPr sz="1300">
              <a:solidFill>
                <a:srgbClr val="271A38"/>
              </a:solidFill>
              <a:highlight>
                <a:schemeClr val="lt1"/>
              </a:highlight>
            </a:endParaRPr>
          </a:p>
          <a:p>
            <a:pPr marL="914400" lvl="1" indent="-311150" algn="l" rtl="0">
              <a:lnSpc>
                <a:spcPct val="115000"/>
              </a:lnSpc>
              <a:spcBef>
                <a:spcPts val="1200"/>
              </a:spcBef>
              <a:spcAft>
                <a:spcPts val="0"/>
              </a:spcAft>
              <a:buClr>
                <a:srgbClr val="271A38"/>
              </a:buClr>
              <a:buSzPts val="1300"/>
              <a:buChar char="○"/>
            </a:pPr>
            <a:r>
              <a:rPr lang="en-US" sz="1300" b="1">
                <a:solidFill>
                  <a:srgbClr val="271A38"/>
                </a:solidFill>
                <a:highlight>
                  <a:schemeClr val="lt1"/>
                </a:highlight>
              </a:rPr>
              <a:t>GET</a:t>
            </a:r>
            <a:r>
              <a:rPr lang="en-US" sz="1300">
                <a:solidFill>
                  <a:srgbClr val="271A38"/>
                </a:solidFill>
                <a:highlight>
                  <a:schemeClr val="lt1"/>
                </a:highlight>
              </a:rPr>
              <a:t> : permet de </a:t>
            </a:r>
            <a:r>
              <a:rPr lang="en-US" sz="1300" b="1">
                <a:solidFill>
                  <a:srgbClr val="271A38"/>
                </a:solidFill>
                <a:highlight>
                  <a:schemeClr val="lt1"/>
                </a:highlight>
              </a:rPr>
              <a:t>récupérer</a:t>
            </a:r>
            <a:r>
              <a:rPr lang="en-US" sz="1300">
                <a:solidFill>
                  <a:srgbClr val="271A38"/>
                </a:solidFill>
                <a:highlight>
                  <a:schemeClr val="lt1"/>
                </a:highlight>
              </a:rPr>
              <a:t> des ressources, comme par exemple le temps actuel sur un service de météo ;</a:t>
            </a:r>
            <a:endParaRPr sz="1300">
              <a:solidFill>
                <a:srgbClr val="271A38"/>
              </a:solidFill>
              <a:highlight>
                <a:schemeClr val="lt1"/>
              </a:highlight>
            </a:endParaRPr>
          </a:p>
          <a:p>
            <a:pPr marL="914400" lvl="1" indent="-311150" algn="l" rtl="0">
              <a:lnSpc>
                <a:spcPct val="115000"/>
              </a:lnSpc>
              <a:spcBef>
                <a:spcPts val="0"/>
              </a:spcBef>
              <a:spcAft>
                <a:spcPts val="0"/>
              </a:spcAft>
              <a:buClr>
                <a:srgbClr val="271A38"/>
              </a:buClr>
              <a:buSzPts val="1300"/>
              <a:buChar char="○"/>
            </a:pPr>
            <a:r>
              <a:rPr lang="en-US" sz="1300" b="1">
                <a:solidFill>
                  <a:srgbClr val="271A38"/>
                </a:solidFill>
                <a:highlight>
                  <a:schemeClr val="lt1"/>
                </a:highlight>
              </a:rPr>
              <a:t>POST</a:t>
            </a:r>
            <a:r>
              <a:rPr lang="en-US" sz="1300">
                <a:solidFill>
                  <a:srgbClr val="271A38"/>
                </a:solidFill>
                <a:highlight>
                  <a:schemeClr val="lt1"/>
                </a:highlight>
              </a:rPr>
              <a:t> : permet de </a:t>
            </a:r>
            <a:r>
              <a:rPr lang="en-US" sz="1300" b="1">
                <a:solidFill>
                  <a:srgbClr val="271A38"/>
                </a:solidFill>
                <a:highlight>
                  <a:schemeClr val="lt1"/>
                </a:highlight>
              </a:rPr>
              <a:t>créer</a:t>
            </a:r>
            <a:r>
              <a:rPr lang="en-US" sz="1300">
                <a:solidFill>
                  <a:srgbClr val="271A38"/>
                </a:solidFill>
                <a:highlight>
                  <a:schemeClr val="lt1"/>
                </a:highlight>
              </a:rPr>
              <a:t> ou </a:t>
            </a:r>
            <a:r>
              <a:rPr lang="en-US" sz="1300" b="1">
                <a:solidFill>
                  <a:srgbClr val="271A38"/>
                </a:solidFill>
                <a:highlight>
                  <a:schemeClr val="lt1"/>
                </a:highlight>
              </a:rPr>
              <a:t>modifier</a:t>
            </a:r>
            <a:r>
              <a:rPr lang="en-US" sz="1300">
                <a:solidFill>
                  <a:srgbClr val="271A38"/>
                </a:solidFill>
                <a:highlight>
                  <a:schemeClr val="lt1"/>
                </a:highlight>
              </a:rPr>
              <a:t> une ressource, comme la création d'un nouvel utilisateur sur votre application ;</a:t>
            </a:r>
            <a:endParaRPr sz="1300">
              <a:solidFill>
                <a:srgbClr val="271A38"/>
              </a:solidFill>
              <a:highlight>
                <a:schemeClr val="lt1"/>
              </a:highlight>
            </a:endParaRPr>
          </a:p>
          <a:p>
            <a:pPr marL="914400" lvl="1" indent="-311150" algn="l" rtl="0">
              <a:lnSpc>
                <a:spcPct val="115000"/>
              </a:lnSpc>
              <a:spcBef>
                <a:spcPts val="0"/>
              </a:spcBef>
              <a:spcAft>
                <a:spcPts val="0"/>
              </a:spcAft>
              <a:buClr>
                <a:srgbClr val="271A38"/>
              </a:buClr>
              <a:buSzPts val="1300"/>
              <a:buChar char="○"/>
            </a:pPr>
            <a:r>
              <a:rPr lang="en-US" sz="1300" b="1">
                <a:solidFill>
                  <a:srgbClr val="271A38"/>
                </a:solidFill>
                <a:highlight>
                  <a:schemeClr val="lt1"/>
                </a:highlight>
              </a:rPr>
              <a:t>PUT</a:t>
            </a:r>
            <a:r>
              <a:rPr lang="en-US" sz="1300">
                <a:solidFill>
                  <a:srgbClr val="271A38"/>
                </a:solidFill>
                <a:highlight>
                  <a:schemeClr val="lt1"/>
                </a:highlight>
              </a:rPr>
              <a:t> : permet de </a:t>
            </a:r>
            <a:r>
              <a:rPr lang="en-US" sz="1300" b="1">
                <a:solidFill>
                  <a:srgbClr val="271A38"/>
                </a:solidFill>
                <a:highlight>
                  <a:schemeClr val="lt1"/>
                </a:highlight>
              </a:rPr>
              <a:t>modifier</a:t>
            </a:r>
            <a:r>
              <a:rPr lang="en-US" sz="1300">
                <a:solidFill>
                  <a:srgbClr val="271A38"/>
                </a:solidFill>
                <a:highlight>
                  <a:schemeClr val="lt1"/>
                </a:highlight>
              </a:rPr>
              <a:t> une ressource, comme le nom de l'utilisateur que vous venez de créer avec </a:t>
            </a:r>
            <a:r>
              <a:rPr lang="en-US" sz="1300" i="1">
                <a:solidFill>
                  <a:srgbClr val="271A38"/>
                </a:solidFill>
                <a:highlight>
                  <a:schemeClr val="lt1"/>
                </a:highlight>
              </a:rPr>
              <a:t>POST </a:t>
            </a:r>
            <a:r>
              <a:rPr lang="en-US" sz="1300">
                <a:solidFill>
                  <a:srgbClr val="271A38"/>
                </a:solidFill>
                <a:highlight>
                  <a:schemeClr val="lt1"/>
                </a:highlight>
              </a:rPr>
              <a:t>;</a:t>
            </a:r>
            <a:endParaRPr sz="1300">
              <a:solidFill>
                <a:srgbClr val="271A38"/>
              </a:solidFill>
              <a:highlight>
                <a:schemeClr val="lt1"/>
              </a:highlight>
            </a:endParaRPr>
          </a:p>
          <a:p>
            <a:pPr marL="914400" lvl="1" indent="-311150" algn="l" rtl="0">
              <a:lnSpc>
                <a:spcPct val="115000"/>
              </a:lnSpc>
              <a:spcBef>
                <a:spcPts val="0"/>
              </a:spcBef>
              <a:spcAft>
                <a:spcPts val="0"/>
              </a:spcAft>
              <a:buClr>
                <a:srgbClr val="271A38"/>
              </a:buClr>
              <a:buSzPts val="1300"/>
              <a:buChar char="○"/>
            </a:pPr>
            <a:r>
              <a:rPr lang="en-US" sz="1300" b="1">
                <a:solidFill>
                  <a:srgbClr val="271A38"/>
                </a:solidFill>
                <a:highlight>
                  <a:schemeClr val="lt1"/>
                </a:highlight>
              </a:rPr>
              <a:t>DELETE</a:t>
            </a:r>
            <a:r>
              <a:rPr lang="en-US" sz="1300">
                <a:solidFill>
                  <a:srgbClr val="271A38"/>
                </a:solidFill>
                <a:highlight>
                  <a:schemeClr val="lt1"/>
                </a:highlight>
              </a:rPr>
              <a:t> : Permet de </a:t>
            </a:r>
            <a:r>
              <a:rPr lang="en-US" sz="1300" b="1">
                <a:solidFill>
                  <a:srgbClr val="271A38"/>
                </a:solidFill>
                <a:highlight>
                  <a:schemeClr val="lt1"/>
                </a:highlight>
              </a:rPr>
              <a:t>supprimer</a:t>
            </a:r>
            <a:r>
              <a:rPr lang="en-US" sz="1300">
                <a:solidFill>
                  <a:srgbClr val="271A38"/>
                </a:solidFill>
                <a:highlight>
                  <a:schemeClr val="lt1"/>
                </a:highlight>
              </a:rPr>
              <a:t> une ressource, comme un commentaire dans un fil de discussion. </a:t>
            </a:r>
            <a:endParaRPr sz="1300">
              <a:solidFill>
                <a:srgbClr val="271A38"/>
              </a:solidFill>
              <a:highlight>
                <a:schemeClr val="lt1"/>
              </a:highlight>
            </a:endParaRPr>
          </a:p>
          <a:p>
            <a:pPr marL="914400" lvl="0" indent="0" algn="l" rtl="0">
              <a:lnSpc>
                <a:spcPct val="115000"/>
              </a:lnSpc>
              <a:spcBef>
                <a:spcPts val="1200"/>
              </a:spcBef>
              <a:spcAft>
                <a:spcPts val="0"/>
              </a:spcAft>
              <a:buNone/>
            </a:pPr>
            <a:endParaRPr sz="1300">
              <a:solidFill>
                <a:srgbClr val="271A38"/>
              </a:solidFill>
              <a:highlight>
                <a:schemeClr val="lt1"/>
              </a:highlight>
            </a:endParaRPr>
          </a:p>
          <a:p>
            <a:pPr marL="457200" lvl="0" indent="-311150" algn="l" rtl="0">
              <a:lnSpc>
                <a:spcPct val="115000"/>
              </a:lnSpc>
              <a:spcBef>
                <a:spcPts val="1200"/>
              </a:spcBef>
              <a:spcAft>
                <a:spcPts val="0"/>
              </a:spcAft>
              <a:buClr>
                <a:srgbClr val="271A38"/>
              </a:buClr>
              <a:buSzPts val="1300"/>
              <a:buChar char="●"/>
            </a:pPr>
            <a:r>
              <a:rPr lang="en-US" sz="1300" b="1">
                <a:solidFill>
                  <a:srgbClr val="271A38"/>
                </a:solidFill>
                <a:highlight>
                  <a:schemeClr val="lt1"/>
                </a:highlight>
              </a:rPr>
              <a:t>L’URL</a:t>
            </a:r>
            <a:r>
              <a:rPr lang="en-US" sz="1300">
                <a:solidFill>
                  <a:srgbClr val="271A38"/>
                </a:solidFill>
                <a:highlight>
                  <a:schemeClr val="lt1"/>
                </a:highlight>
              </a:rPr>
              <a:t>. C’est l’adresse sur le service web que vous souhaitez atteindre. Un peu comme un identifiant unique afin que le web service comprenne ce que vous voulez</a:t>
            </a:r>
            <a:endParaRPr sz="1300">
              <a:solidFill>
                <a:srgbClr val="271A38"/>
              </a:solidFill>
              <a:highlight>
                <a:schemeClr val="lt1"/>
              </a:highlight>
            </a:endParaRPr>
          </a:p>
          <a:p>
            <a:pPr marL="457200" lvl="0" indent="-311150" algn="l" rtl="0">
              <a:lnSpc>
                <a:spcPct val="115000"/>
              </a:lnSpc>
              <a:spcBef>
                <a:spcPts val="0"/>
              </a:spcBef>
              <a:spcAft>
                <a:spcPts val="0"/>
              </a:spcAft>
              <a:buClr>
                <a:srgbClr val="271A38"/>
              </a:buClr>
              <a:buSzPts val="1300"/>
              <a:buChar char="●"/>
            </a:pPr>
            <a:r>
              <a:rPr lang="en-US" sz="1300" b="1">
                <a:solidFill>
                  <a:srgbClr val="271A38"/>
                </a:solidFill>
                <a:highlight>
                  <a:schemeClr val="lt1"/>
                </a:highlight>
              </a:rPr>
              <a:t>Les données</a:t>
            </a:r>
            <a:r>
              <a:rPr lang="en-US" sz="1300">
                <a:solidFill>
                  <a:srgbClr val="271A38"/>
                </a:solidFill>
                <a:highlight>
                  <a:schemeClr val="lt1"/>
                </a:highlight>
              </a:rPr>
              <a:t>. Lorsqu’on fait une requête pour enregistrer des données (par exemple un formulaire) il faut pouvoir envoyer ces données au service web.</a:t>
            </a:r>
            <a:endParaRPr sz="1300" b="1">
              <a:solidFill>
                <a:srgbClr val="271A38"/>
              </a:solidFill>
              <a:highlight>
                <a:schemeClr val="lt1"/>
              </a:highlight>
            </a:endParaRPr>
          </a:p>
          <a:p>
            <a:pPr marL="0" lvl="0" indent="0" algn="l" rtl="0">
              <a:spcBef>
                <a:spcPts val="1200"/>
              </a:spcBef>
              <a:spcAft>
                <a:spcPts val="0"/>
              </a:spcAft>
              <a:buNone/>
            </a:pPr>
            <a:endParaRPr sz="1300"/>
          </a:p>
        </p:txBody>
      </p:sp>
      <p:sp>
        <p:nvSpPr>
          <p:cNvPr id="1001" name="Google Shape;1001;g1d124552f76_0_162"/>
          <p:cNvSpPr txBox="1"/>
          <p:nvPr/>
        </p:nvSpPr>
        <p:spPr>
          <a:xfrm>
            <a:off x="762000" y="1524000"/>
            <a:ext cx="30000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600" b="1">
                <a:solidFill>
                  <a:srgbClr val="007842"/>
                </a:solidFill>
                <a:latin typeface="Calibri"/>
                <a:ea typeface="Calibri"/>
                <a:cs typeface="Calibri"/>
                <a:sym typeface="Calibri"/>
              </a:rPr>
              <a:t>REST API</a:t>
            </a:r>
            <a:endParaRPr sz="1600" b="1">
              <a:solidFill>
                <a:srgbClr val="007842"/>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g21b1cbd547b_0_13"/>
          <p:cNvSpPr txBox="1">
            <a:spLocks noGrp="1"/>
          </p:cNvSpPr>
          <p:nvPr>
            <p:ph type="sldNum" idx="12"/>
          </p:nvPr>
        </p:nvSpPr>
        <p:spPr>
          <a:xfrm>
            <a:off x="11789200" y="6610400"/>
            <a:ext cx="247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27</a:t>
            </a:fld>
            <a:endParaRPr/>
          </a:p>
        </p:txBody>
      </p:sp>
      <p:sp>
        <p:nvSpPr>
          <p:cNvPr id="1007" name="Google Shape;1007;g21b1cbd547b_0_13"/>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7842"/>
              </a:buClr>
              <a:buSzPts val="2000"/>
              <a:buFont typeface="Calibri"/>
              <a:buNone/>
            </a:pPr>
            <a:r>
              <a:rPr lang="en-US" sz="2000" b="1">
                <a:solidFill>
                  <a:srgbClr val="007842"/>
                </a:solidFill>
              </a:rPr>
              <a:t>0</a:t>
            </a:r>
            <a:r>
              <a:rPr lang="en-US"/>
              <a:t>3</a:t>
            </a:r>
            <a:r>
              <a:rPr lang="en-US" sz="2000" b="1">
                <a:solidFill>
                  <a:srgbClr val="007842"/>
                </a:solidFill>
              </a:rPr>
              <a:t> - </a:t>
            </a:r>
            <a:r>
              <a:rPr lang="en-US"/>
              <a:t>Consommer des API sous Android</a:t>
            </a:r>
            <a:endParaRPr/>
          </a:p>
        </p:txBody>
      </p:sp>
      <p:sp>
        <p:nvSpPr>
          <p:cNvPr id="1008" name="Google Shape;1008;g21b1cbd547b_0_13"/>
          <p:cNvSpPr txBox="1">
            <a:spLocks noGrp="1"/>
          </p:cNvSpPr>
          <p:nvPr>
            <p:ph type="body" idx="1"/>
          </p:nvPr>
        </p:nvSpPr>
        <p:spPr>
          <a:xfrm>
            <a:off x="179999" y="8019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Manipulation de REST API</a:t>
            </a:r>
            <a:endParaRPr/>
          </a:p>
        </p:txBody>
      </p:sp>
      <p:sp>
        <p:nvSpPr>
          <p:cNvPr id="1009" name="Google Shape;1009;g21b1cbd547b_0_13"/>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1010" name="Google Shape;1010;g21b1cbd547b_0_13"/>
          <p:cNvSpPr txBox="1"/>
          <p:nvPr/>
        </p:nvSpPr>
        <p:spPr>
          <a:xfrm>
            <a:off x="799575" y="1822725"/>
            <a:ext cx="991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Pour le cas d’un API REST d’un restaurant, afin de gérer les commandes, nous aurons besoins des endPoints suivants :</a:t>
            </a:r>
            <a:endParaRPr>
              <a:latin typeface="Calibri"/>
              <a:ea typeface="Calibri"/>
              <a:cs typeface="Calibri"/>
              <a:sym typeface="Calibri"/>
            </a:endParaRPr>
          </a:p>
        </p:txBody>
      </p:sp>
      <p:sp>
        <p:nvSpPr>
          <p:cNvPr id="1011" name="Google Shape;1011;g21b1cbd547b_0_13"/>
          <p:cNvSpPr txBox="1"/>
          <p:nvPr/>
        </p:nvSpPr>
        <p:spPr>
          <a:xfrm>
            <a:off x="8827900" y="3274100"/>
            <a:ext cx="2285400" cy="7620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50" b="1">
                <a:solidFill>
                  <a:srgbClr val="252525"/>
                </a:solidFill>
                <a:latin typeface="Roboto"/>
                <a:ea typeface="Roboto"/>
                <a:cs typeface="Roboto"/>
                <a:sym typeface="Roboto"/>
              </a:rPr>
              <a:t>EndPoint</a:t>
            </a:r>
            <a:r>
              <a:rPr lang="en-US" sz="1250">
                <a:solidFill>
                  <a:srgbClr val="252525"/>
                </a:solidFill>
                <a:latin typeface="Roboto"/>
                <a:ea typeface="Roboto"/>
                <a:cs typeface="Roboto"/>
                <a:sym typeface="Roboto"/>
              </a:rPr>
              <a:t> : le code qui permet à deux programmes logiciels de communiquer entre eux.</a:t>
            </a:r>
            <a:endParaRPr b="1">
              <a:latin typeface="Calibri"/>
              <a:ea typeface="Calibri"/>
              <a:cs typeface="Calibri"/>
              <a:sym typeface="Calibri"/>
            </a:endParaRPr>
          </a:p>
        </p:txBody>
      </p:sp>
      <p:sp>
        <p:nvSpPr>
          <p:cNvPr id="1012" name="Google Shape;1012;g21b1cbd547b_0_13"/>
          <p:cNvSpPr txBox="1"/>
          <p:nvPr/>
        </p:nvSpPr>
        <p:spPr>
          <a:xfrm>
            <a:off x="995000" y="4763150"/>
            <a:ext cx="10224900" cy="17655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1200"/>
              </a:spcBef>
              <a:spcAft>
                <a:spcPts val="0"/>
              </a:spcAft>
              <a:buClr>
                <a:srgbClr val="271A38"/>
              </a:buClr>
              <a:buSzPts val="1300"/>
              <a:buChar char="●"/>
            </a:pPr>
            <a:r>
              <a:rPr lang="en-US" sz="1300" b="1">
                <a:solidFill>
                  <a:srgbClr val="271A38"/>
                </a:solidFill>
                <a:highlight>
                  <a:schemeClr val="lt1"/>
                </a:highlight>
              </a:rPr>
              <a:t>Le code HTTP</a:t>
            </a:r>
            <a:r>
              <a:rPr lang="en-US" sz="1300">
                <a:solidFill>
                  <a:srgbClr val="271A38"/>
                </a:solidFill>
                <a:highlight>
                  <a:schemeClr val="lt1"/>
                </a:highlight>
              </a:rPr>
              <a:t>. Il s’agit d’un code numérique qui vous indique comment s’est déroulée la requête. Voici les plus courants :</a:t>
            </a:r>
            <a:endParaRPr sz="1300">
              <a:solidFill>
                <a:srgbClr val="271A38"/>
              </a:solidFill>
              <a:highlight>
                <a:schemeClr val="lt1"/>
              </a:highlight>
            </a:endParaRPr>
          </a:p>
          <a:p>
            <a:pPr marL="914400" lvl="1" indent="-311150" algn="l" rtl="0">
              <a:lnSpc>
                <a:spcPct val="115000"/>
              </a:lnSpc>
              <a:spcBef>
                <a:spcPts val="0"/>
              </a:spcBef>
              <a:spcAft>
                <a:spcPts val="0"/>
              </a:spcAft>
              <a:buClr>
                <a:srgbClr val="271A38"/>
              </a:buClr>
              <a:buSzPts val="1300"/>
              <a:buChar char="○"/>
            </a:pPr>
            <a:r>
              <a:rPr lang="en-US" sz="1300" b="1">
                <a:solidFill>
                  <a:srgbClr val="271A38"/>
                </a:solidFill>
                <a:highlight>
                  <a:schemeClr val="lt1"/>
                </a:highlight>
              </a:rPr>
              <a:t>200</a:t>
            </a:r>
            <a:r>
              <a:rPr lang="en-US" sz="1300">
                <a:solidFill>
                  <a:srgbClr val="271A38"/>
                </a:solidFill>
                <a:highlight>
                  <a:schemeClr val="lt1"/>
                </a:highlight>
              </a:rPr>
              <a:t> : indique que tout s’est bien passé</a:t>
            </a:r>
            <a:endParaRPr sz="1300">
              <a:solidFill>
                <a:srgbClr val="271A38"/>
              </a:solidFill>
              <a:highlight>
                <a:schemeClr val="lt1"/>
              </a:highlight>
            </a:endParaRPr>
          </a:p>
          <a:p>
            <a:pPr marL="914400" lvl="1" indent="-311150" algn="l" rtl="0">
              <a:lnSpc>
                <a:spcPct val="115000"/>
              </a:lnSpc>
              <a:spcBef>
                <a:spcPts val="0"/>
              </a:spcBef>
              <a:spcAft>
                <a:spcPts val="0"/>
              </a:spcAft>
              <a:buClr>
                <a:srgbClr val="271A38"/>
              </a:buClr>
              <a:buSzPts val="1300"/>
              <a:buChar char="○"/>
            </a:pPr>
            <a:r>
              <a:rPr lang="en-US" sz="1300" b="1">
                <a:solidFill>
                  <a:srgbClr val="271A38"/>
                </a:solidFill>
                <a:highlight>
                  <a:schemeClr val="lt1"/>
                </a:highlight>
              </a:rPr>
              <a:t>400</a:t>
            </a:r>
            <a:r>
              <a:rPr lang="en-US" sz="1300">
                <a:solidFill>
                  <a:srgbClr val="271A38"/>
                </a:solidFill>
                <a:highlight>
                  <a:schemeClr val="lt1"/>
                </a:highlight>
              </a:rPr>
              <a:t> : indique que votre requête n’est pas conforme à ce qui est attendu</a:t>
            </a:r>
            <a:endParaRPr sz="1300">
              <a:solidFill>
                <a:srgbClr val="271A38"/>
              </a:solidFill>
              <a:highlight>
                <a:schemeClr val="lt1"/>
              </a:highlight>
            </a:endParaRPr>
          </a:p>
          <a:p>
            <a:pPr marL="914400" lvl="1" indent="-311150" algn="l" rtl="0">
              <a:lnSpc>
                <a:spcPct val="115000"/>
              </a:lnSpc>
              <a:spcBef>
                <a:spcPts val="0"/>
              </a:spcBef>
              <a:spcAft>
                <a:spcPts val="0"/>
              </a:spcAft>
              <a:buClr>
                <a:srgbClr val="271A38"/>
              </a:buClr>
              <a:buSzPts val="1300"/>
              <a:buChar char="○"/>
            </a:pPr>
            <a:r>
              <a:rPr lang="en-US" sz="1300" b="1">
                <a:solidFill>
                  <a:srgbClr val="271A38"/>
                </a:solidFill>
                <a:highlight>
                  <a:schemeClr val="lt1"/>
                </a:highlight>
              </a:rPr>
              <a:t>401</a:t>
            </a:r>
            <a:r>
              <a:rPr lang="en-US" sz="1300">
                <a:solidFill>
                  <a:srgbClr val="271A38"/>
                </a:solidFill>
                <a:highlight>
                  <a:schemeClr val="lt1"/>
                </a:highlight>
              </a:rPr>
              <a:t> : indique que vous devez être authentifié pour faire cette requête</a:t>
            </a:r>
            <a:endParaRPr sz="1300">
              <a:solidFill>
                <a:srgbClr val="271A38"/>
              </a:solidFill>
              <a:highlight>
                <a:schemeClr val="lt1"/>
              </a:highlight>
            </a:endParaRPr>
          </a:p>
          <a:p>
            <a:pPr marL="914400" lvl="1" indent="-311150" algn="l" rtl="0">
              <a:lnSpc>
                <a:spcPct val="115000"/>
              </a:lnSpc>
              <a:spcBef>
                <a:spcPts val="0"/>
              </a:spcBef>
              <a:spcAft>
                <a:spcPts val="0"/>
              </a:spcAft>
              <a:buClr>
                <a:srgbClr val="271A38"/>
              </a:buClr>
              <a:buSzPts val="1300"/>
              <a:buChar char="○"/>
            </a:pPr>
            <a:r>
              <a:rPr lang="en-US" sz="1300" b="1">
                <a:solidFill>
                  <a:srgbClr val="271A38"/>
                </a:solidFill>
                <a:highlight>
                  <a:schemeClr val="lt1"/>
                </a:highlight>
              </a:rPr>
              <a:t>403</a:t>
            </a:r>
            <a:r>
              <a:rPr lang="en-US" sz="1300">
                <a:solidFill>
                  <a:srgbClr val="271A38"/>
                </a:solidFill>
                <a:highlight>
                  <a:schemeClr val="lt1"/>
                </a:highlight>
              </a:rPr>
              <a:t> : indique que vous êtes bien authentifié mais que vous n’êtes pas autorisé à faire cette requête</a:t>
            </a:r>
            <a:endParaRPr sz="1300">
              <a:solidFill>
                <a:srgbClr val="271A38"/>
              </a:solidFill>
              <a:highlight>
                <a:schemeClr val="lt1"/>
              </a:highlight>
            </a:endParaRPr>
          </a:p>
          <a:p>
            <a:pPr marL="914400" lvl="1" indent="-311150" algn="l" rtl="0">
              <a:lnSpc>
                <a:spcPct val="115000"/>
              </a:lnSpc>
              <a:spcBef>
                <a:spcPts val="0"/>
              </a:spcBef>
              <a:spcAft>
                <a:spcPts val="0"/>
              </a:spcAft>
              <a:buClr>
                <a:srgbClr val="271A38"/>
              </a:buClr>
              <a:buSzPts val="1300"/>
              <a:buChar char="○"/>
            </a:pPr>
            <a:r>
              <a:rPr lang="en-US" sz="1300" b="1">
                <a:solidFill>
                  <a:srgbClr val="271A38"/>
                </a:solidFill>
                <a:highlight>
                  <a:schemeClr val="lt1"/>
                </a:highlight>
              </a:rPr>
              <a:t>404</a:t>
            </a:r>
            <a:r>
              <a:rPr lang="en-US" sz="1300">
                <a:solidFill>
                  <a:srgbClr val="271A38"/>
                </a:solidFill>
                <a:highlight>
                  <a:schemeClr val="lt1"/>
                </a:highlight>
              </a:rPr>
              <a:t> : indique que la ressource demandée n’existe pas</a:t>
            </a:r>
            <a:endParaRPr sz="1300">
              <a:solidFill>
                <a:srgbClr val="271A38"/>
              </a:solidFill>
              <a:highlight>
                <a:schemeClr val="lt1"/>
              </a:highlight>
            </a:endParaRPr>
          </a:p>
          <a:p>
            <a:pPr marL="914400" lvl="1" indent="-311150" algn="l" rtl="0">
              <a:lnSpc>
                <a:spcPct val="115000"/>
              </a:lnSpc>
              <a:spcBef>
                <a:spcPts val="0"/>
              </a:spcBef>
              <a:spcAft>
                <a:spcPts val="0"/>
              </a:spcAft>
              <a:buClr>
                <a:srgbClr val="271A38"/>
              </a:buClr>
              <a:buSzPts val="1300"/>
              <a:buChar char="○"/>
            </a:pPr>
            <a:r>
              <a:rPr lang="en-US" sz="1300" b="1">
                <a:solidFill>
                  <a:srgbClr val="271A38"/>
                </a:solidFill>
                <a:highlight>
                  <a:schemeClr val="lt1"/>
                </a:highlight>
              </a:rPr>
              <a:t>500</a:t>
            </a:r>
            <a:r>
              <a:rPr lang="en-US" sz="1300">
                <a:solidFill>
                  <a:srgbClr val="271A38"/>
                </a:solidFill>
                <a:highlight>
                  <a:schemeClr val="lt1"/>
                </a:highlight>
              </a:rPr>
              <a:t> : indique une erreur avec le service web</a:t>
            </a:r>
            <a:endParaRPr sz="1300">
              <a:latin typeface="Calibri"/>
              <a:ea typeface="Calibri"/>
              <a:cs typeface="Calibri"/>
              <a:sym typeface="Calibri"/>
            </a:endParaRPr>
          </a:p>
        </p:txBody>
      </p:sp>
      <p:graphicFrame>
        <p:nvGraphicFramePr>
          <p:cNvPr id="1013" name="Google Shape;1013;g21b1cbd547b_0_13"/>
          <p:cNvGraphicFramePr/>
          <p:nvPr/>
        </p:nvGraphicFramePr>
        <p:xfrm>
          <a:off x="2218856" y="2270729"/>
          <a:ext cx="3000000" cy="3000000"/>
        </p:xfrm>
        <a:graphic>
          <a:graphicData uri="http://schemas.openxmlformats.org/drawingml/2006/table">
            <a:tbl>
              <a:tblPr firstRow="1" bandRow="1">
                <a:noFill/>
                <a:tableStyleId>{E9E194BA-0A3C-4C88-99BF-10A58F125937}</a:tableStyleId>
              </a:tblPr>
              <a:tblGrid>
                <a:gridCol w="2024475">
                  <a:extLst>
                    <a:ext uri="{9D8B030D-6E8A-4147-A177-3AD203B41FA5}">
                      <a16:colId xmlns:a16="http://schemas.microsoft.com/office/drawing/2014/main" val="20000"/>
                    </a:ext>
                  </a:extLst>
                </a:gridCol>
                <a:gridCol w="2024475">
                  <a:extLst>
                    <a:ext uri="{9D8B030D-6E8A-4147-A177-3AD203B41FA5}">
                      <a16:colId xmlns:a16="http://schemas.microsoft.com/office/drawing/2014/main" val="20001"/>
                    </a:ext>
                  </a:extLst>
                </a:gridCol>
                <a:gridCol w="2024475">
                  <a:extLst>
                    <a:ext uri="{9D8B030D-6E8A-4147-A177-3AD203B41FA5}">
                      <a16:colId xmlns:a16="http://schemas.microsoft.com/office/drawing/2014/main" val="20002"/>
                    </a:ext>
                  </a:extLst>
                </a:gridCol>
              </a:tblGrid>
              <a:tr h="395100">
                <a:tc>
                  <a:txBody>
                    <a:bodyPr/>
                    <a:lstStyle/>
                    <a:p>
                      <a:pPr marL="0" marR="0" lvl="0" indent="0" algn="ctr" rtl="0">
                        <a:lnSpc>
                          <a:spcPct val="100000"/>
                        </a:lnSpc>
                        <a:spcBef>
                          <a:spcPts val="0"/>
                        </a:spcBef>
                        <a:spcAft>
                          <a:spcPts val="0"/>
                        </a:spcAft>
                        <a:buClr>
                          <a:srgbClr val="FFFFFF"/>
                        </a:buClr>
                        <a:buSzPts val="1400"/>
                        <a:buFont typeface="Helvetica Neue"/>
                        <a:buNone/>
                      </a:pPr>
                      <a:r>
                        <a:rPr lang="en-US"/>
                        <a:t>Verbe HTTP</a:t>
                      </a:r>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solidFill>
                  </a:tcPr>
                </a:tc>
                <a:tc>
                  <a:txBody>
                    <a:bodyPr/>
                    <a:lstStyle/>
                    <a:p>
                      <a:pPr marL="0" marR="0" lvl="0" indent="0" algn="ctr" rtl="0">
                        <a:lnSpc>
                          <a:spcPct val="100000"/>
                        </a:lnSpc>
                        <a:spcBef>
                          <a:spcPts val="0"/>
                        </a:spcBef>
                        <a:spcAft>
                          <a:spcPts val="0"/>
                        </a:spcAft>
                        <a:buClr>
                          <a:srgbClr val="FFFFFF"/>
                        </a:buClr>
                        <a:buSzPts val="1400"/>
                        <a:buFont typeface="Helvetica Neue"/>
                        <a:buNone/>
                      </a:pPr>
                      <a:r>
                        <a:rPr lang="en-US"/>
                        <a:t>endPoint</a:t>
                      </a:r>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solidFill>
                  </a:tcPr>
                </a:tc>
                <a:tc>
                  <a:txBody>
                    <a:bodyPr/>
                    <a:lstStyle/>
                    <a:p>
                      <a:pPr marL="0" marR="0" lvl="0" indent="0" algn="ctr" rtl="0">
                        <a:lnSpc>
                          <a:spcPct val="100000"/>
                        </a:lnSpc>
                        <a:spcBef>
                          <a:spcPts val="0"/>
                        </a:spcBef>
                        <a:spcAft>
                          <a:spcPts val="0"/>
                        </a:spcAft>
                        <a:buClr>
                          <a:srgbClr val="FFFFFF"/>
                        </a:buClr>
                        <a:buSzPts val="1400"/>
                        <a:buFont typeface="Helvetica Neue"/>
                        <a:buNone/>
                      </a:pPr>
                      <a:r>
                        <a:rPr lang="en-US"/>
                        <a:t>Actions</a:t>
                      </a:r>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solidFill>
                  </a:tcPr>
                </a:tc>
                <a:extLst>
                  <a:ext uri="{0D108BD9-81ED-4DB2-BD59-A6C34878D82A}">
                    <a16:rowId xmlns:a16="http://schemas.microsoft.com/office/drawing/2014/main" val="10000"/>
                  </a:ext>
                </a:extLst>
              </a:tr>
              <a:tr h="336500">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GET</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/commands</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Lister les commandes</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extLst>
                  <a:ext uri="{0D108BD9-81ED-4DB2-BD59-A6C34878D82A}">
                    <a16:rowId xmlns:a16="http://schemas.microsoft.com/office/drawing/2014/main" val="10001"/>
                  </a:ext>
                </a:extLst>
              </a:tr>
              <a:tr h="380950">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POST</a:t>
                      </a:r>
                      <a:endParaRPr sz="1300" b="1">
                        <a:solidFill>
                          <a:srgbClr val="565656"/>
                        </a:solidFill>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/commands</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Passer une commande</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extLst>
                  <a:ext uri="{0D108BD9-81ED-4DB2-BD59-A6C34878D82A}">
                    <a16:rowId xmlns:a16="http://schemas.microsoft.com/office/drawing/2014/main" val="10002"/>
                  </a:ext>
                </a:extLst>
              </a:tr>
              <a:tr h="487700">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GET</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/commands/123</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tc>
                  <a:txBody>
                    <a:bodyPr/>
                    <a:lstStyle/>
                    <a:p>
                      <a:pPr marL="0" marR="0" lvl="0" indent="0" algn="l" rtl="0">
                        <a:lnSpc>
                          <a:spcPct val="100000"/>
                        </a:lnSpc>
                        <a:spcBef>
                          <a:spcPts val="0"/>
                        </a:spcBef>
                        <a:spcAft>
                          <a:spcPts val="0"/>
                        </a:spcAft>
                        <a:buClr>
                          <a:srgbClr val="565656"/>
                        </a:buClr>
                        <a:buSzPts val="1200"/>
                        <a:buFont typeface="Helvetica Neue"/>
                        <a:buNone/>
                      </a:pPr>
                      <a:r>
                        <a:rPr lang="en-US" sz="1300" b="1">
                          <a:solidFill>
                            <a:srgbClr val="565656"/>
                          </a:solidFill>
                        </a:rPr>
                        <a:t>Détails de la commande 123</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extLst>
                  <a:ext uri="{0D108BD9-81ED-4DB2-BD59-A6C34878D82A}">
                    <a16:rowId xmlns:a16="http://schemas.microsoft.com/office/drawing/2014/main" val="10003"/>
                  </a:ext>
                </a:extLst>
              </a:tr>
              <a:tr h="457200">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PUT</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tc>
                  <a:txBody>
                    <a:bodyPr/>
                    <a:lstStyle/>
                    <a:p>
                      <a:pPr marL="0" lvl="0" indent="0" algn="ctr" rtl="0">
                        <a:spcBef>
                          <a:spcPts val="0"/>
                        </a:spcBef>
                        <a:spcAft>
                          <a:spcPts val="0"/>
                        </a:spcAft>
                        <a:buClr>
                          <a:srgbClr val="565656"/>
                        </a:buClr>
                        <a:buSzPts val="1200"/>
                        <a:buFont typeface="Helvetica Neue"/>
                        <a:buNone/>
                      </a:pPr>
                      <a:r>
                        <a:rPr lang="en-US" sz="1300" b="1">
                          <a:solidFill>
                            <a:srgbClr val="565656"/>
                          </a:solidFill>
                        </a:rPr>
                        <a:t>/commands/123</a:t>
                      </a:r>
                      <a:endParaRPr sz="1300" b="1">
                        <a:solidFill>
                          <a:srgbClr val="565656"/>
                        </a:solidFill>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Modifie la commande 123</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extLst>
                  <a:ext uri="{0D108BD9-81ED-4DB2-BD59-A6C34878D82A}">
                    <a16:rowId xmlns:a16="http://schemas.microsoft.com/office/drawing/2014/main" val="10004"/>
                  </a:ext>
                </a:extLst>
              </a:tr>
              <a:tr h="377925">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DELETE</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tc>
                  <a:txBody>
                    <a:bodyPr/>
                    <a:lstStyle/>
                    <a:p>
                      <a:pPr marL="0" lvl="0" indent="0" algn="ctr" rtl="0">
                        <a:spcBef>
                          <a:spcPts val="0"/>
                        </a:spcBef>
                        <a:spcAft>
                          <a:spcPts val="0"/>
                        </a:spcAft>
                        <a:buClr>
                          <a:srgbClr val="565656"/>
                        </a:buClr>
                        <a:buSzPts val="1200"/>
                        <a:buFont typeface="Helvetica Neue"/>
                        <a:buNone/>
                      </a:pPr>
                      <a:r>
                        <a:rPr lang="en-US" sz="1300" b="1">
                          <a:solidFill>
                            <a:srgbClr val="565656"/>
                          </a:solidFill>
                        </a:rPr>
                        <a:t>/commands/123</a:t>
                      </a:r>
                      <a:endParaRPr sz="1300" b="1">
                        <a:solidFill>
                          <a:srgbClr val="565656"/>
                        </a:solidFill>
                      </a:endParaRPr>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tc>
                  <a:txBody>
                    <a:bodyPr/>
                    <a:lstStyle/>
                    <a:p>
                      <a:pPr marL="0" marR="0" lvl="0" indent="0" algn="ctr" rtl="0">
                        <a:lnSpc>
                          <a:spcPct val="100000"/>
                        </a:lnSpc>
                        <a:spcBef>
                          <a:spcPts val="0"/>
                        </a:spcBef>
                        <a:spcAft>
                          <a:spcPts val="0"/>
                        </a:spcAft>
                        <a:buClr>
                          <a:srgbClr val="565656"/>
                        </a:buClr>
                        <a:buSzPts val="1200"/>
                        <a:buFont typeface="Helvetica Neue"/>
                        <a:buNone/>
                      </a:pPr>
                      <a:r>
                        <a:rPr lang="en-US" sz="1300" b="1">
                          <a:solidFill>
                            <a:srgbClr val="565656"/>
                          </a:solidFill>
                        </a:rPr>
                        <a:t>Annule la commande 123</a:t>
                      </a:r>
                      <a:endParaRPr sz="1500" b="1"/>
                    </a:p>
                  </a:txBody>
                  <a:tcPr marL="45725" marR="45725"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18146">
                        <a:alpha val="9800"/>
                      </a:srgbClr>
                    </a:solidFill>
                  </a:tcPr>
                </a:tc>
                <a:extLst>
                  <a:ext uri="{0D108BD9-81ED-4DB2-BD59-A6C34878D82A}">
                    <a16:rowId xmlns:a16="http://schemas.microsoft.com/office/drawing/2014/main" val="10005"/>
                  </a:ext>
                </a:extLst>
              </a:tr>
            </a:tbl>
          </a:graphicData>
        </a:graphic>
      </p:graphicFrame>
      <p:sp>
        <p:nvSpPr>
          <p:cNvPr id="1014" name="Google Shape;1014;g21b1cbd547b_0_13"/>
          <p:cNvSpPr txBox="1"/>
          <p:nvPr/>
        </p:nvSpPr>
        <p:spPr>
          <a:xfrm>
            <a:off x="762000" y="1524000"/>
            <a:ext cx="30000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600" b="1">
                <a:solidFill>
                  <a:srgbClr val="007842"/>
                </a:solidFill>
                <a:latin typeface="Calibri"/>
                <a:ea typeface="Calibri"/>
                <a:cs typeface="Calibri"/>
                <a:sym typeface="Calibri"/>
              </a:rPr>
              <a:t>Manipulation de REST API</a:t>
            </a:r>
            <a:endParaRPr sz="1600" b="1">
              <a:solidFill>
                <a:srgbClr val="00784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g1d124552f76_0_170"/>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a:t>
            </a:r>
            <a:r>
              <a:rPr lang="en-US"/>
              <a:t>3</a:t>
            </a:r>
            <a:endParaRPr/>
          </a:p>
        </p:txBody>
      </p:sp>
      <p:sp>
        <p:nvSpPr>
          <p:cNvPr id="1020" name="Google Shape;1020;g1d124552f76_0_170"/>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Consommer des API sous Android</a:t>
            </a:r>
            <a:endParaRPr/>
          </a:p>
        </p:txBody>
      </p:sp>
      <p:sp>
        <p:nvSpPr>
          <p:cNvPr id="1021" name="Google Shape;1021;g1d124552f76_0_170"/>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lnSpcReduction="20000"/>
          </a:bodyPr>
          <a:lstStyle/>
          <a:p>
            <a:pPr marL="213893" lvl="0" indent="-213893" algn="l" rtl="0">
              <a:lnSpc>
                <a:spcPct val="100000"/>
              </a:lnSpc>
              <a:spcBef>
                <a:spcPts val="0"/>
              </a:spcBef>
              <a:spcAft>
                <a:spcPts val="0"/>
              </a:spcAft>
              <a:buClr>
                <a:srgbClr val="D1D1D1"/>
              </a:buClr>
              <a:buSzPts val="1700"/>
              <a:buAutoNum type="arabicPeriod"/>
            </a:pPr>
            <a:r>
              <a:rPr lang="en-US" sz="1700">
                <a:solidFill>
                  <a:srgbClr val="D1D1D1"/>
                </a:solidFill>
              </a:rPr>
              <a:t>Manipulation de SOAP</a:t>
            </a:r>
            <a:endParaRPr>
              <a:solidFill>
                <a:srgbClr val="008245"/>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Manipulation de REST API</a:t>
            </a:r>
            <a:endParaRPr sz="1700">
              <a:solidFill>
                <a:srgbClr val="D1D1D1"/>
              </a:solidFill>
            </a:endParaRPr>
          </a:p>
          <a:p>
            <a:pPr marL="213893" lvl="0" indent="-213893" algn="l" rtl="0">
              <a:lnSpc>
                <a:spcPct val="100000"/>
              </a:lnSpc>
              <a:spcBef>
                <a:spcPts val="600"/>
              </a:spcBef>
              <a:spcAft>
                <a:spcPts val="0"/>
              </a:spcAft>
              <a:buClr>
                <a:srgbClr val="007842"/>
              </a:buClr>
              <a:buSzPts val="1700"/>
              <a:buAutoNum type="arabicPeriod"/>
            </a:pPr>
            <a:r>
              <a:rPr lang="en-US" sz="1700" b="1">
                <a:solidFill>
                  <a:srgbClr val="008245"/>
                </a:solidFill>
              </a:rPr>
              <a:t>Retrofit</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Présentation de Volley</a:t>
            </a:r>
            <a:endParaRPr sz="1700">
              <a:solidFill>
                <a:srgbClr val="D1D1D1"/>
              </a:solidFill>
            </a:endParaRPr>
          </a:p>
          <a:p>
            <a:pPr marL="342900" lvl="0" indent="0" algn="l" rtl="0">
              <a:lnSpc>
                <a:spcPct val="100000"/>
              </a:lnSpc>
              <a:spcBef>
                <a:spcPts val="600"/>
              </a:spcBef>
              <a:spcAft>
                <a:spcPts val="0"/>
              </a:spcAft>
              <a:buNone/>
            </a:pPr>
            <a:endParaRPr sz="1700">
              <a:solidFill>
                <a:srgbClr val="D1D1D1"/>
              </a:solidFill>
            </a:endParaRPr>
          </a:p>
          <a:p>
            <a:pPr marL="342900" lvl="0" indent="0" algn="l" rtl="0">
              <a:lnSpc>
                <a:spcPct val="100000"/>
              </a:lnSpc>
              <a:spcBef>
                <a:spcPts val="600"/>
              </a:spcBef>
              <a:spcAft>
                <a:spcPts val="0"/>
              </a:spcAft>
              <a:buNone/>
            </a:pPr>
            <a:endParaRPr sz="1700">
              <a:solidFill>
                <a:srgbClr val="D1D1D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g1d124552f76_0_176"/>
          <p:cNvSpPr txBox="1">
            <a:spLocks noGrp="1"/>
          </p:cNvSpPr>
          <p:nvPr>
            <p:ph type="sldNum" idx="12"/>
          </p:nvPr>
        </p:nvSpPr>
        <p:spPr>
          <a:xfrm>
            <a:off x="11789200" y="6610400"/>
            <a:ext cx="2415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29</a:t>
            </a:fld>
            <a:endParaRPr/>
          </a:p>
        </p:txBody>
      </p:sp>
      <p:sp>
        <p:nvSpPr>
          <p:cNvPr id="1027" name="Google Shape;1027;g1d124552f76_0_176"/>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7842"/>
              </a:buClr>
              <a:buSzPts val="2000"/>
              <a:buFont typeface="Calibri"/>
              <a:buNone/>
            </a:pPr>
            <a:r>
              <a:rPr lang="en-US" sz="2000" b="1">
                <a:solidFill>
                  <a:srgbClr val="007842"/>
                </a:solidFill>
              </a:rPr>
              <a:t>0</a:t>
            </a:r>
            <a:r>
              <a:rPr lang="en-US"/>
              <a:t>3</a:t>
            </a:r>
            <a:r>
              <a:rPr lang="en-US" sz="2000" b="1">
                <a:solidFill>
                  <a:srgbClr val="007842"/>
                </a:solidFill>
              </a:rPr>
              <a:t> - </a:t>
            </a:r>
            <a:r>
              <a:rPr lang="en-US"/>
              <a:t>Consommer des API sous Android</a:t>
            </a:r>
            <a:endParaRPr/>
          </a:p>
        </p:txBody>
      </p:sp>
      <p:sp>
        <p:nvSpPr>
          <p:cNvPr id="1028" name="Google Shape;1028;g1d124552f76_0_176"/>
          <p:cNvSpPr txBox="1">
            <a:spLocks noGrp="1"/>
          </p:cNvSpPr>
          <p:nvPr>
            <p:ph type="body" idx="1"/>
          </p:nvPr>
        </p:nvSpPr>
        <p:spPr>
          <a:xfrm>
            <a:off x="179999" y="8019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Retrofit</a:t>
            </a:r>
            <a:endParaRPr/>
          </a:p>
        </p:txBody>
      </p:sp>
      <p:sp>
        <p:nvSpPr>
          <p:cNvPr id="1029" name="Google Shape;1029;g1d124552f76_0_176"/>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1030" name="Google Shape;1030;g1d124552f76_0_176"/>
          <p:cNvSpPr txBox="1"/>
          <p:nvPr/>
        </p:nvSpPr>
        <p:spPr>
          <a:xfrm>
            <a:off x="830375" y="1875325"/>
            <a:ext cx="89337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Retrofit</a:t>
            </a:r>
            <a:r>
              <a:rPr lang="en-US">
                <a:latin typeface="Calibri"/>
                <a:ea typeface="Calibri"/>
                <a:cs typeface="Calibri"/>
                <a:sym typeface="Calibri"/>
              </a:rPr>
              <a:t> est un client REST de type sécurisé pour Android et Java qui vise à faciliter l'utilisation des services Web RESTful.</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u="sng">
                <a:solidFill>
                  <a:schemeClr val="hlink"/>
                </a:solidFill>
                <a:latin typeface="Calibri"/>
                <a:ea typeface="Calibri"/>
                <a:cs typeface="Calibri"/>
                <a:sym typeface="Calibri"/>
                <a:hlinkClick r:id="rId3"/>
              </a:rPr>
              <a:t>https://square.github.io/retrofit/</a:t>
            </a: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Il existe huit annotations intégrées : HTTP, GET, POST, PUT, PATCH,  DELETE, OPTIONS et HEAD.</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L'URL relative de la ressource est spécifiée dans l'annotation.</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par exemple : @</a:t>
            </a:r>
            <a:r>
              <a:rPr lang="en-US" b="1">
                <a:solidFill>
                  <a:schemeClr val="dk1"/>
                </a:solidFill>
                <a:latin typeface="Calibri"/>
                <a:ea typeface="Calibri"/>
                <a:cs typeface="Calibri"/>
                <a:sym typeface="Calibri"/>
              </a:rPr>
              <a:t>GET</a:t>
            </a:r>
            <a:r>
              <a:rPr lang="en-US">
                <a:solidFill>
                  <a:schemeClr val="dk1"/>
                </a:solidFill>
                <a:latin typeface="Calibri"/>
                <a:ea typeface="Calibri"/>
                <a:cs typeface="Calibri"/>
                <a:sym typeface="Calibri"/>
              </a:rPr>
              <a:t> ( </a:t>
            </a:r>
            <a:r>
              <a:rPr lang="en-US">
                <a:solidFill>
                  <a:srgbClr val="018146"/>
                </a:solidFill>
                <a:latin typeface="Calibri"/>
                <a:ea typeface="Calibri"/>
                <a:cs typeface="Calibri"/>
                <a:sym typeface="Calibri"/>
              </a:rPr>
              <a:t>"utilisateurs/liste"</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031" name="Google Shape;1031;g1d124552f76_0_176"/>
          <p:cNvPicPr preferRelativeResize="0"/>
          <p:nvPr/>
        </p:nvPicPr>
        <p:blipFill>
          <a:blip r:embed="rId4">
            <a:alphaModFix/>
          </a:blip>
          <a:stretch>
            <a:fillRect/>
          </a:stretch>
        </p:blipFill>
        <p:spPr>
          <a:xfrm>
            <a:off x="7119250" y="3181900"/>
            <a:ext cx="3821025" cy="2167700"/>
          </a:xfrm>
          <a:prstGeom prst="rect">
            <a:avLst/>
          </a:prstGeom>
          <a:noFill/>
          <a:ln>
            <a:noFill/>
          </a:ln>
        </p:spPr>
      </p:pic>
      <p:sp>
        <p:nvSpPr>
          <p:cNvPr id="1032" name="Google Shape;1032;g1d124552f76_0_176"/>
          <p:cNvSpPr txBox="1"/>
          <p:nvPr/>
        </p:nvSpPr>
        <p:spPr>
          <a:xfrm>
            <a:off x="7999200" y="5349600"/>
            <a:ext cx="287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source : https://innovationm.co/</a:t>
            </a:r>
            <a:endParaRPr>
              <a:latin typeface="Calibri"/>
              <a:ea typeface="Calibri"/>
              <a:cs typeface="Calibri"/>
              <a:sym typeface="Calibri"/>
            </a:endParaRPr>
          </a:p>
        </p:txBody>
      </p:sp>
      <p:grpSp>
        <p:nvGrpSpPr>
          <p:cNvPr id="1033" name="Google Shape;1033;g1d124552f76_0_176"/>
          <p:cNvGrpSpPr/>
          <p:nvPr/>
        </p:nvGrpSpPr>
        <p:grpSpPr>
          <a:xfrm>
            <a:off x="1401188" y="5332355"/>
            <a:ext cx="6414734" cy="1106282"/>
            <a:chOff x="-2" y="-2"/>
            <a:chExt cx="6414734" cy="1106282"/>
          </a:xfrm>
        </p:grpSpPr>
        <p:grpSp>
          <p:nvGrpSpPr>
            <p:cNvPr id="1034" name="Google Shape;1034;g1d124552f76_0_176"/>
            <p:cNvGrpSpPr/>
            <p:nvPr/>
          </p:nvGrpSpPr>
          <p:grpSpPr>
            <a:xfrm>
              <a:off x="-2" y="-2"/>
              <a:ext cx="6414734" cy="1106282"/>
              <a:chOff x="-1" y="-1"/>
              <a:chExt cx="6414734" cy="1106282"/>
            </a:xfrm>
          </p:grpSpPr>
          <p:sp>
            <p:nvSpPr>
              <p:cNvPr id="1035" name="Google Shape;1035;g1d124552f76_0_176"/>
              <p:cNvSpPr txBox="1"/>
              <p:nvPr/>
            </p:nvSpPr>
            <p:spPr>
              <a:xfrm>
                <a:off x="694218" y="116261"/>
                <a:ext cx="1059000" cy="193800"/>
              </a:xfrm>
              <a:prstGeom prst="rect">
                <a:avLst/>
              </a:prstGeom>
              <a:noFill/>
              <a:ln>
                <a:noFill/>
              </a:ln>
            </p:spPr>
            <p:txBody>
              <a:bodyPr spcFirstLastPara="1" wrap="square" lIns="0" tIns="0" rIns="0" bIns="0" anchor="b" anchorCtr="0">
                <a:spAutoFit/>
              </a:bodyPr>
              <a:lstStyle/>
              <a:p>
                <a:pPr marL="0" marR="0" lvl="0" indent="0" algn="l" rtl="0">
                  <a:lnSpc>
                    <a:spcPct val="90000"/>
                  </a:lnSpc>
                  <a:spcBef>
                    <a:spcPts val="0"/>
                  </a:spcBef>
                  <a:spcAft>
                    <a:spcPts val="0"/>
                  </a:spcAft>
                  <a:buClr>
                    <a:srgbClr val="007842"/>
                  </a:buClr>
                  <a:buSzPts val="1400"/>
                  <a:buFont typeface="Calibri"/>
                  <a:buNone/>
                </a:pPr>
                <a:r>
                  <a:rPr lang="en-US" sz="1400" b="1" i="0" u="none" strike="noStrike" cap="none">
                    <a:solidFill>
                      <a:srgbClr val="007842"/>
                    </a:solidFill>
                    <a:latin typeface="Calibri"/>
                    <a:ea typeface="Calibri"/>
                    <a:cs typeface="Calibri"/>
                    <a:sym typeface="Calibri"/>
                  </a:rPr>
                  <a:t>Remarques</a:t>
                </a:r>
                <a:endParaRPr/>
              </a:p>
            </p:txBody>
          </p:sp>
          <p:grpSp>
            <p:nvGrpSpPr>
              <p:cNvPr id="1036" name="Google Shape;1036;g1d124552f76_0_176"/>
              <p:cNvGrpSpPr/>
              <p:nvPr/>
            </p:nvGrpSpPr>
            <p:grpSpPr>
              <a:xfrm>
                <a:off x="352033" y="386281"/>
                <a:ext cx="6062700" cy="720000"/>
                <a:chOff x="0" y="0"/>
                <a:chExt cx="6062700" cy="720000"/>
              </a:xfrm>
            </p:grpSpPr>
            <p:sp>
              <p:nvSpPr>
                <p:cNvPr id="1037" name="Google Shape;1037;g1d124552f76_0_176"/>
                <p:cNvSpPr/>
                <p:nvPr/>
              </p:nvSpPr>
              <p:spPr>
                <a:xfrm>
                  <a:off x="0" y="0"/>
                  <a:ext cx="6062700" cy="720000"/>
                </a:xfrm>
                <a:prstGeom prst="rect">
                  <a:avLst/>
                </a:prstGeom>
                <a:solidFill>
                  <a:srgbClr val="F2F2F2"/>
                </a:solidFill>
                <a:ln w="28575" cap="flat" cmpd="sng">
                  <a:solidFill>
                    <a:srgbClr val="007842"/>
                  </a:solidFill>
                  <a:prstDash val="solid"/>
                  <a:miter lim="800000"/>
                  <a:headEnd type="none" w="sm" len="sm"/>
                  <a:tailEnd type="none" w="sm" len="sm"/>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8" name="Google Shape;1038;g1d124552f76_0_176"/>
                <p:cNvSpPr txBox="1"/>
                <p:nvPr/>
              </p:nvSpPr>
              <p:spPr>
                <a:xfrm>
                  <a:off x="194287" y="210147"/>
                  <a:ext cx="5854200" cy="369300"/>
                </a:xfrm>
                <a:prstGeom prst="rect">
                  <a:avLst/>
                </a:prstGeom>
                <a:noFill/>
                <a:ln>
                  <a:noFill/>
                </a:ln>
              </p:spPr>
              <p:txBody>
                <a:bodyPr spcFirstLastPara="1" wrap="square" lIns="0" tIns="0" rIns="0" bIns="0" anchor="b" anchorCtr="0">
                  <a:spAutoFit/>
                </a:bodyPr>
                <a:lstStyle/>
                <a:p>
                  <a:pPr marL="171450" marR="0" lvl="0" indent="-177800" algn="l" rtl="0">
                    <a:lnSpc>
                      <a:spcPct val="100000"/>
                    </a:lnSpc>
                    <a:spcBef>
                      <a:spcPts val="0"/>
                    </a:spcBef>
                    <a:spcAft>
                      <a:spcPts val="0"/>
                    </a:spcAft>
                    <a:buClr>
                      <a:srgbClr val="565656"/>
                    </a:buClr>
                    <a:buSzPts val="1300"/>
                    <a:buChar char="•"/>
                  </a:pPr>
                  <a:r>
                    <a:rPr lang="en-US" sz="1300">
                      <a:solidFill>
                        <a:srgbClr val="565656"/>
                      </a:solidFill>
                      <a:latin typeface="Calibri"/>
                      <a:ea typeface="Calibri"/>
                      <a:cs typeface="Calibri"/>
                      <a:sym typeface="Calibri"/>
                    </a:rPr>
                    <a:t>Pour intégrer GRADLE</a:t>
                  </a:r>
                  <a:r>
                    <a:rPr lang="en-US" sz="1300" b="0" i="0" u="none" strike="noStrike" cap="none">
                      <a:solidFill>
                        <a:srgbClr val="565656"/>
                      </a:solidFill>
                      <a:latin typeface="Calibri"/>
                      <a:ea typeface="Calibri"/>
                      <a:cs typeface="Calibri"/>
                      <a:sym typeface="Calibri"/>
                    </a:rPr>
                    <a:t> :</a:t>
                  </a:r>
                  <a:endParaRPr sz="1900" b="0" i="0" u="none" strike="noStrike" cap="none">
                    <a:solidFill>
                      <a:srgbClr val="FFFFFF"/>
                    </a:solidFill>
                    <a:latin typeface="Calibri"/>
                    <a:ea typeface="Calibri"/>
                    <a:cs typeface="Calibri"/>
                    <a:sym typeface="Calibri"/>
                  </a:endParaRPr>
                </a:p>
                <a:p>
                  <a:pPr marL="88900" marR="88900" lvl="0" indent="0" algn="l" rtl="0">
                    <a:lnSpc>
                      <a:spcPct val="150000"/>
                    </a:lnSpc>
                    <a:spcBef>
                      <a:spcPts val="0"/>
                    </a:spcBef>
                    <a:spcAft>
                      <a:spcPts val="1500"/>
                    </a:spcAft>
                    <a:buNone/>
                  </a:pPr>
                  <a:r>
                    <a:rPr lang="en-US" sz="1100">
                      <a:solidFill>
                        <a:schemeClr val="dk1"/>
                      </a:solidFill>
                      <a:highlight>
                        <a:srgbClr val="F5F5F5"/>
                      </a:highlight>
                      <a:latin typeface="Consolas"/>
                      <a:ea typeface="Consolas"/>
                      <a:cs typeface="Consolas"/>
                      <a:sym typeface="Consolas"/>
                    </a:rPr>
                    <a:t>implementation </a:t>
                  </a:r>
                  <a:r>
                    <a:rPr lang="en-US" sz="1100">
                      <a:solidFill>
                        <a:srgbClr val="32835B"/>
                      </a:solidFill>
                      <a:highlight>
                        <a:srgbClr val="F5F5F5"/>
                      </a:highlight>
                      <a:latin typeface="Consolas"/>
                      <a:ea typeface="Consolas"/>
                      <a:cs typeface="Consolas"/>
                      <a:sym typeface="Consolas"/>
                    </a:rPr>
                    <a:t>'com.squareup.retrofit2:retrofit:</a:t>
                  </a:r>
                  <a:r>
                    <a:rPr lang="en-US" sz="1100" i="1">
                      <a:solidFill>
                        <a:srgbClr val="32835B"/>
                      </a:solidFill>
                      <a:highlight>
                        <a:srgbClr val="F5F5F5"/>
                      </a:highlight>
                      <a:latin typeface="Consolas"/>
                      <a:ea typeface="Consolas"/>
                      <a:cs typeface="Consolas"/>
                      <a:sym typeface="Consolas"/>
                    </a:rPr>
                    <a:t>(insert latest version)</a:t>
                  </a:r>
                  <a:r>
                    <a:rPr lang="en-US" sz="1100">
                      <a:solidFill>
                        <a:srgbClr val="32835B"/>
                      </a:solidFill>
                      <a:highlight>
                        <a:srgbClr val="F5F5F5"/>
                      </a:highlight>
                      <a:latin typeface="Consolas"/>
                      <a:ea typeface="Consolas"/>
                      <a:cs typeface="Consolas"/>
                      <a:sym typeface="Consolas"/>
                    </a:rPr>
                    <a:t>'</a:t>
                  </a:r>
                  <a:endParaRPr sz="1500"/>
                </a:p>
              </p:txBody>
            </p:sp>
          </p:grpSp>
          <p:sp>
            <p:nvSpPr>
              <p:cNvPr id="1039" name="Google Shape;1039;g1d124552f76_0_176"/>
              <p:cNvSpPr/>
              <p:nvPr/>
            </p:nvSpPr>
            <p:spPr>
              <a:xfrm>
                <a:off x="-1" y="-1"/>
                <a:ext cx="648000" cy="648000"/>
              </a:xfrm>
              <a:prstGeom prst="rect">
                <a:avLst/>
              </a:prstGeom>
              <a:blipFill rotWithShape="1">
                <a:blip r:embed="rId5">
                  <a:alphaModFix/>
                </a:blip>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040" name="Google Shape;1040;g1d124552f76_0_176" descr="Graphique 11"/>
            <p:cNvPicPr preferRelativeResize="0"/>
            <p:nvPr/>
          </p:nvPicPr>
          <p:blipFill rotWithShape="1">
            <a:blip r:embed="rId6">
              <a:alphaModFix/>
            </a:blip>
            <a:srcRect/>
            <a:stretch/>
          </p:blipFill>
          <p:spPr>
            <a:xfrm>
              <a:off x="67703" y="83455"/>
              <a:ext cx="580298" cy="576000"/>
            </a:xfrm>
            <a:prstGeom prst="rect">
              <a:avLst/>
            </a:prstGeom>
            <a:noFill/>
            <a:ln>
              <a:noFill/>
            </a:ln>
          </p:spPr>
        </p:pic>
      </p:grpSp>
      <p:sp>
        <p:nvSpPr>
          <p:cNvPr id="1041" name="Google Shape;1041;g1d124552f76_0_176"/>
          <p:cNvSpPr txBox="1"/>
          <p:nvPr/>
        </p:nvSpPr>
        <p:spPr>
          <a:xfrm>
            <a:off x="685800" y="1524000"/>
            <a:ext cx="30000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600" b="1">
                <a:solidFill>
                  <a:srgbClr val="007842"/>
                </a:solidFill>
                <a:latin typeface="Calibri"/>
                <a:ea typeface="Calibri"/>
                <a:cs typeface="Calibri"/>
                <a:sym typeface="Calibri"/>
              </a:rPr>
              <a:t>Retrofit</a:t>
            </a:r>
            <a:endParaRPr sz="1600" b="1">
              <a:solidFill>
                <a:srgbClr val="00784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
          <p:cNvSpPr txBox="1">
            <a:spLocks noGrp="1"/>
          </p:cNvSpPr>
          <p:nvPr>
            <p:ph type="sldNum" idx="12"/>
          </p:nvPr>
        </p:nvSpPr>
        <p:spPr>
          <a:xfrm>
            <a:off x="11789199" y="6603276"/>
            <a:ext cx="168509" cy="228512"/>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3</a:t>
            </a:fld>
            <a:endParaRPr/>
          </a:p>
        </p:txBody>
      </p:sp>
      <p:pic>
        <p:nvPicPr>
          <p:cNvPr id="755" name="Google Shape;755;p3"/>
          <p:cNvPicPr preferRelativeResize="0"/>
          <p:nvPr/>
        </p:nvPicPr>
        <p:blipFill>
          <a:blip r:embed="rId3">
            <a:alphaModFix/>
          </a:blip>
          <a:stretch>
            <a:fillRect/>
          </a:stretch>
        </p:blipFill>
        <p:spPr>
          <a:xfrm>
            <a:off x="5363725" y="3773425"/>
            <a:ext cx="1480500" cy="1945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g1d124552f76_0_184"/>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a:t>
            </a:r>
            <a:r>
              <a:rPr lang="en-US"/>
              <a:t>3</a:t>
            </a:r>
            <a:endParaRPr/>
          </a:p>
        </p:txBody>
      </p:sp>
      <p:sp>
        <p:nvSpPr>
          <p:cNvPr id="1047" name="Google Shape;1047;g1d124552f76_0_184"/>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Consommer des API sous Android</a:t>
            </a:r>
            <a:endParaRPr/>
          </a:p>
        </p:txBody>
      </p:sp>
      <p:sp>
        <p:nvSpPr>
          <p:cNvPr id="1048" name="Google Shape;1048;g1d124552f76_0_184"/>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lnSpcReduction="20000"/>
          </a:bodyPr>
          <a:lstStyle/>
          <a:p>
            <a:pPr marL="213893" lvl="0" indent="-213893" algn="l" rtl="0">
              <a:lnSpc>
                <a:spcPct val="100000"/>
              </a:lnSpc>
              <a:spcBef>
                <a:spcPts val="0"/>
              </a:spcBef>
              <a:spcAft>
                <a:spcPts val="0"/>
              </a:spcAft>
              <a:buClr>
                <a:srgbClr val="D1D1D1"/>
              </a:buClr>
              <a:buSzPts val="1700"/>
              <a:buAutoNum type="arabicPeriod"/>
            </a:pPr>
            <a:r>
              <a:rPr lang="en-US" sz="1700">
                <a:solidFill>
                  <a:srgbClr val="D1D1D1"/>
                </a:solidFill>
              </a:rPr>
              <a:t>Manipulation de SOAP</a:t>
            </a:r>
            <a:endParaRPr>
              <a:solidFill>
                <a:srgbClr val="008245"/>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Manipulation de REST API</a:t>
            </a:r>
            <a:endParaRPr sz="1700">
              <a:solidFill>
                <a:srgbClr val="D1D1D1"/>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Retrofit</a:t>
            </a:r>
            <a:endParaRPr sz="1700">
              <a:solidFill>
                <a:srgbClr val="D1D1D1"/>
              </a:solidFill>
            </a:endParaRPr>
          </a:p>
          <a:p>
            <a:pPr marL="213893" lvl="0" indent="-213893" algn="l" rtl="0">
              <a:lnSpc>
                <a:spcPct val="100000"/>
              </a:lnSpc>
              <a:spcBef>
                <a:spcPts val="600"/>
              </a:spcBef>
              <a:spcAft>
                <a:spcPts val="0"/>
              </a:spcAft>
              <a:buClr>
                <a:srgbClr val="007842"/>
              </a:buClr>
              <a:buSzPts val="1700"/>
              <a:buAutoNum type="arabicPeriod"/>
            </a:pPr>
            <a:r>
              <a:rPr lang="en-US" sz="1700" b="1">
                <a:solidFill>
                  <a:srgbClr val="008245"/>
                </a:solidFill>
              </a:rPr>
              <a:t>Présentation de Volley</a:t>
            </a:r>
            <a:endParaRPr sz="1700">
              <a:solidFill>
                <a:srgbClr val="D1D1D1"/>
              </a:solidFill>
            </a:endParaRPr>
          </a:p>
          <a:p>
            <a:pPr marL="342900" lvl="0" indent="0" algn="l" rtl="0">
              <a:lnSpc>
                <a:spcPct val="100000"/>
              </a:lnSpc>
              <a:spcBef>
                <a:spcPts val="600"/>
              </a:spcBef>
              <a:spcAft>
                <a:spcPts val="0"/>
              </a:spcAft>
              <a:buNone/>
            </a:pPr>
            <a:endParaRPr sz="1700">
              <a:solidFill>
                <a:srgbClr val="D1D1D1"/>
              </a:solidFill>
            </a:endParaRPr>
          </a:p>
          <a:p>
            <a:pPr marL="342900" lvl="0" indent="0" algn="l" rtl="0">
              <a:lnSpc>
                <a:spcPct val="100000"/>
              </a:lnSpc>
              <a:spcBef>
                <a:spcPts val="600"/>
              </a:spcBef>
              <a:spcAft>
                <a:spcPts val="0"/>
              </a:spcAft>
              <a:buNone/>
            </a:pPr>
            <a:endParaRPr sz="1700">
              <a:solidFill>
                <a:srgbClr val="D1D1D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g1d124552f76_0_190"/>
          <p:cNvSpPr txBox="1">
            <a:spLocks noGrp="1"/>
          </p:cNvSpPr>
          <p:nvPr>
            <p:ph type="sldNum" idx="12"/>
          </p:nvPr>
        </p:nvSpPr>
        <p:spPr>
          <a:xfrm>
            <a:off x="11789201" y="6610400"/>
            <a:ext cx="265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31</a:t>
            </a:fld>
            <a:endParaRPr/>
          </a:p>
        </p:txBody>
      </p:sp>
      <p:sp>
        <p:nvSpPr>
          <p:cNvPr id="1054" name="Google Shape;1054;g1d124552f76_0_190"/>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7842"/>
              </a:buClr>
              <a:buSzPts val="2000"/>
              <a:buFont typeface="Calibri"/>
              <a:buNone/>
            </a:pPr>
            <a:r>
              <a:rPr lang="en-US" sz="2000" b="1">
                <a:solidFill>
                  <a:srgbClr val="007842"/>
                </a:solidFill>
              </a:rPr>
              <a:t>0</a:t>
            </a:r>
            <a:r>
              <a:rPr lang="en-US"/>
              <a:t>3</a:t>
            </a:r>
            <a:r>
              <a:rPr lang="en-US" sz="2000" b="1">
                <a:solidFill>
                  <a:srgbClr val="007842"/>
                </a:solidFill>
              </a:rPr>
              <a:t> - </a:t>
            </a:r>
            <a:r>
              <a:rPr lang="en-US"/>
              <a:t>Consommer des API sous Android</a:t>
            </a:r>
            <a:endParaRPr/>
          </a:p>
        </p:txBody>
      </p:sp>
      <p:sp>
        <p:nvSpPr>
          <p:cNvPr id="1055" name="Google Shape;1055;g1d124552f76_0_190"/>
          <p:cNvSpPr txBox="1">
            <a:spLocks noGrp="1"/>
          </p:cNvSpPr>
          <p:nvPr>
            <p:ph type="body" idx="1"/>
          </p:nvPr>
        </p:nvSpPr>
        <p:spPr>
          <a:xfrm>
            <a:off x="179999" y="8019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Présentation de Volley</a:t>
            </a:r>
            <a:endParaRPr/>
          </a:p>
        </p:txBody>
      </p:sp>
      <p:sp>
        <p:nvSpPr>
          <p:cNvPr id="1056" name="Google Shape;1056;g1d124552f76_0_190"/>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1057" name="Google Shape;1057;g1d124552f76_0_190"/>
          <p:cNvSpPr txBox="1"/>
          <p:nvPr/>
        </p:nvSpPr>
        <p:spPr>
          <a:xfrm>
            <a:off x="804425" y="1608875"/>
            <a:ext cx="9608100" cy="402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t>Volley</a:t>
            </a:r>
            <a:r>
              <a:rPr lang="en-US" sz="1300"/>
              <a:t> est une bibliothèque HTTP qui facilite la mise en réseau des applications Android.</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US" sz="1300" u="sng">
                <a:solidFill>
                  <a:schemeClr val="hlink"/>
                </a:solidFill>
                <a:hlinkClick r:id="rId3"/>
              </a:rPr>
              <a:t>https://google.github.io/volley/</a:t>
            </a:r>
            <a:endParaRPr sz="1300"/>
          </a:p>
          <a:p>
            <a:pPr marL="0" lvl="0" indent="0" algn="l" rtl="0">
              <a:spcBef>
                <a:spcPts val="0"/>
              </a:spcBef>
              <a:spcAft>
                <a:spcPts val="0"/>
              </a:spcAft>
              <a:buNone/>
            </a:pPr>
            <a:endParaRPr sz="1300"/>
          </a:p>
          <a:p>
            <a:pPr marL="0" lvl="0" indent="0" algn="l" rtl="0">
              <a:lnSpc>
                <a:spcPct val="115000"/>
              </a:lnSpc>
              <a:spcBef>
                <a:spcPts val="0"/>
              </a:spcBef>
              <a:spcAft>
                <a:spcPts val="0"/>
              </a:spcAft>
              <a:buNone/>
            </a:pPr>
            <a:r>
              <a:rPr lang="en-US" sz="1300" b="1"/>
              <a:t>Les avantages de Volley :</a:t>
            </a:r>
            <a:endParaRPr sz="1300" b="1"/>
          </a:p>
          <a:p>
            <a:pPr marL="457200" lvl="0" indent="-311150" algn="l" rtl="0">
              <a:lnSpc>
                <a:spcPct val="115000"/>
              </a:lnSpc>
              <a:spcBef>
                <a:spcPts val="1200"/>
              </a:spcBef>
              <a:spcAft>
                <a:spcPts val="0"/>
              </a:spcAft>
              <a:buClr>
                <a:srgbClr val="24292E"/>
              </a:buClr>
              <a:buSzPts val="1300"/>
              <a:buChar char="●"/>
            </a:pPr>
            <a:r>
              <a:rPr lang="en-US" sz="1300"/>
              <a:t>Planification automatique des requêtes réseau.</a:t>
            </a:r>
            <a:endParaRPr sz="1300"/>
          </a:p>
          <a:p>
            <a:pPr marL="457200" lvl="0" indent="-311150" algn="l" rtl="0">
              <a:lnSpc>
                <a:spcPct val="115000"/>
              </a:lnSpc>
              <a:spcBef>
                <a:spcPts val="0"/>
              </a:spcBef>
              <a:spcAft>
                <a:spcPts val="0"/>
              </a:spcAft>
              <a:buClr>
                <a:srgbClr val="24292E"/>
              </a:buClr>
              <a:buSzPts val="1300"/>
              <a:buChar char="●"/>
            </a:pPr>
            <a:r>
              <a:rPr lang="en-US" sz="1300"/>
              <a:t>Plusieurs connexions réseau simultanées.</a:t>
            </a:r>
            <a:endParaRPr sz="1300"/>
          </a:p>
          <a:p>
            <a:pPr marL="457200" lvl="0" indent="-311150" algn="l" rtl="0">
              <a:lnSpc>
                <a:spcPct val="115000"/>
              </a:lnSpc>
              <a:spcBef>
                <a:spcPts val="0"/>
              </a:spcBef>
              <a:spcAft>
                <a:spcPts val="0"/>
              </a:spcAft>
              <a:buClr>
                <a:srgbClr val="24292E"/>
              </a:buClr>
              <a:buSzPts val="1300"/>
              <a:buChar char="●"/>
            </a:pPr>
            <a:r>
              <a:rPr lang="en-US" sz="1300"/>
              <a:t>Mise en cache transparente des réponses disque et mémoire avec cohérence de cache HTTP standard .</a:t>
            </a:r>
            <a:endParaRPr sz="1300"/>
          </a:p>
          <a:p>
            <a:pPr marL="457200" lvl="0" indent="-311150" algn="l" rtl="0">
              <a:lnSpc>
                <a:spcPct val="115000"/>
              </a:lnSpc>
              <a:spcBef>
                <a:spcPts val="0"/>
              </a:spcBef>
              <a:spcAft>
                <a:spcPts val="0"/>
              </a:spcAft>
              <a:buClr>
                <a:srgbClr val="24292E"/>
              </a:buClr>
              <a:buSzPts val="1300"/>
              <a:buChar char="●"/>
            </a:pPr>
            <a:r>
              <a:rPr lang="en-US" sz="1300"/>
              <a:t>Prise en charge de la priorisation des demandes.</a:t>
            </a:r>
            <a:endParaRPr sz="1300"/>
          </a:p>
          <a:p>
            <a:pPr marL="457200" lvl="0" indent="-311150" algn="l" rtl="0">
              <a:lnSpc>
                <a:spcPct val="115000"/>
              </a:lnSpc>
              <a:spcBef>
                <a:spcPts val="0"/>
              </a:spcBef>
              <a:spcAft>
                <a:spcPts val="0"/>
              </a:spcAft>
              <a:buClr>
                <a:srgbClr val="24292E"/>
              </a:buClr>
              <a:buSzPts val="1300"/>
              <a:buChar char="●"/>
            </a:pPr>
            <a:r>
              <a:rPr lang="en-US" sz="1300"/>
              <a:t>API de demande d'annulation. Vous pouvez annuler une seule demande ou définir des blocs ou des étendues de demandes à annuler.</a:t>
            </a:r>
            <a:endParaRPr sz="1300"/>
          </a:p>
          <a:p>
            <a:pPr marL="457200" lvl="0" indent="-311150" algn="l" rtl="0">
              <a:lnSpc>
                <a:spcPct val="115000"/>
              </a:lnSpc>
              <a:spcBef>
                <a:spcPts val="0"/>
              </a:spcBef>
              <a:spcAft>
                <a:spcPts val="0"/>
              </a:spcAft>
              <a:buClr>
                <a:srgbClr val="24292E"/>
              </a:buClr>
              <a:buSzPts val="1300"/>
              <a:buChar char="●"/>
            </a:pPr>
            <a:r>
              <a:rPr lang="en-US" sz="1300"/>
              <a:t>Facilité de personnalisation, par exemple, pour les nouvelles tentatives et les interruptions.</a:t>
            </a:r>
            <a:endParaRPr sz="1300"/>
          </a:p>
          <a:p>
            <a:pPr marL="457200" lvl="0" indent="-311150" algn="l" rtl="0">
              <a:lnSpc>
                <a:spcPct val="115000"/>
              </a:lnSpc>
              <a:spcBef>
                <a:spcPts val="0"/>
              </a:spcBef>
              <a:spcAft>
                <a:spcPts val="0"/>
              </a:spcAft>
              <a:buClr>
                <a:srgbClr val="24292E"/>
              </a:buClr>
              <a:buSzPts val="1300"/>
              <a:buChar char="●"/>
            </a:pPr>
            <a:r>
              <a:rPr lang="en-US" sz="1300"/>
              <a:t>Un ordre solide qui facilite le remplissage correct de votre interface utilisateur avec des données extraites de manière asynchrone du réseau.</a:t>
            </a:r>
            <a:endParaRPr sz="1300"/>
          </a:p>
          <a:p>
            <a:pPr marL="457200" lvl="0" indent="-311150" algn="l" rtl="0">
              <a:lnSpc>
                <a:spcPct val="115000"/>
              </a:lnSpc>
              <a:spcBef>
                <a:spcPts val="0"/>
              </a:spcBef>
              <a:spcAft>
                <a:spcPts val="0"/>
              </a:spcAft>
              <a:buClr>
                <a:srgbClr val="24292E"/>
              </a:buClr>
              <a:buSzPts val="1300"/>
              <a:buChar char="●"/>
            </a:pPr>
            <a:r>
              <a:rPr lang="en-US" sz="1300"/>
              <a:t>Outils de débogage et de traçage.</a:t>
            </a:r>
            <a:endParaRPr sz="1300">
              <a:solidFill>
                <a:schemeClr val="dk1"/>
              </a:solidFill>
            </a:endParaRPr>
          </a:p>
          <a:p>
            <a:pPr marL="0" lvl="0" indent="0" algn="l" rtl="0">
              <a:spcBef>
                <a:spcPts val="1200"/>
              </a:spcBef>
              <a:spcAft>
                <a:spcPts val="0"/>
              </a:spcAft>
              <a:buNone/>
            </a:pPr>
            <a:endParaRPr sz="13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8"/>
          <p:cNvSpPr txBox="1">
            <a:spLocks noGrp="1"/>
          </p:cNvSpPr>
          <p:nvPr>
            <p:ph type="body" idx="1"/>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FF7800"/>
              </a:buClr>
              <a:buSzPts val="2400"/>
              <a:buNone/>
            </a:pPr>
            <a:r>
              <a:rPr lang="en-US"/>
              <a:t>Gérer les différentes méthodes de stockage de données sous Android</a:t>
            </a:r>
            <a:endParaRPr sz="2400" b="1">
              <a:solidFill>
                <a:srgbClr val="FF7800"/>
              </a:solidFill>
            </a:endParaRPr>
          </a:p>
        </p:txBody>
      </p:sp>
      <p:sp>
        <p:nvSpPr>
          <p:cNvPr id="1063" name="Google Shape;1063;p8"/>
          <p:cNvSpPr txBox="1">
            <a:spLocks noGrp="1"/>
          </p:cNvSpPr>
          <p:nvPr>
            <p:ph type="body" idx="3"/>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16 heures</a:t>
            </a:r>
            <a:endParaRPr sz="2400" b="1">
              <a:solidFill>
                <a:srgbClr val="FFFFFF"/>
              </a:solidFill>
            </a:endParaRPr>
          </a:p>
        </p:txBody>
      </p:sp>
      <p:sp>
        <p:nvSpPr>
          <p:cNvPr id="1064" name="Google Shape;1064;p8"/>
          <p:cNvSpPr txBox="1">
            <a:spLocks noGrp="1"/>
          </p:cNvSpPr>
          <p:nvPr>
            <p:ph type="body" idx="2"/>
          </p:nvPr>
        </p:nvSpPr>
        <p:spPr>
          <a:xfrm>
            <a:off x="6349749" y="2863399"/>
            <a:ext cx="5580000" cy="1440000"/>
          </a:xfrm>
          <a:prstGeom prst="rect">
            <a:avLst/>
          </a:prstGeom>
          <a:noFill/>
          <a:ln>
            <a:noFill/>
          </a:ln>
        </p:spPr>
        <p:txBody>
          <a:bodyPr spcFirstLastPara="1" wrap="square" lIns="45700" tIns="45700" rIns="45700" bIns="45700" anchor="t" anchorCtr="0">
            <a:normAutofit/>
          </a:bodyPr>
          <a:lstStyle/>
          <a:p>
            <a:pPr marL="457200" lvl="0" indent="-317500" algn="l" rtl="0">
              <a:lnSpc>
                <a:spcPct val="100000"/>
              </a:lnSpc>
              <a:spcBef>
                <a:spcPts val="0"/>
              </a:spcBef>
              <a:spcAft>
                <a:spcPts val="0"/>
              </a:spcAft>
              <a:buClr>
                <a:srgbClr val="000000"/>
              </a:buClr>
              <a:buSzPts val="1466"/>
              <a:buChar char="•"/>
            </a:pPr>
            <a:r>
              <a:rPr lang="en-US"/>
              <a:t>Gérer les fichiers sous Android</a:t>
            </a:r>
            <a:endParaRPr/>
          </a:p>
          <a:p>
            <a:pPr marL="457200" lvl="0" indent="-317500" algn="l" rtl="0">
              <a:lnSpc>
                <a:spcPct val="100000"/>
              </a:lnSpc>
              <a:spcBef>
                <a:spcPts val="0"/>
              </a:spcBef>
              <a:spcAft>
                <a:spcPts val="0"/>
              </a:spcAft>
              <a:buClr>
                <a:srgbClr val="000000"/>
              </a:buClr>
              <a:buSzPts val="1466"/>
              <a:buChar char="•"/>
            </a:pPr>
            <a:r>
              <a:rPr lang="en-US"/>
              <a:t>Manipuler des bases de données sous Android</a:t>
            </a:r>
            <a:endParaRPr/>
          </a:p>
          <a:p>
            <a:pPr marL="457200" lvl="0" indent="-317500" algn="l" rtl="0">
              <a:lnSpc>
                <a:spcPct val="100000"/>
              </a:lnSpc>
              <a:spcBef>
                <a:spcPts val="0"/>
              </a:spcBef>
              <a:spcAft>
                <a:spcPts val="0"/>
              </a:spcAft>
              <a:buClr>
                <a:srgbClr val="000000"/>
              </a:buClr>
              <a:buSzPts val="1466"/>
              <a:buChar char="•"/>
            </a:pPr>
            <a:r>
              <a:rPr lang="en-US"/>
              <a:t>Partager des données entre applications</a:t>
            </a:r>
            <a:r>
              <a:rPr lang="en-US" sz="1466">
                <a:solidFill>
                  <a:srgbClr val="000000"/>
                </a:solidFill>
                <a:latin typeface="Arial"/>
                <a:ea typeface="Arial"/>
                <a:cs typeface="Arial"/>
                <a:sym typeface="Arial"/>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9"/>
          <p:cNvSpPr txBox="1">
            <a:spLocks noGrp="1"/>
          </p:cNvSpPr>
          <p:nvPr>
            <p:ph type="body" idx="1"/>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p>
            <a:pPr marL="457200" lvl="0" indent="-330200" algn="l" rtl="0">
              <a:lnSpc>
                <a:spcPct val="100000"/>
              </a:lnSpc>
              <a:spcBef>
                <a:spcPts val="0"/>
              </a:spcBef>
              <a:spcAft>
                <a:spcPts val="0"/>
              </a:spcAft>
              <a:buSzPts val="1600"/>
              <a:buChar char="•"/>
            </a:pPr>
            <a:r>
              <a:rPr lang="en-US"/>
              <a:t>Utilisation du ContentProvider</a:t>
            </a:r>
            <a:endParaRPr/>
          </a:p>
          <a:p>
            <a:pPr marL="457200" lvl="0" indent="-330200" algn="l" rtl="0">
              <a:lnSpc>
                <a:spcPct val="100000"/>
              </a:lnSpc>
              <a:spcBef>
                <a:spcPts val="0"/>
              </a:spcBef>
              <a:spcAft>
                <a:spcPts val="0"/>
              </a:spcAft>
              <a:buSzPts val="1600"/>
              <a:buChar char="•"/>
            </a:pPr>
            <a:r>
              <a:rPr lang="en-US"/>
              <a:t>Protection contre les entrées malveillantes</a:t>
            </a:r>
            <a:endParaRPr/>
          </a:p>
          <a:p>
            <a:pPr marL="342900" lvl="0" indent="-241300" algn="l" rtl="0">
              <a:lnSpc>
                <a:spcPct val="100000"/>
              </a:lnSpc>
              <a:spcBef>
                <a:spcPts val="0"/>
              </a:spcBef>
              <a:spcAft>
                <a:spcPts val="0"/>
              </a:spcAft>
              <a:buClr>
                <a:srgbClr val="565656"/>
              </a:buClr>
              <a:buSzPts val="1600"/>
              <a:buNone/>
            </a:pPr>
            <a:endParaRPr/>
          </a:p>
        </p:txBody>
      </p:sp>
      <p:sp>
        <p:nvSpPr>
          <p:cNvPr id="1070" name="Google Shape;1070;p9"/>
          <p:cNvSpPr txBox="1">
            <a:spLocks noGrp="1"/>
          </p:cNvSpPr>
          <p:nvPr>
            <p:ph type="body" idx="2"/>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08 heures</a:t>
            </a:r>
            <a:endParaRPr sz="2400" b="1">
              <a:solidFill>
                <a:srgbClr val="FFFFFF"/>
              </a:solidFill>
            </a:endParaRPr>
          </a:p>
        </p:txBody>
      </p:sp>
      <p:sp>
        <p:nvSpPr>
          <p:cNvPr id="1071" name="Google Shape;1071;p9"/>
          <p:cNvSpPr txBox="1">
            <a:spLocks noGrp="1"/>
          </p:cNvSpPr>
          <p:nvPr>
            <p:ph type="body" idx="3"/>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7800"/>
              </a:buClr>
              <a:buSzPts val="2800"/>
              <a:buNone/>
            </a:pPr>
            <a:r>
              <a:rPr lang="en-US"/>
              <a:t>Chapitre 1</a:t>
            </a:r>
            <a:endParaRPr b="1">
              <a:solidFill>
                <a:srgbClr val="FF7800"/>
              </a:solidFill>
            </a:endParaRPr>
          </a:p>
        </p:txBody>
      </p:sp>
      <p:sp>
        <p:nvSpPr>
          <p:cNvPr id="1072" name="Google Shape;1072;p9"/>
          <p:cNvSpPr txBox="1">
            <a:spLocks noGrp="1"/>
          </p:cNvSpPr>
          <p:nvPr>
            <p:ph type="body" idx="4"/>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FF7800"/>
              </a:buClr>
              <a:buSzPts val="2400"/>
              <a:buNone/>
            </a:pPr>
            <a:r>
              <a:rPr lang="en-US"/>
              <a:t>Partager des données entre applications</a:t>
            </a:r>
            <a:endParaRPr sz="2400" b="1">
              <a:solidFill>
                <a:srgbClr val="FF78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0"/>
          <p:cNvSpPr txBox="1">
            <a:spLocks noGrp="1"/>
          </p:cNvSpPr>
          <p:nvPr>
            <p:ph type="body" idx="1"/>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1</a:t>
            </a:r>
            <a:endParaRPr/>
          </a:p>
        </p:txBody>
      </p:sp>
      <p:sp>
        <p:nvSpPr>
          <p:cNvPr id="1078" name="Google Shape;1078;p10"/>
          <p:cNvSpPr txBox="1">
            <a:spLocks noGrp="1"/>
          </p:cNvSpPr>
          <p:nvPr>
            <p:ph type="body" idx="2"/>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chemeClr val="dk1"/>
              </a:buClr>
              <a:buSzPts val="1100"/>
              <a:buNone/>
            </a:pPr>
            <a:r>
              <a:rPr lang="en-US"/>
              <a:t>Partager des données entre applications</a:t>
            </a:r>
            <a:endParaRPr/>
          </a:p>
        </p:txBody>
      </p:sp>
      <p:sp>
        <p:nvSpPr>
          <p:cNvPr id="1079" name="Google Shape;1079;p10"/>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330200" algn="l" rtl="0">
              <a:lnSpc>
                <a:spcPct val="100000"/>
              </a:lnSpc>
              <a:spcBef>
                <a:spcPts val="0"/>
              </a:spcBef>
              <a:spcAft>
                <a:spcPts val="0"/>
              </a:spcAft>
              <a:buClr>
                <a:srgbClr val="FF7800"/>
              </a:buClr>
              <a:buSzPts val="1600"/>
              <a:buAutoNum type="arabicPeriod"/>
            </a:pPr>
            <a:r>
              <a:rPr lang="en-US" b="1">
                <a:solidFill>
                  <a:srgbClr val="FF7800"/>
                </a:solidFill>
              </a:rPr>
              <a:t>Utilisation du ContentProvider</a:t>
            </a:r>
            <a:endParaRPr b="1">
              <a:solidFill>
                <a:srgbClr val="FF7800"/>
              </a:solidFill>
            </a:endParaRPr>
          </a:p>
          <a:p>
            <a:pPr marL="457200" lvl="0" indent="-330200" algn="l" rtl="0">
              <a:lnSpc>
                <a:spcPct val="100000"/>
              </a:lnSpc>
              <a:spcBef>
                <a:spcPts val="0"/>
              </a:spcBef>
              <a:spcAft>
                <a:spcPts val="0"/>
              </a:spcAft>
              <a:buSzPts val="1600"/>
              <a:buAutoNum type="arabicPeriod"/>
            </a:pPr>
            <a:r>
              <a:rPr lang="en-US"/>
              <a:t>Protection contre les entrées malveillantes</a:t>
            </a:r>
            <a:endParaRPr/>
          </a:p>
          <a:p>
            <a:pPr marL="342900" lvl="0" indent="-241300" algn="l" rtl="0">
              <a:lnSpc>
                <a:spcPct val="100000"/>
              </a:lnSpc>
              <a:spcBef>
                <a:spcPts val="0"/>
              </a:spcBef>
              <a:spcAft>
                <a:spcPts val="0"/>
              </a:spcAft>
              <a:buClr>
                <a:schemeClr val="dk1"/>
              </a:buClr>
              <a:buSzPts val="1100"/>
              <a:buFont typeface="Arial"/>
              <a:buNone/>
            </a:pPr>
            <a:endParaRPr/>
          </a:p>
          <a:p>
            <a:pPr marL="342900" lvl="0" indent="-241300" algn="l" rtl="0">
              <a:lnSpc>
                <a:spcPct val="100000"/>
              </a:lnSpc>
              <a:spcBef>
                <a:spcPts val="0"/>
              </a:spcBef>
              <a:spcAft>
                <a:spcPts val="0"/>
              </a:spcAft>
              <a:buClr>
                <a:srgbClr val="D0D0D0"/>
              </a:buClr>
              <a:buSzPts val="16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1"/>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35</a:t>
            </a:fld>
            <a:endParaRPr/>
          </a:p>
        </p:txBody>
      </p:sp>
      <p:sp>
        <p:nvSpPr>
          <p:cNvPr id="1085" name="Google Shape;1085;p11"/>
          <p:cNvSpPr txBox="1">
            <a:spLocks noGrp="1"/>
          </p:cNvSpPr>
          <p:nvPr>
            <p:ph type="body" idx="1"/>
          </p:nvPr>
        </p:nvSpPr>
        <p:spPr>
          <a:xfrm>
            <a:off x="720000" y="1616658"/>
            <a:ext cx="10746576" cy="319714"/>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7800"/>
              </a:buClr>
              <a:buSzPts val="1600"/>
              <a:buNone/>
            </a:pPr>
            <a:r>
              <a:rPr lang="en-US"/>
              <a:t>ContentProvider</a:t>
            </a:r>
            <a:endParaRPr sz="1600" b="1">
              <a:solidFill>
                <a:srgbClr val="FF7800"/>
              </a:solidFill>
            </a:endParaRPr>
          </a:p>
        </p:txBody>
      </p:sp>
      <p:sp>
        <p:nvSpPr>
          <p:cNvPr id="1086" name="Google Shape;1086;p11"/>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7800"/>
              </a:buClr>
              <a:buSzPts val="2000"/>
              <a:buFont typeface="Calibri"/>
              <a:buNone/>
            </a:pPr>
            <a:r>
              <a:rPr lang="en-US"/>
              <a:t>01 - Partager des données entre applications</a:t>
            </a:r>
            <a:endParaRPr/>
          </a:p>
        </p:txBody>
      </p:sp>
      <p:sp>
        <p:nvSpPr>
          <p:cNvPr id="1087" name="Google Shape;1087;p11"/>
          <p:cNvSpPr txBox="1">
            <a:spLocks noGrp="1"/>
          </p:cNvSpPr>
          <p:nvPr>
            <p:ph type="body" idx="2"/>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7800"/>
              </a:buClr>
              <a:buSzPts val="1600"/>
              <a:buNone/>
            </a:pPr>
            <a:r>
              <a:rPr lang="en-US"/>
              <a:t>Utilisation du ContentProvider</a:t>
            </a:r>
            <a:endParaRPr sz="1600" b="1">
              <a:solidFill>
                <a:srgbClr val="FF7800"/>
              </a:solidFill>
            </a:endParaRPr>
          </a:p>
        </p:txBody>
      </p:sp>
      <p:sp>
        <p:nvSpPr>
          <p:cNvPr id="1088" name="Google Shape;1088;p11"/>
          <p:cNvSpPr txBox="1"/>
          <p:nvPr/>
        </p:nvSpPr>
        <p:spPr>
          <a:xfrm>
            <a:off x="7781950" y="6128825"/>
            <a:ext cx="2816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source : openclassrooms.com</a:t>
            </a:r>
            <a:endParaRPr sz="1200">
              <a:latin typeface="Calibri"/>
              <a:ea typeface="Calibri"/>
              <a:cs typeface="Calibri"/>
              <a:sym typeface="Calibri"/>
            </a:endParaRPr>
          </a:p>
        </p:txBody>
      </p:sp>
      <p:sp>
        <p:nvSpPr>
          <p:cNvPr id="1089" name="Google Shape;1089;p11"/>
          <p:cNvSpPr txBox="1"/>
          <p:nvPr/>
        </p:nvSpPr>
        <p:spPr>
          <a:xfrm>
            <a:off x="329350" y="2180850"/>
            <a:ext cx="5075100" cy="27183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0"/>
              </a:spcAft>
              <a:buNone/>
            </a:pPr>
            <a:r>
              <a:rPr lang="en-US" sz="1300">
                <a:solidFill>
                  <a:schemeClr val="dk1"/>
                </a:solidFill>
                <a:highlight>
                  <a:schemeClr val="lt1"/>
                </a:highlight>
              </a:rPr>
              <a:t>Le </a:t>
            </a:r>
            <a:r>
              <a:rPr lang="en-US" sz="1300" b="1">
                <a:solidFill>
                  <a:schemeClr val="dk1"/>
                </a:solidFill>
                <a:highlight>
                  <a:schemeClr val="lt1"/>
                </a:highlight>
              </a:rPr>
              <a:t>ContentProvider</a:t>
            </a:r>
            <a:r>
              <a:rPr lang="en-US" sz="1300">
                <a:solidFill>
                  <a:schemeClr val="dk1"/>
                </a:solidFill>
                <a:highlight>
                  <a:schemeClr val="lt1"/>
                </a:highlight>
              </a:rPr>
              <a:t> permet d’exposer une base de données.</a:t>
            </a:r>
            <a:endParaRPr sz="1300">
              <a:solidFill>
                <a:schemeClr val="dk1"/>
              </a:solidFill>
              <a:highlight>
                <a:schemeClr val="lt1"/>
              </a:highlight>
            </a:endParaRPr>
          </a:p>
          <a:p>
            <a:pPr marL="457200" lvl="0" indent="0" algn="l" rtl="0">
              <a:lnSpc>
                <a:spcPct val="115000"/>
              </a:lnSpc>
              <a:spcBef>
                <a:spcPts val="1200"/>
              </a:spcBef>
              <a:spcAft>
                <a:spcPts val="0"/>
              </a:spcAft>
              <a:buNone/>
            </a:pPr>
            <a:r>
              <a:rPr lang="en-US" sz="1300">
                <a:solidFill>
                  <a:schemeClr val="dk1"/>
                </a:solidFill>
                <a:highlight>
                  <a:schemeClr val="lt1"/>
                </a:highlight>
              </a:rPr>
              <a:t>Nous pouvons ainsi récupérer, insérer, supprimer ou modifier notre base depuis l’extérieur de notre application.</a:t>
            </a:r>
            <a:endParaRPr sz="1300">
              <a:solidFill>
                <a:schemeClr val="dk1"/>
              </a:solidFill>
              <a:highlight>
                <a:schemeClr val="lt1"/>
              </a:highlight>
            </a:endParaRPr>
          </a:p>
          <a:p>
            <a:pPr marL="457200" lvl="0" indent="0" algn="l" rtl="0">
              <a:lnSpc>
                <a:spcPct val="115000"/>
              </a:lnSpc>
              <a:spcBef>
                <a:spcPts val="1200"/>
              </a:spcBef>
              <a:spcAft>
                <a:spcPts val="0"/>
              </a:spcAft>
              <a:buNone/>
            </a:pPr>
            <a:r>
              <a:rPr lang="en-US" sz="1300">
                <a:solidFill>
                  <a:schemeClr val="dk1"/>
                </a:solidFill>
                <a:highlight>
                  <a:schemeClr val="lt1"/>
                </a:highlight>
              </a:rPr>
              <a:t>Pour communiquer avec notre ContentProvider, on utilise un </a:t>
            </a:r>
            <a:r>
              <a:rPr lang="en-US" sz="1300" b="1">
                <a:solidFill>
                  <a:schemeClr val="dk1"/>
                </a:solidFill>
                <a:highlight>
                  <a:schemeClr val="lt1"/>
                </a:highlight>
              </a:rPr>
              <a:t>ContentResolver</a:t>
            </a:r>
            <a:r>
              <a:rPr lang="en-US" sz="1300">
                <a:solidFill>
                  <a:schemeClr val="dk1"/>
                </a:solidFill>
                <a:highlight>
                  <a:schemeClr val="lt1"/>
                </a:highlight>
              </a:rPr>
              <a:t> qui prend en paramètre une URI correspondant au provider cible et aux paramètres à envoyer pour exécuter la requête.</a:t>
            </a:r>
            <a:endParaRPr sz="1300">
              <a:solidFill>
                <a:schemeClr val="dk1"/>
              </a:solidFill>
              <a:highlight>
                <a:schemeClr val="lt1"/>
              </a:highlight>
            </a:endParaRPr>
          </a:p>
          <a:p>
            <a:pPr marL="0" lvl="0" indent="0" algn="l" rtl="0">
              <a:spcBef>
                <a:spcPts val="1200"/>
              </a:spcBef>
              <a:spcAft>
                <a:spcPts val="0"/>
              </a:spcAft>
              <a:buNone/>
            </a:pPr>
            <a:endParaRPr sz="1500">
              <a:solidFill>
                <a:schemeClr val="dk1"/>
              </a:solidFill>
              <a:highlight>
                <a:schemeClr val="lt1"/>
              </a:highlight>
              <a:latin typeface="Calibri"/>
              <a:ea typeface="Calibri"/>
              <a:cs typeface="Calibri"/>
              <a:sym typeface="Calibri"/>
            </a:endParaRPr>
          </a:p>
        </p:txBody>
      </p:sp>
      <p:sp>
        <p:nvSpPr>
          <p:cNvPr id="1090" name="Google Shape;1090;p11"/>
          <p:cNvSpPr/>
          <p:nvPr/>
        </p:nvSpPr>
        <p:spPr>
          <a:xfrm>
            <a:off x="9425375" y="2932175"/>
            <a:ext cx="1501200" cy="817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1"/>
          <p:cNvSpPr/>
          <p:nvPr/>
        </p:nvSpPr>
        <p:spPr>
          <a:xfrm>
            <a:off x="9577775" y="3084575"/>
            <a:ext cx="1501200" cy="817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1"/>
          <p:cNvSpPr/>
          <p:nvPr/>
        </p:nvSpPr>
        <p:spPr>
          <a:xfrm>
            <a:off x="9730175" y="3236975"/>
            <a:ext cx="1501200" cy="817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solidFill>
                  <a:srgbClr val="F2F2F2"/>
                </a:solidFill>
              </a:rPr>
              <a:t>Autres applications</a:t>
            </a:r>
            <a:endParaRPr sz="1300">
              <a:solidFill>
                <a:srgbClr val="F2F2F2"/>
              </a:solidFill>
            </a:endParaRPr>
          </a:p>
        </p:txBody>
      </p:sp>
      <p:cxnSp>
        <p:nvCxnSpPr>
          <p:cNvPr id="1093" name="Google Shape;1093;p11"/>
          <p:cNvCxnSpPr>
            <a:stCxn id="1090" idx="1"/>
            <a:endCxn id="1094" idx="3"/>
          </p:cNvCxnSpPr>
          <p:nvPr/>
        </p:nvCxnSpPr>
        <p:spPr>
          <a:xfrm rot="10800000">
            <a:off x="8562275" y="3340925"/>
            <a:ext cx="863100" cy="0"/>
          </a:xfrm>
          <a:prstGeom prst="straightConnector1">
            <a:avLst/>
          </a:prstGeom>
          <a:noFill/>
          <a:ln w="9525" cap="flat" cmpd="sng">
            <a:solidFill>
              <a:schemeClr val="dk2"/>
            </a:solidFill>
            <a:prstDash val="solid"/>
            <a:round/>
            <a:headEnd type="stealth" w="med" len="med"/>
            <a:tailEnd type="stealth" w="med" len="med"/>
          </a:ln>
        </p:spPr>
      </p:cxnSp>
      <p:sp>
        <p:nvSpPr>
          <p:cNvPr id="1095" name="Google Shape;1095;p11"/>
          <p:cNvSpPr/>
          <p:nvPr/>
        </p:nvSpPr>
        <p:spPr>
          <a:xfrm>
            <a:off x="6498500" y="2576750"/>
            <a:ext cx="2274300" cy="3495600"/>
          </a:xfrm>
          <a:prstGeom prst="rect">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1"/>
          <p:cNvSpPr/>
          <p:nvPr/>
        </p:nvSpPr>
        <p:spPr>
          <a:xfrm>
            <a:off x="6696800" y="2892275"/>
            <a:ext cx="1865400" cy="8973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highlight>
                  <a:schemeClr val="accent2"/>
                </a:highlight>
              </a:rPr>
              <a:t>L’implémentation du content provider</a:t>
            </a:r>
            <a:endParaRPr>
              <a:solidFill>
                <a:schemeClr val="lt1"/>
              </a:solidFill>
              <a:highlight>
                <a:schemeClr val="accent2"/>
              </a:highlight>
            </a:endParaRPr>
          </a:p>
        </p:txBody>
      </p:sp>
      <p:sp>
        <p:nvSpPr>
          <p:cNvPr id="1097" name="Google Shape;1097;p11"/>
          <p:cNvSpPr/>
          <p:nvPr/>
        </p:nvSpPr>
        <p:spPr>
          <a:xfrm>
            <a:off x="6867800" y="4699975"/>
            <a:ext cx="1501200" cy="1026000"/>
          </a:xfrm>
          <a:prstGeom prst="can">
            <a:avLst>
              <a:gd name="adj" fmla="val 25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solidFill>
                  <a:schemeClr val="lt1"/>
                </a:solidFill>
              </a:rPr>
              <a:t> La base de données</a:t>
            </a:r>
            <a:endParaRPr sz="1300">
              <a:solidFill>
                <a:schemeClr val="lt1"/>
              </a:solidFill>
            </a:endParaRPr>
          </a:p>
        </p:txBody>
      </p:sp>
      <p:cxnSp>
        <p:nvCxnSpPr>
          <p:cNvPr id="1098" name="Google Shape;1098;p11"/>
          <p:cNvCxnSpPr>
            <a:stCxn id="1096" idx="2"/>
            <a:endCxn id="1097" idx="1"/>
          </p:cNvCxnSpPr>
          <p:nvPr/>
        </p:nvCxnSpPr>
        <p:spPr>
          <a:xfrm flipH="1">
            <a:off x="7618400" y="3789575"/>
            <a:ext cx="11100" cy="910500"/>
          </a:xfrm>
          <a:prstGeom prst="straightConnector1">
            <a:avLst/>
          </a:prstGeom>
          <a:noFill/>
          <a:ln w="9525" cap="flat" cmpd="sng">
            <a:solidFill>
              <a:schemeClr val="dk2"/>
            </a:solidFill>
            <a:prstDash val="solid"/>
            <a:round/>
            <a:headEnd type="stealth" w="med" len="med"/>
            <a:tailEnd type="stealth"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g1d124552f76_0_213"/>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1</a:t>
            </a:r>
            <a:endParaRPr/>
          </a:p>
        </p:txBody>
      </p:sp>
      <p:sp>
        <p:nvSpPr>
          <p:cNvPr id="1104" name="Google Shape;1104;g1d124552f76_0_213"/>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chemeClr val="dk1"/>
              </a:buClr>
              <a:buSzPts val="1100"/>
              <a:buNone/>
            </a:pPr>
            <a:r>
              <a:rPr lang="en-US"/>
              <a:t>Partager des données entre applications</a:t>
            </a:r>
            <a:endParaRPr/>
          </a:p>
        </p:txBody>
      </p:sp>
      <p:sp>
        <p:nvSpPr>
          <p:cNvPr id="1105" name="Google Shape;1105;g1d124552f76_0_213"/>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330200" algn="l" rtl="0">
              <a:lnSpc>
                <a:spcPct val="100000"/>
              </a:lnSpc>
              <a:spcBef>
                <a:spcPts val="0"/>
              </a:spcBef>
              <a:spcAft>
                <a:spcPts val="0"/>
              </a:spcAft>
              <a:buClr>
                <a:srgbClr val="D1D1D1"/>
              </a:buClr>
              <a:buSzPts val="1600"/>
              <a:buAutoNum type="arabicPeriod"/>
            </a:pPr>
            <a:r>
              <a:rPr lang="en-US"/>
              <a:t>Utilisation du ContentProvider</a:t>
            </a:r>
            <a:endParaRPr b="1">
              <a:solidFill>
                <a:srgbClr val="FF7800"/>
              </a:solidFill>
            </a:endParaRPr>
          </a:p>
          <a:p>
            <a:pPr marL="457200" lvl="0" indent="-330200" algn="l" rtl="0">
              <a:lnSpc>
                <a:spcPct val="100000"/>
              </a:lnSpc>
              <a:spcBef>
                <a:spcPts val="0"/>
              </a:spcBef>
              <a:spcAft>
                <a:spcPts val="0"/>
              </a:spcAft>
              <a:buClr>
                <a:srgbClr val="FF7800"/>
              </a:buClr>
              <a:buSzPts val="1600"/>
              <a:buAutoNum type="arabicPeriod"/>
            </a:pPr>
            <a:r>
              <a:rPr lang="en-US" b="1">
                <a:solidFill>
                  <a:srgbClr val="FF7800"/>
                </a:solidFill>
              </a:rPr>
              <a:t>Protection contre les entrées malveillantes</a:t>
            </a:r>
            <a:endParaRPr/>
          </a:p>
          <a:p>
            <a:pPr marL="342900" lvl="0" indent="-241300" algn="l" rtl="0">
              <a:lnSpc>
                <a:spcPct val="100000"/>
              </a:lnSpc>
              <a:spcBef>
                <a:spcPts val="0"/>
              </a:spcBef>
              <a:spcAft>
                <a:spcPts val="0"/>
              </a:spcAft>
              <a:buClr>
                <a:schemeClr val="dk1"/>
              </a:buClr>
              <a:buSzPts val="1100"/>
              <a:buNone/>
            </a:pPr>
            <a:endParaRPr/>
          </a:p>
          <a:p>
            <a:pPr marL="342900" lvl="0" indent="-241300" algn="l" rtl="0">
              <a:lnSpc>
                <a:spcPct val="100000"/>
              </a:lnSpc>
              <a:spcBef>
                <a:spcPts val="0"/>
              </a:spcBef>
              <a:spcAft>
                <a:spcPts val="0"/>
              </a:spcAft>
              <a:buClr>
                <a:srgbClr val="D0D0D0"/>
              </a:buClr>
              <a:buSzPts val="16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g1d124552f76_0_219"/>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37</a:t>
            </a:fld>
            <a:endParaRPr/>
          </a:p>
        </p:txBody>
      </p:sp>
      <p:sp>
        <p:nvSpPr>
          <p:cNvPr id="1111" name="Google Shape;1111;g1d124552f76_0_219"/>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FF7800"/>
              </a:buClr>
              <a:buSzPts val="1600"/>
              <a:buNone/>
            </a:pPr>
            <a:r>
              <a:rPr lang="en-US"/>
              <a:t>SQL Injection locale</a:t>
            </a:r>
            <a:endParaRPr sz="1600" b="1">
              <a:solidFill>
                <a:srgbClr val="FF7800"/>
              </a:solidFill>
            </a:endParaRPr>
          </a:p>
        </p:txBody>
      </p:sp>
      <p:sp>
        <p:nvSpPr>
          <p:cNvPr id="1112" name="Google Shape;1112;g1d124552f76_0_219"/>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7800"/>
              </a:buClr>
              <a:buSzPts val="2000"/>
              <a:buFont typeface="Calibri"/>
              <a:buNone/>
            </a:pPr>
            <a:r>
              <a:rPr lang="en-US"/>
              <a:t>01 - Partager des données entre applications</a:t>
            </a:r>
            <a:endParaRPr/>
          </a:p>
        </p:txBody>
      </p:sp>
      <p:sp>
        <p:nvSpPr>
          <p:cNvPr id="1113" name="Google Shape;1113;g1d124552f76_0_219"/>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7800"/>
              </a:buClr>
              <a:buSzPts val="1600"/>
              <a:buNone/>
            </a:pPr>
            <a:r>
              <a:rPr lang="en-US"/>
              <a:t>Protection contre les entrées malveillantes</a:t>
            </a:r>
            <a:endParaRPr sz="1600" b="1">
              <a:solidFill>
                <a:srgbClr val="FF7800"/>
              </a:solidFill>
            </a:endParaRPr>
          </a:p>
        </p:txBody>
      </p:sp>
      <p:sp>
        <p:nvSpPr>
          <p:cNvPr id="1114" name="Google Shape;1114;g1d124552f76_0_219"/>
          <p:cNvSpPr txBox="1"/>
          <p:nvPr/>
        </p:nvSpPr>
        <p:spPr>
          <a:xfrm>
            <a:off x="767800" y="1939200"/>
            <a:ext cx="10622700" cy="14520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300"/>
              </a:spcBef>
              <a:spcAft>
                <a:spcPts val="0"/>
              </a:spcAft>
              <a:buNone/>
            </a:pPr>
            <a:r>
              <a:rPr lang="en-US" sz="1300">
                <a:solidFill>
                  <a:srgbClr val="292929"/>
                </a:solidFill>
                <a:highlight>
                  <a:srgbClr val="FFFFFF"/>
                </a:highlight>
              </a:rPr>
              <a:t>L'injection SQL exploite des applications vulnérables en insérant du code dans les instructions SQL pour accéder aux bases de données. L'attaque peut exposer des données privées, corrompre le contenu d'une base de données et même compromettre l'infrastructure du backend.</a:t>
            </a:r>
            <a:endParaRPr sz="1300">
              <a:solidFill>
                <a:srgbClr val="292929"/>
              </a:solidFill>
              <a:highlight>
                <a:srgbClr val="FFFFFF"/>
              </a:highlight>
            </a:endParaRPr>
          </a:p>
          <a:p>
            <a:pPr marL="0" lvl="0" indent="0" algn="l" rtl="0">
              <a:lnSpc>
                <a:spcPct val="150000"/>
              </a:lnSpc>
              <a:spcBef>
                <a:spcPts val="1300"/>
              </a:spcBef>
              <a:spcAft>
                <a:spcPts val="0"/>
              </a:spcAft>
              <a:buNone/>
            </a:pPr>
            <a:r>
              <a:rPr lang="en-US" sz="1300">
                <a:solidFill>
                  <a:srgbClr val="202124"/>
                </a:solidFill>
                <a:highlight>
                  <a:srgbClr val="FFFFFF"/>
                </a:highlight>
              </a:rPr>
              <a:t>cette requête renvoie toutes les lignes d'une table :</a:t>
            </a:r>
            <a:endParaRPr sz="1300">
              <a:solidFill>
                <a:srgbClr val="202124"/>
              </a:solidFill>
              <a:highlight>
                <a:srgbClr val="FFFFFF"/>
              </a:highlight>
            </a:endParaRPr>
          </a:p>
          <a:p>
            <a:pPr marL="228600" marR="228600" lvl="0" indent="0" algn="l" rtl="0">
              <a:lnSpc>
                <a:spcPct val="115000"/>
              </a:lnSpc>
              <a:spcBef>
                <a:spcPts val="0"/>
              </a:spcBef>
              <a:spcAft>
                <a:spcPts val="0"/>
              </a:spcAft>
              <a:buNone/>
            </a:pPr>
            <a:r>
              <a:rPr lang="en-US" sz="1300" b="1">
                <a:solidFill>
                  <a:srgbClr val="202124"/>
                </a:solidFill>
                <a:highlight>
                  <a:srgbClr val="FFFFFF"/>
                </a:highlight>
              </a:rPr>
              <a:t>SELECT * FROM purchases WHERE email='admin@app.com' OR 1=1;</a:t>
            </a:r>
            <a:endParaRPr sz="1300" b="1">
              <a:solidFill>
                <a:srgbClr val="292929"/>
              </a:solidFill>
              <a:highlight>
                <a:schemeClr val="lt1"/>
              </a:highlight>
            </a:endParaRPr>
          </a:p>
        </p:txBody>
      </p:sp>
      <p:sp>
        <p:nvSpPr>
          <p:cNvPr id="1115" name="Google Shape;1115;g1d124552f76_0_219"/>
          <p:cNvSpPr txBox="1">
            <a:spLocks noGrp="1"/>
          </p:cNvSpPr>
          <p:nvPr>
            <p:ph type="body" idx="1"/>
          </p:nvPr>
        </p:nvSpPr>
        <p:spPr>
          <a:xfrm>
            <a:off x="720000" y="41312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chemeClr val="dk1"/>
              </a:buClr>
              <a:buSzPts val="1100"/>
              <a:buNone/>
            </a:pPr>
            <a:r>
              <a:rPr lang="en-US"/>
              <a:t>Appliquer des mesures de sécurité réseau (le trafic TLS)</a:t>
            </a:r>
            <a:endParaRPr/>
          </a:p>
        </p:txBody>
      </p:sp>
      <p:sp>
        <p:nvSpPr>
          <p:cNvPr id="1116" name="Google Shape;1116;g1d124552f76_0_219"/>
          <p:cNvSpPr txBox="1"/>
          <p:nvPr/>
        </p:nvSpPr>
        <p:spPr>
          <a:xfrm>
            <a:off x="767800" y="4453800"/>
            <a:ext cx="10622700" cy="985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US" sz="1300">
                <a:solidFill>
                  <a:srgbClr val="292929"/>
                </a:solidFill>
                <a:highlight>
                  <a:srgbClr val="FFFFFF"/>
                </a:highlight>
              </a:rPr>
              <a:t>Si votre appli communique avec un serveur Web disposant d'un certificat émis par une autorité de certification (CA) bien connue, utilisez une requête </a:t>
            </a:r>
            <a:r>
              <a:rPr lang="en-US" sz="1300" b="1">
                <a:solidFill>
                  <a:srgbClr val="292929"/>
                </a:solidFill>
                <a:highlight>
                  <a:srgbClr val="FFFFFF"/>
                </a:highlight>
              </a:rPr>
              <a:t>HTTPS.</a:t>
            </a:r>
            <a:r>
              <a:rPr lang="en-US" sz="1300">
                <a:solidFill>
                  <a:srgbClr val="292929"/>
                </a:solidFill>
                <a:highlight>
                  <a:srgbClr val="FFFFFF"/>
                </a:highlight>
              </a:rPr>
              <a:t> </a:t>
            </a:r>
            <a:endParaRPr sz="1300">
              <a:solidFill>
                <a:srgbClr val="292929"/>
              </a:solidFill>
              <a:highlight>
                <a:srgbClr val="FFFFFF"/>
              </a:highlight>
            </a:endParaRPr>
          </a:p>
          <a:p>
            <a:pPr marL="0" lvl="0" indent="0" algn="l" rtl="0">
              <a:lnSpc>
                <a:spcPct val="150000"/>
              </a:lnSpc>
              <a:spcBef>
                <a:spcPts val="0"/>
              </a:spcBef>
              <a:spcAft>
                <a:spcPts val="0"/>
              </a:spcAft>
              <a:buNone/>
            </a:pPr>
            <a:endParaRPr sz="1300">
              <a:solidFill>
                <a:srgbClr val="292929"/>
              </a:solidFill>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g21b1cbd547b_0_242"/>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38</a:t>
            </a:fld>
            <a:endParaRPr/>
          </a:p>
        </p:txBody>
      </p:sp>
      <p:sp>
        <p:nvSpPr>
          <p:cNvPr id="1122" name="Google Shape;1122;g21b1cbd547b_0_242"/>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chemeClr val="dk1"/>
              </a:buClr>
              <a:buSzPts val="1100"/>
              <a:buNone/>
            </a:pPr>
            <a:r>
              <a:rPr lang="en-US"/>
              <a:t>Utiliser les objets WebView avec soin</a:t>
            </a:r>
            <a:endParaRPr/>
          </a:p>
        </p:txBody>
      </p:sp>
      <p:sp>
        <p:nvSpPr>
          <p:cNvPr id="1123" name="Google Shape;1123;g21b1cbd547b_0_242"/>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7800"/>
              </a:buClr>
              <a:buSzPts val="2000"/>
              <a:buFont typeface="Calibri"/>
              <a:buNone/>
            </a:pPr>
            <a:r>
              <a:rPr lang="en-US"/>
              <a:t>01 - Partager des données entre applications</a:t>
            </a:r>
            <a:endParaRPr/>
          </a:p>
        </p:txBody>
      </p:sp>
      <p:sp>
        <p:nvSpPr>
          <p:cNvPr id="1124" name="Google Shape;1124;g21b1cbd547b_0_242"/>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7800"/>
              </a:buClr>
              <a:buSzPts val="1600"/>
              <a:buNone/>
            </a:pPr>
            <a:r>
              <a:rPr lang="en-US"/>
              <a:t>Protection contre les entrées malveillantes</a:t>
            </a:r>
            <a:endParaRPr sz="1600" b="1">
              <a:solidFill>
                <a:srgbClr val="FF7800"/>
              </a:solidFill>
            </a:endParaRPr>
          </a:p>
        </p:txBody>
      </p:sp>
      <p:sp>
        <p:nvSpPr>
          <p:cNvPr id="1125" name="Google Shape;1125;g21b1cbd547b_0_242"/>
          <p:cNvSpPr txBox="1"/>
          <p:nvPr/>
        </p:nvSpPr>
        <p:spPr>
          <a:xfrm>
            <a:off x="767800" y="1939200"/>
            <a:ext cx="10622700" cy="6849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300"/>
              </a:spcBef>
              <a:spcAft>
                <a:spcPts val="0"/>
              </a:spcAft>
              <a:buClr>
                <a:schemeClr val="dk1"/>
              </a:buClr>
              <a:buSzPts val="1100"/>
              <a:buFont typeface="Arial"/>
              <a:buNone/>
            </a:pPr>
            <a:r>
              <a:rPr lang="en-US" sz="1300">
                <a:solidFill>
                  <a:srgbClr val="292929"/>
                </a:solidFill>
                <a:highlight>
                  <a:srgbClr val="FFFFFF"/>
                </a:highlight>
              </a:rPr>
              <a:t>Les objets WebView de votre application ne doivent pas autoriser les utilisateurs à accéder à des sites que vous ne contrôlez pas. Dans la mesure du possible, utilisez une liste d'autorisation pour limiter le contenu chargé par les objets WebView de votre application.</a:t>
            </a:r>
            <a:endParaRPr sz="1300">
              <a:solidFill>
                <a:srgbClr val="292929"/>
              </a:solidFill>
              <a:highlight>
                <a:srgbClr val="FFFFFF"/>
              </a:highlight>
            </a:endParaRPr>
          </a:p>
        </p:txBody>
      </p:sp>
      <p:sp>
        <p:nvSpPr>
          <p:cNvPr id="1126" name="Google Shape;1126;g21b1cbd547b_0_242"/>
          <p:cNvSpPr txBox="1">
            <a:spLocks noGrp="1"/>
          </p:cNvSpPr>
          <p:nvPr>
            <p:ph type="body" idx="1"/>
          </p:nvPr>
        </p:nvSpPr>
        <p:spPr>
          <a:xfrm>
            <a:off x="720000" y="29120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chemeClr val="dk1"/>
              </a:buClr>
              <a:buSzPts val="1100"/>
              <a:buNone/>
            </a:pPr>
            <a:r>
              <a:rPr lang="en-US"/>
              <a:t>Ajouter une configuration de sécurité réseau</a:t>
            </a:r>
            <a:endParaRPr/>
          </a:p>
        </p:txBody>
      </p:sp>
      <p:sp>
        <p:nvSpPr>
          <p:cNvPr id="1127" name="Google Shape;1127;g21b1cbd547b_0_242"/>
          <p:cNvSpPr txBox="1"/>
          <p:nvPr/>
        </p:nvSpPr>
        <p:spPr>
          <a:xfrm>
            <a:off x="767800" y="3234600"/>
            <a:ext cx="10622700" cy="1151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300"/>
              </a:spcBef>
              <a:spcAft>
                <a:spcPts val="0"/>
              </a:spcAft>
              <a:buClr>
                <a:schemeClr val="dk1"/>
              </a:buClr>
              <a:buSzPts val="1100"/>
              <a:buFont typeface="Arial"/>
              <a:buNone/>
            </a:pPr>
            <a:r>
              <a:rPr lang="en-US" sz="1300">
                <a:solidFill>
                  <a:srgbClr val="292929"/>
                </a:solidFill>
                <a:highlight>
                  <a:srgbClr val="FFFFFF"/>
                </a:highlight>
              </a:rPr>
              <a:t>Si votre application utilise de nouvelles CA ou des CA personnalisées, vous pouvez déclarer les paramètres de sécurité de votre réseau dans un fichier de configuration. </a:t>
            </a:r>
            <a:endParaRPr sz="1300">
              <a:solidFill>
                <a:srgbClr val="292929"/>
              </a:solidFill>
              <a:highlight>
                <a:srgbClr val="FFFFFF"/>
              </a:highlight>
            </a:endParaRPr>
          </a:p>
          <a:p>
            <a:pPr marL="0" lvl="0" indent="0" algn="l" rtl="0">
              <a:lnSpc>
                <a:spcPct val="150000"/>
              </a:lnSpc>
              <a:spcBef>
                <a:spcPts val="1300"/>
              </a:spcBef>
              <a:spcAft>
                <a:spcPts val="0"/>
              </a:spcAft>
              <a:buClr>
                <a:schemeClr val="dk1"/>
              </a:buClr>
              <a:buSzPts val="1100"/>
              <a:buFont typeface="Arial"/>
              <a:buNone/>
            </a:pPr>
            <a:r>
              <a:rPr lang="en-US" sz="1300">
                <a:solidFill>
                  <a:srgbClr val="292929"/>
                </a:solidFill>
                <a:highlight>
                  <a:srgbClr val="FFFFFF"/>
                </a:highlight>
              </a:rPr>
              <a:t>Ce processus vous permet de créer la configuration sans modifier le code de l'application.</a:t>
            </a:r>
            <a:endParaRPr sz="1300">
              <a:solidFill>
                <a:srgbClr val="292929"/>
              </a:solidFill>
              <a:highlight>
                <a:srgbClr val="FFFFFF"/>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g1d124552f76_0_227"/>
          <p:cNvSpPr txBox="1">
            <a:spLocks noGrp="1"/>
          </p:cNvSpPr>
          <p:nvPr>
            <p:ph type="body" idx="1"/>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None/>
            </a:pPr>
            <a:endParaRPr/>
          </a:p>
          <a:p>
            <a:pPr marL="457200" lvl="0" indent="-330200" algn="l" rtl="0">
              <a:lnSpc>
                <a:spcPct val="100000"/>
              </a:lnSpc>
              <a:spcBef>
                <a:spcPts val="0"/>
              </a:spcBef>
              <a:spcAft>
                <a:spcPts val="0"/>
              </a:spcAft>
              <a:buSzPts val="1600"/>
              <a:buChar char="•"/>
            </a:pPr>
            <a:r>
              <a:rPr lang="en-US"/>
              <a:t>Utilisation de SqlLite</a:t>
            </a:r>
            <a:endParaRPr/>
          </a:p>
          <a:p>
            <a:pPr marL="457200" lvl="0" indent="-330200" algn="l" rtl="0">
              <a:lnSpc>
                <a:spcPct val="100000"/>
              </a:lnSpc>
              <a:spcBef>
                <a:spcPts val="0"/>
              </a:spcBef>
              <a:spcAft>
                <a:spcPts val="0"/>
              </a:spcAft>
              <a:buSzPts val="1600"/>
              <a:buChar char="•"/>
            </a:pPr>
            <a:r>
              <a:rPr lang="en-US"/>
              <a:t>Découverte de ROOM</a:t>
            </a:r>
            <a:endParaRPr/>
          </a:p>
          <a:p>
            <a:pPr marL="457200" lvl="0" indent="-330200" algn="l" rtl="0">
              <a:lnSpc>
                <a:spcPct val="100000"/>
              </a:lnSpc>
              <a:spcBef>
                <a:spcPts val="0"/>
              </a:spcBef>
              <a:spcAft>
                <a:spcPts val="0"/>
              </a:spcAft>
              <a:buSzPts val="1600"/>
              <a:buChar char="•"/>
            </a:pPr>
            <a:r>
              <a:rPr lang="en-US"/>
              <a:t>Utilisation des SharePreferences</a:t>
            </a:r>
            <a:endParaRPr/>
          </a:p>
          <a:p>
            <a:pPr marL="457200" lvl="0" indent="-330200" algn="l" rtl="0">
              <a:lnSpc>
                <a:spcPct val="100000"/>
              </a:lnSpc>
              <a:spcBef>
                <a:spcPts val="0"/>
              </a:spcBef>
              <a:spcAft>
                <a:spcPts val="0"/>
              </a:spcAft>
              <a:buSzPts val="1600"/>
              <a:buChar char="•"/>
            </a:pPr>
            <a:r>
              <a:rPr lang="en-US"/>
              <a:t>Manipulation des fichiers</a:t>
            </a:r>
            <a:endParaRPr/>
          </a:p>
          <a:p>
            <a:pPr marL="342900" lvl="0" indent="-241300" algn="l" rtl="0">
              <a:lnSpc>
                <a:spcPct val="100000"/>
              </a:lnSpc>
              <a:spcBef>
                <a:spcPts val="0"/>
              </a:spcBef>
              <a:spcAft>
                <a:spcPts val="0"/>
              </a:spcAft>
              <a:buClr>
                <a:srgbClr val="565656"/>
              </a:buClr>
              <a:buSzPts val="1600"/>
              <a:buNone/>
            </a:pPr>
            <a:endParaRPr/>
          </a:p>
        </p:txBody>
      </p:sp>
      <p:sp>
        <p:nvSpPr>
          <p:cNvPr id="1133" name="Google Shape;1133;g1d124552f76_0_227"/>
          <p:cNvSpPr txBox="1">
            <a:spLocks noGrp="1"/>
          </p:cNvSpPr>
          <p:nvPr>
            <p:ph type="body" idx="2"/>
          </p:nvPr>
        </p:nvSpPr>
        <p:spPr>
          <a:xfrm>
            <a:off x="8480683" y="6132986"/>
            <a:ext cx="1689300" cy="720000"/>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08 heures</a:t>
            </a:r>
            <a:endParaRPr sz="2400" b="1">
              <a:solidFill>
                <a:srgbClr val="FFFFFF"/>
              </a:solidFill>
            </a:endParaRPr>
          </a:p>
        </p:txBody>
      </p:sp>
      <p:sp>
        <p:nvSpPr>
          <p:cNvPr id="1134" name="Google Shape;1134;g1d124552f76_0_227"/>
          <p:cNvSpPr txBox="1">
            <a:spLocks noGrp="1"/>
          </p:cNvSpPr>
          <p:nvPr>
            <p:ph type="body" idx="3"/>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FF7800"/>
              </a:buClr>
              <a:buSzPts val="2800"/>
              <a:buNone/>
            </a:pPr>
            <a:r>
              <a:rPr lang="en-US"/>
              <a:t>Chapitre 2</a:t>
            </a:r>
            <a:endParaRPr b="1">
              <a:solidFill>
                <a:srgbClr val="FF7800"/>
              </a:solidFill>
            </a:endParaRPr>
          </a:p>
        </p:txBody>
      </p:sp>
      <p:sp>
        <p:nvSpPr>
          <p:cNvPr id="1135" name="Google Shape;1135;g1d124552f76_0_227"/>
          <p:cNvSpPr txBox="1">
            <a:spLocks noGrp="1"/>
          </p:cNvSpPr>
          <p:nvPr>
            <p:ph type="body" idx="4"/>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FF7800"/>
              </a:buClr>
              <a:buSzPts val="2400"/>
              <a:buNone/>
            </a:pPr>
            <a:r>
              <a:rPr lang="en-US"/>
              <a:t>Manipuler les données sous Android</a:t>
            </a:r>
            <a:endParaRPr sz="2400" b="1">
              <a:solidFill>
                <a:srgbClr val="FF78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
          <p:cNvSpPr txBox="1">
            <a:spLocks noGrp="1"/>
          </p:cNvSpPr>
          <p:nvPr>
            <p:ph type="body" idx="1"/>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007842"/>
              </a:buClr>
              <a:buSzPts val="2400"/>
              <a:buNone/>
            </a:pPr>
            <a:r>
              <a:rPr lang="en-US"/>
              <a:t>Manipuler les services Web sous Android</a:t>
            </a:r>
            <a:endParaRPr/>
          </a:p>
        </p:txBody>
      </p:sp>
      <p:sp>
        <p:nvSpPr>
          <p:cNvPr id="761" name="Google Shape;761;p4"/>
          <p:cNvSpPr txBox="1">
            <a:spLocks noGrp="1"/>
          </p:cNvSpPr>
          <p:nvPr>
            <p:ph type="body" idx="2"/>
          </p:nvPr>
        </p:nvSpPr>
        <p:spPr>
          <a:xfrm>
            <a:off x="6299999" y="2879999"/>
            <a:ext cx="5580002" cy="1440001"/>
          </a:xfrm>
          <a:prstGeom prst="rect">
            <a:avLst/>
          </a:prstGeom>
          <a:noFill/>
          <a:ln>
            <a:noFill/>
          </a:ln>
        </p:spPr>
        <p:txBody>
          <a:bodyPr spcFirstLastPara="1" wrap="square" lIns="45700" tIns="45700" rIns="45700" bIns="45700" anchor="t" anchorCtr="0">
            <a:normAutofit fontScale="92500"/>
          </a:bodyPr>
          <a:lstStyle/>
          <a:p>
            <a:pPr marL="342900" marR="0" lvl="0" indent="-335280" algn="l" rtl="0">
              <a:lnSpc>
                <a:spcPct val="115000"/>
              </a:lnSpc>
              <a:spcBef>
                <a:spcPts val="0"/>
              </a:spcBef>
              <a:spcAft>
                <a:spcPts val="0"/>
              </a:spcAft>
              <a:buSzPct val="100000"/>
              <a:buChar char="•"/>
            </a:pPr>
            <a:r>
              <a:rPr lang="en-US"/>
              <a:t>Découvrir le protocole HTTP sous Android</a:t>
            </a:r>
            <a:endParaRPr/>
          </a:p>
          <a:p>
            <a:pPr marL="342900" marR="0" lvl="0" indent="-335280" algn="l" rtl="0">
              <a:lnSpc>
                <a:spcPct val="115000"/>
              </a:lnSpc>
              <a:spcBef>
                <a:spcPts val="0"/>
              </a:spcBef>
              <a:spcAft>
                <a:spcPts val="0"/>
              </a:spcAft>
              <a:buSzPct val="100000"/>
              <a:buChar char="•"/>
            </a:pPr>
            <a:r>
              <a:rPr lang="en-US"/>
              <a:t>Maîtriser les fondamentaux de sécurité d’une application mobile</a:t>
            </a:r>
            <a:endParaRPr/>
          </a:p>
          <a:p>
            <a:pPr marL="342900" marR="0" lvl="0" indent="-335280" algn="l" rtl="0">
              <a:lnSpc>
                <a:spcPct val="115000"/>
              </a:lnSpc>
              <a:spcBef>
                <a:spcPts val="0"/>
              </a:spcBef>
              <a:spcAft>
                <a:spcPts val="0"/>
              </a:spcAft>
              <a:buSzPct val="100000"/>
              <a:buChar char="•"/>
            </a:pPr>
            <a:r>
              <a:rPr lang="en-US"/>
              <a:t>Consommation des API sous Android</a:t>
            </a:r>
            <a:endParaRPr/>
          </a:p>
          <a:p>
            <a:pPr marL="342900" marR="0" lvl="0" indent="-335280" algn="l" rtl="0">
              <a:lnSpc>
                <a:spcPct val="115000"/>
              </a:lnSpc>
              <a:spcBef>
                <a:spcPts val="0"/>
              </a:spcBef>
              <a:spcAft>
                <a:spcPts val="0"/>
              </a:spcAft>
              <a:buSzPct val="100000"/>
              <a:buChar char="•"/>
            </a:pPr>
            <a:r>
              <a:rPr lang="en-US"/>
              <a:t>Sécuriser des échanges de données entre l’application et le serveur</a:t>
            </a:r>
            <a:endParaRPr/>
          </a:p>
        </p:txBody>
      </p:sp>
      <p:sp>
        <p:nvSpPr>
          <p:cNvPr id="762" name="Google Shape;762;p4"/>
          <p:cNvSpPr txBox="1">
            <a:spLocks noGrp="1"/>
          </p:cNvSpPr>
          <p:nvPr>
            <p:ph type="body" idx="3"/>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16</a:t>
            </a:r>
            <a:r>
              <a:rPr lang="en-US" sz="2400" b="1">
                <a:solidFill>
                  <a:srgbClr val="FFFFFF"/>
                </a:solidFill>
              </a:rPr>
              <a:t> heures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g1d124552f76_0_234"/>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2</a:t>
            </a:r>
            <a:endParaRPr/>
          </a:p>
        </p:txBody>
      </p:sp>
      <p:sp>
        <p:nvSpPr>
          <p:cNvPr id="1141" name="Google Shape;1141;g1d124552f76_0_234"/>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chemeClr val="dk1"/>
              </a:buClr>
              <a:buSzPts val="1100"/>
              <a:buNone/>
            </a:pPr>
            <a:r>
              <a:rPr lang="en-US"/>
              <a:t>Manipuler les données sous Android</a:t>
            </a:r>
            <a:endParaRPr/>
          </a:p>
        </p:txBody>
      </p:sp>
      <p:sp>
        <p:nvSpPr>
          <p:cNvPr id="1142" name="Google Shape;1142;g1d124552f76_0_234"/>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0" algn="l" rtl="0">
              <a:lnSpc>
                <a:spcPct val="115000"/>
              </a:lnSpc>
              <a:spcBef>
                <a:spcPts val="0"/>
              </a:spcBef>
              <a:spcAft>
                <a:spcPts val="0"/>
              </a:spcAft>
              <a:buNone/>
            </a:pPr>
            <a:endParaRPr/>
          </a:p>
          <a:p>
            <a:pPr marL="457200" lvl="0" indent="-330200" algn="l" rtl="0">
              <a:lnSpc>
                <a:spcPct val="115000"/>
              </a:lnSpc>
              <a:spcBef>
                <a:spcPts val="0"/>
              </a:spcBef>
              <a:spcAft>
                <a:spcPts val="0"/>
              </a:spcAft>
              <a:buClr>
                <a:srgbClr val="FF7800"/>
              </a:buClr>
              <a:buSzPts val="1600"/>
              <a:buAutoNum type="arabicPeriod"/>
            </a:pPr>
            <a:r>
              <a:rPr lang="en-US" b="1">
                <a:solidFill>
                  <a:srgbClr val="FF7800"/>
                </a:solidFill>
              </a:rPr>
              <a:t>Utilisation de SqlLite</a:t>
            </a:r>
            <a:endParaRPr b="1">
              <a:solidFill>
                <a:srgbClr val="FF7800"/>
              </a:solidFill>
            </a:endParaRPr>
          </a:p>
          <a:p>
            <a:pPr marL="457200" lvl="0" indent="-330200" algn="l" rtl="0">
              <a:lnSpc>
                <a:spcPct val="115000"/>
              </a:lnSpc>
              <a:spcBef>
                <a:spcPts val="0"/>
              </a:spcBef>
              <a:spcAft>
                <a:spcPts val="0"/>
              </a:spcAft>
              <a:buSzPts val="1600"/>
              <a:buAutoNum type="arabicPeriod"/>
            </a:pPr>
            <a:r>
              <a:rPr lang="en-US"/>
              <a:t>Découverte de ROOM</a:t>
            </a:r>
            <a:endParaRPr/>
          </a:p>
          <a:p>
            <a:pPr marL="457200" lvl="0" indent="-330200" algn="l" rtl="0">
              <a:lnSpc>
                <a:spcPct val="115000"/>
              </a:lnSpc>
              <a:spcBef>
                <a:spcPts val="0"/>
              </a:spcBef>
              <a:spcAft>
                <a:spcPts val="0"/>
              </a:spcAft>
              <a:buSzPts val="1600"/>
              <a:buAutoNum type="arabicPeriod"/>
            </a:pPr>
            <a:r>
              <a:rPr lang="en-US"/>
              <a:t>Utilisation des SharePreferences</a:t>
            </a:r>
            <a:endParaRPr/>
          </a:p>
          <a:p>
            <a:pPr marL="457200" lvl="0" indent="-330200" algn="l" rtl="0">
              <a:lnSpc>
                <a:spcPct val="115000"/>
              </a:lnSpc>
              <a:spcBef>
                <a:spcPts val="0"/>
              </a:spcBef>
              <a:spcAft>
                <a:spcPts val="0"/>
              </a:spcAft>
              <a:buSzPts val="1600"/>
              <a:buAutoNum type="arabicPeriod"/>
            </a:pPr>
            <a:r>
              <a:rPr lang="en-US"/>
              <a:t>Manipulation des fichiers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g1d124552f76_0_240"/>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41</a:t>
            </a:fld>
            <a:endParaRPr/>
          </a:p>
        </p:txBody>
      </p:sp>
      <p:sp>
        <p:nvSpPr>
          <p:cNvPr id="1148" name="Google Shape;1148;g1d124552f76_0_240"/>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FF7800"/>
              </a:buClr>
              <a:buSzPts val="1600"/>
              <a:buNone/>
            </a:pPr>
            <a:r>
              <a:rPr lang="en-US"/>
              <a:t>SQLite</a:t>
            </a:r>
            <a:endParaRPr sz="1600" b="1">
              <a:solidFill>
                <a:srgbClr val="FF7800"/>
              </a:solidFill>
            </a:endParaRPr>
          </a:p>
        </p:txBody>
      </p:sp>
      <p:sp>
        <p:nvSpPr>
          <p:cNvPr id="1149" name="Google Shape;1149;g1d124552f76_0_240"/>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7800"/>
              </a:buClr>
              <a:buSzPts val="2000"/>
              <a:buFont typeface="Calibri"/>
              <a:buNone/>
            </a:pPr>
            <a:r>
              <a:rPr lang="en-US"/>
              <a:t>02 - Manipuler les données sous Android</a:t>
            </a:r>
            <a:endParaRPr/>
          </a:p>
        </p:txBody>
      </p:sp>
      <p:sp>
        <p:nvSpPr>
          <p:cNvPr id="1150" name="Google Shape;1150;g1d124552f76_0_240"/>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Utilisation de SqlLite</a:t>
            </a:r>
            <a:endParaRPr/>
          </a:p>
        </p:txBody>
      </p:sp>
      <p:sp>
        <p:nvSpPr>
          <p:cNvPr id="1151" name="Google Shape;1151;g1d124552f76_0_240"/>
          <p:cNvSpPr txBox="1"/>
          <p:nvPr/>
        </p:nvSpPr>
        <p:spPr>
          <a:xfrm>
            <a:off x="861750" y="1898525"/>
            <a:ext cx="99495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US" b="1">
                <a:solidFill>
                  <a:srgbClr val="271A38"/>
                </a:solidFill>
                <a:highlight>
                  <a:schemeClr val="lt1"/>
                </a:highlight>
              </a:rPr>
              <a:t>SQLite</a:t>
            </a:r>
            <a:r>
              <a:rPr lang="en-US">
                <a:solidFill>
                  <a:srgbClr val="271A38"/>
                </a:solidFill>
                <a:highlight>
                  <a:schemeClr val="lt1"/>
                </a:highlight>
              </a:rPr>
              <a:t> est un </a:t>
            </a:r>
            <a:r>
              <a:rPr lang="en-US" b="1">
                <a:solidFill>
                  <a:srgbClr val="271A38"/>
                </a:solidFill>
                <a:highlight>
                  <a:schemeClr val="lt1"/>
                </a:highlight>
              </a:rPr>
              <a:t>moteur de base de données relationnelle</a:t>
            </a:r>
            <a:r>
              <a:rPr lang="en-US">
                <a:solidFill>
                  <a:srgbClr val="271A38"/>
                </a:solidFill>
                <a:highlight>
                  <a:schemeClr val="lt1"/>
                </a:highlight>
              </a:rPr>
              <a:t> entièrement manipulable grâce au langage SQL. Contrairement aux serveurs de base de données traditionnels comme MySQL, PostgreSQL ou encore Microsoft SQL Server, l'intégralité de la base de données est </a:t>
            </a:r>
            <a:r>
              <a:rPr lang="en-US" b="1">
                <a:solidFill>
                  <a:srgbClr val="271A38"/>
                </a:solidFill>
                <a:highlight>
                  <a:schemeClr val="lt1"/>
                </a:highlight>
              </a:rPr>
              <a:t>stockée dans un fichier </a:t>
            </a:r>
            <a:r>
              <a:rPr lang="en-US">
                <a:solidFill>
                  <a:srgbClr val="271A38"/>
                </a:solidFill>
                <a:highlight>
                  <a:schemeClr val="lt1"/>
                </a:highlight>
              </a:rPr>
              <a:t>(et non sur un serveur distant). </a:t>
            </a:r>
            <a:endParaRPr sz="1600">
              <a:solidFill>
                <a:schemeClr val="dk1"/>
              </a:solidFill>
            </a:endParaRPr>
          </a:p>
          <a:p>
            <a:pPr marL="0" lvl="0" indent="0" algn="l" rtl="0">
              <a:spcBef>
                <a:spcPts val="0"/>
              </a:spcBef>
              <a:spcAft>
                <a:spcPts val="0"/>
              </a:spcAft>
              <a:buNone/>
            </a:pPr>
            <a:endParaRPr>
              <a:latin typeface="Calibri"/>
              <a:ea typeface="Calibri"/>
              <a:cs typeface="Calibri"/>
              <a:sym typeface="Calibri"/>
            </a:endParaRPr>
          </a:p>
        </p:txBody>
      </p:sp>
      <p:pic>
        <p:nvPicPr>
          <p:cNvPr id="1152" name="Google Shape;1152;g1d124552f76_0_240"/>
          <p:cNvPicPr preferRelativeResize="0"/>
          <p:nvPr/>
        </p:nvPicPr>
        <p:blipFill>
          <a:blip r:embed="rId3">
            <a:alphaModFix/>
          </a:blip>
          <a:stretch>
            <a:fillRect/>
          </a:stretch>
        </p:blipFill>
        <p:spPr>
          <a:xfrm>
            <a:off x="4896000" y="2985225"/>
            <a:ext cx="4689650" cy="2868550"/>
          </a:xfrm>
          <a:prstGeom prst="rect">
            <a:avLst/>
          </a:prstGeom>
          <a:noFill/>
          <a:ln>
            <a:noFill/>
          </a:ln>
        </p:spPr>
      </p:pic>
      <p:sp>
        <p:nvSpPr>
          <p:cNvPr id="1153" name="Google Shape;1153;g1d124552f76_0_240"/>
          <p:cNvSpPr txBox="1"/>
          <p:nvPr/>
        </p:nvSpPr>
        <p:spPr>
          <a:xfrm>
            <a:off x="5765400" y="5896075"/>
            <a:ext cx="309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source : https://openclassrooms.com/</a:t>
            </a:r>
            <a:endParaRPr sz="12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g1df44d7300e_0_3"/>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42</a:t>
            </a:fld>
            <a:endParaRPr/>
          </a:p>
        </p:txBody>
      </p:sp>
      <p:sp>
        <p:nvSpPr>
          <p:cNvPr id="1159" name="Google Shape;1159;g1df44d7300e_0_3"/>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FF7800"/>
              </a:buClr>
              <a:buSzPts val="1600"/>
              <a:buNone/>
            </a:pPr>
            <a:r>
              <a:rPr lang="en-US"/>
              <a:t>Utilisation de SQLite</a:t>
            </a:r>
            <a:endParaRPr sz="1600" b="1">
              <a:solidFill>
                <a:srgbClr val="FF7800"/>
              </a:solidFill>
            </a:endParaRPr>
          </a:p>
        </p:txBody>
      </p:sp>
      <p:sp>
        <p:nvSpPr>
          <p:cNvPr id="1160" name="Google Shape;1160;g1df44d7300e_0_3"/>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7800"/>
              </a:buClr>
              <a:buSzPts val="2000"/>
              <a:buFont typeface="Calibri"/>
              <a:buNone/>
            </a:pPr>
            <a:r>
              <a:rPr lang="en-US"/>
              <a:t>02 - Manipuler les données sous Android</a:t>
            </a:r>
            <a:endParaRPr/>
          </a:p>
        </p:txBody>
      </p:sp>
      <p:sp>
        <p:nvSpPr>
          <p:cNvPr id="1161" name="Google Shape;1161;g1df44d7300e_0_3"/>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Utilisation de SqlLite</a:t>
            </a:r>
            <a:endParaRPr/>
          </a:p>
        </p:txBody>
      </p:sp>
      <p:sp>
        <p:nvSpPr>
          <p:cNvPr id="1162" name="Google Shape;1162;g1df44d7300e_0_3"/>
          <p:cNvSpPr txBox="1"/>
          <p:nvPr/>
        </p:nvSpPr>
        <p:spPr>
          <a:xfrm>
            <a:off x="919800" y="1898525"/>
            <a:ext cx="9434100" cy="4279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271A38"/>
              </a:buClr>
              <a:buSzPts val="1400"/>
              <a:buChar char="●"/>
            </a:pPr>
            <a:r>
              <a:rPr lang="en-US" b="1">
                <a:solidFill>
                  <a:srgbClr val="271A38"/>
                </a:solidFill>
                <a:highlight>
                  <a:schemeClr val="lt1"/>
                </a:highlight>
              </a:rPr>
              <a:t>Insérer des données : </a:t>
            </a:r>
            <a:endParaRPr b="1">
              <a:solidFill>
                <a:srgbClr val="271A38"/>
              </a:solidFill>
              <a:highlight>
                <a:schemeClr val="lt1"/>
              </a:highlight>
            </a:endParaRPr>
          </a:p>
          <a:p>
            <a:pPr marL="0" lvl="0" indent="0" algn="l" rtl="0">
              <a:spcBef>
                <a:spcPts val="0"/>
              </a:spcBef>
              <a:spcAft>
                <a:spcPts val="0"/>
              </a:spcAft>
              <a:buNone/>
            </a:pPr>
            <a:endParaRPr b="1">
              <a:solidFill>
                <a:srgbClr val="271A38"/>
              </a:solidFill>
              <a:highlight>
                <a:schemeClr val="lt1"/>
              </a:highlight>
            </a:endParaRPr>
          </a:p>
          <a:p>
            <a:pPr marL="0" lvl="0" indent="0" algn="l" rtl="0">
              <a:spcBef>
                <a:spcPts val="0"/>
              </a:spcBef>
              <a:spcAft>
                <a:spcPts val="0"/>
              </a:spcAft>
              <a:buNone/>
            </a:pPr>
            <a:r>
              <a:rPr lang="en-US">
                <a:solidFill>
                  <a:srgbClr val="271A38"/>
                </a:solidFill>
                <a:highlight>
                  <a:schemeClr val="lt1"/>
                </a:highlight>
              </a:rPr>
              <a:t>final SQLiteDatabase database = openHelper.getWritableDatabase();</a:t>
            </a:r>
            <a:endParaRPr>
              <a:solidFill>
                <a:srgbClr val="271A38"/>
              </a:solidFill>
              <a:highlight>
                <a:schemeClr val="lt1"/>
              </a:highlight>
            </a:endParaRPr>
          </a:p>
          <a:p>
            <a:pPr marL="0" lvl="0" indent="0" algn="l" rtl="0">
              <a:spcBef>
                <a:spcPts val="0"/>
              </a:spcBef>
              <a:spcAft>
                <a:spcPts val="0"/>
              </a:spcAft>
              <a:buNone/>
            </a:pPr>
            <a:r>
              <a:rPr lang="en-US">
                <a:solidFill>
                  <a:srgbClr val="271A38"/>
                </a:solidFill>
                <a:highlight>
                  <a:schemeClr val="lt1"/>
                </a:highlight>
              </a:rPr>
              <a:t>final int id = database.insert(TABLE_NAME, null, values);</a:t>
            </a:r>
            <a:endParaRPr>
              <a:solidFill>
                <a:srgbClr val="271A38"/>
              </a:solidFill>
              <a:highlight>
                <a:schemeClr val="lt1"/>
              </a:highlight>
            </a:endParaRPr>
          </a:p>
          <a:p>
            <a:pPr marL="0" lvl="0" indent="0" algn="l" rtl="0">
              <a:spcBef>
                <a:spcPts val="0"/>
              </a:spcBef>
              <a:spcAft>
                <a:spcPts val="0"/>
              </a:spcAft>
              <a:buNone/>
            </a:pPr>
            <a:endParaRPr b="1">
              <a:solidFill>
                <a:srgbClr val="271A38"/>
              </a:solidFill>
              <a:highlight>
                <a:schemeClr val="lt1"/>
              </a:highlight>
            </a:endParaRPr>
          </a:p>
          <a:p>
            <a:pPr marL="457200" lvl="0" indent="-317500" algn="l" rtl="0">
              <a:spcBef>
                <a:spcPts val="0"/>
              </a:spcBef>
              <a:spcAft>
                <a:spcPts val="0"/>
              </a:spcAft>
              <a:buClr>
                <a:srgbClr val="271A38"/>
              </a:buClr>
              <a:buSzPts val="1400"/>
              <a:buChar char="●"/>
            </a:pPr>
            <a:r>
              <a:rPr lang="en-US" b="1">
                <a:solidFill>
                  <a:srgbClr val="271A38"/>
                </a:solidFill>
                <a:highlight>
                  <a:schemeClr val="lt1"/>
                </a:highlight>
              </a:rPr>
              <a:t>Supprimer des données : </a:t>
            </a:r>
            <a:endParaRPr b="1">
              <a:solidFill>
                <a:srgbClr val="271A38"/>
              </a:solidFill>
              <a:highlight>
                <a:schemeClr val="lt1"/>
              </a:highlight>
            </a:endParaRPr>
          </a:p>
          <a:p>
            <a:pPr marL="0" lvl="0" indent="0" algn="l" rtl="0">
              <a:spcBef>
                <a:spcPts val="0"/>
              </a:spcBef>
              <a:spcAft>
                <a:spcPts val="0"/>
              </a:spcAft>
              <a:buClr>
                <a:schemeClr val="dk1"/>
              </a:buClr>
              <a:buSzPts val="1100"/>
              <a:buFont typeface="Arial"/>
              <a:buNone/>
            </a:pPr>
            <a:endParaRPr b="1">
              <a:solidFill>
                <a:srgbClr val="271A38"/>
              </a:solidFill>
              <a:highlight>
                <a:schemeClr val="lt1"/>
              </a:highlight>
            </a:endParaRPr>
          </a:p>
          <a:p>
            <a:pPr marL="0" lvl="0" indent="0" algn="l" rtl="0">
              <a:spcBef>
                <a:spcPts val="0"/>
              </a:spcBef>
              <a:spcAft>
                <a:spcPts val="0"/>
              </a:spcAft>
              <a:buNone/>
            </a:pPr>
            <a:r>
              <a:rPr lang="en-US">
                <a:solidFill>
                  <a:srgbClr val="271A38"/>
                </a:solidFill>
                <a:highlight>
                  <a:schemeClr val="lt1"/>
                </a:highlight>
              </a:rPr>
              <a:t>database.delete(TABLE_NAME, null, null); </a:t>
            </a:r>
            <a:endParaRPr>
              <a:solidFill>
                <a:srgbClr val="271A38"/>
              </a:solidFill>
              <a:highlight>
                <a:schemeClr val="lt1"/>
              </a:highlight>
            </a:endParaRPr>
          </a:p>
          <a:p>
            <a:pPr marL="0" lvl="0" indent="0" algn="l" rtl="0">
              <a:spcBef>
                <a:spcPts val="0"/>
              </a:spcBef>
              <a:spcAft>
                <a:spcPts val="0"/>
              </a:spcAft>
              <a:buNone/>
            </a:pPr>
            <a:r>
              <a:rPr lang="en-US">
                <a:solidFill>
                  <a:srgbClr val="271A38"/>
                </a:solidFill>
                <a:highlight>
                  <a:schemeClr val="lt1"/>
                </a:highlight>
              </a:rPr>
              <a:t>database.close();</a:t>
            </a:r>
            <a:endParaRPr>
              <a:solidFill>
                <a:srgbClr val="271A38"/>
              </a:solidFill>
              <a:highlight>
                <a:schemeClr val="lt1"/>
              </a:highlight>
            </a:endParaRPr>
          </a:p>
          <a:p>
            <a:pPr marL="0" lvl="0" indent="0" algn="l" rtl="0">
              <a:spcBef>
                <a:spcPts val="0"/>
              </a:spcBef>
              <a:spcAft>
                <a:spcPts val="0"/>
              </a:spcAft>
              <a:buNone/>
            </a:pPr>
            <a:endParaRPr>
              <a:solidFill>
                <a:srgbClr val="271A38"/>
              </a:solidFill>
              <a:highlight>
                <a:schemeClr val="lt1"/>
              </a:highlight>
            </a:endParaRPr>
          </a:p>
          <a:p>
            <a:pPr marL="457200" lvl="0" indent="-317500" algn="l" rtl="0">
              <a:spcBef>
                <a:spcPts val="0"/>
              </a:spcBef>
              <a:spcAft>
                <a:spcPts val="0"/>
              </a:spcAft>
              <a:buClr>
                <a:srgbClr val="271A38"/>
              </a:buClr>
              <a:buSzPts val="1400"/>
              <a:buChar char="●"/>
            </a:pPr>
            <a:r>
              <a:rPr lang="en-US" b="1">
                <a:solidFill>
                  <a:srgbClr val="271A38"/>
                </a:solidFill>
                <a:highlight>
                  <a:schemeClr val="lt1"/>
                </a:highlight>
              </a:rPr>
              <a:t>Mettre à jour des données : </a:t>
            </a:r>
            <a:endParaRPr b="1">
              <a:solidFill>
                <a:srgbClr val="271A38"/>
              </a:solidFill>
              <a:highlight>
                <a:schemeClr val="lt1"/>
              </a:highlight>
            </a:endParaRPr>
          </a:p>
          <a:p>
            <a:pPr marL="0" lvl="0" indent="0" algn="l" rtl="0">
              <a:spcBef>
                <a:spcPts val="0"/>
              </a:spcBef>
              <a:spcAft>
                <a:spcPts val="0"/>
              </a:spcAft>
              <a:buNone/>
            </a:pPr>
            <a:endParaRPr>
              <a:solidFill>
                <a:srgbClr val="271A38"/>
              </a:solidFill>
              <a:highlight>
                <a:schemeClr val="lt1"/>
              </a:highlight>
            </a:endParaRPr>
          </a:p>
          <a:p>
            <a:pPr marL="0" lvl="0" indent="0" algn="l" rtl="0">
              <a:spcBef>
                <a:spcPts val="0"/>
              </a:spcBef>
              <a:spcAft>
                <a:spcPts val="0"/>
              </a:spcAft>
              <a:buNone/>
            </a:pPr>
            <a:r>
              <a:rPr lang="en-US">
                <a:solidFill>
                  <a:srgbClr val="271A38"/>
                </a:solidFill>
                <a:highlight>
                  <a:schemeClr val="lt1"/>
                </a:highlight>
              </a:rPr>
              <a:t>final int count = database.update(TABLE_NAME, values, COLUMN_ID + " = ?", new String[] {String.valueOf(model.getId())}};</a:t>
            </a:r>
            <a:endParaRPr>
              <a:solidFill>
                <a:srgbClr val="271A38"/>
              </a:solidFill>
              <a:highlight>
                <a:schemeClr val="lt1"/>
              </a:highlight>
            </a:endParaRPr>
          </a:p>
          <a:p>
            <a:pPr marL="0" lvl="0" indent="0" algn="l" rtl="0">
              <a:spcBef>
                <a:spcPts val="0"/>
              </a:spcBef>
              <a:spcAft>
                <a:spcPts val="0"/>
              </a:spcAft>
              <a:buNone/>
            </a:pPr>
            <a:endParaRPr>
              <a:solidFill>
                <a:srgbClr val="271A38"/>
              </a:solidFill>
              <a:highlight>
                <a:schemeClr val="lt1"/>
              </a:highlight>
            </a:endParaRPr>
          </a:p>
          <a:p>
            <a:pPr marL="457200" lvl="0" indent="-317500" algn="l" rtl="0">
              <a:spcBef>
                <a:spcPts val="0"/>
              </a:spcBef>
              <a:spcAft>
                <a:spcPts val="0"/>
              </a:spcAft>
              <a:buClr>
                <a:srgbClr val="271A38"/>
              </a:buClr>
              <a:buSzPts val="1400"/>
              <a:buChar char="●"/>
            </a:pPr>
            <a:r>
              <a:rPr lang="en-US" b="1">
                <a:solidFill>
                  <a:srgbClr val="271A38"/>
                </a:solidFill>
                <a:highlight>
                  <a:schemeClr val="lt1"/>
                </a:highlight>
              </a:rPr>
              <a:t>Lire des données :</a:t>
            </a:r>
            <a:endParaRPr b="1">
              <a:solidFill>
                <a:srgbClr val="271A38"/>
              </a:solidFill>
              <a:highlight>
                <a:schemeClr val="lt1"/>
              </a:highlight>
            </a:endParaRPr>
          </a:p>
          <a:p>
            <a:pPr marL="0" lvl="0" indent="0" algn="l" rtl="0">
              <a:spcBef>
                <a:spcPts val="0"/>
              </a:spcBef>
              <a:spcAft>
                <a:spcPts val="0"/>
              </a:spcAft>
              <a:buNone/>
            </a:pPr>
            <a:endParaRPr>
              <a:solidFill>
                <a:srgbClr val="271A38"/>
              </a:solidFill>
              <a:highlight>
                <a:schemeClr val="lt1"/>
              </a:highlight>
            </a:endParaRPr>
          </a:p>
          <a:p>
            <a:pPr marL="0" lvl="0" indent="0" algn="l" rtl="0">
              <a:spcBef>
                <a:spcPts val="0"/>
              </a:spcBef>
              <a:spcAft>
                <a:spcPts val="0"/>
              </a:spcAft>
              <a:buNone/>
            </a:pPr>
            <a:r>
              <a:rPr lang="en-US">
                <a:solidFill>
                  <a:srgbClr val="271A38"/>
                </a:solidFill>
                <a:highlight>
                  <a:schemeClr val="lt1"/>
                </a:highlight>
              </a:rPr>
              <a:t>String[] selectionArgs = new String[]{name};</a:t>
            </a:r>
            <a:endParaRPr>
              <a:solidFill>
                <a:srgbClr val="271A38"/>
              </a:solidFill>
              <a:highlight>
                <a:schemeClr val="lt1"/>
              </a:highlight>
            </a:endParaRPr>
          </a:p>
          <a:p>
            <a:pPr marL="0" lvl="0" indent="0" algn="l" rtl="0">
              <a:spcBef>
                <a:spcPts val="0"/>
              </a:spcBef>
              <a:spcAft>
                <a:spcPts val="0"/>
              </a:spcAft>
              <a:buNone/>
            </a:pPr>
            <a:r>
              <a:rPr lang="en-US">
                <a:solidFill>
                  <a:srgbClr val="271A38"/>
                </a:solidFill>
                <a:highlight>
                  <a:schemeClr val="lt1"/>
                </a:highlight>
              </a:rPr>
              <a:t>  Cursor c = database.rawQuery("SELECT * FROM " + tabl1 +  " WHERE " + name + " = ? ", selectionArgs);</a:t>
            </a:r>
            <a:endParaRPr>
              <a:solidFill>
                <a:srgbClr val="271A38"/>
              </a:solidFill>
              <a:highlight>
                <a:schemeClr val="lt1"/>
              </a:highlight>
            </a:endParaRPr>
          </a:p>
        </p:txBody>
      </p:sp>
      <p:sp>
        <p:nvSpPr>
          <p:cNvPr id="1163" name="Google Shape;1163;g1df44d7300e_0_3"/>
          <p:cNvSpPr txBox="1"/>
          <p:nvPr/>
        </p:nvSpPr>
        <p:spPr>
          <a:xfrm>
            <a:off x="8075100" y="1954600"/>
            <a:ext cx="2931600" cy="8313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openHelper</a:t>
            </a:r>
            <a:r>
              <a:rPr lang="en-US">
                <a:latin typeface="Calibri"/>
                <a:ea typeface="Calibri"/>
                <a:cs typeface="Calibri"/>
                <a:sym typeface="Calibri"/>
              </a:rPr>
              <a:t> : Cette classe permet  de différer facilement l'ouverture et la mise à niveau de la base de données.</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g1d124552f76_0_255"/>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2</a:t>
            </a:r>
            <a:endParaRPr/>
          </a:p>
        </p:txBody>
      </p:sp>
      <p:sp>
        <p:nvSpPr>
          <p:cNvPr id="1169" name="Google Shape;1169;g1d124552f76_0_255"/>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chemeClr val="dk1"/>
              </a:buClr>
              <a:buSzPts val="1100"/>
              <a:buNone/>
            </a:pPr>
            <a:r>
              <a:rPr lang="en-US"/>
              <a:t>Manipuler les données sous Android</a:t>
            </a:r>
            <a:endParaRPr/>
          </a:p>
        </p:txBody>
      </p:sp>
      <p:sp>
        <p:nvSpPr>
          <p:cNvPr id="1170" name="Google Shape;1170;g1d124552f76_0_255"/>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0" algn="l" rtl="0">
              <a:lnSpc>
                <a:spcPct val="115000"/>
              </a:lnSpc>
              <a:spcBef>
                <a:spcPts val="0"/>
              </a:spcBef>
              <a:spcAft>
                <a:spcPts val="0"/>
              </a:spcAft>
              <a:buNone/>
            </a:pPr>
            <a:endParaRPr/>
          </a:p>
          <a:p>
            <a:pPr marL="457200" lvl="0" indent="-330200" algn="l" rtl="0">
              <a:lnSpc>
                <a:spcPct val="115000"/>
              </a:lnSpc>
              <a:spcBef>
                <a:spcPts val="0"/>
              </a:spcBef>
              <a:spcAft>
                <a:spcPts val="0"/>
              </a:spcAft>
              <a:buClr>
                <a:srgbClr val="D1D1D1"/>
              </a:buClr>
              <a:buSzPts val="1600"/>
              <a:buAutoNum type="arabicPeriod"/>
            </a:pPr>
            <a:r>
              <a:rPr lang="en-US"/>
              <a:t>Utilisation de SqlLite</a:t>
            </a:r>
            <a:endParaRPr b="1">
              <a:solidFill>
                <a:srgbClr val="FF7800"/>
              </a:solidFill>
            </a:endParaRPr>
          </a:p>
          <a:p>
            <a:pPr marL="457200" lvl="0" indent="-330200" algn="l" rtl="0">
              <a:lnSpc>
                <a:spcPct val="115000"/>
              </a:lnSpc>
              <a:spcBef>
                <a:spcPts val="0"/>
              </a:spcBef>
              <a:spcAft>
                <a:spcPts val="0"/>
              </a:spcAft>
              <a:buClr>
                <a:srgbClr val="FF7800"/>
              </a:buClr>
              <a:buSzPts val="1600"/>
              <a:buAutoNum type="arabicPeriod"/>
            </a:pPr>
            <a:r>
              <a:rPr lang="en-US" b="1">
                <a:solidFill>
                  <a:srgbClr val="FF7800"/>
                </a:solidFill>
              </a:rPr>
              <a:t>Découverte de ROOM</a:t>
            </a:r>
            <a:endParaRPr/>
          </a:p>
          <a:p>
            <a:pPr marL="457200" lvl="0" indent="-330200" algn="l" rtl="0">
              <a:lnSpc>
                <a:spcPct val="115000"/>
              </a:lnSpc>
              <a:spcBef>
                <a:spcPts val="0"/>
              </a:spcBef>
              <a:spcAft>
                <a:spcPts val="0"/>
              </a:spcAft>
              <a:buSzPts val="1600"/>
              <a:buAutoNum type="arabicPeriod"/>
            </a:pPr>
            <a:r>
              <a:rPr lang="en-US"/>
              <a:t>Utilisation des SharePreferences</a:t>
            </a:r>
            <a:endParaRPr/>
          </a:p>
          <a:p>
            <a:pPr marL="457200" lvl="0" indent="-330200" algn="l" rtl="0">
              <a:lnSpc>
                <a:spcPct val="115000"/>
              </a:lnSpc>
              <a:spcBef>
                <a:spcPts val="0"/>
              </a:spcBef>
              <a:spcAft>
                <a:spcPts val="0"/>
              </a:spcAft>
              <a:buSzPts val="1600"/>
              <a:buAutoNum type="arabicPeriod"/>
            </a:pPr>
            <a:r>
              <a:rPr lang="en-US"/>
              <a:t>Manipulation des fichiers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g1d124552f76_0_261"/>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44</a:t>
            </a:fld>
            <a:endParaRPr/>
          </a:p>
        </p:txBody>
      </p:sp>
      <p:sp>
        <p:nvSpPr>
          <p:cNvPr id="1176" name="Google Shape;1176;g1d124552f76_0_261"/>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FF7800"/>
              </a:buClr>
              <a:buSzPts val="1600"/>
              <a:buNone/>
            </a:pPr>
            <a:r>
              <a:rPr lang="en-US"/>
              <a:t>ROOM</a:t>
            </a:r>
            <a:endParaRPr sz="1600" b="1">
              <a:solidFill>
                <a:srgbClr val="FF7800"/>
              </a:solidFill>
            </a:endParaRPr>
          </a:p>
        </p:txBody>
      </p:sp>
      <p:sp>
        <p:nvSpPr>
          <p:cNvPr id="1177" name="Google Shape;1177;g1d124552f76_0_261"/>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7800"/>
              </a:buClr>
              <a:buSzPts val="2000"/>
              <a:buFont typeface="Calibri"/>
              <a:buNone/>
            </a:pPr>
            <a:r>
              <a:rPr lang="en-US"/>
              <a:t>02 - Manipuler les données sous Android</a:t>
            </a:r>
            <a:endParaRPr/>
          </a:p>
        </p:txBody>
      </p:sp>
      <p:sp>
        <p:nvSpPr>
          <p:cNvPr id="1178" name="Google Shape;1178;g1d124552f76_0_261"/>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Découverte de ROOM</a:t>
            </a:r>
            <a:endParaRPr/>
          </a:p>
        </p:txBody>
      </p:sp>
      <p:sp>
        <p:nvSpPr>
          <p:cNvPr id="1179" name="Google Shape;1179;g1d124552f76_0_261"/>
          <p:cNvSpPr txBox="1"/>
          <p:nvPr/>
        </p:nvSpPr>
        <p:spPr>
          <a:xfrm>
            <a:off x="799575" y="2034550"/>
            <a:ext cx="5028000" cy="253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b="1"/>
              <a:t>Room</a:t>
            </a:r>
            <a:r>
              <a:rPr lang="en-US" sz="1300"/>
              <a:t> est l'ORM officiel pour mettre en place une persistance de données dans une application Android. </a:t>
            </a:r>
            <a:endParaRPr sz="1300"/>
          </a:p>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r>
              <a:rPr lang="en-US" sz="1300"/>
              <a:t>Cette librairie brille par son efficacité, sa simplicité et son système de mise en cache. </a:t>
            </a:r>
            <a:endParaRPr sz="1300"/>
          </a:p>
          <a:p>
            <a:pPr marL="0" lvl="0" indent="0" algn="l" rtl="0">
              <a:spcBef>
                <a:spcPts val="0"/>
              </a:spcBef>
              <a:spcAft>
                <a:spcPts val="0"/>
              </a:spcAft>
              <a:buNone/>
            </a:pPr>
            <a:endParaRPr sz="1300"/>
          </a:p>
          <a:p>
            <a:pPr marL="0" lvl="0" indent="0" algn="l" rtl="0">
              <a:spcBef>
                <a:spcPts val="0"/>
              </a:spcBef>
              <a:spcAft>
                <a:spcPts val="0"/>
              </a:spcAft>
              <a:buClr>
                <a:schemeClr val="dk1"/>
              </a:buClr>
              <a:buSzPts val="1100"/>
              <a:buFont typeface="Arial"/>
              <a:buNone/>
            </a:pPr>
            <a:r>
              <a:rPr lang="en-US" sz="1300"/>
              <a:t>Room repose sur </a:t>
            </a:r>
            <a:r>
              <a:rPr lang="en-US" sz="1300" b="1"/>
              <a:t>trois</a:t>
            </a:r>
            <a:r>
              <a:rPr lang="en-US" sz="1300"/>
              <a:t> composants principaux :</a:t>
            </a:r>
            <a:endParaRPr sz="1300"/>
          </a:p>
          <a:p>
            <a:pPr marL="0" lvl="0" indent="0" algn="l" rtl="0">
              <a:spcBef>
                <a:spcPts val="0"/>
              </a:spcBef>
              <a:spcAft>
                <a:spcPts val="0"/>
              </a:spcAft>
              <a:buClr>
                <a:schemeClr val="dk1"/>
              </a:buClr>
              <a:buSzPts val="1100"/>
              <a:buFont typeface="Arial"/>
              <a:buNone/>
            </a:pPr>
            <a:endParaRPr sz="1300"/>
          </a:p>
          <a:p>
            <a:pPr marL="457200" lvl="0" indent="-311150" algn="l" rtl="0">
              <a:spcBef>
                <a:spcPts val="0"/>
              </a:spcBef>
              <a:spcAft>
                <a:spcPts val="0"/>
              </a:spcAft>
              <a:buSzPts val="1300"/>
              <a:buChar char="●"/>
            </a:pPr>
            <a:r>
              <a:rPr lang="en-US" sz="1300"/>
              <a:t>La classe de base de données. </a:t>
            </a:r>
            <a:endParaRPr sz="1300"/>
          </a:p>
          <a:p>
            <a:pPr marL="457200" lvl="0" indent="-311150" algn="l" rtl="0">
              <a:spcBef>
                <a:spcPts val="0"/>
              </a:spcBef>
              <a:spcAft>
                <a:spcPts val="0"/>
              </a:spcAft>
              <a:buSzPts val="1300"/>
              <a:buChar char="●"/>
            </a:pPr>
            <a:r>
              <a:rPr lang="en-US" sz="1300"/>
              <a:t>Les entités de données.</a:t>
            </a:r>
            <a:endParaRPr sz="1300"/>
          </a:p>
          <a:p>
            <a:pPr marL="457200" lvl="0" indent="-311150" algn="l" rtl="0">
              <a:spcBef>
                <a:spcPts val="0"/>
              </a:spcBef>
              <a:spcAft>
                <a:spcPts val="0"/>
              </a:spcAft>
              <a:buSzPts val="1300"/>
              <a:buChar char="●"/>
            </a:pPr>
            <a:r>
              <a:rPr lang="en-US" sz="1300"/>
              <a:t>Les objets d'accès aux données (DAO).</a:t>
            </a:r>
            <a:endParaRPr sz="1300"/>
          </a:p>
        </p:txBody>
      </p:sp>
      <p:pic>
        <p:nvPicPr>
          <p:cNvPr id="1180" name="Google Shape;1180;g1d124552f76_0_261"/>
          <p:cNvPicPr preferRelativeResize="0"/>
          <p:nvPr/>
        </p:nvPicPr>
        <p:blipFill>
          <a:blip r:embed="rId3">
            <a:alphaModFix/>
          </a:blip>
          <a:stretch>
            <a:fillRect/>
          </a:stretch>
        </p:blipFill>
        <p:spPr>
          <a:xfrm>
            <a:off x="6131426" y="1799451"/>
            <a:ext cx="4641400" cy="4192749"/>
          </a:xfrm>
          <a:prstGeom prst="rect">
            <a:avLst/>
          </a:prstGeom>
          <a:noFill/>
          <a:ln>
            <a:noFill/>
          </a:ln>
        </p:spPr>
      </p:pic>
      <p:sp>
        <p:nvSpPr>
          <p:cNvPr id="1181" name="Google Shape;1181;g1d124552f76_0_261"/>
          <p:cNvSpPr txBox="1"/>
          <p:nvPr/>
        </p:nvSpPr>
        <p:spPr>
          <a:xfrm>
            <a:off x="6868325" y="5944250"/>
            <a:ext cx="3233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source : https://developer.android.com/</a:t>
            </a:r>
            <a:endParaRPr sz="12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g1d124552f76_0_269"/>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2</a:t>
            </a:r>
            <a:endParaRPr/>
          </a:p>
        </p:txBody>
      </p:sp>
      <p:sp>
        <p:nvSpPr>
          <p:cNvPr id="1187" name="Google Shape;1187;g1d124552f76_0_269"/>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chemeClr val="dk1"/>
              </a:buClr>
              <a:buSzPts val="1100"/>
              <a:buNone/>
            </a:pPr>
            <a:r>
              <a:rPr lang="en-US"/>
              <a:t>Manipuler les données sous Android</a:t>
            </a:r>
            <a:endParaRPr/>
          </a:p>
        </p:txBody>
      </p:sp>
      <p:sp>
        <p:nvSpPr>
          <p:cNvPr id="1188" name="Google Shape;1188;g1d124552f76_0_269"/>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0" algn="l" rtl="0">
              <a:lnSpc>
                <a:spcPct val="115000"/>
              </a:lnSpc>
              <a:spcBef>
                <a:spcPts val="0"/>
              </a:spcBef>
              <a:spcAft>
                <a:spcPts val="0"/>
              </a:spcAft>
              <a:buNone/>
            </a:pPr>
            <a:endParaRPr/>
          </a:p>
          <a:p>
            <a:pPr marL="457200" lvl="0" indent="-330200" algn="l" rtl="0">
              <a:lnSpc>
                <a:spcPct val="115000"/>
              </a:lnSpc>
              <a:spcBef>
                <a:spcPts val="0"/>
              </a:spcBef>
              <a:spcAft>
                <a:spcPts val="0"/>
              </a:spcAft>
              <a:buClr>
                <a:srgbClr val="D1D1D1"/>
              </a:buClr>
              <a:buSzPts val="1600"/>
              <a:buAutoNum type="arabicPeriod"/>
            </a:pPr>
            <a:r>
              <a:rPr lang="en-US"/>
              <a:t>Utilisation de SqlLite</a:t>
            </a:r>
            <a:endParaRPr b="1">
              <a:solidFill>
                <a:srgbClr val="FF7800"/>
              </a:solidFill>
            </a:endParaRPr>
          </a:p>
          <a:p>
            <a:pPr marL="457200" lvl="0" indent="-330200" algn="l" rtl="0">
              <a:lnSpc>
                <a:spcPct val="115000"/>
              </a:lnSpc>
              <a:spcBef>
                <a:spcPts val="0"/>
              </a:spcBef>
              <a:spcAft>
                <a:spcPts val="0"/>
              </a:spcAft>
              <a:buClr>
                <a:srgbClr val="D1D1D1"/>
              </a:buClr>
              <a:buSzPts val="1600"/>
              <a:buAutoNum type="arabicPeriod"/>
            </a:pPr>
            <a:r>
              <a:rPr lang="en-US"/>
              <a:t>Découverte de ROOM</a:t>
            </a:r>
            <a:endParaRPr/>
          </a:p>
          <a:p>
            <a:pPr marL="457200" lvl="0" indent="-330200" algn="l" rtl="0">
              <a:lnSpc>
                <a:spcPct val="115000"/>
              </a:lnSpc>
              <a:spcBef>
                <a:spcPts val="0"/>
              </a:spcBef>
              <a:spcAft>
                <a:spcPts val="0"/>
              </a:spcAft>
              <a:buClr>
                <a:srgbClr val="FF7800"/>
              </a:buClr>
              <a:buSzPts val="1600"/>
              <a:buAutoNum type="arabicPeriod"/>
            </a:pPr>
            <a:r>
              <a:rPr lang="en-US" b="1">
                <a:solidFill>
                  <a:srgbClr val="FF7800"/>
                </a:solidFill>
              </a:rPr>
              <a:t>Utilisation des SharedPreferences</a:t>
            </a:r>
            <a:endParaRPr/>
          </a:p>
          <a:p>
            <a:pPr marL="457200" lvl="0" indent="-330200" algn="l" rtl="0">
              <a:lnSpc>
                <a:spcPct val="115000"/>
              </a:lnSpc>
              <a:spcBef>
                <a:spcPts val="0"/>
              </a:spcBef>
              <a:spcAft>
                <a:spcPts val="0"/>
              </a:spcAft>
              <a:buSzPts val="1600"/>
              <a:buAutoNum type="arabicPeriod"/>
            </a:pPr>
            <a:r>
              <a:rPr lang="en-US"/>
              <a:t>Manipulation des fichiers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g1d124552f76_0_275"/>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46</a:t>
            </a:fld>
            <a:endParaRPr/>
          </a:p>
        </p:txBody>
      </p:sp>
      <p:sp>
        <p:nvSpPr>
          <p:cNvPr id="1194" name="Google Shape;1194;g1d124552f76_0_275"/>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a:t>SharedPreferences</a:t>
            </a:r>
            <a:endParaRPr sz="1600" b="1">
              <a:solidFill>
                <a:srgbClr val="FF7800"/>
              </a:solidFill>
            </a:endParaRPr>
          </a:p>
        </p:txBody>
      </p:sp>
      <p:sp>
        <p:nvSpPr>
          <p:cNvPr id="1195" name="Google Shape;1195;g1d124552f76_0_275"/>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7800"/>
              </a:buClr>
              <a:buSzPts val="2000"/>
              <a:buFont typeface="Calibri"/>
              <a:buNone/>
            </a:pPr>
            <a:r>
              <a:rPr lang="en-US"/>
              <a:t>02 - Manipuler les données sous Android</a:t>
            </a:r>
            <a:endParaRPr/>
          </a:p>
        </p:txBody>
      </p:sp>
      <p:sp>
        <p:nvSpPr>
          <p:cNvPr id="1196" name="Google Shape;1196;g1d124552f76_0_275"/>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Utilisation des SharedPreferences</a:t>
            </a:r>
            <a:endParaRPr/>
          </a:p>
        </p:txBody>
      </p:sp>
      <p:sp>
        <p:nvSpPr>
          <p:cNvPr id="1197" name="Google Shape;1197;g1d124552f76_0_275"/>
          <p:cNvSpPr txBox="1"/>
          <p:nvPr/>
        </p:nvSpPr>
        <p:spPr>
          <a:xfrm>
            <a:off x="879525" y="1993475"/>
            <a:ext cx="10233600" cy="365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rgbClr val="271A38"/>
                </a:solidFill>
                <a:highlight>
                  <a:schemeClr val="lt1"/>
                </a:highlight>
              </a:rPr>
              <a:t>L'API mise à disposition par Android pour sauvegarder des informations locales à l'application s'appelle </a:t>
            </a:r>
            <a:r>
              <a:rPr lang="en-US" sz="1300" b="1">
                <a:solidFill>
                  <a:srgbClr val="271A38"/>
                </a:solidFill>
                <a:highlight>
                  <a:schemeClr val="lt1"/>
                </a:highlight>
              </a:rPr>
              <a:t>SharedPreferences</a:t>
            </a:r>
            <a:r>
              <a:rPr lang="en-US" sz="1300">
                <a:solidFill>
                  <a:srgbClr val="271A38"/>
                </a:solidFill>
                <a:highlight>
                  <a:schemeClr val="lt1"/>
                </a:highlight>
              </a:rPr>
              <a:t>. </a:t>
            </a:r>
            <a:endParaRPr sz="1300">
              <a:solidFill>
                <a:srgbClr val="271A38"/>
              </a:solidFill>
              <a:highlight>
                <a:schemeClr val="lt1"/>
              </a:highlight>
            </a:endParaRPr>
          </a:p>
          <a:p>
            <a:pPr marL="0" lvl="0" indent="0" algn="l" rtl="0">
              <a:spcBef>
                <a:spcPts val="1100"/>
              </a:spcBef>
              <a:spcAft>
                <a:spcPts val="0"/>
              </a:spcAft>
              <a:buNone/>
            </a:pPr>
            <a:r>
              <a:rPr lang="en-US" sz="1300">
                <a:solidFill>
                  <a:srgbClr val="271A38"/>
                </a:solidFill>
                <a:highlight>
                  <a:schemeClr val="lt1"/>
                </a:highlight>
              </a:rPr>
              <a:t>C'est une couche d'abstraction qui vous facilite la vie : elle récupère les données que vous lui passez, et les stocke dans un fichier XML.</a:t>
            </a:r>
            <a:endParaRPr sz="1300">
              <a:solidFill>
                <a:srgbClr val="271A38"/>
              </a:solidFill>
              <a:highlight>
                <a:schemeClr val="lt1"/>
              </a:highlight>
            </a:endParaRPr>
          </a:p>
          <a:p>
            <a:pPr marL="0" lvl="0" indent="0" algn="l" rtl="0">
              <a:spcBef>
                <a:spcPts val="1100"/>
              </a:spcBef>
              <a:spcAft>
                <a:spcPts val="0"/>
              </a:spcAft>
              <a:buNone/>
            </a:pPr>
            <a:r>
              <a:rPr lang="en-US" sz="1300">
                <a:solidFill>
                  <a:srgbClr val="271A38"/>
                </a:solidFill>
                <a:highlight>
                  <a:schemeClr val="lt1"/>
                </a:highlight>
              </a:rPr>
              <a:t>L'API offre la possibilité d'utiliser différents fichiers pour stocker les informations. C’est très pratique dans une application importante avec des données très variées.</a:t>
            </a:r>
            <a:endParaRPr sz="1300">
              <a:solidFill>
                <a:srgbClr val="271A38"/>
              </a:solidFill>
              <a:highlight>
                <a:schemeClr val="lt1"/>
              </a:highlight>
            </a:endParaRPr>
          </a:p>
          <a:p>
            <a:pPr marL="0" lvl="0" indent="0" algn="l" rtl="0">
              <a:spcBef>
                <a:spcPts val="1100"/>
              </a:spcBef>
              <a:spcAft>
                <a:spcPts val="0"/>
              </a:spcAft>
              <a:buNone/>
            </a:pPr>
            <a:r>
              <a:rPr lang="en-US" sz="1300">
                <a:solidFill>
                  <a:srgbClr val="271A38"/>
                </a:solidFill>
                <a:highlight>
                  <a:schemeClr val="lt1"/>
                </a:highlight>
              </a:rPr>
              <a:t>Editor editor = sharedpreferences.edit();</a:t>
            </a:r>
            <a:endParaRPr sz="1300" b="1">
              <a:solidFill>
                <a:srgbClr val="271A38"/>
              </a:solidFill>
              <a:highlight>
                <a:schemeClr val="lt1"/>
              </a:highlight>
            </a:endParaRPr>
          </a:p>
          <a:p>
            <a:pPr marL="457200" lvl="0" indent="-311150" algn="l" rtl="0">
              <a:spcBef>
                <a:spcPts val="1100"/>
              </a:spcBef>
              <a:spcAft>
                <a:spcPts val="0"/>
              </a:spcAft>
              <a:buClr>
                <a:srgbClr val="271A38"/>
              </a:buClr>
              <a:buSzPts val="1300"/>
              <a:buChar char="●"/>
            </a:pPr>
            <a:r>
              <a:rPr lang="en-US" sz="1300" b="1">
                <a:solidFill>
                  <a:srgbClr val="271A38"/>
                </a:solidFill>
                <a:highlight>
                  <a:schemeClr val="lt1"/>
                </a:highlight>
              </a:rPr>
              <a:t>Ecriture :</a:t>
            </a:r>
            <a:endParaRPr sz="1300" b="1">
              <a:solidFill>
                <a:srgbClr val="271A38"/>
              </a:solidFill>
              <a:highlight>
                <a:schemeClr val="lt1"/>
              </a:highlight>
            </a:endParaRPr>
          </a:p>
          <a:p>
            <a:pPr marL="0" lvl="0" indent="0" algn="l" rtl="0">
              <a:spcBef>
                <a:spcPts val="1100"/>
              </a:spcBef>
              <a:spcAft>
                <a:spcPts val="0"/>
              </a:spcAft>
              <a:buNone/>
            </a:pPr>
            <a:r>
              <a:rPr lang="en-US" sz="1300">
                <a:solidFill>
                  <a:srgbClr val="271A38"/>
                </a:solidFill>
                <a:highlight>
                  <a:schemeClr val="lt1"/>
                </a:highlight>
              </a:rPr>
              <a:t>editor.putString("key", "value").commit();</a:t>
            </a:r>
            <a:endParaRPr sz="1300">
              <a:solidFill>
                <a:srgbClr val="271A38"/>
              </a:solidFill>
              <a:highlight>
                <a:schemeClr val="lt1"/>
              </a:highlight>
            </a:endParaRPr>
          </a:p>
          <a:p>
            <a:pPr marL="457200" lvl="0" indent="-311150" algn="l" rtl="0">
              <a:spcBef>
                <a:spcPts val="1100"/>
              </a:spcBef>
              <a:spcAft>
                <a:spcPts val="0"/>
              </a:spcAft>
              <a:buClr>
                <a:srgbClr val="271A38"/>
              </a:buClr>
              <a:buSzPts val="1300"/>
              <a:buChar char="●"/>
            </a:pPr>
            <a:r>
              <a:rPr lang="en-US" sz="1300" b="1">
                <a:solidFill>
                  <a:srgbClr val="271A38"/>
                </a:solidFill>
                <a:highlight>
                  <a:schemeClr val="lt1"/>
                </a:highlight>
              </a:rPr>
              <a:t>Lecture :</a:t>
            </a:r>
            <a:endParaRPr sz="1300" b="1">
              <a:solidFill>
                <a:srgbClr val="271A38"/>
              </a:solidFill>
              <a:highlight>
                <a:schemeClr val="lt1"/>
              </a:highlight>
            </a:endParaRPr>
          </a:p>
          <a:p>
            <a:pPr marL="0" lvl="0" indent="0" algn="l" rtl="0">
              <a:spcBef>
                <a:spcPts val="1100"/>
              </a:spcBef>
              <a:spcAft>
                <a:spcPts val="0"/>
              </a:spcAft>
              <a:buNone/>
            </a:pPr>
            <a:r>
              <a:rPr lang="en-US" sz="1300">
                <a:solidFill>
                  <a:srgbClr val="271A38"/>
                </a:solidFill>
                <a:highlight>
                  <a:schemeClr val="lt1"/>
                </a:highlight>
              </a:rPr>
              <a:t>String value = sharedpreferences.getString("key", null);</a:t>
            </a:r>
            <a:endParaRPr sz="1300">
              <a:solidFill>
                <a:srgbClr val="271A38"/>
              </a:solidFill>
              <a:highlight>
                <a:schemeClr val="lt1"/>
              </a:highlight>
            </a:endParaRPr>
          </a:p>
          <a:p>
            <a:pPr marL="457200" lvl="0" indent="-311150" algn="l" rtl="0">
              <a:spcBef>
                <a:spcPts val="1100"/>
              </a:spcBef>
              <a:spcAft>
                <a:spcPts val="0"/>
              </a:spcAft>
              <a:buClr>
                <a:srgbClr val="271A38"/>
              </a:buClr>
              <a:buSzPts val="1300"/>
              <a:buChar char="●"/>
            </a:pPr>
            <a:r>
              <a:rPr lang="en-US" sz="1300" b="1">
                <a:solidFill>
                  <a:srgbClr val="271A38"/>
                </a:solidFill>
                <a:highlight>
                  <a:schemeClr val="lt1"/>
                </a:highlight>
              </a:rPr>
              <a:t>Suppression :</a:t>
            </a:r>
            <a:endParaRPr sz="1300" b="1">
              <a:solidFill>
                <a:srgbClr val="271A38"/>
              </a:solidFill>
              <a:highlight>
                <a:schemeClr val="lt1"/>
              </a:highlight>
            </a:endParaRPr>
          </a:p>
          <a:p>
            <a:pPr marL="0" lvl="0" indent="0" algn="l" rtl="0">
              <a:spcBef>
                <a:spcPts val="1100"/>
              </a:spcBef>
              <a:spcAft>
                <a:spcPts val="1100"/>
              </a:spcAft>
              <a:buNone/>
            </a:pPr>
            <a:r>
              <a:rPr lang="en-US" sz="1300">
                <a:solidFill>
                  <a:srgbClr val="271A38"/>
                </a:solidFill>
                <a:highlight>
                  <a:schemeClr val="lt1"/>
                </a:highlight>
              </a:rPr>
              <a:t>editor.remove("key").commit(); </a:t>
            </a:r>
            <a:endParaRPr sz="1300">
              <a:solidFill>
                <a:srgbClr val="271A38"/>
              </a:solidFill>
              <a:highlight>
                <a:schemeClr val="lt1"/>
              </a:high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g1d124552f76_0_283"/>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2</a:t>
            </a:r>
            <a:endParaRPr/>
          </a:p>
        </p:txBody>
      </p:sp>
      <p:sp>
        <p:nvSpPr>
          <p:cNvPr id="1203" name="Google Shape;1203;g1d124552f76_0_283"/>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chemeClr val="dk1"/>
              </a:buClr>
              <a:buSzPts val="1100"/>
              <a:buNone/>
            </a:pPr>
            <a:r>
              <a:rPr lang="en-US"/>
              <a:t>Manipuler les données sous Android</a:t>
            </a:r>
            <a:endParaRPr/>
          </a:p>
        </p:txBody>
      </p:sp>
      <p:sp>
        <p:nvSpPr>
          <p:cNvPr id="1204" name="Google Shape;1204;g1d124552f76_0_283"/>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0" algn="l" rtl="0">
              <a:lnSpc>
                <a:spcPct val="115000"/>
              </a:lnSpc>
              <a:spcBef>
                <a:spcPts val="0"/>
              </a:spcBef>
              <a:spcAft>
                <a:spcPts val="0"/>
              </a:spcAft>
              <a:buNone/>
            </a:pPr>
            <a:endParaRPr/>
          </a:p>
          <a:p>
            <a:pPr marL="457200" lvl="0" indent="-330200" algn="l" rtl="0">
              <a:lnSpc>
                <a:spcPct val="115000"/>
              </a:lnSpc>
              <a:spcBef>
                <a:spcPts val="0"/>
              </a:spcBef>
              <a:spcAft>
                <a:spcPts val="0"/>
              </a:spcAft>
              <a:buClr>
                <a:srgbClr val="D1D1D1"/>
              </a:buClr>
              <a:buSzPts val="1600"/>
              <a:buAutoNum type="arabicPeriod"/>
            </a:pPr>
            <a:r>
              <a:rPr lang="en-US"/>
              <a:t>Utilisation de SqlLite</a:t>
            </a:r>
            <a:endParaRPr b="1">
              <a:solidFill>
                <a:srgbClr val="FF7800"/>
              </a:solidFill>
            </a:endParaRPr>
          </a:p>
          <a:p>
            <a:pPr marL="457200" lvl="0" indent="-330200" algn="l" rtl="0">
              <a:lnSpc>
                <a:spcPct val="115000"/>
              </a:lnSpc>
              <a:spcBef>
                <a:spcPts val="0"/>
              </a:spcBef>
              <a:spcAft>
                <a:spcPts val="0"/>
              </a:spcAft>
              <a:buClr>
                <a:srgbClr val="D1D1D1"/>
              </a:buClr>
              <a:buSzPts val="1600"/>
              <a:buAutoNum type="arabicPeriod"/>
            </a:pPr>
            <a:r>
              <a:rPr lang="en-US"/>
              <a:t>Découverte de ROOM</a:t>
            </a:r>
            <a:endParaRPr/>
          </a:p>
          <a:p>
            <a:pPr marL="457200" lvl="0" indent="-330200" algn="l" rtl="0">
              <a:lnSpc>
                <a:spcPct val="115000"/>
              </a:lnSpc>
              <a:spcBef>
                <a:spcPts val="0"/>
              </a:spcBef>
              <a:spcAft>
                <a:spcPts val="0"/>
              </a:spcAft>
              <a:buSzPts val="1600"/>
              <a:buAutoNum type="arabicPeriod"/>
            </a:pPr>
            <a:r>
              <a:rPr lang="en-US"/>
              <a:t>Utilisation des SharedPreferences</a:t>
            </a:r>
            <a:endParaRPr/>
          </a:p>
          <a:p>
            <a:pPr marL="457200" lvl="0" indent="-330200" algn="l" rtl="0">
              <a:lnSpc>
                <a:spcPct val="115000"/>
              </a:lnSpc>
              <a:spcBef>
                <a:spcPts val="0"/>
              </a:spcBef>
              <a:spcAft>
                <a:spcPts val="0"/>
              </a:spcAft>
              <a:buClr>
                <a:srgbClr val="FF7800"/>
              </a:buClr>
              <a:buSzPts val="1600"/>
              <a:buAutoNum type="arabicPeriod"/>
            </a:pPr>
            <a:r>
              <a:rPr lang="en-US" b="1">
                <a:solidFill>
                  <a:srgbClr val="FF7800"/>
                </a:solidFill>
              </a:rPr>
              <a:t>Manipulation des fichiers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g1d124552f76_0_289"/>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48</a:t>
            </a:fld>
            <a:endParaRPr/>
          </a:p>
        </p:txBody>
      </p:sp>
      <p:sp>
        <p:nvSpPr>
          <p:cNvPr id="1210" name="Google Shape;1210;g1d124552f76_0_289"/>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Manipulation des fichiers</a:t>
            </a:r>
            <a:endParaRPr/>
          </a:p>
        </p:txBody>
      </p:sp>
      <p:sp>
        <p:nvSpPr>
          <p:cNvPr id="1211" name="Google Shape;1211;g1d124552f76_0_289"/>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FF7800"/>
              </a:buClr>
              <a:buSzPts val="2000"/>
              <a:buFont typeface="Calibri"/>
              <a:buNone/>
            </a:pPr>
            <a:r>
              <a:rPr lang="en-US"/>
              <a:t>02 - Manipuler les données sous Android</a:t>
            </a:r>
            <a:endParaRPr/>
          </a:p>
        </p:txBody>
      </p:sp>
      <p:sp>
        <p:nvSpPr>
          <p:cNvPr id="1212" name="Google Shape;1212;g1d124552f76_0_289"/>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Manipulation des fichiers</a:t>
            </a:r>
            <a:endParaRPr/>
          </a:p>
        </p:txBody>
      </p:sp>
      <p:sp>
        <p:nvSpPr>
          <p:cNvPr id="1213" name="Google Shape;1213;g1d124552f76_0_289"/>
          <p:cNvSpPr txBox="1"/>
          <p:nvPr/>
        </p:nvSpPr>
        <p:spPr>
          <a:xfrm>
            <a:off x="842600" y="2123375"/>
            <a:ext cx="10412700" cy="4294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300">
                <a:solidFill>
                  <a:srgbClr val="271A38"/>
                </a:solidFill>
                <a:highlight>
                  <a:schemeClr val="lt1"/>
                </a:highlight>
              </a:rPr>
              <a:t>Pour écrire du texte dans</a:t>
            </a:r>
            <a:r>
              <a:rPr lang="en-US" sz="1300" b="1">
                <a:solidFill>
                  <a:srgbClr val="271A38"/>
                </a:solidFill>
                <a:highlight>
                  <a:schemeClr val="lt1"/>
                </a:highlight>
              </a:rPr>
              <a:t> un fichier</a:t>
            </a:r>
            <a:r>
              <a:rPr lang="en-US" sz="1300">
                <a:solidFill>
                  <a:srgbClr val="271A38"/>
                </a:solidFill>
                <a:highlight>
                  <a:schemeClr val="lt1"/>
                </a:highlight>
              </a:rPr>
              <a:t> qui sera mémorisé dans l'espace de stockage externe ou interne du téléphone, selon le deux cas :</a:t>
            </a:r>
            <a:endParaRPr sz="1300">
              <a:solidFill>
                <a:srgbClr val="271A38"/>
              </a:solidFill>
              <a:highlight>
                <a:schemeClr val="lt1"/>
              </a:highlight>
            </a:endParaRPr>
          </a:p>
          <a:p>
            <a:pPr marL="914400" lvl="1" indent="-311150" algn="l" rtl="0">
              <a:lnSpc>
                <a:spcPct val="150000"/>
              </a:lnSpc>
              <a:spcBef>
                <a:spcPts val="1200"/>
              </a:spcBef>
              <a:spcAft>
                <a:spcPts val="0"/>
              </a:spcAft>
              <a:buClr>
                <a:srgbClr val="271A38"/>
              </a:buClr>
              <a:buSzPts val="1300"/>
              <a:buChar char="○"/>
            </a:pPr>
            <a:r>
              <a:rPr lang="en-US" sz="1300" b="1">
                <a:solidFill>
                  <a:srgbClr val="271A38"/>
                </a:solidFill>
                <a:highlight>
                  <a:schemeClr val="lt1"/>
                </a:highlight>
              </a:rPr>
              <a:t>Externe</a:t>
            </a:r>
            <a:endParaRPr sz="1300" b="1">
              <a:solidFill>
                <a:srgbClr val="271A38"/>
              </a:solidFill>
              <a:highlight>
                <a:schemeClr val="lt1"/>
              </a:highlight>
            </a:endParaRPr>
          </a:p>
          <a:p>
            <a:pPr marL="1371600" lvl="2" indent="-311150" algn="l" rtl="0">
              <a:lnSpc>
                <a:spcPct val="150000"/>
              </a:lnSpc>
              <a:spcBef>
                <a:spcPts val="0"/>
              </a:spcBef>
              <a:spcAft>
                <a:spcPts val="0"/>
              </a:spcAft>
              <a:buClr>
                <a:srgbClr val="271A38"/>
              </a:buClr>
              <a:buSzPts val="1300"/>
              <a:buChar char="■"/>
            </a:pPr>
            <a:r>
              <a:rPr lang="en-US" sz="1300">
                <a:solidFill>
                  <a:srgbClr val="271A38"/>
                </a:solidFill>
                <a:highlight>
                  <a:schemeClr val="lt1"/>
                </a:highlight>
              </a:rPr>
              <a:t>Le niveau de confidentialité :</a:t>
            </a:r>
            <a:endParaRPr sz="1300">
              <a:solidFill>
                <a:srgbClr val="271A38"/>
              </a:solidFill>
              <a:highlight>
                <a:schemeClr val="lt1"/>
              </a:highlight>
            </a:endParaRPr>
          </a:p>
          <a:p>
            <a:pPr marL="1828800" lvl="3" indent="-311150" algn="l" rtl="0">
              <a:lnSpc>
                <a:spcPct val="150000"/>
              </a:lnSpc>
              <a:spcBef>
                <a:spcPts val="0"/>
              </a:spcBef>
              <a:spcAft>
                <a:spcPts val="0"/>
              </a:spcAft>
              <a:buClr>
                <a:srgbClr val="271A38"/>
              </a:buClr>
              <a:buSzPts val="1300"/>
              <a:buChar char="●"/>
            </a:pPr>
            <a:r>
              <a:rPr lang="en-US" sz="1300" b="1">
                <a:solidFill>
                  <a:srgbClr val="271A38"/>
                </a:solidFill>
                <a:highlight>
                  <a:schemeClr val="lt1"/>
                </a:highlight>
              </a:rPr>
              <a:t>Public</a:t>
            </a:r>
            <a:r>
              <a:rPr lang="en-US" sz="1300">
                <a:solidFill>
                  <a:srgbClr val="271A38"/>
                </a:solidFill>
                <a:highlight>
                  <a:schemeClr val="lt1"/>
                </a:highlight>
              </a:rPr>
              <a:t>  : Le fichier sera stocké sur l'espace de </a:t>
            </a:r>
            <a:r>
              <a:rPr lang="en-US" sz="1300" i="1">
                <a:solidFill>
                  <a:srgbClr val="271A38"/>
                </a:solidFill>
                <a:highlight>
                  <a:schemeClr val="lt1"/>
                </a:highlight>
              </a:rPr>
              <a:t>stockage externe</a:t>
            </a:r>
            <a:r>
              <a:rPr lang="en-US" sz="1300">
                <a:solidFill>
                  <a:srgbClr val="271A38"/>
                </a:solidFill>
                <a:highlight>
                  <a:schemeClr val="lt1"/>
                </a:highlight>
              </a:rPr>
              <a:t> en mode public. Il ne sera donc </a:t>
            </a:r>
            <a:r>
              <a:rPr lang="en-US" sz="1300" i="1">
                <a:solidFill>
                  <a:srgbClr val="271A38"/>
                </a:solidFill>
                <a:highlight>
                  <a:schemeClr val="lt1"/>
                </a:highlight>
              </a:rPr>
              <a:t>pas supprimé</a:t>
            </a:r>
            <a:r>
              <a:rPr lang="en-US" sz="1300">
                <a:solidFill>
                  <a:srgbClr val="271A38"/>
                </a:solidFill>
                <a:highlight>
                  <a:schemeClr val="lt1"/>
                </a:highlight>
              </a:rPr>
              <a:t> quand l'utilisateur désinstallera son application.</a:t>
            </a:r>
            <a:endParaRPr sz="1300">
              <a:solidFill>
                <a:srgbClr val="271A38"/>
              </a:solidFill>
              <a:highlight>
                <a:schemeClr val="lt1"/>
              </a:highlight>
            </a:endParaRPr>
          </a:p>
          <a:p>
            <a:pPr marL="1828800" lvl="3" indent="-311150" algn="l" rtl="0">
              <a:lnSpc>
                <a:spcPct val="150000"/>
              </a:lnSpc>
              <a:spcBef>
                <a:spcPts val="0"/>
              </a:spcBef>
              <a:spcAft>
                <a:spcPts val="0"/>
              </a:spcAft>
              <a:buClr>
                <a:srgbClr val="271A38"/>
              </a:buClr>
              <a:buSzPts val="1300"/>
              <a:buChar char="●"/>
            </a:pPr>
            <a:r>
              <a:rPr lang="en-US" sz="1300" b="1">
                <a:solidFill>
                  <a:srgbClr val="271A38"/>
                </a:solidFill>
                <a:highlight>
                  <a:schemeClr val="lt1"/>
                </a:highlight>
              </a:rPr>
              <a:t>Privé</a:t>
            </a:r>
            <a:r>
              <a:rPr lang="en-US" sz="1300">
                <a:solidFill>
                  <a:srgbClr val="271A38"/>
                </a:solidFill>
                <a:highlight>
                  <a:schemeClr val="lt1"/>
                </a:highlight>
              </a:rPr>
              <a:t>  : Le fichier sera stocké sur l'espace de </a:t>
            </a:r>
            <a:r>
              <a:rPr lang="en-US" sz="1300" i="1">
                <a:solidFill>
                  <a:srgbClr val="271A38"/>
                </a:solidFill>
                <a:highlight>
                  <a:schemeClr val="lt1"/>
                </a:highlight>
              </a:rPr>
              <a:t>stockage externe</a:t>
            </a:r>
            <a:r>
              <a:rPr lang="en-US" sz="1300">
                <a:solidFill>
                  <a:srgbClr val="271A38"/>
                </a:solidFill>
                <a:highlight>
                  <a:schemeClr val="lt1"/>
                </a:highlight>
              </a:rPr>
              <a:t> en mode privé. Il sera donc </a:t>
            </a:r>
            <a:r>
              <a:rPr lang="en-US" sz="1300" i="1">
                <a:solidFill>
                  <a:srgbClr val="271A38"/>
                </a:solidFill>
                <a:highlight>
                  <a:schemeClr val="lt1"/>
                </a:highlight>
              </a:rPr>
              <a:t>supprimé</a:t>
            </a:r>
            <a:r>
              <a:rPr lang="en-US" sz="1300">
                <a:solidFill>
                  <a:srgbClr val="271A38"/>
                </a:solidFill>
                <a:highlight>
                  <a:schemeClr val="lt1"/>
                </a:highlight>
              </a:rPr>
              <a:t> quand l'utilisateur désinstallera son application.</a:t>
            </a:r>
            <a:endParaRPr sz="1300">
              <a:solidFill>
                <a:srgbClr val="271A38"/>
              </a:solidFill>
              <a:highlight>
                <a:schemeClr val="lt1"/>
              </a:highlight>
            </a:endParaRPr>
          </a:p>
          <a:p>
            <a:pPr marL="914400" lvl="1" indent="-311150" algn="l" rtl="0">
              <a:lnSpc>
                <a:spcPct val="150000"/>
              </a:lnSpc>
              <a:spcBef>
                <a:spcPts val="0"/>
              </a:spcBef>
              <a:spcAft>
                <a:spcPts val="0"/>
              </a:spcAft>
              <a:buClr>
                <a:srgbClr val="271A38"/>
              </a:buClr>
              <a:buSzPts val="1300"/>
              <a:buChar char="○"/>
            </a:pPr>
            <a:r>
              <a:rPr lang="en-US" sz="1300" b="1">
                <a:solidFill>
                  <a:srgbClr val="271A38"/>
                </a:solidFill>
                <a:highlight>
                  <a:schemeClr val="lt1"/>
                </a:highlight>
              </a:rPr>
              <a:t>Interne</a:t>
            </a:r>
            <a:endParaRPr sz="1300" b="1">
              <a:solidFill>
                <a:srgbClr val="271A38"/>
              </a:solidFill>
              <a:highlight>
                <a:schemeClr val="lt1"/>
              </a:highlight>
            </a:endParaRPr>
          </a:p>
          <a:p>
            <a:pPr marL="1371600" lvl="2" indent="-311150" algn="l" rtl="0">
              <a:lnSpc>
                <a:spcPct val="150000"/>
              </a:lnSpc>
              <a:spcBef>
                <a:spcPts val="0"/>
              </a:spcBef>
              <a:spcAft>
                <a:spcPts val="0"/>
              </a:spcAft>
              <a:buClr>
                <a:srgbClr val="271A38"/>
              </a:buClr>
              <a:buSzPts val="1300"/>
              <a:buChar char="■"/>
            </a:pPr>
            <a:r>
              <a:rPr lang="en-US" sz="1300">
                <a:solidFill>
                  <a:srgbClr val="271A38"/>
                </a:solidFill>
                <a:highlight>
                  <a:schemeClr val="lt1"/>
                </a:highlight>
              </a:rPr>
              <a:t>Le fichier est stocké en cache ?</a:t>
            </a:r>
            <a:endParaRPr sz="1300">
              <a:solidFill>
                <a:srgbClr val="271A38"/>
              </a:solidFill>
              <a:highlight>
                <a:schemeClr val="lt1"/>
              </a:highlight>
            </a:endParaRPr>
          </a:p>
          <a:p>
            <a:pPr marL="1828800" lvl="3" indent="-311150" algn="l" rtl="0">
              <a:lnSpc>
                <a:spcPct val="150000"/>
              </a:lnSpc>
              <a:spcBef>
                <a:spcPts val="0"/>
              </a:spcBef>
              <a:spcAft>
                <a:spcPts val="0"/>
              </a:spcAft>
              <a:buClr>
                <a:srgbClr val="271A38"/>
              </a:buClr>
              <a:buSzPts val="1300"/>
              <a:buChar char="●"/>
            </a:pPr>
            <a:r>
              <a:rPr lang="en-US" sz="1300" b="1">
                <a:solidFill>
                  <a:srgbClr val="271A38"/>
                </a:solidFill>
                <a:highlight>
                  <a:schemeClr val="lt1"/>
                </a:highlight>
              </a:rPr>
              <a:t>Oui</a:t>
            </a:r>
            <a:r>
              <a:rPr lang="en-US" sz="1300">
                <a:solidFill>
                  <a:srgbClr val="271A38"/>
                </a:solidFill>
                <a:highlight>
                  <a:schemeClr val="lt1"/>
                </a:highlight>
              </a:rPr>
              <a:t>  : Le fichier sera stocké sur l'espace de </a:t>
            </a:r>
            <a:r>
              <a:rPr lang="en-US" sz="1300" i="1">
                <a:solidFill>
                  <a:srgbClr val="271A38"/>
                </a:solidFill>
                <a:highlight>
                  <a:schemeClr val="lt1"/>
                </a:highlight>
              </a:rPr>
              <a:t>stockage interne</a:t>
            </a:r>
            <a:r>
              <a:rPr lang="en-US" sz="1300">
                <a:solidFill>
                  <a:srgbClr val="271A38"/>
                </a:solidFill>
                <a:highlight>
                  <a:schemeClr val="lt1"/>
                </a:highlight>
              </a:rPr>
              <a:t> dans le répertoire dédié au cache. Il pourra donc être </a:t>
            </a:r>
            <a:r>
              <a:rPr lang="en-US" sz="1300" i="1">
                <a:solidFill>
                  <a:srgbClr val="271A38"/>
                </a:solidFill>
                <a:highlight>
                  <a:schemeClr val="lt1"/>
                </a:highlight>
              </a:rPr>
              <a:t>supprimé à n'importe quel moment</a:t>
            </a:r>
            <a:r>
              <a:rPr lang="en-US" sz="1300">
                <a:solidFill>
                  <a:srgbClr val="271A38"/>
                </a:solidFill>
                <a:highlight>
                  <a:schemeClr val="lt1"/>
                </a:highlight>
              </a:rPr>
              <a:t>.</a:t>
            </a:r>
            <a:endParaRPr sz="1300">
              <a:solidFill>
                <a:srgbClr val="271A38"/>
              </a:solidFill>
              <a:highlight>
                <a:schemeClr val="lt1"/>
              </a:highlight>
            </a:endParaRPr>
          </a:p>
          <a:p>
            <a:pPr marL="1828800" lvl="3" indent="-311150" algn="l" rtl="0">
              <a:lnSpc>
                <a:spcPct val="150000"/>
              </a:lnSpc>
              <a:spcBef>
                <a:spcPts val="0"/>
              </a:spcBef>
              <a:spcAft>
                <a:spcPts val="0"/>
              </a:spcAft>
              <a:buClr>
                <a:srgbClr val="271A38"/>
              </a:buClr>
              <a:buSzPts val="1300"/>
              <a:buChar char="●"/>
            </a:pPr>
            <a:r>
              <a:rPr lang="en-US" sz="1300" b="1">
                <a:solidFill>
                  <a:srgbClr val="271A38"/>
                </a:solidFill>
                <a:highlight>
                  <a:schemeClr val="lt1"/>
                </a:highlight>
              </a:rPr>
              <a:t>Non</a:t>
            </a:r>
            <a:r>
              <a:rPr lang="en-US" sz="1300">
                <a:solidFill>
                  <a:srgbClr val="271A38"/>
                </a:solidFill>
                <a:highlight>
                  <a:schemeClr val="lt1"/>
                </a:highlight>
              </a:rPr>
              <a:t>  : Le fichier sera stocké sur l'espace de stockage interne.</a:t>
            </a:r>
            <a:endParaRPr sz="1300">
              <a:solidFill>
                <a:srgbClr val="271A38"/>
              </a:solidFill>
              <a:highlight>
                <a:schemeClr val="lt1"/>
              </a:highlight>
            </a:endParaRPr>
          </a:p>
          <a:p>
            <a:pPr marL="0" lvl="0" indent="0" algn="l" rtl="0">
              <a:lnSpc>
                <a:spcPct val="150000"/>
              </a:lnSpc>
              <a:spcBef>
                <a:spcPts val="1200"/>
              </a:spcBef>
              <a:spcAft>
                <a:spcPts val="0"/>
              </a:spcAft>
              <a:buNone/>
            </a:pPr>
            <a:endParaRPr sz="13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12"/>
          <p:cNvSpPr txBox="1">
            <a:spLocks noGrp="1"/>
          </p:cNvSpPr>
          <p:nvPr>
            <p:ph type="body" idx="1"/>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0059A1"/>
              </a:buClr>
              <a:buSzPts val="2400"/>
              <a:buNone/>
            </a:pPr>
            <a:r>
              <a:rPr lang="en-US"/>
              <a:t>Publier une application sur le store</a:t>
            </a:r>
            <a:endParaRPr sz="2400" b="1">
              <a:solidFill>
                <a:srgbClr val="0059A1"/>
              </a:solidFill>
            </a:endParaRPr>
          </a:p>
        </p:txBody>
      </p:sp>
      <p:sp>
        <p:nvSpPr>
          <p:cNvPr id="1219" name="Google Shape;1219;p12"/>
          <p:cNvSpPr txBox="1">
            <a:spLocks noGrp="1"/>
          </p:cNvSpPr>
          <p:nvPr>
            <p:ph type="body" idx="2"/>
          </p:nvPr>
        </p:nvSpPr>
        <p:spPr>
          <a:xfrm>
            <a:off x="6299999" y="2879999"/>
            <a:ext cx="5580002" cy="1440001"/>
          </a:xfrm>
          <a:prstGeom prst="rect">
            <a:avLst/>
          </a:prstGeom>
          <a:noFill/>
          <a:ln>
            <a:noFill/>
          </a:ln>
        </p:spPr>
        <p:txBody>
          <a:bodyPr spcFirstLastPara="1" wrap="square" lIns="45700" tIns="45700" rIns="45700" bIns="45700" anchor="t" anchorCtr="0">
            <a:normAutofit/>
          </a:bodyPr>
          <a:lstStyle/>
          <a:p>
            <a:pPr marL="457200" lvl="0" indent="-330200" algn="l" rtl="0">
              <a:lnSpc>
                <a:spcPct val="100000"/>
              </a:lnSpc>
              <a:spcBef>
                <a:spcPts val="0"/>
              </a:spcBef>
              <a:spcAft>
                <a:spcPts val="0"/>
              </a:spcAft>
              <a:buSzPts val="1600"/>
              <a:buChar char="•"/>
            </a:pPr>
            <a:r>
              <a:rPr lang="en-US"/>
              <a:t>Gérer des signatures et des versions</a:t>
            </a:r>
            <a:endParaRPr/>
          </a:p>
          <a:p>
            <a:pPr marL="457200" lvl="0" indent="-330200" algn="l" rtl="0">
              <a:lnSpc>
                <a:spcPct val="100000"/>
              </a:lnSpc>
              <a:spcBef>
                <a:spcPts val="0"/>
              </a:spcBef>
              <a:spcAft>
                <a:spcPts val="0"/>
              </a:spcAft>
              <a:buSzPts val="1600"/>
              <a:buChar char="•"/>
            </a:pPr>
            <a:r>
              <a:rPr lang="en-US"/>
              <a:t>Publier d’une application sur le store</a:t>
            </a:r>
            <a:endParaRPr/>
          </a:p>
          <a:p>
            <a:pPr marL="457200" lvl="0" indent="-330200" algn="l" rtl="0">
              <a:lnSpc>
                <a:spcPct val="100000"/>
              </a:lnSpc>
              <a:spcBef>
                <a:spcPts val="0"/>
              </a:spcBef>
              <a:spcAft>
                <a:spcPts val="0"/>
              </a:spcAft>
              <a:buSzPts val="1600"/>
              <a:buChar char="•"/>
            </a:pPr>
            <a:r>
              <a:rPr lang="en-US"/>
              <a:t>Utiliser des plateformes de déploiements continus</a:t>
            </a:r>
            <a:endParaRPr/>
          </a:p>
          <a:p>
            <a:pPr marL="0" lvl="0" indent="0" algn="l" rtl="0">
              <a:lnSpc>
                <a:spcPct val="100000"/>
              </a:lnSpc>
              <a:spcBef>
                <a:spcPts val="0"/>
              </a:spcBef>
              <a:spcAft>
                <a:spcPts val="0"/>
              </a:spcAft>
              <a:buNone/>
            </a:pPr>
            <a:endParaRPr/>
          </a:p>
        </p:txBody>
      </p:sp>
      <p:sp>
        <p:nvSpPr>
          <p:cNvPr id="1220" name="Google Shape;1220;p12"/>
          <p:cNvSpPr txBox="1">
            <a:spLocks noGrp="1"/>
          </p:cNvSpPr>
          <p:nvPr>
            <p:ph type="body" idx="3"/>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08 heures</a:t>
            </a:r>
            <a:endParaRPr sz="2400" b="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5"/>
          <p:cNvSpPr txBox="1">
            <a:spLocks noGrp="1"/>
          </p:cNvSpPr>
          <p:nvPr>
            <p:ph type="body" idx="1"/>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p>
            <a:pPr marL="342900" lvl="0" indent="-342900" algn="l" rtl="0">
              <a:lnSpc>
                <a:spcPct val="100000"/>
              </a:lnSpc>
              <a:spcBef>
                <a:spcPts val="0"/>
              </a:spcBef>
              <a:spcAft>
                <a:spcPts val="0"/>
              </a:spcAft>
              <a:buClr>
                <a:srgbClr val="565656"/>
              </a:buClr>
              <a:buSzPts val="1600"/>
              <a:buChar char="•"/>
            </a:pPr>
            <a:r>
              <a:rPr lang="en-US"/>
              <a:t>Introduction aux Web services</a:t>
            </a:r>
            <a:endParaRPr/>
          </a:p>
          <a:p>
            <a:pPr marL="342900" lvl="0" indent="-342900" algn="l" rtl="0">
              <a:lnSpc>
                <a:spcPct val="100000"/>
              </a:lnSpc>
              <a:spcBef>
                <a:spcPts val="600"/>
              </a:spcBef>
              <a:spcAft>
                <a:spcPts val="0"/>
              </a:spcAft>
              <a:buClr>
                <a:srgbClr val="565656"/>
              </a:buClr>
              <a:buSzPts val="1600"/>
              <a:buChar char="•"/>
            </a:pPr>
            <a:r>
              <a:rPr lang="en-US"/>
              <a:t>Présentation de protocole REST</a:t>
            </a:r>
            <a:endParaRPr/>
          </a:p>
          <a:p>
            <a:pPr marL="342900" lvl="0" indent="-342900" algn="l" rtl="0">
              <a:lnSpc>
                <a:spcPct val="100000"/>
              </a:lnSpc>
              <a:spcBef>
                <a:spcPts val="600"/>
              </a:spcBef>
              <a:spcAft>
                <a:spcPts val="0"/>
              </a:spcAft>
              <a:buClr>
                <a:srgbClr val="565656"/>
              </a:buClr>
              <a:buSzPts val="1600"/>
              <a:buChar char="•"/>
            </a:pPr>
            <a:r>
              <a:rPr lang="en-US"/>
              <a:t>Découverte du protocole SOAP</a:t>
            </a:r>
            <a:endParaRPr/>
          </a:p>
        </p:txBody>
      </p:sp>
      <p:sp>
        <p:nvSpPr>
          <p:cNvPr id="768" name="Google Shape;768;p5"/>
          <p:cNvSpPr txBox="1">
            <a:spLocks noGrp="1"/>
          </p:cNvSpPr>
          <p:nvPr>
            <p:ph type="body" idx="2"/>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04 heures</a:t>
            </a:r>
            <a:endParaRPr sz="2400" b="1">
              <a:solidFill>
                <a:srgbClr val="FFFFFF"/>
              </a:solidFill>
            </a:endParaRPr>
          </a:p>
        </p:txBody>
      </p:sp>
      <p:sp>
        <p:nvSpPr>
          <p:cNvPr id="769" name="Google Shape;769;p5"/>
          <p:cNvSpPr txBox="1">
            <a:spLocks noGrp="1"/>
          </p:cNvSpPr>
          <p:nvPr>
            <p:ph type="body" idx="3"/>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1</a:t>
            </a:r>
            <a:endParaRPr/>
          </a:p>
        </p:txBody>
      </p:sp>
      <p:sp>
        <p:nvSpPr>
          <p:cNvPr id="770" name="Google Shape;770;p5"/>
          <p:cNvSpPr txBox="1">
            <a:spLocks noGrp="1"/>
          </p:cNvSpPr>
          <p:nvPr>
            <p:ph type="body" idx="4"/>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007842"/>
              </a:buClr>
              <a:buSzPts val="2400"/>
              <a:buNone/>
            </a:pPr>
            <a:r>
              <a:rPr lang="en-US"/>
              <a:t>Découvrir le protocole HTTP sous Android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3"/>
          <p:cNvSpPr txBox="1">
            <a:spLocks noGrp="1"/>
          </p:cNvSpPr>
          <p:nvPr>
            <p:ph type="body" idx="1"/>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p>
            <a:pPr marL="457200" lvl="0" indent="-330200" algn="l" rtl="0">
              <a:lnSpc>
                <a:spcPct val="100000"/>
              </a:lnSpc>
              <a:spcBef>
                <a:spcPts val="0"/>
              </a:spcBef>
              <a:spcAft>
                <a:spcPts val="0"/>
              </a:spcAft>
              <a:buSzPts val="1600"/>
              <a:buChar char="•"/>
            </a:pPr>
            <a:r>
              <a:rPr lang="en-US"/>
              <a:t>Configuration de l’application pour la release</a:t>
            </a:r>
            <a:endParaRPr/>
          </a:p>
          <a:p>
            <a:pPr marL="457200" lvl="0" indent="-330200" algn="l" rtl="0">
              <a:lnSpc>
                <a:spcPct val="100000"/>
              </a:lnSpc>
              <a:spcBef>
                <a:spcPts val="0"/>
              </a:spcBef>
              <a:spcAft>
                <a:spcPts val="0"/>
              </a:spcAft>
              <a:buSzPts val="1600"/>
              <a:buChar char="•"/>
            </a:pPr>
            <a:r>
              <a:rPr lang="en-US"/>
              <a:t>Génération de l’upload key et keystore</a:t>
            </a:r>
            <a:endParaRPr/>
          </a:p>
          <a:p>
            <a:pPr marL="457200" lvl="0" indent="-330200" algn="l" rtl="0">
              <a:lnSpc>
                <a:spcPct val="100000"/>
              </a:lnSpc>
              <a:spcBef>
                <a:spcPts val="0"/>
              </a:spcBef>
              <a:spcAft>
                <a:spcPts val="0"/>
              </a:spcAft>
              <a:buSzPts val="1600"/>
              <a:buChar char="•"/>
            </a:pPr>
            <a:r>
              <a:rPr lang="en-US"/>
              <a:t>Signature de l’application avec l’upload key</a:t>
            </a:r>
            <a:endParaRPr/>
          </a:p>
          <a:p>
            <a:pPr marL="457200" lvl="0" indent="-330200" algn="l" rtl="0">
              <a:lnSpc>
                <a:spcPct val="100000"/>
              </a:lnSpc>
              <a:spcBef>
                <a:spcPts val="0"/>
              </a:spcBef>
              <a:spcAft>
                <a:spcPts val="0"/>
              </a:spcAft>
              <a:buSzPts val="1600"/>
              <a:buChar char="•"/>
            </a:pPr>
            <a:r>
              <a:rPr lang="en-US"/>
              <a:t>Déploiement de la version de l’application</a:t>
            </a:r>
            <a:endParaRPr/>
          </a:p>
          <a:p>
            <a:pPr marL="0" lvl="0" indent="0" algn="l" rtl="0">
              <a:lnSpc>
                <a:spcPct val="100000"/>
              </a:lnSpc>
              <a:spcBef>
                <a:spcPts val="0"/>
              </a:spcBef>
              <a:spcAft>
                <a:spcPts val="0"/>
              </a:spcAft>
              <a:buNone/>
            </a:pPr>
            <a:endParaRPr/>
          </a:p>
          <a:p>
            <a:pPr marL="342900" lvl="0" indent="-241300" algn="l" rtl="0">
              <a:lnSpc>
                <a:spcPct val="100000"/>
              </a:lnSpc>
              <a:spcBef>
                <a:spcPts val="0"/>
              </a:spcBef>
              <a:spcAft>
                <a:spcPts val="0"/>
              </a:spcAft>
              <a:buClr>
                <a:srgbClr val="565656"/>
              </a:buClr>
              <a:buSzPts val="1600"/>
              <a:buNone/>
            </a:pPr>
            <a:endParaRPr/>
          </a:p>
        </p:txBody>
      </p:sp>
      <p:sp>
        <p:nvSpPr>
          <p:cNvPr id="1226" name="Google Shape;1226;p13"/>
          <p:cNvSpPr txBox="1">
            <a:spLocks noGrp="1"/>
          </p:cNvSpPr>
          <p:nvPr>
            <p:ph type="body" idx="2"/>
          </p:nvPr>
        </p:nvSpPr>
        <p:spPr>
          <a:xfrm>
            <a:off x="8480683" y="6132986"/>
            <a:ext cx="1689315" cy="720001"/>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04 heures</a:t>
            </a:r>
            <a:endParaRPr sz="2400" b="1">
              <a:solidFill>
                <a:srgbClr val="FFFFFF"/>
              </a:solidFill>
            </a:endParaRPr>
          </a:p>
        </p:txBody>
      </p:sp>
      <p:sp>
        <p:nvSpPr>
          <p:cNvPr id="1227" name="Google Shape;1227;p13"/>
          <p:cNvSpPr txBox="1">
            <a:spLocks noGrp="1"/>
          </p:cNvSpPr>
          <p:nvPr>
            <p:ph type="body" idx="3"/>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59A1"/>
              </a:buClr>
              <a:buSzPts val="2800"/>
              <a:buNone/>
            </a:pPr>
            <a:r>
              <a:rPr lang="en-US"/>
              <a:t>Chapitre 1</a:t>
            </a:r>
            <a:endParaRPr b="1">
              <a:solidFill>
                <a:srgbClr val="0059A1"/>
              </a:solidFill>
            </a:endParaRPr>
          </a:p>
        </p:txBody>
      </p:sp>
      <p:sp>
        <p:nvSpPr>
          <p:cNvPr id="1228" name="Google Shape;1228;p13"/>
          <p:cNvSpPr txBox="1">
            <a:spLocks noGrp="1"/>
          </p:cNvSpPr>
          <p:nvPr>
            <p:ph type="body" idx="4"/>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0059A1"/>
              </a:buClr>
              <a:buSzPts val="2400"/>
              <a:buNone/>
            </a:pPr>
            <a:r>
              <a:rPr lang="en-US"/>
              <a:t>Gérer les signatures et versions</a:t>
            </a:r>
            <a:endParaRPr sz="2400" b="1">
              <a:solidFill>
                <a:srgbClr val="0059A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14"/>
          <p:cNvSpPr txBox="1">
            <a:spLocks noGrp="1"/>
          </p:cNvSpPr>
          <p:nvPr>
            <p:ph type="body" idx="1"/>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1</a:t>
            </a:r>
            <a:endParaRPr/>
          </a:p>
        </p:txBody>
      </p:sp>
      <p:sp>
        <p:nvSpPr>
          <p:cNvPr id="1234" name="Google Shape;1234;p14"/>
          <p:cNvSpPr txBox="1">
            <a:spLocks noGrp="1"/>
          </p:cNvSpPr>
          <p:nvPr>
            <p:ph type="body" idx="2"/>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59A1"/>
              </a:buClr>
              <a:buSzPts val="2400"/>
              <a:buNone/>
            </a:pPr>
            <a:r>
              <a:rPr lang="en-US"/>
              <a:t>Gérer les signatures et versions</a:t>
            </a:r>
            <a:endParaRPr/>
          </a:p>
          <a:p>
            <a:pPr marL="0" lvl="0" indent="0" algn="ctr" rtl="0">
              <a:lnSpc>
                <a:spcPct val="100000"/>
              </a:lnSpc>
              <a:spcBef>
                <a:spcPts val="0"/>
              </a:spcBef>
              <a:spcAft>
                <a:spcPts val="0"/>
              </a:spcAft>
              <a:buClr>
                <a:srgbClr val="0059A1"/>
              </a:buClr>
              <a:buSzPts val="2400"/>
              <a:buNone/>
            </a:pPr>
            <a:endParaRPr/>
          </a:p>
        </p:txBody>
      </p:sp>
      <p:sp>
        <p:nvSpPr>
          <p:cNvPr id="1235" name="Google Shape;1235;p14"/>
          <p:cNvSpPr txBox="1">
            <a:spLocks noGrp="1"/>
          </p:cNvSpPr>
          <p:nvPr>
            <p:ph type="body" idx="3"/>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p>
            <a:pPr marL="457200" lvl="0" indent="-330200" algn="l" rtl="0">
              <a:lnSpc>
                <a:spcPct val="115000"/>
              </a:lnSpc>
              <a:spcBef>
                <a:spcPts val="0"/>
              </a:spcBef>
              <a:spcAft>
                <a:spcPts val="0"/>
              </a:spcAft>
              <a:buClr>
                <a:srgbClr val="0258A3"/>
              </a:buClr>
              <a:buSzPts val="1600"/>
              <a:buAutoNum type="arabicPeriod"/>
            </a:pPr>
            <a:r>
              <a:rPr lang="en-US" b="1">
                <a:solidFill>
                  <a:srgbClr val="0258A3"/>
                </a:solidFill>
              </a:rPr>
              <a:t>Configuration de l’application pour la release</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t>Génération de l’upload key et keystore</a:t>
            </a:r>
            <a:endParaRPr/>
          </a:p>
          <a:p>
            <a:pPr marL="457200" lvl="0" indent="-330200" algn="l" rtl="0">
              <a:lnSpc>
                <a:spcPct val="115000"/>
              </a:lnSpc>
              <a:spcBef>
                <a:spcPts val="0"/>
              </a:spcBef>
              <a:spcAft>
                <a:spcPts val="0"/>
              </a:spcAft>
              <a:buClr>
                <a:srgbClr val="D1D1D1"/>
              </a:buClr>
              <a:buSzPts val="1600"/>
              <a:buAutoNum type="arabicPeriod"/>
            </a:pPr>
            <a:r>
              <a:rPr lang="en-US"/>
              <a:t>Signature de l’application avec l’upload key</a:t>
            </a:r>
            <a:endParaRPr/>
          </a:p>
          <a:p>
            <a:pPr marL="457200" lvl="0" indent="-330200" algn="l" rtl="0">
              <a:lnSpc>
                <a:spcPct val="115000"/>
              </a:lnSpc>
              <a:spcBef>
                <a:spcPts val="0"/>
              </a:spcBef>
              <a:spcAft>
                <a:spcPts val="0"/>
              </a:spcAft>
              <a:buClr>
                <a:srgbClr val="D1D1D1"/>
              </a:buClr>
              <a:buSzPts val="1600"/>
              <a:buAutoNum type="arabicPeriod"/>
            </a:pPr>
            <a:r>
              <a:rPr lang="en-US"/>
              <a:t>Déploiement de la version de l’application</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5"/>
          <p:cNvSpPr txBox="1">
            <a:spLocks noGrp="1"/>
          </p:cNvSpPr>
          <p:nvPr>
            <p:ph type="sldNum" idx="12"/>
          </p:nvPr>
        </p:nvSpPr>
        <p:spPr>
          <a:xfrm>
            <a:off x="11789199" y="6610392"/>
            <a:ext cx="232877" cy="228512"/>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52</a:t>
            </a:fld>
            <a:endParaRPr/>
          </a:p>
        </p:txBody>
      </p:sp>
      <p:sp>
        <p:nvSpPr>
          <p:cNvPr id="1241" name="Google Shape;1241;p15"/>
          <p:cNvSpPr txBox="1">
            <a:spLocks noGrp="1"/>
          </p:cNvSpPr>
          <p:nvPr>
            <p:ph type="body" idx="1"/>
          </p:nvPr>
        </p:nvSpPr>
        <p:spPr>
          <a:xfrm>
            <a:off x="720000" y="1616658"/>
            <a:ext cx="10746576" cy="319714"/>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59A1"/>
              </a:buClr>
              <a:buSzPts val="1600"/>
              <a:buNone/>
            </a:pPr>
            <a:r>
              <a:rPr lang="en-US"/>
              <a:t>Configuration de l’application pour la release</a:t>
            </a:r>
            <a:endParaRPr/>
          </a:p>
        </p:txBody>
      </p:sp>
      <p:sp>
        <p:nvSpPr>
          <p:cNvPr id="1242" name="Google Shape;1242;p15"/>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59A1"/>
              </a:buClr>
              <a:buSzPts val="2000"/>
              <a:buFont typeface="Calibri"/>
              <a:buNone/>
            </a:pPr>
            <a:r>
              <a:rPr lang="en-US"/>
              <a:t>01 - Gérer les signatures et versions </a:t>
            </a:r>
            <a:endParaRPr sz="2000" b="1">
              <a:solidFill>
                <a:srgbClr val="0059A1"/>
              </a:solidFill>
            </a:endParaRPr>
          </a:p>
        </p:txBody>
      </p:sp>
      <p:sp>
        <p:nvSpPr>
          <p:cNvPr id="1243" name="Google Shape;1243;p15"/>
          <p:cNvSpPr txBox="1">
            <a:spLocks noGrp="1"/>
          </p:cNvSpPr>
          <p:nvPr>
            <p:ph type="body" idx="2"/>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59A1"/>
              </a:buClr>
              <a:buSzPts val="1600"/>
              <a:buNone/>
            </a:pPr>
            <a:r>
              <a:rPr lang="en-US"/>
              <a:t>Configuration de l’application pour la release</a:t>
            </a:r>
            <a:endParaRPr sz="1600" b="1">
              <a:solidFill>
                <a:srgbClr val="0059A1"/>
              </a:solidFill>
            </a:endParaRPr>
          </a:p>
        </p:txBody>
      </p:sp>
      <p:sp>
        <p:nvSpPr>
          <p:cNvPr id="1244" name="Google Shape;1244;p15"/>
          <p:cNvSpPr txBox="1"/>
          <p:nvPr/>
        </p:nvSpPr>
        <p:spPr>
          <a:xfrm>
            <a:off x="1101625" y="2221100"/>
            <a:ext cx="8421600" cy="29862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US" sz="1300">
                <a:solidFill>
                  <a:schemeClr val="dk1"/>
                </a:solidFill>
              </a:rPr>
              <a:t>Les opérations à mettre en place pour préparer la version Release de l’application :</a:t>
            </a:r>
            <a:endParaRPr sz="1300">
              <a:solidFill>
                <a:schemeClr val="dk1"/>
              </a:solidFill>
            </a:endParaRPr>
          </a:p>
          <a:p>
            <a:pPr marL="0" lvl="0" indent="0" algn="l" rtl="0">
              <a:lnSpc>
                <a:spcPct val="150000"/>
              </a:lnSpc>
              <a:spcBef>
                <a:spcPts val="0"/>
              </a:spcBef>
              <a:spcAft>
                <a:spcPts val="0"/>
              </a:spcAft>
              <a:buNone/>
            </a:pPr>
            <a:endParaRPr sz="1300" b="1">
              <a:solidFill>
                <a:schemeClr val="dk1"/>
              </a:solidFill>
            </a:endParaRPr>
          </a:p>
          <a:p>
            <a:pPr marL="457200" lvl="0" indent="-311150" algn="l" rtl="0">
              <a:lnSpc>
                <a:spcPct val="150000"/>
              </a:lnSpc>
              <a:spcBef>
                <a:spcPts val="0"/>
              </a:spcBef>
              <a:spcAft>
                <a:spcPts val="0"/>
              </a:spcAft>
              <a:buClr>
                <a:schemeClr val="dk1"/>
              </a:buClr>
              <a:buSzPts val="1300"/>
              <a:buChar char="●"/>
            </a:pPr>
            <a:r>
              <a:rPr lang="en-US" sz="1300" b="1">
                <a:solidFill>
                  <a:schemeClr val="dk1"/>
                </a:solidFill>
              </a:rPr>
              <a:t>Mettre de l'ordre dans votre application.</a:t>
            </a:r>
            <a:endParaRPr sz="1300">
              <a:solidFill>
                <a:schemeClr val="dk1"/>
              </a:solidFill>
            </a:endParaRPr>
          </a:p>
          <a:p>
            <a:pPr marL="558800" lvl="0" indent="0" algn="l" rtl="0">
              <a:lnSpc>
                <a:spcPct val="150000"/>
              </a:lnSpc>
              <a:spcBef>
                <a:spcPts val="0"/>
              </a:spcBef>
              <a:spcAft>
                <a:spcPts val="0"/>
              </a:spcAft>
              <a:buClr>
                <a:schemeClr val="dk1"/>
              </a:buClr>
              <a:buFont typeface="Arial"/>
              <a:buNone/>
            </a:pPr>
            <a:r>
              <a:rPr lang="en-US" sz="1300">
                <a:solidFill>
                  <a:schemeClr val="dk1"/>
                </a:solidFill>
              </a:rPr>
              <a:t>Tests, nettoyage, version, nom, icône, licence, etc.</a:t>
            </a:r>
            <a:endParaRPr sz="1300">
              <a:solidFill>
                <a:schemeClr val="dk1"/>
              </a:solidFill>
            </a:endParaRPr>
          </a:p>
          <a:p>
            <a:pPr marL="457200" lvl="0" indent="-311150" algn="l" rtl="0">
              <a:lnSpc>
                <a:spcPct val="150000"/>
              </a:lnSpc>
              <a:spcBef>
                <a:spcPts val="0"/>
              </a:spcBef>
              <a:spcAft>
                <a:spcPts val="0"/>
              </a:spcAft>
              <a:buClr>
                <a:schemeClr val="dk1"/>
              </a:buClr>
              <a:buSzPts val="1300"/>
              <a:buChar char="●"/>
            </a:pPr>
            <a:r>
              <a:rPr lang="en-US" sz="1300" b="1">
                <a:solidFill>
                  <a:schemeClr val="dk1"/>
                </a:solidFill>
              </a:rPr>
              <a:t>Signature de l’application.</a:t>
            </a:r>
            <a:endParaRPr sz="1300" b="1">
              <a:solidFill>
                <a:schemeClr val="dk1"/>
              </a:solidFill>
            </a:endParaRPr>
          </a:p>
          <a:p>
            <a:pPr marL="558800" lvl="0" indent="0" algn="l" rtl="0">
              <a:lnSpc>
                <a:spcPct val="150000"/>
              </a:lnSpc>
              <a:spcBef>
                <a:spcPts val="0"/>
              </a:spcBef>
              <a:spcAft>
                <a:spcPts val="0"/>
              </a:spcAft>
              <a:buClr>
                <a:schemeClr val="dk1"/>
              </a:buClr>
              <a:buFont typeface="Arial"/>
              <a:buNone/>
            </a:pPr>
            <a:r>
              <a:rPr lang="en-US" sz="1300">
                <a:solidFill>
                  <a:schemeClr val="dk1"/>
                </a:solidFill>
              </a:rPr>
              <a:t>Indispensable pour pouvoir la publier.</a:t>
            </a:r>
            <a:endParaRPr sz="1300">
              <a:solidFill>
                <a:schemeClr val="dk1"/>
              </a:solidFill>
            </a:endParaRPr>
          </a:p>
          <a:p>
            <a:pPr marL="457200" lvl="0" indent="-311150" algn="l" rtl="0">
              <a:lnSpc>
                <a:spcPct val="150000"/>
              </a:lnSpc>
              <a:spcBef>
                <a:spcPts val="0"/>
              </a:spcBef>
              <a:spcAft>
                <a:spcPts val="0"/>
              </a:spcAft>
              <a:buClr>
                <a:schemeClr val="dk1"/>
              </a:buClr>
              <a:buSzPts val="1300"/>
              <a:buChar char="●"/>
            </a:pPr>
            <a:r>
              <a:rPr lang="en-US" sz="1300" b="1">
                <a:solidFill>
                  <a:schemeClr val="dk1"/>
                </a:solidFill>
              </a:rPr>
              <a:t>Teste de l’application comme un utilisateur final.</a:t>
            </a:r>
            <a:endParaRPr sz="1300">
              <a:solidFill>
                <a:schemeClr val="dk1"/>
              </a:solidFill>
            </a:endParaRPr>
          </a:p>
          <a:p>
            <a:pPr marL="558800" lvl="0" indent="0" algn="l" rtl="0">
              <a:lnSpc>
                <a:spcPct val="150000"/>
              </a:lnSpc>
              <a:spcBef>
                <a:spcPts val="0"/>
              </a:spcBef>
              <a:spcAft>
                <a:spcPts val="0"/>
              </a:spcAft>
              <a:buClr>
                <a:schemeClr val="dk1"/>
              </a:buClr>
              <a:buFont typeface="Arial"/>
              <a:buNone/>
            </a:pPr>
            <a:r>
              <a:rPr lang="en-US" sz="1300">
                <a:solidFill>
                  <a:schemeClr val="dk1"/>
                </a:solidFill>
              </a:rPr>
              <a:t>Se mettre à la place de l'utilisateur final</a:t>
            </a:r>
            <a:endParaRPr sz="1300">
              <a:solidFill>
                <a:schemeClr val="dk1"/>
              </a:solidFill>
            </a:endParaRPr>
          </a:p>
          <a:p>
            <a:pPr marL="457200" lvl="0" indent="-311150" algn="l" rtl="0">
              <a:lnSpc>
                <a:spcPct val="150000"/>
              </a:lnSpc>
              <a:spcBef>
                <a:spcPts val="0"/>
              </a:spcBef>
              <a:spcAft>
                <a:spcPts val="0"/>
              </a:spcAft>
              <a:buClr>
                <a:schemeClr val="dk1"/>
              </a:buClr>
              <a:buSzPts val="1300"/>
              <a:buChar char="●"/>
            </a:pPr>
            <a:r>
              <a:rPr lang="en-US" sz="1300" b="1">
                <a:solidFill>
                  <a:schemeClr val="dk1"/>
                </a:solidFill>
              </a:rPr>
              <a:t>Publication de l’application.</a:t>
            </a:r>
            <a:endParaRPr sz="1300">
              <a:solidFill>
                <a:schemeClr val="dk1"/>
              </a:solidFill>
            </a:endParaRPr>
          </a:p>
          <a:p>
            <a:pPr marL="558800" lvl="0" indent="0" algn="l" rtl="0">
              <a:lnSpc>
                <a:spcPct val="150000"/>
              </a:lnSpc>
              <a:spcBef>
                <a:spcPts val="0"/>
              </a:spcBef>
              <a:spcAft>
                <a:spcPts val="0"/>
              </a:spcAft>
              <a:buNone/>
            </a:pPr>
            <a:r>
              <a:rPr lang="en-US" sz="1300">
                <a:solidFill>
                  <a:schemeClr val="dk1"/>
                </a:solidFill>
              </a:rPr>
              <a:t>Déployez votre application en ligne.</a:t>
            </a:r>
            <a:endParaRPr sz="13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g1d124552f76_0_320"/>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1</a:t>
            </a:r>
            <a:endParaRPr/>
          </a:p>
        </p:txBody>
      </p:sp>
      <p:sp>
        <p:nvSpPr>
          <p:cNvPr id="1250" name="Google Shape;1250;g1d124552f76_0_320"/>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59A1"/>
              </a:buClr>
              <a:buSzPts val="2400"/>
              <a:buNone/>
            </a:pPr>
            <a:r>
              <a:rPr lang="en-US"/>
              <a:t>Gérer les signatures et versions</a:t>
            </a:r>
            <a:endParaRPr/>
          </a:p>
          <a:p>
            <a:pPr marL="0" lvl="0" indent="0" algn="ctr" rtl="0">
              <a:lnSpc>
                <a:spcPct val="100000"/>
              </a:lnSpc>
              <a:spcBef>
                <a:spcPts val="0"/>
              </a:spcBef>
              <a:spcAft>
                <a:spcPts val="0"/>
              </a:spcAft>
              <a:buClr>
                <a:srgbClr val="0059A1"/>
              </a:buClr>
              <a:buSzPts val="2400"/>
              <a:buNone/>
            </a:pPr>
            <a:endParaRPr/>
          </a:p>
        </p:txBody>
      </p:sp>
      <p:sp>
        <p:nvSpPr>
          <p:cNvPr id="1251" name="Google Shape;1251;g1d124552f76_0_320"/>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330200" algn="l" rtl="0">
              <a:lnSpc>
                <a:spcPct val="115000"/>
              </a:lnSpc>
              <a:spcBef>
                <a:spcPts val="0"/>
              </a:spcBef>
              <a:spcAft>
                <a:spcPts val="0"/>
              </a:spcAft>
              <a:buClr>
                <a:srgbClr val="D1D1D1"/>
              </a:buClr>
              <a:buSzPts val="1600"/>
              <a:buAutoNum type="arabicPeriod"/>
            </a:pPr>
            <a:r>
              <a:rPr lang="en-US"/>
              <a:t>Configuration de l’application pour la release</a:t>
            </a:r>
            <a:endParaRPr b="1">
              <a:solidFill>
                <a:srgbClr val="0258A3"/>
              </a:solidFill>
            </a:endParaRPr>
          </a:p>
          <a:p>
            <a:pPr marL="457200" lvl="0" indent="-330200" algn="l" rtl="0">
              <a:lnSpc>
                <a:spcPct val="115000"/>
              </a:lnSpc>
              <a:spcBef>
                <a:spcPts val="0"/>
              </a:spcBef>
              <a:spcAft>
                <a:spcPts val="0"/>
              </a:spcAft>
              <a:buClr>
                <a:srgbClr val="0258A3"/>
              </a:buClr>
              <a:buSzPts val="1600"/>
              <a:buAutoNum type="arabicPeriod"/>
            </a:pPr>
            <a:r>
              <a:rPr lang="en-US" b="1">
                <a:solidFill>
                  <a:srgbClr val="0258A3"/>
                </a:solidFill>
              </a:rPr>
              <a:t>Génération de l’upload key et keystore</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t>Signature de l’application avec l’upload key</a:t>
            </a:r>
            <a:endParaRPr/>
          </a:p>
          <a:p>
            <a:pPr marL="457200" lvl="0" indent="-330200" algn="l" rtl="0">
              <a:lnSpc>
                <a:spcPct val="115000"/>
              </a:lnSpc>
              <a:spcBef>
                <a:spcPts val="0"/>
              </a:spcBef>
              <a:spcAft>
                <a:spcPts val="0"/>
              </a:spcAft>
              <a:buClr>
                <a:srgbClr val="D1D1D1"/>
              </a:buClr>
              <a:buSzPts val="1600"/>
              <a:buAutoNum type="arabicPeriod"/>
            </a:pPr>
            <a:r>
              <a:rPr lang="en-US"/>
              <a:t>Déploiement de la version de l’application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g1d124552f76_0_326"/>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54</a:t>
            </a:fld>
            <a:endParaRPr/>
          </a:p>
        </p:txBody>
      </p:sp>
      <p:sp>
        <p:nvSpPr>
          <p:cNvPr id="1257" name="Google Shape;1257;g1d124552f76_0_326"/>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0059A1"/>
              </a:buClr>
              <a:buSzPts val="1600"/>
              <a:buNone/>
            </a:pPr>
            <a:r>
              <a:rPr lang="en-US"/>
              <a:t>Génération de l’upload key et keystore</a:t>
            </a:r>
            <a:endParaRPr sz="1600" b="1">
              <a:solidFill>
                <a:srgbClr val="0059A1"/>
              </a:solidFill>
            </a:endParaRPr>
          </a:p>
        </p:txBody>
      </p:sp>
      <p:sp>
        <p:nvSpPr>
          <p:cNvPr id="1258" name="Google Shape;1258;g1d124552f76_0_326"/>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59A1"/>
              </a:buClr>
              <a:buSzPts val="2000"/>
              <a:buFont typeface="Calibri"/>
              <a:buNone/>
            </a:pPr>
            <a:r>
              <a:rPr lang="en-US"/>
              <a:t>01 - Gérer les signatures et versions </a:t>
            </a:r>
            <a:endParaRPr sz="2000" b="1">
              <a:solidFill>
                <a:srgbClr val="0059A1"/>
              </a:solidFill>
            </a:endParaRPr>
          </a:p>
        </p:txBody>
      </p:sp>
      <p:sp>
        <p:nvSpPr>
          <p:cNvPr id="1259" name="Google Shape;1259;g1d124552f76_0_326"/>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59A1"/>
              </a:buClr>
              <a:buSzPts val="1600"/>
              <a:buNone/>
            </a:pPr>
            <a:r>
              <a:rPr lang="en-US"/>
              <a:t>Génération de l’upload key et keystore</a:t>
            </a:r>
            <a:endParaRPr sz="1600" b="1">
              <a:solidFill>
                <a:srgbClr val="0059A1"/>
              </a:solidFill>
            </a:endParaRPr>
          </a:p>
        </p:txBody>
      </p:sp>
      <p:sp>
        <p:nvSpPr>
          <p:cNvPr id="1260" name="Google Shape;1260;g1d124552f76_0_326"/>
          <p:cNvSpPr txBox="1"/>
          <p:nvPr/>
        </p:nvSpPr>
        <p:spPr>
          <a:xfrm>
            <a:off x="720001" y="2120600"/>
            <a:ext cx="6058200" cy="2756100"/>
          </a:xfrm>
          <a:prstGeom prst="rect">
            <a:avLst/>
          </a:prstGeom>
          <a:noFill/>
          <a:ln>
            <a:noFill/>
          </a:ln>
        </p:spPr>
        <p:txBody>
          <a:bodyPr spcFirstLastPara="1" wrap="square" lIns="0" tIns="10500" rIns="0" bIns="0" anchor="t" anchorCtr="0">
            <a:spAutoFit/>
          </a:bodyPr>
          <a:lstStyle/>
          <a:p>
            <a:pPr marL="0" marR="0" lvl="0" indent="0" algn="l" rtl="0">
              <a:lnSpc>
                <a:spcPct val="100000"/>
              </a:lnSpc>
              <a:spcBef>
                <a:spcPts val="0"/>
              </a:spcBef>
              <a:spcAft>
                <a:spcPts val="0"/>
              </a:spcAft>
              <a:buNone/>
            </a:pPr>
            <a:r>
              <a:rPr lang="en-US" sz="1300"/>
              <a:t>Il y a 2 méthodes pour générer l’upload key et keystore :</a:t>
            </a:r>
            <a:endParaRPr sz="1300"/>
          </a:p>
          <a:p>
            <a:pPr marL="0" marR="0" lvl="0" indent="0" algn="l" rtl="0">
              <a:lnSpc>
                <a:spcPct val="100000"/>
              </a:lnSpc>
              <a:spcBef>
                <a:spcPts val="0"/>
              </a:spcBef>
              <a:spcAft>
                <a:spcPts val="0"/>
              </a:spcAft>
              <a:buNone/>
            </a:pPr>
            <a:endParaRPr sz="1300" b="1"/>
          </a:p>
          <a:p>
            <a:pPr marL="457200" marR="0" lvl="0" indent="-311150" algn="l" rtl="0">
              <a:lnSpc>
                <a:spcPct val="100000"/>
              </a:lnSpc>
              <a:spcBef>
                <a:spcPts val="0"/>
              </a:spcBef>
              <a:spcAft>
                <a:spcPts val="0"/>
              </a:spcAft>
              <a:buSzPts val="1300"/>
              <a:buChar char="●"/>
            </a:pPr>
            <a:r>
              <a:rPr lang="en-US" sz="1300" b="1"/>
              <a:t>Générez une clé en utilisant Android Studio :</a:t>
            </a:r>
            <a:endParaRPr sz="1300" b="1"/>
          </a:p>
          <a:p>
            <a:pPr marL="0" marR="0" lvl="0" indent="0" algn="l" rtl="0">
              <a:lnSpc>
                <a:spcPct val="100000"/>
              </a:lnSpc>
              <a:spcBef>
                <a:spcPts val="0"/>
              </a:spcBef>
              <a:spcAft>
                <a:spcPts val="0"/>
              </a:spcAft>
              <a:buNone/>
            </a:pPr>
            <a:r>
              <a:rPr lang="en-US" sz="1300"/>
              <a:t>	comme indiqué sur la capture d’écran</a:t>
            </a:r>
            <a:endParaRPr sz="1300"/>
          </a:p>
          <a:p>
            <a:pPr marL="0" marR="0" lvl="0" indent="0" algn="l" rtl="0">
              <a:lnSpc>
                <a:spcPct val="116900"/>
              </a:lnSpc>
              <a:spcBef>
                <a:spcPts val="0"/>
              </a:spcBef>
              <a:spcAft>
                <a:spcPts val="0"/>
              </a:spcAft>
              <a:buNone/>
            </a:pPr>
            <a:endParaRPr sz="1300"/>
          </a:p>
          <a:p>
            <a:pPr marL="457200" lvl="0" indent="-311150" algn="l" rtl="0">
              <a:spcBef>
                <a:spcPts val="0"/>
              </a:spcBef>
              <a:spcAft>
                <a:spcPts val="0"/>
              </a:spcAft>
              <a:buClr>
                <a:schemeClr val="dk1"/>
              </a:buClr>
              <a:buSzPts val="1300"/>
              <a:buChar char="●"/>
            </a:pPr>
            <a:r>
              <a:rPr lang="en-US" sz="1300" b="1">
                <a:solidFill>
                  <a:schemeClr val="dk1"/>
                </a:solidFill>
              </a:rPr>
              <a:t>Générez une clé manuellement :</a:t>
            </a:r>
            <a:endParaRPr sz="1300" b="1">
              <a:solidFill>
                <a:schemeClr val="dk1"/>
              </a:solidFill>
            </a:endParaRPr>
          </a:p>
          <a:p>
            <a:pPr marL="0" lvl="0" indent="0" algn="l" rtl="0">
              <a:spcBef>
                <a:spcPts val="0"/>
              </a:spcBef>
              <a:spcAft>
                <a:spcPts val="0"/>
              </a:spcAft>
              <a:buNone/>
            </a:pPr>
            <a:endParaRPr sz="1300">
              <a:solidFill>
                <a:schemeClr val="dk1"/>
              </a:solidFill>
            </a:endParaRPr>
          </a:p>
          <a:p>
            <a:pPr marL="203200" lvl="0" indent="0" algn="l" rtl="0">
              <a:lnSpc>
                <a:spcPct val="110300"/>
              </a:lnSpc>
              <a:spcBef>
                <a:spcPts val="1000"/>
              </a:spcBef>
              <a:spcAft>
                <a:spcPts val="0"/>
              </a:spcAft>
              <a:buClr>
                <a:schemeClr val="dk1"/>
              </a:buClr>
              <a:buSzPts val="1100"/>
              <a:buFont typeface="Arial"/>
              <a:buNone/>
            </a:pPr>
            <a:r>
              <a:rPr lang="en-US" sz="1300">
                <a:solidFill>
                  <a:schemeClr val="dk1"/>
                </a:solidFill>
              </a:rPr>
              <a:t>keytool -genkey -v -keystore my-release-key.keystore -alias alias_name -keyalg  RSA -keysize 2048 -validity 18250</a:t>
            </a:r>
            <a:endParaRPr sz="1300">
              <a:solidFill>
                <a:schemeClr val="dk1"/>
              </a:solidFill>
            </a:endParaRPr>
          </a:p>
          <a:p>
            <a:pPr marL="203200" lvl="0" indent="0" algn="l" rtl="0">
              <a:spcBef>
                <a:spcPts val="1100"/>
              </a:spcBef>
              <a:spcAft>
                <a:spcPts val="0"/>
              </a:spcAft>
              <a:buClr>
                <a:schemeClr val="dk1"/>
              </a:buClr>
              <a:buSzPts val="1100"/>
              <a:buFont typeface="Arial"/>
              <a:buNone/>
            </a:pPr>
            <a:r>
              <a:rPr lang="en-US" sz="1300">
                <a:solidFill>
                  <a:schemeClr val="dk1"/>
                </a:solidFill>
              </a:rPr>
              <a:t>«</a:t>
            </a:r>
            <a:r>
              <a:rPr lang="en-US" sz="1300" b="1">
                <a:solidFill>
                  <a:schemeClr val="dk1"/>
                </a:solidFill>
              </a:rPr>
              <a:t> my-release-key.keystore</a:t>
            </a:r>
            <a:r>
              <a:rPr lang="en-US" sz="1300">
                <a:solidFill>
                  <a:schemeClr val="dk1"/>
                </a:solidFill>
              </a:rPr>
              <a:t> » : votre fichier de clés.</a:t>
            </a:r>
            <a:endParaRPr sz="1300">
              <a:solidFill>
                <a:schemeClr val="dk1"/>
              </a:solidFill>
            </a:endParaRPr>
          </a:p>
          <a:p>
            <a:pPr marL="203200" lvl="0" indent="0" algn="l" rtl="0">
              <a:spcBef>
                <a:spcPts val="0"/>
              </a:spcBef>
              <a:spcAft>
                <a:spcPts val="0"/>
              </a:spcAft>
              <a:buClr>
                <a:schemeClr val="dk1"/>
              </a:buClr>
              <a:buSzPts val="1100"/>
              <a:buFont typeface="Arial"/>
              <a:buNone/>
            </a:pPr>
            <a:r>
              <a:rPr lang="en-US" sz="1300">
                <a:solidFill>
                  <a:schemeClr val="dk1"/>
                </a:solidFill>
              </a:rPr>
              <a:t>« </a:t>
            </a:r>
            <a:r>
              <a:rPr lang="en-US" sz="1300" b="1">
                <a:solidFill>
                  <a:schemeClr val="dk1"/>
                </a:solidFill>
              </a:rPr>
              <a:t>validity</a:t>
            </a:r>
            <a:r>
              <a:rPr lang="en-US" sz="1300">
                <a:solidFill>
                  <a:schemeClr val="dk1"/>
                </a:solidFill>
              </a:rPr>
              <a:t> » : durée de validité de la clé. 50 ans ~ 18250 jours.</a:t>
            </a:r>
            <a:endParaRPr sz="1300">
              <a:solidFill>
                <a:schemeClr val="dk1"/>
              </a:solidFill>
            </a:endParaRPr>
          </a:p>
          <a:p>
            <a:pPr marL="0" marR="0" lvl="0" indent="0" algn="l" rtl="0">
              <a:lnSpc>
                <a:spcPct val="116900"/>
              </a:lnSpc>
              <a:spcBef>
                <a:spcPts val="0"/>
              </a:spcBef>
              <a:spcAft>
                <a:spcPts val="0"/>
              </a:spcAft>
              <a:buNone/>
            </a:pPr>
            <a:endParaRPr sz="1300"/>
          </a:p>
        </p:txBody>
      </p:sp>
      <p:pic>
        <p:nvPicPr>
          <p:cNvPr id="1261" name="Google Shape;1261;g1d124552f76_0_326"/>
          <p:cNvPicPr preferRelativeResize="0"/>
          <p:nvPr/>
        </p:nvPicPr>
        <p:blipFill>
          <a:blip r:embed="rId3">
            <a:alphaModFix/>
          </a:blip>
          <a:stretch>
            <a:fillRect/>
          </a:stretch>
        </p:blipFill>
        <p:spPr>
          <a:xfrm>
            <a:off x="6792175" y="1739600"/>
            <a:ext cx="4636151" cy="45145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g1d124552f76_0_334"/>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1</a:t>
            </a:r>
            <a:endParaRPr/>
          </a:p>
        </p:txBody>
      </p:sp>
      <p:sp>
        <p:nvSpPr>
          <p:cNvPr id="1267" name="Google Shape;1267;g1d124552f76_0_334"/>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59A1"/>
              </a:buClr>
              <a:buSzPts val="2400"/>
              <a:buNone/>
            </a:pPr>
            <a:r>
              <a:rPr lang="en-US"/>
              <a:t>Gérer les signatures et versions</a:t>
            </a:r>
            <a:endParaRPr/>
          </a:p>
          <a:p>
            <a:pPr marL="0" lvl="0" indent="0" algn="ctr" rtl="0">
              <a:lnSpc>
                <a:spcPct val="100000"/>
              </a:lnSpc>
              <a:spcBef>
                <a:spcPts val="0"/>
              </a:spcBef>
              <a:spcAft>
                <a:spcPts val="0"/>
              </a:spcAft>
              <a:buClr>
                <a:srgbClr val="0059A1"/>
              </a:buClr>
              <a:buSzPts val="2400"/>
              <a:buNone/>
            </a:pPr>
            <a:endParaRPr/>
          </a:p>
        </p:txBody>
      </p:sp>
      <p:sp>
        <p:nvSpPr>
          <p:cNvPr id="1268" name="Google Shape;1268;g1d124552f76_0_334"/>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330200" algn="l" rtl="0">
              <a:lnSpc>
                <a:spcPct val="115000"/>
              </a:lnSpc>
              <a:spcBef>
                <a:spcPts val="0"/>
              </a:spcBef>
              <a:spcAft>
                <a:spcPts val="0"/>
              </a:spcAft>
              <a:buClr>
                <a:srgbClr val="D1D1D1"/>
              </a:buClr>
              <a:buSzPts val="1600"/>
              <a:buAutoNum type="arabicPeriod"/>
            </a:pPr>
            <a:r>
              <a:rPr lang="en-US"/>
              <a:t>Configuration de l’application pour la release</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solidFill>
                  <a:srgbClr val="D1D1D1"/>
                </a:solidFill>
              </a:rPr>
              <a:t>Génération de l’upload key et keystore</a:t>
            </a:r>
            <a:endParaRPr>
              <a:solidFill>
                <a:srgbClr val="D1D1D1"/>
              </a:solidFill>
            </a:endParaRPr>
          </a:p>
          <a:p>
            <a:pPr marL="457200" lvl="0" indent="-330200" algn="l" rtl="0">
              <a:lnSpc>
                <a:spcPct val="115000"/>
              </a:lnSpc>
              <a:spcBef>
                <a:spcPts val="0"/>
              </a:spcBef>
              <a:spcAft>
                <a:spcPts val="0"/>
              </a:spcAft>
              <a:buClr>
                <a:srgbClr val="0258A3"/>
              </a:buClr>
              <a:buSzPts val="1600"/>
              <a:buAutoNum type="arabicPeriod"/>
            </a:pPr>
            <a:r>
              <a:rPr lang="en-US" b="1">
                <a:solidFill>
                  <a:srgbClr val="0258A3"/>
                </a:solidFill>
              </a:rPr>
              <a:t>Signature de l’application avec l’upload key</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t>Déploiement de la version de l’application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g1d124552f76_0_340"/>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56</a:t>
            </a:fld>
            <a:endParaRPr/>
          </a:p>
        </p:txBody>
      </p:sp>
      <p:sp>
        <p:nvSpPr>
          <p:cNvPr id="1274" name="Google Shape;1274;g1d124552f76_0_340"/>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Signature de l’application avec l’upload key</a:t>
            </a:r>
            <a:endParaRPr/>
          </a:p>
        </p:txBody>
      </p:sp>
      <p:sp>
        <p:nvSpPr>
          <p:cNvPr id="1275" name="Google Shape;1275;g1d124552f76_0_340"/>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59A1"/>
              </a:buClr>
              <a:buSzPts val="2000"/>
              <a:buFont typeface="Calibri"/>
              <a:buNone/>
            </a:pPr>
            <a:r>
              <a:rPr lang="en-US"/>
              <a:t>01 - Gérer les signatures et versions </a:t>
            </a:r>
            <a:endParaRPr sz="2000" b="1">
              <a:solidFill>
                <a:srgbClr val="0059A1"/>
              </a:solidFill>
            </a:endParaRPr>
          </a:p>
        </p:txBody>
      </p:sp>
      <p:sp>
        <p:nvSpPr>
          <p:cNvPr id="1276" name="Google Shape;1276;g1d124552f76_0_340"/>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Signature de l’application avec l’upload key</a:t>
            </a:r>
            <a:endParaRPr/>
          </a:p>
        </p:txBody>
      </p:sp>
      <p:pic>
        <p:nvPicPr>
          <p:cNvPr id="1277" name="Google Shape;1277;g1d124552f76_0_340"/>
          <p:cNvPicPr preferRelativeResize="0"/>
          <p:nvPr/>
        </p:nvPicPr>
        <p:blipFill>
          <a:blip r:embed="rId3">
            <a:alphaModFix/>
          </a:blip>
          <a:stretch>
            <a:fillRect/>
          </a:stretch>
        </p:blipFill>
        <p:spPr>
          <a:xfrm>
            <a:off x="6023025" y="2062175"/>
            <a:ext cx="5365600" cy="4254776"/>
          </a:xfrm>
          <a:prstGeom prst="rect">
            <a:avLst/>
          </a:prstGeom>
          <a:noFill/>
          <a:ln>
            <a:noFill/>
          </a:ln>
        </p:spPr>
      </p:pic>
      <p:sp>
        <p:nvSpPr>
          <p:cNvPr id="1278" name="Google Shape;1278;g1d124552f76_0_340"/>
          <p:cNvSpPr txBox="1"/>
          <p:nvPr/>
        </p:nvSpPr>
        <p:spPr>
          <a:xfrm>
            <a:off x="720000" y="2120600"/>
            <a:ext cx="5075100" cy="4147800"/>
          </a:xfrm>
          <a:prstGeom prst="rect">
            <a:avLst/>
          </a:prstGeom>
          <a:noFill/>
          <a:ln>
            <a:noFill/>
          </a:ln>
        </p:spPr>
        <p:txBody>
          <a:bodyPr spcFirstLastPara="1" wrap="square" lIns="0" tIns="10500" rIns="0" bIns="0" anchor="t" anchorCtr="0">
            <a:spAutoFit/>
          </a:bodyPr>
          <a:lstStyle/>
          <a:p>
            <a:pPr marL="457200" marR="0" lvl="0" indent="-311150" algn="l" rtl="0">
              <a:lnSpc>
                <a:spcPct val="100000"/>
              </a:lnSpc>
              <a:spcBef>
                <a:spcPts val="0"/>
              </a:spcBef>
              <a:spcAft>
                <a:spcPts val="0"/>
              </a:spcAft>
              <a:buSzPts val="1300"/>
              <a:buChar char="●"/>
            </a:pPr>
            <a:r>
              <a:rPr lang="en-US" sz="1300" b="1"/>
              <a:t>Signez l'application en utilisant Android Studio :</a:t>
            </a:r>
            <a:endParaRPr sz="1300" b="1"/>
          </a:p>
          <a:p>
            <a:pPr marL="0" marR="0" lvl="0" indent="0" algn="l" rtl="0">
              <a:lnSpc>
                <a:spcPct val="100000"/>
              </a:lnSpc>
              <a:spcBef>
                <a:spcPts val="0"/>
              </a:spcBef>
              <a:spcAft>
                <a:spcPts val="0"/>
              </a:spcAft>
              <a:buNone/>
            </a:pPr>
            <a:endParaRPr sz="1300"/>
          </a:p>
          <a:p>
            <a:pPr marL="381000" marR="0" lvl="0" indent="0" algn="l" rtl="0">
              <a:lnSpc>
                <a:spcPct val="100000"/>
              </a:lnSpc>
              <a:spcBef>
                <a:spcPts val="0"/>
              </a:spcBef>
              <a:spcAft>
                <a:spcPts val="0"/>
              </a:spcAft>
              <a:buNone/>
            </a:pPr>
            <a:r>
              <a:rPr lang="en-US" sz="1300" u="sng">
                <a:solidFill>
                  <a:srgbClr val="0000FF"/>
                </a:solidFill>
              </a:rPr>
              <a:t>https://developer.android.com/studio/publish/app-signing</a:t>
            </a:r>
            <a:endParaRPr sz="1300"/>
          </a:p>
          <a:p>
            <a:pPr marL="0" marR="0" lvl="0" indent="0" algn="l" rtl="0">
              <a:lnSpc>
                <a:spcPct val="100000"/>
              </a:lnSpc>
              <a:spcBef>
                <a:spcPts val="0"/>
              </a:spcBef>
              <a:spcAft>
                <a:spcPts val="0"/>
              </a:spcAft>
              <a:buNone/>
            </a:pPr>
            <a:endParaRPr sz="1300"/>
          </a:p>
          <a:p>
            <a:pPr marL="571500" marR="0" lvl="0" indent="-177800" algn="l" rtl="0">
              <a:lnSpc>
                <a:spcPct val="116900"/>
              </a:lnSpc>
              <a:spcBef>
                <a:spcPts val="0"/>
              </a:spcBef>
              <a:spcAft>
                <a:spcPts val="0"/>
              </a:spcAft>
              <a:buNone/>
            </a:pPr>
            <a:r>
              <a:rPr lang="en-US" sz="1300"/>
              <a:t>Dans le menu, cliquez sur « build » </a:t>
            </a:r>
            <a:endParaRPr sz="1300"/>
          </a:p>
          <a:p>
            <a:pPr marL="571500" marR="0" lvl="0" indent="-177800" algn="l" rtl="0">
              <a:lnSpc>
                <a:spcPct val="116900"/>
              </a:lnSpc>
              <a:spcBef>
                <a:spcPts val="0"/>
              </a:spcBef>
              <a:spcAft>
                <a:spcPts val="0"/>
              </a:spcAft>
              <a:buNone/>
            </a:pPr>
            <a:r>
              <a:rPr lang="en-US" sz="1300"/>
              <a:t>puis « </a:t>
            </a:r>
            <a:r>
              <a:rPr lang="en-US" sz="1300" b="1"/>
              <a:t>Generate signed Bundle/APK... </a:t>
            </a:r>
            <a:r>
              <a:rPr lang="en-US" sz="1300"/>
              <a:t>» , </a:t>
            </a:r>
            <a:endParaRPr sz="1300"/>
          </a:p>
          <a:p>
            <a:pPr marL="571500" marR="0" lvl="0" indent="-177800" algn="l" rtl="0">
              <a:lnSpc>
                <a:spcPct val="116900"/>
              </a:lnSpc>
              <a:spcBef>
                <a:spcPts val="0"/>
              </a:spcBef>
              <a:spcAft>
                <a:spcPts val="0"/>
              </a:spcAft>
              <a:buNone/>
            </a:pPr>
            <a:r>
              <a:rPr lang="en-US" sz="1300"/>
              <a:t> cochez « </a:t>
            </a:r>
            <a:r>
              <a:rPr lang="en-US" sz="1300" b="1"/>
              <a:t>APK</a:t>
            </a:r>
            <a:r>
              <a:rPr lang="en-US" sz="1300"/>
              <a:t> »,  « </a:t>
            </a:r>
            <a:r>
              <a:rPr lang="en-US" sz="1300" b="1"/>
              <a:t>Next</a:t>
            </a:r>
            <a:r>
              <a:rPr lang="en-US" sz="1300"/>
              <a:t> »</a:t>
            </a:r>
            <a:endParaRPr sz="1300"/>
          </a:p>
          <a:p>
            <a:pPr marL="571500" marR="0" lvl="0" indent="-177800" algn="l" rtl="0">
              <a:lnSpc>
                <a:spcPct val="116900"/>
              </a:lnSpc>
              <a:spcBef>
                <a:spcPts val="0"/>
              </a:spcBef>
              <a:spcAft>
                <a:spcPts val="0"/>
              </a:spcAft>
              <a:buNone/>
            </a:pPr>
            <a:endParaRPr sz="1300"/>
          </a:p>
          <a:p>
            <a:pPr marL="457200" lvl="0" indent="-311150" algn="l" rtl="0">
              <a:spcBef>
                <a:spcPts val="0"/>
              </a:spcBef>
              <a:spcAft>
                <a:spcPts val="0"/>
              </a:spcAft>
              <a:buClr>
                <a:schemeClr val="dk1"/>
              </a:buClr>
              <a:buSzPts val="1300"/>
              <a:buChar char="●"/>
            </a:pPr>
            <a:r>
              <a:rPr lang="en-US" sz="1300" b="1">
                <a:solidFill>
                  <a:schemeClr val="dk1"/>
                </a:solidFill>
              </a:rPr>
              <a:t>Signez l'application  manuellement :</a:t>
            </a:r>
            <a:endParaRPr sz="1300" b="1">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203200" lvl="0" indent="0" algn="l" rtl="0">
              <a:spcBef>
                <a:spcPts val="0"/>
              </a:spcBef>
              <a:spcAft>
                <a:spcPts val="0"/>
              </a:spcAft>
              <a:buClr>
                <a:schemeClr val="dk1"/>
              </a:buClr>
              <a:buSzPts val="1100"/>
              <a:buFont typeface="Arial"/>
              <a:buNone/>
            </a:pPr>
            <a:endParaRPr sz="1300">
              <a:solidFill>
                <a:schemeClr val="dk1"/>
              </a:solidFill>
            </a:endParaRPr>
          </a:p>
          <a:p>
            <a:pPr marL="203200" lvl="0" indent="0" algn="l" rtl="0">
              <a:spcBef>
                <a:spcPts val="0"/>
              </a:spcBef>
              <a:spcAft>
                <a:spcPts val="0"/>
              </a:spcAft>
              <a:buClr>
                <a:schemeClr val="dk1"/>
              </a:buClr>
              <a:buSzPts val="1100"/>
              <a:buFont typeface="Arial"/>
              <a:buNone/>
            </a:pPr>
            <a:r>
              <a:rPr lang="en-US" sz="1300">
                <a:solidFill>
                  <a:srgbClr val="080808"/>
                </a:solidFill>
                <a:highlight>
                  <a:srgbClr val="FFFFFF"/>
                </a:highlight>
                <a:latin typeface="Courier New"/>
                <a:ea typeface="Courier New"/>
                <a:cs typeface="Courier New"/>
                <a:sym typeface="Courier New"/>
              </a:rPr>
              <a:t>signingConfigs {</a:t>
            </a:r>
            <a:endParaRPr sz="1300">
              <a:solidFill>
                <a:srgbClr val="080808"/>
              </a:solidFill>
              <a:highlight>
                <a:srgbClr val="FFFFFF"/>
              </a:highlight>
              <a:latin typeface="Courier New"/>
              <a:ea typeface="Courier New"/>
              <a:cs typeface="Courier New"/>
              <a:sym typeface="Courier New"/>
            </a:endParaRPr>
          </a:p>
          <a:p>
            <a:pPr marL="203200" lvl="0" indent="0" algn="l" rtl="0">
              <a:spcBef>
                <a:spcPts val="0"/>
              </a:spcBef>
              <a:spcAft>
                <a:spcPts val="0"/>
              </a:spcAft>
              <a:buClr>
                <a:schemeClr val="dk1"/>
              </a:buClr>
              <a:buSzPts val="1100"/>
              <a:buFont typeface="Arial"/>
              <a:buNone/>
            </a:pPr>
            <a:r>
              <a:rPr lang="en-US" sz="1300">
                <a:solidFill>
                  <a:srgbClr val="080808"/>
                </a:solidFill>
                <a:highlight>
                  <a:srgbClr val="FFFFFF"/>
                </a:highlight>
                <a:latin typeface="Courier New"/>
                <a:ea typeface="Courier New"/>
                <a:cs typeface="Courier New"/>
                <a:sym typeface="Courier New"/>
              </a:rPr>
              <a:t>   releaseconfig {</a:t>
            </a:r>
            <a:endParaRPr sz="1300">
              <a:solidFill>
                <a:srgbClr val="080808"/>
              </a:solidFill>
              <a:highlight>
                <a:srgbClr val="FFFFFF"/>
              </a:highlight>
              <a:latin typeface="Courier New"/>
              <a:ea typeface="Courier New"/>
              <a:cs typeface="Courier New"/>
              <a:sym typeface="Courier New"/>
            </a:endParaRPr>
          </a:p>
          <a:p>
            <a:pPr marL="203200" lvl="0" indent="0" algn="l" rtl="0">
              <a:spcBef>
                <a:spcPts val="0"/>
              </a:spcBef>
              <a:spcAft>
                <a:spcPts val="0"/>
              </a:spcAft>
              <a:buClr>
                <a:schemeClr val="dk1"/>
              </a:buClr>
              <a:buSzPts val="1100"/>
              <a:buFont typeface="Arial"/>
              <a:buNone/>
            </a:pPr>
            <a:r>
              <a:rPr lang="en-US" sz="1300">
                <a:solidFill>
                  <a:srgbClr val="080808"/>
                </a:solidFill>
                <a:highlight>
                  <a:srgbClr val="FFFFFF"/>
                </a:highlight>
                <a:latin typeface="Courier New"/>
                <a:ea typeface="Courier New"/>
                <a:cs typeface="Courier New"/>
                <a:sym typeface="Courier New"/>
              </a:rPr>
              <a:t>       keyAlias </a:t>
            </a:r>
            <a:r>
              <a:rPr lang="en-US" sz="1300">
                <a:solidFill>
                  <a:srgbClr val="067D17"/>
                </a:solidFill>
                <a:highlight>
                  <a:srgbClr val="FFFFFF"/>
                </a:highlight>
                <a:latin typeface="Courier New"/>
                <a:ea typeface="Courier New"/>
                <a:cs typeface="Courier New"/>
                <a:sym typeface="Courier New"/>
              </a:rPr>
              <a:t>'upload'</a:t>
            </a:r>
            <a:endParaRPr sz="1300">
              <a:solidFill>
                <a:srgbClr val="067D17"/>
              </a:solidFill>
              <a:highlight>
                <a:srgbClr val="FFFFFF"/>
              </a:highlight>
              <a:latin typeface="Courier New"/>
              <a:ea typeface="Courier New"/>
              <a:cs typeface="Courier New"/>
              <a:sym typeface="Courier New"/>
            </a:endParaRPr>
          </a:p>
          <a:p>
            <a:pPr marL="203200" lvl="0" indent="0" algn="l" rtl="0">
              <a:spcBef>
                <a:spcPts val="0"/>
              </a:spcBef>
              <a:spcAft>
                <a:spcPts val="0"/>
              </a:spcAft>
              <a:buClr>
                <a:schemeClr val="dk1"/>
              </a:buClr>
              <a:buSzPts val="1100"/>
              <a:buFont typeface="Arial"/>
              <a:buNone/>
            </a:pPr>
            <a:r>
              <a:rPr lang="en-US" sz="1300">
                <a:solidFill>
                  <a:srgbClr val="067D17"/>
                </a:solidFill>
                <a:highlight>
                  <a:srgbClr val="FFFFFF"/>
                </a:highlight>
                <a:latin typeface="Courier New"/>
                <a:ea typeface="Courier New"/>
                <a:cs typeface="Courier New"/>
                <a:sym typeface="Courier New"/>
              </a:rPr>
              <a:t>       </a:t>
            </a:r>
            <a:r>
              <a:rPr lang="en-US" sz="1300">
                <a:solidFill>
                  <a:srgbClr val="080808"/>
                </a:solidFill>
                <a:highlight>
                  <a:srgbClr val="FFFFFF"/>
                </a:highlight>
                <a:latin typeface="Courier New"/>
                <a:ea typeface="Courier New"/>
                <a:cs typeface="Courier New"/>
                <a:sym typeface="Courier New"/>
              </a:rPr>
              <a:t>keyPassword </a:t>
            </a:r>
            <a:r>
              <a:rPr lang="en-US" sz="1300">
                <a:solidFill>
                  <a:srgbClr val="067D17"/>
                </a:solidFill>
                <a:highlight>
                  <a:srgbClr val="FFFFFF"/>
                </a:highlight>
                <a:latin typeface="Courier New"/>
                <a:ea typeface="Courier New"/>
                <a:cs typeface="Courier New"/>
                <a:sym typeface="Courier New"/>
              </a:rPr>
              <a:t>'password'</a:t>
            </a:r>
            <a:endParaRPr sz="1300">
              <a:solidFill>
                <a:srgbClr val="067D17"/>
              </a:solidFill>
              <a:highlight>
                <a:srgbClr val="FFFFFF"/>
              </a:highlight>
              <a:latin typeface="Courier New"/>
              <a:ea typeface="Courier New"/>
              <a:cs typeface="Courier New"/>
              <a:sym typeface="Courier New"/>
            </a:endParaRPr>
          </a:p>
          <a:p>
            <a:pPr marL="203200" lvl="0" indent="0" algn="l" rtl="0">
              <a:spcBef>
                <a:spcPts val="0"/>
              </a:spcBef>
              <a:spcAft>
                <a:spcPts val="0"/>
              </a:spcAft>
              <a:buClr>
                <a:schemeClr val="dk1"/>
              </a:buClr>
              <a:buSzPts val="1100"/>
              <a:buFont typeface="Arial"/>
              <a:buNone/>
            </a:pPr>
            <a:r>
              <a:rPr lang="en-US" sz="1300">
                <a:solidFill>
                  <a:srgbClr val="067D17"/>
                </a:solidFill>
                <a:highlight>
                  <a:srgbClr val="FFFFFF"/>
                </a:highlight>
                <a:latin typeface="Courier New"/>
                <a:ea typeface="Courier New"/>
                <a:cs typeface="Courier New"/>
                <a:sym typeface="Courier New"/>
              </a:rPr>
              <a:t>       </a:t>
            </a:r>
            <a:r>
              <a:rPr lang="en-US" sz="1300">
                <a:solidFill>
                  <a:srgbClr val="080808"/>
                </a:solidFill>
                <a:highlight>
                  <a:srgbClr val="FFFFFF"/>
                </a:highlight>
                <a:latin typeface="Courier New"/>
                <a:ea typeface="Courier New"/>
                <a:cs typeface="Courier New"/>
                <a:sym typeface="Courier New"/>
              </a:rPr>
              <a:t>storeFile file(</a:t>
            </a:r>
            <a:r>
              <a:rPr lang="en-US" sz="1300">
                <a:solidFill>
                  <a:srgbClr val="067D17"/>
                </a:solidFill>
                <a:highlight>
                  <a:srgbClr val="FFFFFF"/>
                </a:highlight>
                <a:latin typeface="Courier New"/>
                <a:ea typeface="Courier New"/>
                <a:cs typeface="Courier New"/>
                <a:sym typeface="Courier New"/>
              </a:rPr>
              <a:t>'upload-keystore.jks'</a:t>
            </a:r>
            <a:r>
              <a:rPr lang="en-US" sz="1300">
                <a:solidFill>
                  <a:srgbClr val="080808"/>
                </a:solidFill>
                <a:highlight>
                  <a:srgbClr val="FFFFFF"/>
                </a:highlight>
                <a:latin typeface="Courier New"/>
                <a:ea typeface="Courier New"/>
                <a:cs typeface="Courier New"/>
                <a:sym typeface="Courier New"/>
              </a:rPr>
              <a:t>)</a:t>
            </a:r>
            <a:endParaRPr sz="1300">
              <a:solidFill>
                <a:srgbClr val="080808"/>
              </a:solidFill>
              <a:highlight>
                <a:srgbClr val="FFFFFF"/>
              </a:highlight>
              <a:latin typeface="Courier New"/>
              <a:ea typeface="Courier New"/>
              <a:cs typeface="Courier New"/>
              <a:sym typeface="Courier New"/>
            </a:endParaRPr>
          </a:p>
          <a:p>
            <a:pPr marL="203200" lvl="0" indent="0" algn="l" rtl="0">
              <a:spcBef>
                <a:spcPts val="0"/>
              </a:spcBef>
              <a:spcAft>
                <a:spcPts val="0"/>
              </a:spcAft>
              <a:buClr>
                <a:schemeClr val="dk1"/>
              </a:buClr>
              <a:buSzPts val="1100"/>
              <a:buFont typeface="Arial"/>
              <a:buNone/>
            </a:pPr>
            <a:r>
              <a:rPr lang="en-US" sz="1300">
                <a:solidFill>
                  <a:srgbClr val="080808"/>
                </a:solidFill>
                <a:highlight>
                  <a:srgbClr val="FFFFFF"/>
                </a:highlight>
                <a:latin typeface="Courier New"/>
                <a:ea typeface="Courier New"/>
                <a:cs typeface="Courier New"/>
                <a:sym typeface="Courier New"/>
              </a:rPr>
              <a:t>       storePassword </a:t>
            </a:r>
            <a:r>
              <a:rPr lang="en-US" sz="1300">
                <a:solidFill>
                  <a:srgbClr val="067D17"/>
                </a:solidFill>
                <a:highlight>
                  <a:srgbClr val="FFFFFF"/>
                </a:highlight>
                <a:latin typeface="Courier New"/>
                <a:ea typeface="Courier New"/>
                <a:cs typeface="Courier New"/>
                <a:sym typeface="Courier New"/>
              </a:rPr>
              <a:t>'password'</a:t>
            </a:r>
            <a:endParaRPr sz="1300">
              <a:solidFill>
                <a:srgbClr val="067D17"/>
              </a:solidFill>
              <a:highlight>
                <a:srgbClr val="FFFFFF"/>
              </a:highlight>
              <a:latin typeface="Courier New"/>
              <a:ea typeface="Courier New"/>
              <a:cs typeface="Courier New"/>
              <a:sym typeface="Courier New"/>
            </a:endParaRPr>
          </a:p>
          <a:p>
            <a:pPr marL="203200" lvl="0" indent="0" algn="l" rtl="0">
              <a:spcBef>
                <a:spcPts val="0"/>
              </a:spcBef>
              <a:spcAft>
                <a:spcPts val="0"/>
              </a:spcAft>
              <a:buClr>
                <a:schemeClr val="dk1"/>
              </a:buClr>
              <a:buSzPts val="1100"/>
              <a:buFont typeface="Arial"/>
              <a:buNone/>
            </a:pPr>
            <a:r>
              <a:rPr lang="en-US" sz="1300">
                <a:solidFill>
                  <a:srgbClr val="067D17"/>
                </a:solidFill>
                <a:highlight>
                  <a:srgbClr val="FFFFFF"/>
                </a:highlight>
                <a:latin typeface="Courier New"/>
                <a:ea typeface="Courier New"/>
                <a:cs typeface="Courier New"/>
                <a:sym typeface="Courier New"/>
              </a:rPr>
              <a:t>   </a:t>
            </a:r>
            <a:r>
              <a:rPr lang="en-US" sz="1300">
                <a:solidFill>
                  <a:srgbClr val="080808"/>
                </a:solidFill>
                <a:highlight>
                  <a:srgbClr val="FFFFFF"/>
                </a:highlight>
                <a:latin typeface="Courier New"/>
                <a:ea typeface="Courier New"/>
                <a:cs typeface="Courier New"/>
                <a:sym typeface="Courier New"/>
              </a:rPr>
              <a:t>}</a:t>
            </a:r>
            <a:endParaRPr sz="1300">
              <a:solidFill>
                <a:srgbClr val="080808"/>
              </a:solidFill>
              <a:highlight>
                <a:srgbClr val="FFFFFF"/>
              </a:highlight>
              <a:latin typeface="Courier New"/>
              <a:ea typeface="Courier New"/>
              <a:cs typeface="Courier New"/>
              <a:sym typeface="Courier New"/>
            </a:endParaRPr>
          </a:p>
          <a:p>
            <a:pPr marL="203200" lvl="0" indent="0" algn="l" rtl="0">
              <a:spcBef>
                <a:spcPts val="0"/>
              </a:spcBef>
              <a:spcAft>
                <a:spcPts val="0"/>
              </a:spcAft>
              <a:buClr>
                <a:schemeClr val="dk1"/>
              </a:buClr>
              <a:buSzPts val="1100"/>
              <a:buFont typeface="Arial"/>
              <a:buNone/>
            </a:pPr>
            <a:r>
              <a:rPr lang="en-US" sz="1300">
                <a:solidFill>
                  <a:srgbClr val="080808"/>
                </a:solidFill>
                <a:highlight>
                  <a:srgbClr val="FFFFFF"/>
                </a:highlight>
                <a:latin typeface="Courier New"/>
                <a:ea typeface="Courier New"/>
                <a:cs typeface="Courier New"/>
                <a:sym typeface="Courier New"/>
              </a:rPr>
              <a:t>}</a:t>
            </a:r>
            <a:endParaRPr sz="1300">
              <a:solidFill>
                <a:srgbClr val="080808"/>
              </a:solidFill>
              <a:highlight>
                <a:srgbClr val="FFFFFF"/>
              </a:highlight>
              <a:latin typeface="Courier New"/>
              <a:ea typeface="Courier New"/>
              <a:cs typeface="Courier New"/>
              <a:sym typeface="Courier New"/>
            </a:endParaRPr>
          </a:p>
          <a:p>
            <a:pPr marL="0" marR="0" lvl="0" indent="0" algn="l" rtl="0">
              <a:lnSpc>
                <a:spcPct val="116900"/>
              </a:lnSpc>
              <a:spcBef>
                <a:spcPts val="0"/>
              </a:spcBef>
              <a:spcAft>
                <a:spcPts val="0"/>
              </a:spcAft>
              <a:buNone/>
            </a:pPr>
            <a:endParaRPr sz="1300"/>
          </a:p>
        </p:txBody>
      </p:sp>
      <p:cxnSp>
        <p:nvCxnSpPr>
          <p:cNvPr id="1279" name="Google Shape;1279;g1d124552f76_0_340"/>
          <p:cNvCxnSpPr/>
          <p:nvPr/>
        </p:nvCxnSpPr>
        <p:spPr>
          <a:xfrm rot="10800000" flipH="1">
            <a:off x="3375775" y="4767400"/>
            <a:ext cx="571200" cy="136500"/>
          </a:xfrm>
          <a:prstGeom prst="straightConnector1">
            <a:avLst/>
          </a:prstGeom>
          <a:noFill/>
          <a:ln w="9525" cap="flat" cmpd="sng">
            <a:solidFill>
              <a:schemeClr val="dk2"/>
            </a:solidFill>
            <a:prstDash val="solid"/>
            <a:round/>
            <a:headEnd type="stealth" w="med" len="med"/>
            <a:tailEnd type="none" w="med" len="med"/>
          </a:ln>
        </p:spPr>
      </p:cxnSp>
      <p:sp>
        <p:nvSpPr>
          <p:cNvPr id="1280" name="Google Shape;1280;g1d124552f76_0_340"/>
          <p:cNvSpPr txBox="1"/>
          <p:nvPr/>
        </p:nvSpPr>
        <p:spPr>
          <a:xfrm>
            <a:off x="3991300" y="4412350"/>
            <a:ext cx="1847700" cy="5541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Code à ajouter au fichier build.gradle</a:t>
            </a:r>
            <a:endParaRPr sz="1200">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g1d124552f76_0_349"/>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1</a:t>
            </a:r>
            <a:endParaRPr/>
          </a:p>
        </p:txBody>
      </p:sp>
      <p:sp>
        <p:nvSpPr>
          <p:cNvPr id="1286" name="Google Shape;1286;g1d124552f76_0_349"/>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59A1"/>
              </a:buClr>
              <a:buSzPts val="2400"/>
              <a:buNone/>
            </a:pPr>
            <a:r>
              <a:rPr lang="en-US"/>
              <a:t>Gérer les signatures et versions</a:t>
            </a:r>
            <a:endParaRPr/>
          </a:p>
          <a:p>
            <a:pPr marL="0" lvl="0" indent="0" algn="ctr" rtl="0">
              <a:lnSpc>
                <a:spcPct val="100000"/>
              </a:lnSpc>
              <a:spcBef>
                <a:spcPts val="0"/>
              </a:spcBef>
              <a:spcAft>
                <a:spcPts val="0"/>
              </a:spcAft>
              <a:buClr>
                <a:srgbClr val="0059A1"/>
              </a:buClr>
              <a:buSzPts val="2400"/>
              <a:buNone/>
            </a:pPr>
            <a:endParaRPr/>
          </a:p>
        </p:txBody>
      </p:sp>
      <p:sp>
        <p:nvSpPr>
          <p:cNvPr id="1287" name="Google Shape;1287;g1d124552f76_0_349"/>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330200" algn="l" rtl="0">
              <a:lnSpc>
                <a:spcPct val="115000"/>
              </a:lnSpc>
              <a:spcBef>
                <a:spcPts val="0"/>
              </a:spcBef>
              <a:spcAft>
                <a:spcPts val="0"/>
              </a:spcAft>
              <a:buClr>
                <a:srgbClr val="D1D1D1"/>
              </a:buClr>
              <a:buSzPts val="1600"/>
              <a:buAutoNum type="arabicPeriod"/>
            </a:pPr>
            <a:r>
              <a:rPr lang="en-US"/>
              <a:t>Configuration de l’application pour la release</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solidFill>
                  <a:srgbClr val="D1D1D1"/>
                </a:solidFill>
              </a:rPr>
              <a:t>Génération de l’upload key et keystore</a:t>
            </a:r>
            <a:endParaRPr>
              <a:solidFill>
                <a:srgbClr val="D1D1D1"/>
              </a:solidFill>
            </a:endParaRPr>
          </a:p>
          <a:p>
            <a:pPr marL="457200" lvl="0" indent="-330200" algn="l" rtl="0">
              <a:lnSpc>
                <a:spcPct val="115000"/>
              </a:lnSpc>
              <a:spcBef>
                <a:spcPts val="0"/>
              </a:spcBef>
              <a:spcAft>
                <a:spcPts val="0"/>
              </a:spcAft>
              <a:buClr>
                <a:srgbClr val="D1D1D1"/>
              </a:buClr>
              <a:buSzPts val="1600"/>
              <a:buAutoNum type="arabicPeriod"/>
            </a:pPr>
            <a:r>
              <a:rPr lang="en-US">
                <a:solidFill>
                  <a:srgbClr val="D1D1D1"/>
                </a:solidFill>
              </a:rPr>
              <a:t>Signature de l’application avec l’upload key</a:t>
            </a:r>
            <a:endParaRPr b="1">
              <a:solidFill>
                <a:srgbClr val="0258A3"/>
              </a:solidFill>
            </a:endParaRPr>
          </a:p>
          <a:p>
            <a:pPr marL="457200" lvl="0" indent="-330200" algn="l" rtl="0">
              <a:lnSpc>
                <a:spcPct val="115000"/>
              </a:lnSpc>
              <a:spcBef>
                <a:spcPts val="0"/>
              </a:spcBef>
              <a:spcAft>
                <a:spcPts val="0"/>
              </a:spcAft>
              <a:buClr>
                <a:srgbClr val="0258A3"/>
              </a:buClr>
              <a:buSzPts val="1600"/>
              <a:buAutoNum type="arabicPeriod"/>
            </a:pPr>
            <a:r>
              <a:rPr lang="en-US" b="1">
                <a:solidFill>
                  <a:srgbClr val="0258A3"/>
                </a:solidFill>
              </a:rPr>
              <a:t>Déploiement de la version de l’application</a:t>
            </a:r>
            <a:endParaRPr b="1">
              <a:solidFill>
                <a:srgbClr val="0258A3"/>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g1d124552f76_0_355"/>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58</a:t>
            </a:fld>
            <a:endParaRPr/>
          </a:p>
        </p:txBody>
      </p:sp>
      <p:sp>
        <p:nvSpPr>
          <p:cNvPr id="1293" name="Google Shape;1293;g1d124552f76_0_355"/>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0059A1"/>
              </a:buClr>
              <a:buSzPts val="1600"/>
              <a:buNone/>
            </a:pPr>
            <a:r>
              <a:rPr lang="en-US"/>
              <a:t>Déploiement manuel de l’application</a:t>
            </a:r>
            <a:endParaRPr sz="1600" b="1">
              <a:solidFill>
                <a:srgbClr val="0059A1"/>
              </a:solidFill>
            </a:endParaRPr>
          </a:p>
        </p:txBody>
      </p:sp>
      <p:sp>
        <p:nvSpPr>
          <p:cNvPr id="1294" name="Google Shape;1294;g1d124552f76_0_355"/>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59A1"/>
              </a:buClr>
              <a:buSzPts val="2000"/>
              <a:buFont typeface="Calibri"/>
              <a:buNone/>
            </a:pPr>
            <a:r>
              <a:rPr lang="en-US"/>
              <a:t>01 - Gérer les signatures et versions </a:t>
            </a:r>
            <a:endParaRPr sz="2000" b="1">
              <a:solidFill>
                <a:srgbClr val="0059A1"/>
              </a:solidFill>
            </a:endParaRPr>
          </a:p>
        </p:txBody>
      </p:sp>
      <p:sp>
        <p:nvSpPr>
          <p:cNvPr id="1295" name="Google Shape;1295;g1d124552f76_0_355"/>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Déploiement de la version de l’application</a:t>
            </a:r>
            <a:endParaRPr/>
          </a:p>
        </p:txBody>
      </p:sp>
      <p:sp>
        <p:nvSpPr>
          <p:cNvPr id="1296" name="Google Shape;1296;g1d124552f76_0_355"/>
          <p:cNvSpPr txBox="1"/>
          <p:nvPr/>
        </p:nvSpPr>
        <p:spPr>
          <a:xfrm>
            <a:off x="1143000" y="2362200"/>
            <a:ext cx="9215100" cy="2142600"/>
          </a:xfrm>
          <a:prstGeom prst="rect">
            <a:avLst/>
          </a:prstGeom>
          <a:noFill/>
          <a:ln>
            <a:noFill/>
          </a:ln>
        </p:spPr>
        <p:txBody>
          <a:bodyPr spcFirstLastPara="1" wrap="square" lIns="91425" tIns="91425" rIns="91425" bIns="91425" anchor="t" anchorCtr="0">
            <a:spAutoFit/>
          </a:bodyPr>
          <a:lstStyle/>
          <a:p>
            <a:pPr marL="0" lvl="0" indent="0" algn="l" rtl="0">
              <a:lnSpc>
                <a:spcPct val="110300"/>
              </a:lnSpc>
              <a:spcBef>
                <a:spcPts val="0"/>
              </a:spcBef>
              <a:spcAft>
                <a:spcPts val="0"/>
              </a:spcAft>
              <a:buNone/>
            </a:pPr>
            <a:r>
              <a:rPr lang="en-US" sz="1300">
                <a:solidFill>
                  <a:schemeClr val="dk1"/>
                </a:solidFill>
              </a:rPr>
              <a:t>Vous pouvez donner accès à l'application via le web par exemple. Vous n'avez  qu'à fournir le lien « URL » vers la page web en question.</a:t>
            </a:r>
            <a:endParaRPr sz="1300">
              <a:solidFill>
                <a:schemeClr val="dk1"/>
              </a:solidFill>
            </a:endParaRPr>
          </a:p>
          <a:p>
            <a:pPr marL="749300" lvl="0" indent="0" algn="l" rtl="0">
              <a:spcBef>
                <a:spcPts val="1100"/>
              </a:spcBef>
              <a:spcAft>
                <a:spcPts val="0"/>
              </a:spcAft>
              <a:buNone/>
            </a:pPr>
            <a:r>
              <a:rPr lang="en-US" sz="1300" b="1">
                <a:solidFill>
                  <a:schemeClr val="dk1"/>
                </a:solidFill>
              </a:rPr>
              <a:t>&lt;a href="monpaquetage.apk"&gt;Telecharger App&lt;/a&gt;</a:t>
            </a:r>
            <a:endParaRPr sz="1300" b="1">
              <a:solidFill>
                <a:schemeClr val="dk1"/>
              </a:solidFill>
            </a:endParaRPr>
          </a:p>
          <a:p>
            <a:pPr marL="749300" lvl="0" indent="0" algn="l" rtl="0">
              <a:spcBef>
                <a:spcPts val="1100"/>
              </a:spcBef>
              <a:spcAft>
                <a:spcPts val="0"/>
              </a:spcAft>
              <a:buNone/>
            </a:pPr>
            <a:endParaRPr sz="1300" b="1">
              <a:solidFill>
                <a:schemeClr val="dk1"/>
              </a:solidFill>
            </a:endParaRPr>
          </a:p>
          <a:p>
            <a:pPr marL="0" lvl="0" indent="0" algn="l" rtl="0">
              <a:spcBef>
                <a:spcPts val="0"/>
              </a:spcBef>
              <a:spcAft>
                <a:spcPts val="0"/>
              </a:spcAft>
              <a:buNone/>
            </a:pPr>
            <a:endParaRPr sz="1300">
              <a:solidFill>
                <a:schemeClr val="dk1"/>
              </a:solidFill>
            </a:endParaRPr>
          </a:p>
          <a:p>
            <a:pPr marL="457200" lvl="0" indent="-311150" algn="l" rtl="0">
              <a:lnSpc>
                <a:spcPct val="116900"/>
              </a:lnSpc>
              <a:spcBef>
                <a:spcPts val="0"/>
              </a:spcBef>
              <a:spcAft>
                <a:spcPts val="0"/>
              </a:spcAft>
              <a:buClr>
                <a:schemeClr val="dk1"/>
              </a:buClr>
              <a:buSzPts val="1300"/>
              <a:buChar char="●"/>
            </a:pPr>
            <a:r>
              <a:rPr lang="en-US" sz="1300">
                <a:solidFill>
                  <a:schemeClr val="dk1"/>
                </a:solidFill>
              </a:rPr>
              <a:t>Vous devez activer dans votre appareil l'option « </a:t>
            </a:r>
            <a:r>
              <a:rPr lang="en-US" sz="1300" b="1">
                <a:solidFill>
                  <a:schemeClr val="dk1"/>
                </a:solidFill>
              </a:rPr>
              <a:t>installation à partir d'une  source inconnue</a:t>
            </a:r>
            <a:r>
              <a:rPr lang="en-US" sz="1300">
                <a:solidFill>
                  <a:schemeClr val="dk1"/>
                </a:solidFill>
              </a:rPr>
              <a:t> ».</a:t>
            </a:r>
            <a:endParaRPr sz="1300">
              <a:solidFill>
                <a:schemeClr val="dk1"/>
              </a:solidFill>
            </a:endParaRPr>
          </a:p>
          <a:p>
            <a:pPr marL="0" lvl="1" indent="0" algn="l" rtl="0">
              <a:spcBef>
                <a:spcPts val="0"/>
              </a:spcBef>
              <a:spcAft>
                <a:spcPts val="0"/>
              </a:spcAft>
              <a:buNone/>
            </a:pPr>
            <a:endParaRPr sz="1300">
              <a:solidFill>
                <a:schemeClr val="dk1"/>
              </a:solidFill>
            </a:endParaRPr>
          </a:p>
          <a:p>
            <a:pPr marL="457200" lvl="0" indent="-311150" algn="l" rtl="0">
              <a:spcBef>
                <a:spcPts val="0"/>
              </a:spcBef>
              <a:spcAft>
                <a:spcPts val="0"/>
              </a:spcAft>
              <a:buClr>
                <a:schemeClr val="dk1"/>
              </a:buClr>
              <a:buSzPts val="1300"/>
              <a:buChar char="●"/>
            </a:pPr>
            <a:r>
              <a:rPr lang="en-US" sz="1300">
                <a:solidFill>
                  <a:schemeClr val="dk1"/>
                </a:solidFill>
              </a:rPr>
              <a:t>Le serveur qui héberge la page doit ajouter ce « MIME » : « </a:t>
            </a:r>
            <a:r>
              <a:rPr lang="en-US" sz="1300" b="1">
                <a:solidFill>
                  <a:schemeClr val="dk1"/>
                </a:solidFill>
              </a:rPr>
              <a:t>application/vnd.android.package-archive</a:t>
            </a:r>
            <a:r>
              <a:rPr lang="en-US" sz="1300">
                <a:solidFill>
                  <a:schemeClr val="dk1"/>
                </a:solidFill>
              </a:rPr>
              <a:t> »</a:t>
            </a:r>
            <a:endParaRPr sz="1300">
              <a:solidFill>
                <a:schemeClr val="dk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g21b1cbd547b_0_45"/>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59</a:t>
            </a:fld>
            <a:endParaRPr/>
          </a:p>
        </p:txBody>
      </p:sp>
      <p:sp>
        <p:nvSpPr>
          <p:cNvPr id="1302" name="Google Shape;1302;g21b1cbd547b_0_45"/>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chemeClr val="dk1"/>
              </a:buClr>
              <a:buSzPts val="1100"/>
              <a:buNone/>
            </a:pPr>
            <a:r>
              <a:rPr lang="en-US"/>
              <a:t>Déploiement automatique de l’application</a:t>
            </a:r>
            <a:endParaRPr/>
          </a:p>
        </p:txBody>
      </p:sp>
      <p:sp>
        <p:nvSpPr>
          <p:cNvPr id="1303" name="Google Shape;1303;g21b1cbd547b_0_45"/>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59A1"/>
              </a:buClr>
              <a:buSzPts val="2000"/>
              <a:buFont typeface="Calibri"/>
              <a:buNone/>
            </a:pPr>
            <a:r>
              <a:rPr lang="en-US"/>
              <a:t>01 - Gérer les signatures et versions </a:t>
            </a:r>
            <a:endParaRPr sz="2000" b="1">
              <a:solidFill>
                <a:srgbClr val="0059A1"/>
              </a:solidFill>
            </a:endParaRPr>
          </a:p>
        </p:txBody>
      </p:sp>
      <p:sp>
        <p:nvSpPr>
          <p:cNvPr id="1304" name="Google Shape;1304;g21b1cbd547b_0_45"/>
          <p:cNvSpPr txBox="1">
            <a:spLocks noGrp="1"/>
          </p:cNvSpPr>
          <p:nvPr>
            <p:ph type="body" idx="2"/>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Déploiement de la version de l’application</a:t>
            </a:r>
            <a:endParaRPr/>
          </a:p>
        </p:txBody>
      </p:sp>
      <p:sp>
        <p:nvSpPr>
          <p:cNvPr id="1305" name="Google Shape;1305;g21b1cbd547b_0_45"/>
          <p:cNvSpPr txBox="1"/>
          <p:nvPr/>
        </p:nvSpPr>
        <p:spPr>
          <a:xfrm>
            <a:off x="977250" y="2123375"/>
            <a:ext cx="8359200" cy="2786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300"/>
              <a:t>Pour déployer l’application automatiquement, on utilise un outil de CI/CD :</a:t>
            </a:r>
            <a:endParaRPr sz="1300"/>
          </a:p>
          <a:p>
            <a:pPr marL="457200" lvl="0" indent="-311150" algn="l" rtl="0">
              <a:lnSpc>
                <a:spcPct val="150000"/>
              </a:lnSpc>
              <a:spcBef>
                <a:spcPts val="0"/>
              </a:spcBef>
              <a:spcAft>
                <a:spcPts val="0"/>
              </a:spcAft>
              <a:buSzPts val="1300"/>
              <a:buChar char="●"/>
            </a:pPr>
            <a:r>
              <a:rPr lang="en-US" sz="1300"/>
              <a:t>Une fois le développement d’une fonctionnalité est validé ou le bug est corrigé, le développeur pousse le projet par un outil de versionning (GIT,SVN…).</a:t>
            </a:r>
            <a:endParaRPr sz="1300"/>
          </a:p>
          <a:p>
            <a:pPr marL="457200" lvl="0" indent="0" algn="l" rtl="0">
              <a:lnSpc>
                <a:spcPct val="150000"/>
              </a:lnSpc>
              <a:spcBef>
                <a:spcPts val="0"/>
              </a:spcBef>
              <a:spcAft>
                <a:spcPts val="0"/>
              </a:spcAft>
              <a:buNone/>
            </a:pPr>
            <a:endParaRPr sz="1300"/>
          </a:p>
          <a:p>
            <a:pPr marL="457200" lvl="0" indent="-311150" algn="l" rtl="0">
              <a:lnSpc>
                <a:spcPct val="150000"/>
              </a:lnSpc>
              <a:spcBef>
                <a:spcPts val="0"/>
              </a:spcBef>
              <a:spcAft>
                <a:spcPts val="0"/>
              </a:spcAft>
              <a:buSzPts val="1300"/>
              <a:buChar char="●"/>
            </a:pPr>
            <a:r>
              <a:rPr lang="en-US" sz="1300"/>
              <a:t>L’outil de CI/CD détecte le changement des codes poussés, ensuite il démarre l’exécution de la méthode du déploiement :</a:t>
            </a:r>
            <a:endParaRPr sz="1300"/>
          </a:p>
          <a:p>
            <a:pPr marL="914400" lvl="1" indent="-311150" algn="l" rtl="0">
              <a:lnSpc>
                <a:spcPct val="150000"/>
              </a:lnSpc>
              <a:spcBef>
                <a:spcPts val="0"/>
              </a:spcBef>
              <a:spcAft>
                <a:spcPts val="0"/>
              </a:spcAft>
              <a:buSzPts val="1300"/>
              <a:buChar char="◆"/>
            </a:pPr>
            <a:r>
              <a:rPr lang="en-US" sz="1300"/>
              <a:t>Signer l’application</a:t>
            </a:r>
            <a:endParaRPr sz="1300"/>
          </a:p>
          <a:p>
            <a:pPr marL="914400" lvl="1" indent="-311150" algn="l" rtl="0">
              <a:lnSpc>
                <a:spcPct val="150000"/>
              </a:lnSpc>
              <a:spcBef>
                <a:spcPts val="0"/>
              </a:spcBef>
              <a:spcAft>
                <a:spcPts val="0"/>
              </a:spcAft>
              <a:buSzPts val="1300"/>
              <a:buChar char="◆"/>
            </a:pPr>
            <a:r>
              <a:rPr lang="en-US" sz="1300"/>
              <a:t>Générer l’APK release signé</a:t>
            </a:r>
            <a:endParaRPr sz="1300"/>
          </a:p>
          <a:p>
            <a:pPr marL="914400" lvl="1" indent="-311150" algn="l" rtl="0">
              <a:lnSpc>
                <a:spcPct val="150000"/>
              </a:lnSpc>
              <a:spcBef>
                <a:spcPts val="0"/>
              </a:spcBef>
              <a:spcAft>
                <a:spcPts val="0"/>
              </a:spcAft>
              <a:buSzPts val="1300"/>
              <a:buChar char="◆"/>
            </a:pPr>
            <a:r>
              <a:rPr lang="en-US" sz="1300"/>
              <a:t>Upload au Store.</a:t>
            </a:r>
            <a:endParaRPr sz="1300"/>
          </a:p>
        </p:txBody>
      </p:sp>
      <p:sp>
        <p:nvSpPr>
          <p:cNvPr id="1306" name="Google Shape;1306;g21b1cbd547b_0_45"/>
          <p:cNvSpPr txBox="1"/>
          <p:nvPr/>
        </p:nvSpPr>
        <p:spPr>
          <a:xfrm>
            <a:off x="977250" y="5108800"/>
            <a:ext cx="10393800" cy="813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US" sz="1300">
                <a:solidFill>
                  <a:schemeClr val="dk1"/>
                </a:solidFill>
                <a:highlight>
                  <a:schemeClr val="lt1"/>
                </a:highlight>
              </a:rPr>
              <a:t>Dans le développement d'applications mobiles, les outils CI/CD les plus utilisés sont : </a:t>
            </a:r>
            <a:endParaRPr sz="1300">
              <a:solidFill>
                <a:schemeClr val="dk1"/>
              </a:solidFill>
              <a:highlight>
                <a:schemeClr val="lt1"/>
              </a:highlight>
            </a:endParaRPr>
          </a:p>
          <a:p>
            <a:pPr marL="0" lvl="0" indent="0" algn="l" rtl="0">
              <a:lnSpc>
                <a:spcPct val="150000"/>
              </a:lnSpc>
              <a:spcBef>
                <a:spcPts val="1000"/>
              </a:spcBef>
              <a:spcAft>
                <a:spcPts val="1100"/>
              </a:spcAft>
              <a:buClr>
                <a:schemeClr val="dk1"/>
              </a:buClr>
              <a:buSzPts val="1100"/>
              <a:buFont typeface="Arial"/>
              <a:buNone/>
            </a:pPr>
            <a:r>
              <a:rPr lang="en-US" sz="1300" b="1">
                <a:solidFill>
                  <a:schemeClr val="dk1"/>
                </a:solidFill>
                <a:highlight>
                  <a:schemeClr val="lt1"/>
                </a:highlight>
              </a:rPr>
              <a:t>Jenkins</a:t>
            </a:r>
            <a:r>
              <a:rPr lang="en-US" sz="1300">
                <a:solidFill>
                  <a:schemeClr val="dk1"/>
                </a:solidFill>
                <a:highlight>
                  <a:schemeClr val="lt1"/>
                </a:highlight>
              </a:rPr>
              <a:t>, </a:t>
            </a:r>
            <a:r>
              <a:rPr lang="en-US" sz="1300" b="1">
                <a:solidFill>
                  <a:schemeClr val="dk1"/>
                </a:solidFill>
                <a:highlight>
                  <a:schemeClr val="lt1"/>
                </a:highlight>
              </a:rPr>
              <a:t>Bamboo</a:t>
            </a:r>
            <a:r>
              <a:rPr lang="en-US" sz="1300">
                <a:solidFill>
                  <a:schemeClr val="dk1"/>
                </a:solidFill>
                <a:highlight>
                  <a:schemeClr val="lt1"/>
                </a:highlight>
              </a:rPr>
              <a:t> et </a:t>
            </a:r>
            <a:r>
              <a:rPr lang="en-US" sz="1300" b="1">
                <a:solidFill>
                  <a:schemeClr val="dk1"/>
                </a:solidFill>
                <a:highlight>
                  <a:schemeClr val="lt1"/>
                </a:highlight>
              </a:rPr>
              <a:t>Travis CI, Bitrise, Fastlane, Circle CI…</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6"/>
          <p:cNvSpPr txBox="1">
            <a:spLocks noGrp="1"/>
          </p:cNvSpPr>
          <p:nvPr>
            <p:ph type="body" idx="1"/>
          </p:nvPr>
        </p:nvSpPr>
        <p:spPr>
          <a:xfrm>
            <a:off x="6299999" y="539999"/>
            <a:ext cx="5580002" cy="540001"/>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1</a:t>
            </a:r>
            <a:endParaRPr/>
          </a:p>
        </p:txBody>
      </p:sp>
      <p:sp>
        <p:nvSpPr>
          <p:cNvPr id="776" name="Google Shape;776;p6"/>
          <p:cNvSpPr txBox="1">
            <a:spLocks noGrp="1"/>
          </p:cNvSpPr>
          <p:nvPr>
            <p:ph type="body" idx="2"/>
          </p:nvPr>
        </p:nvSpPr>
        <p:spPr>
          <a:xfrm>
            <a:off x="6299999" y="1089892"/>
            <a:ext cx="5580002" cy="900001"/>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Découvrir le protocole HTTP sous Android</a:t>
            </a:r>
            <a:endParaRPr/>
          </a:p>
          <a:p>
            <a:pPr marL="0" lvl="0" indent="0" algn="l" rtl="0">
              <a:lnSpc>
                <a:spcPct val="100000"/>
              </a:lnSpc>
              <a:spcBef>
                <a:spcPts val="0"/>
              </a:spcBef>
              <a:spcAft>
                <a:spcPts val="0"/>
              </a:spcAft>
              <a:buClr>
                <a:srgbClr val="007842"/>
              </a:buClr>
              <a:buSzPts val="2400"/>
              <a:buNone/>
            </a:pPr>
            <a:endParaRPr/>
          </a:p>
        </p:txBody>
      </p:sp>
      <p:sp>
        <p:nvSpPr>
          <p:cNvPr id="777" name="Google Shape;777;p6"/>
          <p:cNvSpPr txBox="1">
            <a:spLocks noGrp="1"/>
          </p:cNvSpPr>
          <p:nvPr>
            <p:ph type="body" idx="3"/>
          </p:nvPr>
        </p:nvSpPr>
        <p:spPr>
          <a:xfrm>
            <a:off x="6299999" y="2879999"/>
            <a:ext cx="5580002" cy="1800001"/>
          </a:xfrm>
          <a:prstGeom prst="rect">
            <a:avLst/>
          </a:prstGeom>
          <a:noFill/>
          <a:ln>
            <a:noFill/>
          </a:ln>
        </p:spPr>
        <p:txBody>
          <a:bodyPr spcFirstLastPara="1" wrap="square" lIns="45700" tIns="45700" rIns="45700" bIns="45700" anchor="t" anchorCtr="0">
            <a:normAutofit/>
          </a:bodyPr>
          <a:lstStyle/>
          <a:p>
            <a:pPr marL="213894" lvl="0" indent="-213894" algn="l" rtl="0">
              <a:lnSpc>
                <a:spcPct val="100000"/>
              </a:lnSpc>
              <a:spcBef>
                <a:spcPts val="0"/>
              </a:spcBef>
              <a:spcAft>
                <a:spcPts val="0"/>
              </a:spcAft>
              <a:buClr>
                <a:srgbClr val="007842"/>
              </a:buClr>
              <a:buSzPts val="1700"/>
              <a:buAutoNum type="arabicPeriod"/>
            </a:pPr>
            <a:r>
              <a:rPr lang="en-US" sz="1700" b="1">
                <a:solidFill>
                  <a:srgbClr val="007842"/>
                </a:solidFill>
              </a:rPr>
              <a:t>Introduction aux Web services</a:t>
            </a:r>
            <a:endParaRPr>
              <a:solidFill>
                <a:srgbClr val="007842"/>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Présentation de protocole REST</a:t>
            </a:r>
            <a:endParaRPr sz="1700">
              <a:solidFill>
                <a:srgbClr val="D1D1D1"/>
              </a:solidFill>
            </a:endParaRPr>
          </a:p>
          <a:p>
            <a:pPr marL="213894" lvl="0" indent="-213894" algn="l" rtl="0">
              <a:lnSpc>
                <a:spcPct val="100000"/>
              </a:lnSpc>
              <a:spcBef>
                <a:spcPts val="600"/>
              </a:spcBef>
              <a:spcAft>
                <a:spcPts val="0"/>
              </a:spcAft>
              <a:buClr>
                <a:srgbClr val="D1D1D1"/>
              </a:buClr>
              <a:buSzPts val="1700"/>
              <a:buAutoNum type="arabicPeriod"/>
            </a:pPr>
            <a:r>
              <a:rPr lang="en-US" sz="1700">
                <a:solidFill>
                  <a:srgbClr val="D1D1D1"/>
                </a:solidFill>
              </a:rPr>
              <a:t>Découverte du protocole SOAP</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g1d124552f76_0_369"/>
          <p:cNvSpPr txBox="1">
            <a:spLocks noGrp="1"/>
          </p:cNvSpPr>
          <p:nvPr>
            <p:ph type="body" idx="1"/>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None/>
            </a:pPr>
            <a:endParaRPr/>
          </a:p>
          <a:p>
            <a:pPr marL="457200" lvl="0" indent="-330200" algn="l" rtl="0">
              <a:lnSpc>
                <a:spcPct val="100000"/>
              </a:lnSpc>
              <a:spcBef>
                <a:spcPts val="0"/>
              </a:spcBef>
              <a:spcAft>
                <a:spcPts val="0"/>
              </a:spcAft>
              <a:buSzPts val="1600"/>
              <a:buChar char="•"/>
            </a:pPr>
            <a:r>
              <a:rPr lang="en-US"/>
              <a:t>Définition des plateformes d’intégration et déploiements continus</a:t>
            </a:r>
            <a:endParaRPr/>
          </a:p>
          <a:p>
            <a:pPr marL="457200" lvl="0" indent="-330200" algn="l" rtl="0">
              <a:lnSpc>
                <a:spcPct val="100000"/>
              </a:lnSpc>
              <a:spcBef>
                <a:spcPts val="0"/>
              </a:spcBef>
              <a:spcAft>
                <a:spcPts val="0"/>
              </a:spcAft>
              <a:buSzPts val="1600"/>
              <a:buChar char="•"/>
            </a:pPr>
            <a:r>
              <a:rPr lang="en-US"/>
              <a:t>Utilisation de Gitlab CI</a:t>
            </a:r>
            <a:endParaRPr/>
          </a:p>
          <a:p>
            <a:pPr marL="457200" lvl="0" indent="-330200" algn="l" rtl="0">
              <a:lnSpc>
                <a:spcPct val="100000"/>
              </a:lnSpc>
              <a:spcBef>
                <a:spcPts val="0"/>
              </a:spcBef>
              <a:spcAft>
                <a:spcPts val="0"/>
              </a:spcAft>
              <a:buSzPts val="1600"/>
              <a:buChar char="•"/>
            </a:pPr>
            <a:r>
              <a:rPr lang="en-US"/>
              <a:t>Gestion de Pipeline</a:t>
            </a:r>
            <a:endParaRPr/>
          </a:p>
          <a:p>
            <a:pPr marL="457200" lvl="0" indent="-330200" algn="l" rtl="0">
              <a:lnSpc>
                <a:spcPct val="100000"/>
              </a:lnSpc>
              <a:spcBef>
                <a:spcPts val="0"/>
              </a:spcBef>
              <a:spcAft>
                <a:spcPts val="0"/>
              </a:spcAft>
              <a:buSzPts val="1600"/>
              <a:buChar char="•"/>
            </a:pPr>
            <a:r>
              <a:rPr lang="en-US"/>
              <a:t>Manipulation de Fastlane</a:t>
            </a:r>
            <a:endParaRPr/>
          </a:p>
        </p:txBody>
      </p:sp>
      <p:sp>
        <p:nvSpPr>
          <p:cNvPr id="1312" name="Google Shape;1312;g1d124552f76_0_369"/>
          <p:cNvSpPr txBox="1">
            <a:spLocks noGrp="1"/>
          </p:cNvSpPr>
          <p:nvPr>
            <p:ph type="body" idx="2"/>
          </p:nvPr>
        </p:nvSpPr>
        <p:spPr>
          <a:xfrm>
            <a:off x="8480683" y="6132986"/>
            <a:ext cx="1689300" cy="720000"/>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2400"/>
              <a:buNone/>
            </a:pPr>
            <a:r>
              <a:rPr lang="en-US"/>
              <a:t>04 heures</a:t>
            </a:r>
            <a:endParaRPr sz="2400" b="1">
              <a:solidFill>
                <a:srgbClr val="FFFFFF"/>
              </a:solidFill>
            </a:endParaRPr>
          </a:p>
        </p:txBody>
      </p:sp>
      <p:sp>
        <p:nvSpPr>
          <p:cNvPr id="1313" name="Google Shape;1313;g1d124552f76_0_369"/>
          <p:cNvSpPr txBox="1">
            <a:spLocks noGrp="1"/>
          </p:cNvSpPr>
          <p:nvPr>
            <p:ph type="body" idx="3"/>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59A1"/>
              </a:buClr>
              <a:buSzPts val="2800"/>
              <a:buNone/>
            </a:pPr>
            <a:r>
              <a:rPr lang="en-US"/>
              <a:t>Chapitre 2</a:t>
            </a:r>
            <a:endParaRPr b="1">
              <a:solidFill>
                <a:srgbClr val="0059A1"/>
              </a:solidFill>
            </a:endParaRPr>
          </a:p>
        </p:txBody>
      </p:sp>
      <p:sp>
        <p:nvSpPr>
          <p:cNvPr id="1314" name="Google Shape;1314;g1d124552f76_0_369"/>
          <p:cNvSpPr txBox="1">
            <a:spLocks noGrp="1"/>
          </p:cNvSpPr>
          <p:nvPr>
            <p:ph type="body" idx="4"/>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0059A1"/>
              </a:buClr>
              <a:buSzPts val="2400"/>
              <a:buNone/>
            </a:pPr>
            <a:r>
              <a:rPr lang="en-US"/>
              <a:t>Utiliser des plateformes d’intégration et déploiements continus</a:t>
            </a:r>
            <a:endParaRPr sz="2400" b="1">
              <a:solidFill>
                <a:srgbClr val="0059A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g1d124552f76_0_376"/>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2</a:t>
            </a:r>
            <a:endParaRPr/>
          </a:p>
        </p:txBody>
      </p:sp>
      <p:sp>
        <p:nvSpPr>
          <p:cNvPr id="1320" name="Google Shape;1320;g1d124552f76_0_376"/>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fontScale="85000" lnSpcReduction="20000"/>
          </a:bodyPr>
          <a:lstStyle/>
          <a:p>
            <a:pPr marL="0" lvl="0" indent="0" algn="ctr" rtl="0">
              <a:spcBef>
                <a:spcPts val="0"/>
              </a:spcBef>
              <a:spcAft>
                <a:spcPts val="0"/>
              </a:spcAft>
              <a:buClr>
                <a:srgbClr val="0059A1"/>
              </a:buClr>
              <a:buSzPct val="100000"/>
              <a:buNone/>
            </a:pPr>
            <a:r>
              <a:rPr lang="en-US"/>
              <a:t>Utiliser des plateformes d’intégration et déploiements continus</a:t>
            </a:r>
            <a:endParaRPr/>
          </a:p>
          <a:p>
            <a:pPr marL="0" lvl="0" indent="0" algn="ctr" rtl="0">
              <a:lnSpc>
                <a:spcPct val="100000"/>
              </a:lnSpc>
              <a:spcBef>
                <a:spcPts val="0"/>
              </a:spcBef>
              <a:spcAft>
                <a:spcPts val="0"/>
              </a:spcAft>
              <a:buClr>
                <a:srgbClr val="0059A1"/>
              </a:buClr>
              <a:buSzPct val="100000"/>
              <a:buNone/>
            </a:pPr>
            <a:endParaRPr/>
          </a:p>
        </p:txBody>
      </p:sp>
      <p:sp>
        <p:nvSpPr>
          <p:cNvPr id="1321" name="Google Shape;1321;g1d124552f76_0_376"/>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330200" algn="l" rtl="0">
              <a:lnSpc>
                <a:spcPct val="115000"/>
              </a:lnSpc>
              <a:spcBef>
                <a:spcPts val="0"/>
              </a:spcBef>
              <a:spcAft>
                <a:spcPts val="0"/>
              </a:spcAft>
              <a:buClr>
                <a:srgbClr val="0258A3"/>
              </a:buClr>
              <a:buSzPts val="1600"/>
              <a:buAutoNum type="arabicPeriod"/>
            </a:pPr>
            <a:r>
              <a:rPr lang="en-US" b="1">
                <a:solidFill>
                  <a:srgbClr val="0258A3"/>
                </a:solidFill>
              </a:rPr>
              <a:t>Définition des plateformes d’intégration et déploiements continus</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t>Utilisation de Gitlab CI</a:t>
            </a:r>
            <a:endParaRPr/>
          </a:p>
          <a:p>
            <a:pPr marL="457200" lvl="0" indent="-330200" algn="l" rtl="0">
              <a:lnSpc>
                <a:spcPct val="115000"/>
              </a:lnSpc>
              <a:spcBef>
                <a:spcPts val="0"/>
              </a:spcBef>
              <a:spcAft>
                <a:spcPts val="0"/>
              </a:spcAft>
              <a:buClr>
                <a:srgbClr val="D1D1D1"/>
              </a:buClr>
              <a:buSzPts val="1600"/>
              <a:buAutoNum type="arabicPeriod"/>
            </a:pPr>
            <a:r>
              <a:rPr lang="en-US"/>
              <a:t>Gestion de Pipeline</a:t>
            </a:r>
            <a:endParaRPr/>
          </a:p>
          <a:p>
            <a:pPr marL="457200" lvl="0" indent="-330200" algn="l" rtl="0">
              <a:lnSpc>
                <a:spcPct val="115000"/>
              </a:lnSpc>
              <a:spcBef>
                <a:spcPts val="0"/>
              </a:spcBef>
              <a:spcAft>
                <a:spcPts val="0"/>
              </a:spcAft>
              <a:buClr>
                <a:srgbClr val="D1D1D1"/>
              </a:buClr>
              <a:buSzPts val="1600"/>
              <a:buAutoNum type="arabicPeriod"/>
            </a:pPr>
            <a:r>
              <a:rPr lang="en-US"/>
              <a:t>Manipulation de Fastlane</a:t>
            </a:r>
            <a:endParaRPr/>
          </a:p>
          <a:p>
            <a:pPr marL="914400" lvl="0" indent="0" algn="l" rtl="0">
              <a:lnSpc>
                <a:spcPct val="115000"/>
              </a:lnSpc>
              <a:spcBef>
                <a:spcPts val="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g1d124552f76_0_385"/>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62</a:t>
            </a:fld>
            <a:endParaRPr/>
          </a:p>
        </p:txBody>
      </p:sp>
      <p:sp>
        <p:nvSpPr>
          <p:cNvPr id="1327" name="Google Shape;1327;g1d124552f76_0_385"/>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chemeClr val="dk1"/>
              </a:buClr>
              <a:buSzPts val="1100"/>
              <a:buNone/>
            </a:pPr>
            <a:r>
              <a:rPr lang="en-US"/>
              <a:t>Intégration continue</a:t>
            </a:r>
            <a:endParaRPr/>
          </a:p>
        </p:txBody>
      </p:sp>
      <p:sp>
        <p:nvSpPr>
          <p:cNvPr id="1328" name="Google Shape;1328;g1d124552f76_0_385"/>
          <p:cNvSpPr txBox="1">
            <a:spLocks noGrp="1"/>
          </p:cNvSpPr>
          <p:nvPr>
            <p:ph type="title"/>
          </p:nvPr>
        </p:nvSpPr>
        <p:spPr>
          <a:xfrm>
            <a:off x="66500" y="400050"/>
            <a:ext cx="5539500" cy="4152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0059A1"/>
              </a:buClr>
              <a:buSzPct val="100000"/>
              <a:buFont typeface="Calibri"/>
              <a:buNone/>
            </a:pPr>
            <a:r>
              <a:rPr lang="en-US"/>
              <a:t>02 - Utiliser des plateformes d’intégration et déploiements continus </a:t>
            </a:r>
            <a:endParaRPr sz="2000" b="1">
              <a:solidFill>
                <a:srgbClr val="0059A1"/>
              </a:solidFill>
            </a:endParaRPr>
          </a:p>
        </p:txBody>
      </p:sp>
      <p:sp>
        <p:nvSpPr>
          <p:cNvPr id="1329" name="Google Shape;1329;g1d124552f76_0_385"/>
          <p:cNvSpPr txBox="1">
            <a:spLocks noGrp="1"/>
          </p:cNvSpPr>
          <p:nvPr>
            <p:ph type="body" idx="2"/>
          </p:nvPr>
        </p:nvSpPr>
        <p:spPr>
          <a:xfrm>
            <a:off x="179999" y="815240"/>
            <a:ext cx="5075100" cy="444900"/>
          </a:xfrm>
          <a:prstGeom prst="rect">
            <a:avLst/>
          </a:prstGeom>
          <a:noFill/>
          <a:ln>
            <a:noFill/>
          </a:ln>
        </p:spPr>
        <p:txBody>
          <a:bodyPr spcFirstLastPara="1" wrap="square" lIns="45700" tIns="45700" rIns="45700" bIns="45700" anchor="t" anchorCtr="0">
            <a:normAutofit lnSpcReduction="20000"/>
          </a:bodyPr>
          <a:lstStyle/>
          <a:p>
            <a:pPr marL="0" lvl="0" indent="0" algn="l" rtl="0">
              <a:lnSpc>
                <a:spcPct val="90000"/>
              </a:lnSpc>
              <a:spcBef>
                <a:spcPts val="0"/>
              </a:spcBef>
              <a:spcAft>
                <a:spcPts val="0"/>
              </a:spcAft>
              <a:buClr>
                <a:schemeClr val="dk1"/>
              </a:buClr>
              <a:buSzPts val="1100"/>
              <a:buNone/>
            </a:pPr>
            <a:r>
              <a:rPr lang="en-US"/>
              <a:t>Définition des plateformes d’intégration et déploiements continus</a:t>
            </a:r>
            <a:endParaRPr/>
          </a:p>
        </p:txBody>
      </p:sp>
      <p:sp>
        <p:nvSpPr>
          <p:cNvPr id="1330" name="Google Shape;1330;g1d124552f76_0_385"/>
          <p:cNvSpPr txBox="1"/>
          <p:nvPr/>
        </p:nvSpPr>
        <p:spPr>
          <a:xfrm>
            <a:off x="799575" y="1903675"/>
            <a:ext cx="10349100" cy="23241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300">
                <a:solidFill>
                  <a:schemeClr val="dk1"/>
                </a:solidFill>
                <a:highlight>
                  <a:schemeClr val="lt1"/>
                </a:highlight>
              </a:rPr>
              <a:t>Le principe d'intégration continue consiste à dérouler le plan de tests après chaque modification du code source. </a:t>
            </a:r>
            <a:endParaRPr sz="1300">
              <a:solidFill>
                <a:schemeClr val="dk1"/>
              </a:solidFill>
              <a:highlight>
                <a:schemeClr val="lt1"/>
              </a:highlight>
            </a:endParaRPr>
          </a:p>
          <a:p>
            <a:pPr marL="0" lvl="0" indent="0" algn="l" rtl="0">
              <a:lnSpc>
                <a:spcPct val="150000"/>
              </a:lnSpc>
              <a:spcBef>
                <a:spcPts val="1100"/>
              </a:spcBef>
              <a:spcAft>
                <a:spcPts val="0"/>
              </a:spcAft>
              <a:buClr>
                <a:schemeClr val="dk1"/>
              </a:buClr>
              <a:buSzPts val="1100"/>
              <a:buFont typeface="Arial"/>
              <a:buNone/>
            </a:pPr>
            <a:r>
              <a:rPr lang="en-US" sz="1300">
                <a:solidFill>
                  <a:schemeClr val="dk1"/>
                </a:solidFill>
                <a:highlight>
                  <a:schemeClr val="lt1"/>
                </a:highlight>
              </a:rPr>
              <a:t>Les tests sont déroulés lorsque le développeur pousse les modifications vers le serveur de gestion de versions (par exemple </a:t>
            </a:r>
            <a:r>
              <a:rPr lang="en-US" sz="1300" b="1">
                <a:solidFill>
                  <a:schemeClr val="dk1"/>
                </a:solidFill>
                <a:highlight>
                  <a:schemeClr val="lt1"/>
                </a:highlight>
              </a:rPr>
              <a:t>Git</a:t>
            </a:r>
            <a:r>
              <a:rPr lang="en-US" sz="1300">
                <a:solidFill>
                  <a:schemeClr val="dk1"/>
                </a:solidFill>
                <a:highlight>
                  <a:schemeClr val="lt1"/>
                </a:highlight>
              </a:rPr>
              <a:t>). Ou alors lorsqu’il tente de fusionner les modifications dans la branche principale du projet. Si un seul test échoue, la fusion n'est pas possible. Cela permet d'éviter toute régression, et force le développeur à corriger son application.</a:t>
            </a:r>
            <a:endParaRPr sz="1300">
              <a:solidFill>
                <a:schemeClr val="dk1"/>
              </a:solidFill>
              <a:highlight>
                <a:schemeClr val="lt1"/>
              </a:highlight>
            </a:endParaRPr>
          </a:p>
          <a:p>
            <a:pPr marL="0" lvl="0" indent="0" algn="l" rtl="0">
              <a:lnSpc>
                <a:spcPct val="150000"/>
              </a:lnSpc>
              <a:spcBef>
                <a:spcPts val="1100"/>
              </a:spcBef>
              <a:spcAft>
                <a:spcPts val="0"/>
              </a:spcAft>
              <a:buClr>
                <a:schemeClr val="dk1"/>
              </a:buClr>
              <a:buSzPts val="1100"/>
              <a:buFont typeface="Arial"/>
              <a:buNone/>
            </a:pPr>
            <a:endParaRPr sz="1300" b="1">
              <a:solidFill>
                <a:schemeClr val="dk1"/>
              </a:solidFill>
              <a:highlight>
                <a:schemeClr val="lt1"/>
              </a:highlight>
            </a:endParaRPr>
          </a:p>
          <a:p>
            <a:pPr marL="0" lvl="0" indent="0" algn="l" rtl="0">
              <a:lnSpc>
                <a:spcPct val="150000"/>
              </a:lnSpc>
              <a:spcBef>
                <a:spcPts val="1100"/>
              </a:spcBef>
              <a:spcAft>
                <a:spcPts val="0"/>
              </a:spcAft>
              <a:buNone/>
            </a:pPr>
            <a:endParaRPr/>
          </a:p>
        </p:txBody>
      </p:sp>
      <p:pic>
        <p:nvPicPr>
          <p:cNvPr id="1331" name="Google Shape;1331;g1d124552f76_0_385"/>
          <p:cNvPicPr preferRelativeResize="0"/>
          <p:nvPr/>
        </p:nvPicPr>
        <p:blipFill>
          <a:blip r:embed="rId3">
            <a:alphaModFix/>
          </a:blip>
          <a:stretch>
            <a:fillRect/>
          </a:stretch>
        </p:blipFill>
        <p:spPr>
          <a:xfrm>
            <a:off x="2851375" y="3448025"/>
            <a:ext cx="6506050" cy="2931900"/>
          </a:xfrm>
          <a:prstGeom prst="rect">
            <a:avLst/>
          </a:prstGeom>
          <a:noFill/>
          <a:ln>
            <a:noFill/>
          </a:ln>
        </p:spPr>
      </p:pic>
      <p:sp>
        <p:nvSpPr>
          <p:cNvPr id="1332" name="Google Shape;1332;g1d124552f76_0_385"/>
          <p:cNvSpPr txBox="1"/>
          <p:nvPr/>
        </p:nvSpPr>
        <p:spPr>
          <a:xfrm>
            <a:off x="4478700" y="6110650"/>
            <a:ext cx="3384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latin typeface="Calibri"/>
                <a:ea typeface="Calibri"/>
                <a:cs typeface="Calibri"/>
                <a:sym typeface="Calibri"/>
              </a:rPr>
              <a:t>source : https://openclassrooms.com/</a:t>
            </a:r>
            <a:endParaRPr sz="1300">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g1d124552f76_0_395"/>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2</a:t>
            </a:r>
            <a:endParaRPr/>
          </a:p>
        </p:txBody>
      </p:sp>
      <p:sp>
        <p:nvSpPr>
          <p:cNvPr id="1338" name="Google Shape;1338;g1d124552f76_0_395"/>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fontScale="85000" lnSpcReduction="20000"/>
          </a:bodyPr>
          <a:lstStyle/>
          <a:p>
            <a:pPr marL="0" lvl="0" indent="0" algn="ctr" rtl="0">
              <a:spcBef>
                <a:spcPts val="0"/>
              </a:spcBef>
              <a:spcAft>
                <a:spcPts val="0"/>
              </a:spcAft>
              <a:buClr>
                <a:srgbClr val="0059A1"/>
              </a:buClr>
              <a:buSzPct val="100000"/>
              <a:buNone/>
            </a:pPr>
            <a:r>
              <a:rPr lang="en-US"/>
              <a:t>Utiliser des plateformes d’intégration et déploiements continus</a:t>
            </a:r>
            <a:endParaRPr/>
          </a:p>
          <a:p>
            <a:pPr marL="0" lvl="0" indent="0" algn="ctr" rtl="0">
              <a:lnSpc>
                <a:spcPct val="100000"/>
              </a:lnSpc>
              <a:spcBef>
                <a:spcPts val="0"/>
              </a:spcBef>
              <a:spcAft>
                <a:spcPts val="0"/>
              </a:spcAft>
              <a:buClr>
                <a:srgbClr val="0059A1"/>
              </a:buClr>
              <a:buSzPct val="100000"/>
              <a:buNone/>
            </a:pPr>
            <a:endParaRPr/>
          </a:p>
        </p:txBody>
      </p:sp>
      <p:sp>
        <p:nvSpPr>
          <p:cNvPr id="1339" name="Google Shape;1339;g1d124552f76_0_395"/>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330200" algn="l" rtl="0">
              <a:lnSpc>
                <a:spcPct val="115000"/>
              </a:lnSpc>
              <a:spcBef>
                <a:spcPts val="0"/>
              </a:spcBef>
              <a:spcAft>
                <a:spcPts val="0"/>
              </a:spcAft>
              <a:buClr>
                <a:srgbClr val="D1D1D1"/>
              </a:buClr>
              <a:buSzPts val="1600"/>
              <a:buAutoNum type="arabicPeriod"/>
            </a:pPr>
            <a:r>
              <a:rPr lang="en-US"/>
              <a:t>Définition des plateformes d’intégration et déploiements continus</a:t>
            </a:r>
            <a:endParaRPr b="1">
              <a:solidFill>
                <a:srgbClr val="0258A3"/>
              </a:solidFill>
            </a:endParaRPr>
          </a:p>
          <a:p>
            <a:pPr marL="457200" lvl="0" indent="-330200" algn="l" rtl="0">
              <a:lnSpc>
                <a:spcPct val="115000"/>
              </a:lnSpc>
              <a:spcBef>
                <a:spcPts val="0"/>
              </a:spcBef>
              <a:spcAft>
                <a:spcPts val="0"/>
              </a:spcAft>
              <a:buClr>
                <a:srgbClr val="0258A3"/>
              </a:buClr>
              <a:buSzPts val="1600"/>
              <a:buAutoNum type="arabicPeriod"/>
            </a:pPr>
            <a:r>
              <a:rPr lang="en-US" b="1">
                <a:solidFill>
                  <a:srgbClr val="0258A3"/>
                </a:solidFill>
              </a:rPr>
              <a:t>Utilisation de Gitlab CI</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t>Gestion de Pipeline</a:t>
            </a:r>
            <a:endParaRPr/>
          </a:p>
          <a:p>
            <a:pPr marL="457200" lvl="0" indent="-330200" algn="l" rtl="0">
              <a:lnSpc>
                <a:spcPct val="115000"/>
              </a:lnSpc>
              <a:spcBef>
                <a:spcPts val="0"/>
              </a:spcBef>
              <a:spcAft>
                <a:spcPts val="0"/>
              </a:spcAft>
              <a:buClr>
                <a:srgbClr val="D1D1D1"/>
              </a:buClr>
              <a:buSzPts val="1600"/>
              <a:buAutoNum type="arabicPeriod"/>
            </a:pPr>
            <a:r>
              <a:rPr lang="en-US"/>
              <a:t>Manipulation de Fastlane</a:t>
            </a:r>
            <a:endParaRPr/>
          </a:p>
          <a:p>
            <a:pPr marL="914400" lvl="0" indent="0" algn="l" rtl="0">
              <a:lnSpc>
                <a:spcPct val="115000"/>
              </a:lnSpc>
              <a:spcBef>
                <a:spcPts val="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g21b1cbd547b_0_82"/>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64</a:t>
            </a:fld>
            <a:endParaRPr/>
          </a:p>
        </p:txBody>
      </p:sp>
      <p:sp>
        <p:nvSpPr>
          <p:cNvPr id="1345" name="Google Shape;1345;g21b1cbd547b_0_82"/>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chemeClr val="dk1"/>
              </a:buClr>
              <a:buSzPts val="1100"/>
              <a:buNone/>
            </a:pPr>
            <a:r>
              <a:rPr lang="en-US"/>
              <a:t>Utilisation de Gitlab CI</a:t>
            </a:r>
            <a:endParaRPr/>
          </a:p>
        </p:txBody>
      </p:sp>
      <p:sp>
        <p:nvSpPr>
          <p:cNvPr id="1346" name="Google Shape;1346;g21b1cbd547b_0_82"/>
          <p:cNvSpPr txBox="1">
            <a:spLocks noGrp="1"/>
          </p:cNvSpPr>
          <p:nvPr>
            <p:ph type="title"/>
          </p:nvPr>
        </p:nvSpPr>
        <p:spPr>
          <a:xfrm>
            <a:off x="66500" y="400050"/>
            <a:ext cx="5539500" cy="4152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0059A1"/>
              </a:buClr>
              <a:buSzPct val="100000"/>
              <a:buFont typeface="Calibri"/>
              <a:buNone/>
            </a:pPr>
            <a:r>
              <a:rPr lang="en-US"/>
              <a:t>02 - Utiliser des plateformes d’intégration et déploiements continus </a:t>
            </a:r>
            <a:endParaRPr sz="2000" b="1">
              <a:solidFill>
                <a:srgbClr val="0059A1"/>
              </a:solidFill>
            </a:endParaRPr>
          </a:p>
        </p:txBody>
      </p:sp>
      <p:sp>
        <p:nvSpPr>
          <p:cNvPr id="1347" name="Google Shape;1347;g21b1cbd547b_0_82"/>
          <p:cNvSpPr txBox="1">
            <a:spLocks noGrp="1"/>
          </p:cNvSpPr>
          <p:nvPr>
            <p:ph type="body" idx="2"/>
          </p:nvPr>
        </p:nvSpPr>
        <p:spPr>
          <a:xfrm>
            <a:off x="179999" y="815240"/>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Utilisation de Gitlab CI</a:t>
            </a:r>
            <a:endParaRPr/>
          </a:p>
        </p:txBody>
      </p:sp>
      <p:sp>
        <p:nvSpPr>
          <p:cNvPr id="1348" name="Google Shape;1348;g21b1cbd547b_0_82"/>
          <p:cNvSpPr txBox="1"/>
          <p:nvPr/>
        </p:nvSpPr>
        <p:spPr>
          <a:xfrm>
            <a:off x="781800" y="1936450"/>
            <a:ext cx="10437900" cy="3376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300"/>
              <a:t>Pour utiliser GitLab, il faut créer un compte sur gitlab.com. A partir de là, on peut proposer des commits, commenter des projets et créer ses propres repository. Ensuite, il y a les classiques commits, merge request, les branches, etc.</a:t>
            </a:r>
            <a:endParaRPr sz="1300"/>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15000"/>
              </a:lnSpc>
              <a:spcBef>
                <a:spcPts val="0"/>
              </a:spcBef>
              <a:spcAft>
                <a:spcPts val="0"/>
              </a:spcAft>
              <a:buClr>
                <a:schemeClr val="dk1"/>
              </a:buClr>
              <a:buSzPts val="1100"/>
              <a:buFont typeface="Arial"/>
              <a:buNone/>
            </a:pPr>
            <a:r>
              <a:rPr lang="en-US" sz="1300"/>
              <a:t>Quand on crée un nouveau projet, on peut :</a:t>
            </a:r>
            <a:endParaRPr sz="1300"/>
          </a:p>
          <a:p>
            <a:pPr marL="0" lvl="0" indent="0" algn="l" rtl="0">
              <a:lnSpc>
                <a:spcPct val="115000"/>
              </a:lnSpc>
              <a:spcBef>
                <a:spcPts val="0"/>
              </a:spcBef>
              <a:spcAft>
                <a:spcPts val="0"/>
              </a:spcAft>
              <a:buClr>
                <a:schemeClr val="dk1"/>
              </a:buClr>
              <a:buSzPts val="1100"/>
              <a:buFont typeface="Arial"/>
              <a:buNone/>
            </a:pPr>
            <a:endParaRPr sz="1300"/>
          </a:p>
          <a:p>
            <a:pPr marL="457200" lvl="0" indent="-311150" algn="l" rtl="0">
              <a:lnSpc>
                <a:spcPct val="115000"/>
              </a:lnSpc>
              <a:spcBef>
                <a:spcPts val="0"/>
              </a:spcBef>
              <a:spcAft>
                <a:spcPts val="0"/>
              </a:spcAft>
              <a:buSzPts val="1300"/>
              <a:buChar char="●"/>
            </a:pPr>
            <a:r>
              <a:rPr lang="en-US" sz="1300" b="1"/>
              <a:t>Créer</a:t>
            </a:r>
            <a:r>
              <a:rPr lang="en-US" sz="1300"/>
              <a:t> un projet vide pour stocker des fichiers, des roadmaps, du code, etc. </a:t>
            </a:r>
            <a:endParaRPr sz="1300"/>
          </a:p>
          <a:p>
            <a:pPr marL="457200" lvl="0" indent="-311150" algn="l" rtl="0">
              <a:lnSpc>
                <a:spcPct val="115000"/>
              </a:lnSpc>
              <a:spcBef>
                <a:spcPts val="0"/>
              </a:spcBef>
              <a:spcAft>
                <a:spcPts val="0"/>
              </a:spcAft>
              <a:buSzPts val="1300"/>
              <a:buChar char="●"/>
            </a:pPr>
            <a:r>
              <a:rPr lang="en-US" sz="1300" b="1"/>
              <a:t>Créer</a:t>
            </a:r>
            <a:r>
              <a:rPr lang="en-US" sz="1300"/>
              <a:t> un projet via un template. En quelques clics, on crée un repository selon </a:t>
            </a:r>
            <a:endParaRPr sz="1300"/>
          </a:p>
          <a:p>
            <a:pPr marL="457200" lvl="0" indent="0" algn="l" rtl="0">
              <a:lnSpc>
                <a:spcPct val="115000"/>
              </a:lnSpc>
              <a:spcBef>
                <a:spcPts val="0"/>
              </a:spcBef>
              <a:spcAft>
                <a:spcPts val="0"/>
              </a:spcAft>
              <a:buNone/>
            </a:pPr>
            <a:r>
              <a:rPr lang="en-US" sz="1300"/>
              <a:t>le type de langage ou de plateformes et GitLab vous mâche le travail de configuration </a:t>
            </a:r>
            <a:endParaRPr sz="1300"/>
          </a:p>
          <a:p>
            <a:pPr marL="457200" lvl="0" indent="-311150" algn="l" rtl="0">
              <a:lnSpc>
                <a:spcPct val="115000"/>
              </a:lnSpc>
              <a:spcBef>
                <a:spcPts val="0"/>
              </a:spcBef>
              <a:spcAft>
                <a:spcPts val="0"/>
              </a:spcAft>
              <a:buSzPts val="1300"/>
              <a:buChar char="●"/>
            </a:pPr>
            <a:r>
              <a:rPr lang="en-US" sz="1300" b="1"/>
              <a:t>Importer un projet </a:t>
            </a:r>
            <a:r>
              <a:rPr lang="en-US" sz="1300"/>
              <a:t>: par exemple migrer son code de GitHub à GitLab </a:t>
            </a:r>
            <a:endParaRPr sz="1300"/>
          </a:p>
          <a:p>
            <a:pPr marL="457200" lvl="0" indent="-311150" algn="l" rtl="0">
              <a:lnSpc>
                <a:spcPct val="115000"/>
              </a:lnSpc>
              <a:spcBef>
                <a:spcPts val="0"/>
              </a:spcBef>
              <a:spcAft>
                <a:spcPts val="0"/>
              </a:spcAft>
              <a:buSzPts val="1300"/>
              <a:buChar char="●"/>
            </a:pPr>
            <a:r>
              <a:rPr lang="en-US" sz="1300" b="1"/>
              <a:t>Exécuter</a:t>
            </a:r>
            <a:r>
              <a:rPr lang="en-US" sz="1300"/>
              <a:t> une chaîne de CI/CD pour un repository extérieur.</a:t>
            </a:r>
            <a:endParaRPr sz="1300"/>
          </a:p>
          <a:p>
            <a:pPr marL="45720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Clr>
                <a:schemeClr val="dk1"/>
              </a:buClr>
              <a:buSzPts val="1100"/>
              <a:buFont typeface="Arial"/>
              <a:buNone/>
            </a:pPr>
            <a:r>
              <a:rPr lang="en-US" sz="1300"/>
              <a:t>Le développeur peut utiliser GitLab directement dans l’IDE, via une interface graphique (typiquement un client desktop) ou en CLI, ou encore un mélange des trois.</a:t>
            </a:r>
            <a:endParaRPr sz="1300"/>
          </a:p>
          <a:p>
            <a:pPr marL="0" lvl="0" indent="0" algn="l" rtl="0">
              <a:lnSpc>
                <a:spcPct val="115000"/>
              </a:lnSpc>
              <a:spcBef>
                <a:spcPts val="0"/>
              </a:spcBef>
              <a:spcAft>
                <a:spcPts val="0"/>
              </a:spcAft>
              <a:buNone/>
            </a:pPr>
            <a:endParaRPr sz="1300"/>
          </a:p>
        </p:txBody>
      </p:sp>
      <p:grpSp>
        <p:nvGrpSpPr>
          <p:cNvPr id="1349" name="Google Shape;1349;g21b1cbd547b_0_82"/>
          <p:cNvGrpSpPr/>
          <p:nvPr/>
        </p:nvGrpSpPr>
        <p:grpSpPr>
          <a:xfrm>
            <a:off x="2592825" y="5241450"/>
            <a:ext cx="5198900" cy="1109203"/>
            <a:chOff x="-2" y="0"/>
            <a:chExt cx="6112038" cy="1149791"/>
          </a:xfrm>
        </p:grpSpPr>
        <p:grpSp>
          <p:nvGrpSpPr>
            <p:cNvPr id="1350" name="Google Shape;1350;g21b1cbd547b_0_82"/>
            <p:cNvGrpSpPr/>
            <p:nvPr/>
          </p:nvGrpSpPr>
          <p:grpSpPr>
            <a:xfrm>
              <a:off x="-2" y="0"/>
              <a:ext cx="6112038" cy="1149791"/>
              <a:chOff x="-1" y="0"/>
              <a:chExt cx="6112038" cy="1149791"/>
            </a:xfrm>
          </p:grpSpPr>
          <p:sp>
            <p:nvSpPr>
              <p:cNvPr id="1351" name="Google Shape;1351;g21b1cbd547b_0_82"/>
              <p:cNvSpPr txBox="1"/>
              <p:nvPr/>
            </p:nvSpPr>
            <p:spPr>
              <a:xfrm>
                <a:off x="694218" y="189960"/>
                <a:ext cx="1059000" cy="201000"/>
              </a:xfrm>
              <a:prstGeom prst="rect">
                <a:avLst/>
              </a:prstGeom>
              <a:noFill/>
              <a:ln>
                <a:noFill/>
              </a:ln>
            </p:spPr>
            <p:txBody>
              <a:bodyPr spcFirstLastPara="1" wrap="square" lIns="0" tIns="0" rIns="0" bIns="0" anchor="b" anchorCtr="0">
                <a:spAutoFit/>
              </a:bodyPr>
              <a:lstStyle/>
              <a:p>
                <a:pPr marL="0" marR="0" lvl="0" indent="0" algn="l" rtl="0">
                  <a:lnSpc>
                    <a:spcPct val="90000"/>
                  </a:lnSpc>
                  <a:spcBef>
                    <a:spcPts val="0"/>
                  </a:spcBef>
                  <a:spcAft>
                    <a:spcPts val="0"/>
                  </a:spcAft>
                  <a:buClr>
                    <a:srgbClr val="0258A3"/>
                  </a:buClr>
                  <a:buSzPts val="1400"/>
                  <a:buFont typeface="Calibri"/>
                  <a:buNone/>
                </a:pPr>
                <a:r>
                  <a:rPr lang="en-US" sz="1400" b="1" i="0" u="none" strike="noStrike" cap="none">
                    <a:solidFill>
                      <a:srgbClr val="0258A3"/>
                    </a:solidFill>
                    <a:latin typeface="Calibri"/>
                    <a:ea typeface="Calibri"/>
                    <a:cs typeface="Calibri"/>
                    <a:sym typeface="Calibri"/>
                  </a:rPr>
                  <a:t>Remarque</a:t>
                </a:r>
                <a:endParaRPr/>
              </a:p>
            </p:txBody>
          </p:sp>
          <p:grpSp>
            <p:nvGrpSpPr>
              <p:cNvPr id="1352" name="Google Shape;1352;g21b1cbd547b_0_82"/>
              <p:cNvGrpSpPr/>
              <p:nvPr/>
            </p:nvGrpSpPr>
            <p:grpSpPr>
              <a:xfrm>
                <a:off x="352037" y="386291"/>
                <a:ext cx="5760000" cy="763500"/>
                <a:chOff x="4" y="11"/>
                <a:chExt cx="5760000" cy="763500"/>
              </a:xfrm>
            </p:grpSpPr>
            <p:sp>
              <p:nvSpPr>
                <p:cNvPr id="1353" name="Google Shape;1353;g21b1cbd547b_0_82"/>
                <p:cNvSpPr/>
                <p:nvPr/>
              </p:nvSpPr>
              <p:spPr>
                <a:xfrm>
                  <a:off x="4" y="11"/>
                  <a:ext cx="5760000" cy="763500"/>
                </a:xfrm>
                <a:prstGeom prst="rect">
                  <a:avLst/>
                </a:prstGeom>
                <a:solidFill>
                  <a:srgbClr val="F2F2F2"/>
                </a:solidFill>
                <a:ln w="28575" cap="flat" cmpd="sng">
                  <a:solidFill>
                    <a:srgbClr val="0258A3"/>
                  </a:solidFill>
                  <a:prstDash val="solid"/>
                  <a:miter lim="800000"/>
                  <a:headEnd type="none" w="sm" len="sm"/>
                  <a:tailEnd type="none" w="sm" len="sm"/>
                </a:ln>
              </p:spPr>
              <p:txBody>
                <a:bodyPr spcFirstLastPara="1" wrap="square" lIns="45700" tIns="45700" rIns="45700" bIns="45700" anchor="b" anchorCtr="0">
                  <a:noAutofit/>
                </a:bodyPr>
                <a:lstStyle/>
                <a:p>
                  <a:pPr marL="0" marR="0" lvl="0" indent="0" algn="just" rtl="0">
                    <a:lnSpc>
                      <a:spcPct val="100000"/>
                    </a:lnSpc>
                    <a:spcBef>
                      <a:spcPts val="0"/>
                    </a:spcBef>
                    <a:spcAft>
                      <a:spcPts val="0"/>
                    </a:spcAft>
                    <a:buClr>
                      <a:srgbClr val="565656"/>
                    </a:buClr>
                    <a:buSzPts val="1800"/>
                    <a:buFont typeface="Calibri"/>
                    <a:buNone/>
                  </a:pPr>
                  <a:endParaRPr sz="1800" b="0" i="0" u="none" strike="noStrike" cap="none">
                    <a:solidFill>
                      <a:srgbClr val="565656"/>
                    </a:solidFill>
                    <a:latin typeface="Calibri"/>
                    <a:ea typeface="Calibri"/>
                    <a:cs typeface="Calibri"/>
                    <a:sym typeface="Calibri"/>
                  </a:endParaRPr>
                </a:p>
              </p:txBody>
            </p:sp>
            <p:sp>
              <p:nvSpPr>
                <p:cNvPr id="1354" name="Google Shape;1354;g21b1cbd547b_0_82"/>
                <p:cNvSpPr txBox="1"/>
                <p:nvPr/>
              </p:nvSpPr>
              <p:spPr>
                <a:xfrm>
                  <a:off x="346688" y="68245"/>
                  <a:ext cx="5283900" cy="631800"/>
                </a:xfrm>
                <a:prstGeom prst="rect">
                  <a:avLst/>
                </a:prstGeom>
                <a:noFill/>
                <a:ln>
                  <a:noFill/>
                </a:ln>
              </p:spPr>
              <p:txBody>
                <a:bodyPr spcFirstLastPara="1" wrap="square" lIns="0" tIns="0" rIns="0" bIns="0" anchor="b" anchorCtr="0">
                  <a:spAutoFit/>
                </a:bodyPr>
                <a:lstStyle/>
                <a:p>
                  <a:pPr marL="0" lvl="0" indent="0" algn="l" rtl="0">
                    <a:lnSpc>
                      <a:spcPct val="115000"/>
                    </a:lnSpc>
                    <a:spcBef>
                      <a:spcPts val="0"/>
                    </a:spcBef>
                    <a:spcAft>
                      <a:spcPts val="0"/>
                    </a:spcAft>
                    <a:buNone/>
                  </a:pPr>
                  <a:r>
                    <a:rPr lang="en-US" sz="1200" b="1">
                      <a:solidFill>
                        <a:schemeClr val="dk1"/>
                      </a:solidFill>
                    </a:rPr>
                    <a:t>GIT</a:t>
                  </a:r>
                  <a:r>
                    <a:rPr lang="en-US" sz="1200">
                      <a:solidFill>
                        <a:schemeClr val="dk1"/>
                      </a:solidFill>
                    </a:rPr>
                    <a:t> : Système de contrôle de version pour:</a:t>
                  </a:r>
                  <a:endParaRPr sz="1200">
                    <a:solidFill>
                      <a:schemeClr val="dk1"/>
                    </a:solidFill>
                  </a:endParaRPr>
                </a:p>
                <a:p>
                  <a:pPr marL="457200" lvl="0" indent="-304800" algn="l" rtl="0">
                    <a:lnSpc>
                      <a:spcPct val="115000"/>
                    </a:lnSpc>
                    <a:spcBef>
                      <a:spcPts val="0"/>
                    </a:spcBef>
                    <a:spcAft>
                      <a:spcPts val="0"/>
                    </a:spcAft>
                    <a:buClr>
                      <a:srgbClr val="565656"/>
                    </a:buClr>
                    <a:buSzPts val="1200"/>
                    <a:buChar char="•"/>
                  </a:pPr>
                  <a:r>
                    <a:rPr lang="en-US" sz="1200">
                      <a:solidFill>
                        <a:schemeClr val="dk1"/>
                      </a:solidFill>
                    </a:rPr>
                    <a:t> Mémoriser et retrouver différentes version d’un projet. </a:t>
                  </a:r>
                  <a:endParaRPr sz="1200">
                    <a:solidFill>
                      <a:schemeClr val="dk1"/>
                    </a:solidFill>
                  </a:endParaRPr>
                </a:p>
                <a:p>
                  <a:pPr marL="457200" lvl="0" indent="-304800" algn="l" rtl="0">
                    <a:lnSpc>
                      <a:spcPct val="115000"/>
                    </a:lnSpc>
                    <a:spcBef>
                      <a:spcPts val="0"/>
                    </a:spcBef>
                    <a:spcAft>
                      <a:spcPts val="0"/>
                    </a:spcAft>
                    <a:buClr>
                      <a:srgbClr val="565656"/>
                    </a:buClr>
                    <a:buSzPts val="1200"/>
                    <a:buChar char="•"/>
                  </a:pPr>
                  <a:r>
                    <a:rPr lang="en-US" sz="1200">
                      <a:solidFill>
                        <a:schemeClr val="dk1"/>
                      </a:solidFill>
                    </a:rPr>
                    <a:t> Faciliter le travail collaboratif. </a:t>
                  </a:r>
                  <a:endParaRPr sz="1200">
                    <a:solidFill>
                      <a:srgbClr val="565656"/>
                    </a:solidFill>
                    <a:latin typeface="Calibri"/>
                    <a:ea typeface="Calibri"/>
                    <a:cs typeface="Calibri"/>
                    <a:sym typeface="Calibri"/>
                  </a:endParaRPr>
                </a:p>
              </p:txBody>
            </p:sp>
          </p:grpSp>
          <p:sp>
            <p:nvSpPr>
              <p:cNvPr id="1355" name="Google Shape;1355;g21b1cbd547b_0_82"/>
              <p:cNvSpPr/>
              <p:nvPr/>
            </p:nvSpPr>
            <p:spPr>
              <a:xfrm>
                <a:off x="-1" y="0"/>
                <a:ext cx="648000" cy="648000"/>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356" name="Google Shape;1356;g21b1cbd547b_0_82" descr="Graphique 8"/>
            <p:cNvPicPr preferRelativeResize="0"/>
            <p:nvPr/>
          </p:nvPicPr>
          <p:blipFill rotWithShape="1">
            <a:blip r:embed="rId4">
              <a:alphaModFix/>
            </a:blip>
            <a:srcRect/>
            <a:stretch/>
          </p:blipFill>
          <p:spPr>
            <a:xfrm>
              <a:off x="67703" y="83455"/>
              <a:ext cx="580298" cy="576000"/>
            </a:xfrm>
            <a:prstGeom prst="rect">
              <a:avLst/>
            </a:prstGeom>
            <a:noFill/>
            <a:ln>
              <a:noFill/>
            </a:ln>
          </p:spPr>
        </p:pic>
      </p:grpSp>
      <p:pic>
        <p:nvPicPr>
          <p:cNvPr id="1357" name="Google Shape;1357;g21b1cbd547b_0_82"/>
          <p:cNvPicPr preferRelativeResize="0"/>
          <p:nvPr/>
        </p:nvPicPr>
        <p:blipFill>
          <a:blip r:embed="rId5">
            <a:alphaModFix/>
          </a:blip>
          <a:stretch>
            <a:fillRect/>
          </a:stretch>
        </p:blipFill>
        <p:spPr>
          <a:xfrm>
            <a:off x="7739850" y="2365975"/>
            <a:ext cx="3251846" cy="1486357"/>
          </a:xfrm>
          <a:prstGeom prst="rect">
            <a:avLst/>
          </a:prstGeom>
          <a:noFill/>
          <a:ln>
            <a:noFill/>
          </a:ln>
        </p:spPr>
      </p:pic>
      <p:sp>
        <p:nvSpPr>
          <p:cNvPr id="1358" name="Google Shape;1358;g21b1cbd547b_0_82"/>
          <p:cNvSpPr txBox="1"/>
          <p:nvPr/>
        </p:nvSpPr>
        <p:spPr>
          <a:xfrm>
            <a:off x="8341001" y="3534250"/>
            <a:ext cx="3107400" cy="4002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US">
                <a:latin typeface="Calibri"/>
                <a:ea typeface="Calibri"/>
                <a:cs typeface="Calibri"/>
                <a:sym typeface="Calibri"/>
              </a:rPr>
              <a:t>source : gitlab.com</a:t>
            </a:r>
            <a:endParaRPr>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g1d124552f76_0_409"/>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2</a:t>
            </a:r>
            <a:endParaRPr/>
          </a:p>
        </p:txBody>
      </p:sp>
      <p:sp>
        <p:nvSpPr>
          <p:cNvPr id="1364" name="Google Shape;1364;g1d124552f76_0_409"/>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fontScale="85000" lnSpcReduction="20000"/>
          </a:bodyPr>
          <a:lstStyle/>
          <a:p>
            <a:pPr marL="0" lvl="0" indent="0" algn="ctr" rtl="0">
              <a:spcBef>
                <a:spcPts val="0"/>
              </a:spcBef>
              <a:spcAft>
                <a:spcPts val="0"/>
              </a:spcAft>
              <a:buClr>
                <a:srgbClr val="0059A1"/>
              </a:buClr>
              <a:buSzPct val="100000"/>
              <a:buNone/>
            </a:pPr>
            <a:r>
              <a:rPr lang="en-US"/>
              <a:t>Utiliser des plateformes d’intégration et déploiements continus</a:t>
            </a:r>
            <a:endParaRPr/>
          </a:p>
          <a:p>
            <a:pPr marL="0" lvl="0" indent="0" algn="ctr" rtl="0">
              <a:lnSpc>
                <a:spcPct val="100000"/>
              </a:lnSpc>
              <a:spcBef>
                <a:spcPts val="0"/>
              </a:spcBef>
              <a:spcAft>
                <a:spcPts val="0"/>
              </a:spcAft>
              <a:buClr>
                <a:srgbClr val="0059A1"/>
              </a:buClr>
              <a:buSzPct val="100000"/>
              <a:buNone/>
            </a:pPr>
            <a:endParaRPr/>
          </a:p>
        </p:txBody>
      </p:sp>
      <p:sp>
        <p:nvSpPr>
          <p:cNvPr id="1365" name="Google Shape;1365;g1d124552f76_0_409"/>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330200" algn="l" rtl="0">
              <a:lnSpc>
                <a:spcPct val="115000"/>
              </a:lnSpc>
              <a:spcBef>
                <a:spcPts val="0"/>
              </a:spcBef>
              <a:spcAft>
                <a:spcPts val="0"/>
              </a:spcAft>
              <a:buClr>
                <a:srgbClr val="D1D1D1"/>
              </a:buClr>
              <a:buSzPts val="1600"/>
              <a:buAutoNum type="arabicPeriod"/>
            </a:pPr>
            <a:r>
              <a:rPr lang="en-US"/>
              <a:t>Définition des plateformes d’intégration et déploiements continus</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t>Utilisation de Gitlab CI</a:t>
            </a:r>
            <a:endParaRPr b="1">
              <a:solidFill>
                <a:srgbClr val="0258A3"/>
              </a:solidFill>
            </a:endParaRPr>
          </a:p>
          <a:p>
            <a:pPr marL="457200" lvl="0" indent="-330200" algn="l" rtl="0">
              <a:lnSpc>
                <a:spcPct val="115000"/>
              </a:lnSpc>
              <a:spcBef>
                <a:spcPts val="0"/>
              </a:spcBef>
              <a:spcAft>
                <a:spcPts val="0"/>
              </a:spcAft>
              <a:buClr>
                <a:srgbClr val="0258A3"/>
              </a:buClr>
              <a:buSzPts val="1600"/>
              <a:buAutoNum type="arabicPeriod"/>
            </a:pPr>
            <a:r>
              <a:rPr lang="en-US" b="1">
                <a:solidFill>
                  <a:srgbClr val="0258A3"/>
                </a:solidFill>
              </a:rPr>
              <a:t>Gestion de Pipeline</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t>Manipulation de Fastlane</a:t>
            </a:r>
            <a:endParaRPr/>
          </a:p>
          <a:p>
            <a:pPr marL="914400" lvl="0" indent="0" algn="l" rtl="0">
              <a:lnSpc>
                <a:spcPct val="115000"/>
              </a:lnSpc>
              <a:spcBef>
                <a:spcPts val="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g1d124552f76_0_415"/>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66</a:t>
            </a:fld>
            <a:endParaRPr/>
          </a:p>
        </p:txBody>
      </p:sp>
      <p:sp>
        <p:nvSpPr>
          <p:cNvPr id="1371" name="Google Shape;1371;g1d124552f76_0_415"/>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0059A1"/>
              </a:buClr>
              <a:buSzPts val="1600"/>
              <a:buNone/>
            </a:pPr>
            <a:r>
              <a:rPr lang="en-US"/>
              <a:t>Le pipeline de CI/CD</a:t>
            </a:r>
            <a:endParaRPr sz="1600" b="1">
              <a:solidFill>
                <a:srgbClr val="0059A1"/>
              </a:solidFill>
            </a:endParaRPr>
          </a:p>
        </p:txBody>
      </p:sp>
      <p:sp>
        <p:nvSpPr>
          <p:cNvPr id="1372" name="Google Shape;1372;g1d124552f76_0_415"/>
          <p:cNvSpPr txBox="1">
            <a:spLocks noGrp="1"/>
          </p:cNvSpPr>
          <p:nvPr>
            <p:ph type="title"/>
          </p:nvPr>
        </p:nvSpPr>
        <p:spPr>
          <a:xfrm>
            <a:off x="66500" y="400050"/>
            <a:ext cx="5539500" cy="4152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0059A1"/>
              </a:buClr>
              <a:buSzPct val="100000"/>
              <a:buFont typeface="Calibri"/>
              <a:buNone/>
            </a:pPr>
            <a:r>
              <a:rPr lang="en-US"/>
              <a:t>02 - Utiliser des plateformes d’intégration et déploiements continus </a:t>
            </a:r>
            <a:endParaRPr sz="2000" b="1">
              <a:solidFill>
                <a:srgbClr val="0059A1"/>
              </a:solidFill>
            </a:endParaRPr>
          </a:p>
        </p:txBody>
      </p:sp>
      <p:sp>
        <p:nvSpPr>
          <p:cNvPr id="1373" name="Google Shape;1373;g1d124552f76_0_415"/>
          <p:cNvSpPr txBox="1">
            <a:spLocks noGrp="1"/>
          </p:cNvSpPr>
          <p:nvPr>
            <p:ph type="body" idx="2"/>
          </p:nvPr>
        </p:nvSpPr>
        <p:spPr>
          <a:xfrm>
            <a:off x="179999" y="815240"/>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Gestion de Pipeline</a:t>
            </a:r>
            <a:endParaRPr/>
          </a:p>
        </p:txBody>
      </p:sp>
      <p:sp>
        <p:nvSpPr>
          <p:cNvPr id="1374" name="Google Shape;1374;g1d124552f76_0_415"/>
          <p:cNvSpPr txBox="1"/>
          <p:nvPr/>
        </p:nvSpPr>
        <p:spPr>
          <a:xfrm>
            <a:off x="915050" y="1985000"/>
            <a:ext cx="10551600" cy="276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t>Un pipeline de CI/CD est une série d'étapes où le code passe pour aller du système de développement aux utilisateurs, en passant par des tests et des étapes intermédiaires.</a:t>
            </a:r>
            <a:endParaRPr sz="1300"/>
          </a:p>
          <a:p>
            <a:pPr marL="0" lvl="0" indent="0" algn="l" rtl="0">
              <a:spcBef>
                <a:spcPts val="0"/>
              </a:spcBef>
              <a:spcAft>
                <a:spcPts val="0"/>
              </a:spcAft>
              <a:buNone/>
            </a:pPr>
            <a:endParaRPr sz="1300"/>
          </a:p>
          <a:p>
            <a:pPr marL="0" lvl="0" indent="0" algn="l" rtl="0">
              <a:spcBef>
                <a:spcPts val="0"/>
              </a:spcBef>
              <a:spcAft>
                <a:spcPts val="0"/>
              </a:spcAft>
              <a:buClr>
                <a:schemeClr val="dk1"/>
              </a:buClr>
              <a:buSzPts val="1100"/>
              <a:buFont typeface="Arial"/>
              <a:buNone/>
            </a:pPr>
            <a:r>
              <a:rPr lang="en-US" sz="1300"/>
              <a:t>Voici les </a:t>
            </a:r>
            <a:r>
              <a:rPr lang="en-US" sz="1300">
                <a:solidFill>
                  <a:schemeClr val="dk1"/>
                </a:solidFill>
              </a:rPr>
              <a:t>étapes</a:t>
            </a:r>
            <a:r>
              <a:rPr lang="en-US" sz="1300"/>
              <a:t> de pipeline les plus courantes :</a:t>
            </a:r>
            <a:endParaRPr sz="1300"/>
          </a:p>
          <a:p>
            <a:pPr marL="0" lvl="0" indent="0" algn="l" rtl="0">
              <a:spcBef>
                <a:spcPts val="0"/>
              </a:spcBef>
              <a:spcAft>
                <a:spcPts val="0"/>
              </a:spcAft>
              <a:buClr>
                <a:schemeClr val="dk1"/>
              </a:buClr>
              <a:buSzPts val="1100"/>
              <a:buFont typeface="Arial"/>
              <a:buNone/>
            </a:pPr>
            <a:endParaRPr sz="1300"/>
          </a:p>
          <a:p>
            <a:pPr marL="457200" lvl="0" indent="-311150" algn="l" rtl="0">
              <a:lnSpc>
                <a:spcPct val="115000"/>
              </a:lnSpc>
              <a:spcBef>
                <a:spcPts val="0"/>
              </a:spcBef>
              <a:spcAft>
                <a:spcPts val="0"/>
              </a:spcAft>
              <a:buSzPts val="1300"/>
              <a:buChar char="●"/>
            </a:pPr>
            <a:r>
              <a:rPr lang="en-US" sz="1300" b="1"/>
              <a:t>Création</a:t>
            </a:r>
            <a:r>
              <a:rPr lang="en-US" sz="1300"/>
              <a:t> : compilation de l'application.</a:t>
            </a:r>
            <a:endParaRPr sz="1300"/>
          </a:p>
          <a:p>
            <a:pPr marL="457200" lvl="0" indent="-311150" algn="l" rtl="0">
              <a:lnSpc>
                <a:spcPct val="115000"/>
              </a:lnSpc>
              <a:spcBef>
                <a:spcPts val="0"/>
              </a:spcBef>
              <a:spcAft>
                <a:spcPts val="0"/>
              </a:spcAft>
              <a:buSzPts val="1300"/>
              <a:buChar char="●"/>
            </a:pPr>
            <a:r>
              <a:rPr lang="en-US" sz="1300" b="1"/>
              <a:t>Test</a:t>
            </a:r>
            <a:r>
              <a:rPr lang="en-US" sz="1300"/>
              <a:t> : test du code. L'automatisation permet ici d'épargner du temps et des efforts.</a:t>
            </a:r>
            <a:endParaRPr sz="1300"/>
          </a:p>
          <a:p>
            <a:pPr marL="457200" lvl="0" indent="-311150" algn="l" rtl="0">
              <a:lnSpc>
                <a:spcPct val="115000"/>
              </a:lnSpc>
              <a:spcBef>
                <a:spcPts val="0"/>
              </a:spcBef>
              <a:spcAft>
                <a:spcPts val="0"/>
              </a:spcAft>
              <a:buSzPts val="1300"/>
              <a:buChar char="●"/>
            </a:pPr>
            <a:r>
              <a:rPr lang="en-US" sz="1300" b="1"/>
              <a:t>Lancement</a:t>
            </a:r>
            <a:r>
              <a:rPr lang="en-US" sz="1300"/>
              <a:t> : distribution de l'application au référentiel.</a:t>
            </a:r>
            <a:endParaRPr sz="1300"/>
          </a:p>
          <a:p>
            <a:pPr marL="457200" lvl="0" indent="-311150" algn="l" rtl="0">
              <a:lnSpc>
                <a:spcPct val="115000"/>
              </a:lnSpc>
              <a:spcBef>
                <a:spcPts val="0"/>
              </a:spcBef>
              <a:spcAft>
                <a:spcPts val="0"/>
              </a:spcAft>
              <a:buSzPts val="1300"/>
              <a:buChar char="●"/>
            </a:pPr>
            <a:r>
              <a:rPr lang="en-US" sz="1300" b="1"/>
              <a:t>Déploiement</a:t>
            </a:r>
            <a:r>
              <a:rPr lang="en-US" sz="1300"/>
              <a:t> : déploiement du code en production.</a:t>
            </a:r>
            <a:endParaRPr sz="1300"/>
          </a:p>
          <a:p>
            <a:pPr marL="457200" lvl="0" indent="-311150" algn="l" rtl="0">
              <a:lnSpc>
                <a:spcPct val="115000"/>
              </a:lnSpc>
              <a:spcBef>
                <a:spcPts val="0"/>
              </a:spcBef>
              <a:spcAft>
                <a:spcPts val="0"/>
              </a:spcAft>
              <a:buSzPts val="1300"/>
              <a:buChar char="●"/>
            </a:pPr>
            <a:r>
              <a:rPr lang="en-US" sz="1300" b="1"/>
              <a:t>Validation et conformité </a:t>
            </a:r>
            <a:r>
              <a:rPr lang="en-US" sz="1300"/>
              <a:t>: ces étapes de validation sont à adapter en fonction des besoins de votre entreprise. Des outils d'analyse de la sécurité des images tels que Clair peuvent garantir la qualité des images en les comparant à des vulnérabilités (CVE) connues.</a:t>
            </a:r>
            <a:endParaRPr sz="1300"/>
          </a:p>
          <a:p>
            <a:pPr marL="0" lvl="0" indent="0" algn="l" rtl="0">
              <a:spcBef>
                <a:spcPts val="0"/>
              </a:spcBef>
              <a:spcAft>
                <a:spcPts val="0"/>
              </a:spcAft>
              <a:buNone/>
            </a:pPr>
            <a:endParaRPr sz="1300"/>
          </a:p>
        </p:txBody>
      </p:sp>
      <p:pic>
        <p:nvPicPr>
          <p:cNvPr id="1375" name="Google Shape;1375;g1d124552f76_0_415"/>
          <p:cNvPicPr preferRelativeResize="0"/>
          <p:nvPr/>
        </p:nvPicPr>
        <p:blipFill>
          <a:blip r:embed="rId3">
            <a:alphaModFix/>
          </a:blip>
          <a:stretch>
            <a:fillRect/>
          </a:stretch>
        </p:blipFill>
        <p:spPr>
          <a:xfrm>
            <a:off x="2048975" y="4665425"/>
            <a:ext cx="7867650" cy="1485900"/>
          </a:xfrm>
          <a:prstGeom prst="rect">
            <a:avLst/>
          </a:prstGeom>
          <a:noFill/>
          <a:ln>
            <a:noFill/>
          </a:ln>
        </p:spPr>
      </p:pic>
      <p:sp>
        <p:nvSpPr>
          <p:cNvPr id="1376" name="Google Shape;1376;g1d124552f76_0_415"/>
          <p:cNvSpPr txBox="1"/>
          <p:nvPr/>
        </p:nvSpPr>
        <p:spPr>
          <a:xfrm>
            <a:off x="4497850" y="6087750"/>
            <a:ext cx="176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source : redhat.com</a:t>
            </a:r>
            <a:endParaRPr>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g1d124552f76_0_423"/>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chemeClr val="dk1"/>
              </a:buClr>
              <a:buSzPts val="1100"/>
              <a:buNone/>
            </a:pPr>
            <a:r>
              <a:rPr lang="en-US"/>
              <a:t>Chapitre 2</a:t>
            </a:r>
            <a:endParaRPr/>
          </a:p>
        </p:txBody>
      </p:sp>
      <p:sp>
        <p:nvSpPr>
          <p:cNvPr id="1382" name="Google Shape;1382;g1d124552f76_0_423"/>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fontScale="85000" lnSpcReduction="20000"/>
          </a:bodyPr>
          <a:lstStyle/>
          <a:p>
            <a:pPr marL="0" lvl="0" indent="0" algn="ctr" rtl="0">
              <a:spcBef>
                <a:spcPts val="0"/>
              </a:spcBef>
              <a:spcAft>
                <a:spcPts val="0"/>
              </a:spcAft>
              <a:buClr>
                <a:srgbClr val="0059A1"/>
              </a:buClr>
              <a:buSzPct val="100000"/>
              <a:buNone/>
            </a:pPr>
            <a:r>
              <a:rPr lang="en-US"/>
              <a:t>Utiliser des plateformes d’intégration et déploiements continus</a:t>
            </a:r>
            <a:endParaRPr/>
          </a:p>
          <a:p>
            <a:pPr marL="0" lvl="0" indent="0" algn="ctr" rtl="0">
              <a:lnSpc>
                <a:spcPct val="100000"/>
              </a:lnSpc>
              <a:spcBef>
                <a:spcPts val="0"/>
              </a:spcBef>
              <a:spcAft>
                <a:spcPts val="0"/>
              </a:spcAft>
              <a:buClr>
                <a:srgbClr val="0059A1"/>
              </a:buClr>
              <a:buSzPct val="100000"/>
              <a:buNone/>
            </a:pPr>
            <a:endParaRPr/>
          </a:p>
        </p:txBody>
      </p:sp>
      <p:sp>
        <p:nvSpPr>
          <p:cNvPr id="1383" name="Google Shape;1383;g1d124552f76_0_423"/>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457200" lvl="0" indent="-330200" algn="l" rtl="0">
              <a:lnSpc>
                <a:spcPct val="115000"/>
              </a:lnSpc>
              <a:spcBef>
                <a:spcPts val="0"/>
              </a:spcBef>
              <a:spcAft>
                <a:spcPts val="0"/>
              </a:spcAft>
              <a:buClr>
                <a:srgbClr val="D1D1D1"/>
              </a:buClr>
              <a:buSzPts val="1600"/>
              <a:buAutoNum type="arabicPeriod"/>
            </a:pPr>
            <a:r>
              <a:rPr lang="en-US"/>
              <a:t>Définition des plateformes d’intégration et déploiements continus</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t>Utilisation de Gitlab CI</a:t>
            </a:r>
            <a:endParaRPr b="1">
              <a:solidFill>
                <a:srgbClr val="0258A3"/>
              </a:solidFill>
            </a:endParaRPr>
          </a:p>
          <a:p>
            <a:pPr marL="457200" lvl="0" indent="-330200" algn="l" rtl="0">
              <a:lnSpc>
                <a:spcPct val="115000"/>
              </a:lnSpc>
              <a:spcBef>
                <a:spcPts val="0"/>
              </a:spcBef>
              <a:spcAft>
                <a:spcPts val="0"/>
              </a:spcAft>
              <a:buClr>
                <a:srgbClr val="D1D1D1"/>
              </a:buClr>
              <a:buSzPts val="1600"/>
              <a:buAutoNum type="arabicPeriod"/>
            </a:pPr>
            <a:r>
              <a:rPr lang="en-US"/>
              <a:t>Gestion de Pipeline</a:t>
            </a:r>
            <a:endParaRPr b="1">
              <a:solidFill>
                <a:srgbClr val="0258A3"/>
              </a:solidFill>
            </a:endParaRPr>
          </a:p>
          <a:p>
            <a:pPr marL="457200" lvl="0" indent="-330200" algn="l" rtl="0">
              <a:lnSpc>
                <a:spcPct val="115000"/>
              </a:lnSpc>
              <a:spcBef>
                <a:spcPts val="0"/>
              </a:spcBef>
              <a:spcAft>
                <a:spcPts val="0"/>
              </a:spcAft>
              <a:buClr>
                <a:srgbClr val="0258A3"/>
              </a:buClr>
              <a:buSzPts val="1600"/>
              <a:buAutoNum type="arabicPeriod"/>
            </a:pPr>
            <a:r>
              <a:rPr lang="en-US" b="1">
                <a:solidFill>
                  <a:srgbClr val="0258A3"/>
                </a:solidFill>
              </a:rPr>
              <a:t>Manipulation de Fastlane</a:t>
            </a:r>
            <a:endParaRPr b="1">
              <a:solidFill>
                <a:srgbClr val="0258A3"/>
              </a:solidFill>
            </a:endParaRPr>
          </a:p>
          <a:p>
            <a:pPr marL="914400" lvl="0" indent="0" algn="l" rtl="0">
              <a:lnSpc>
                <a:spcPct val="115000"/>
              </a:lnSpc>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g1d124552f76_0_429"/>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68</a:t>
            </a:fld>
            <a:endParaRPr/>
          </a:p>
        </p:txBody>
      </p:sp>
      <p:sp>
        <p:nvSpPr>
          <p:cNvPr id="1389" name="Google Shape;1389;g1d124552f76_0_429"/>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0059A1"/>
              </a:buClr>
              <a:buSzPts val="1600"/>
              <a:buNone/>
            </a:pPr>
            <a:r>
              <a:rPr lang="en-US"/>
              <a:t>Fastlane</a:t>
            </a:r>
            <a:endParaRPr sz="1600" b="1">
              <a:solidFill>
                <a:srgbClr val="0059A1"/>
              </a:solidFill>
            </a:endParaRPr>
          </a:p>
        </p:txBody>
      </p:sp>
      <p:sp>
        <p:nvSpPr>
          <p:cNvPr id="1390" name="Google Shape;1390;g1d124552f76_0_429"/>
          <p:cNvSpPr txBox="1">
            <a:spLocks noGrp="1"/>
          </p:cNvSpPr>
          <p:nvPr>
            <p:ph type="title"/>
          </p:nvPr>
        </p:nvSpPr>
        <p:spPr>
          <a:xfrm>
            <a:off x="66500" y="400050"/>
            <a:ext cx="5539500" cy="4152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0059A1"/>
              </a:buClr>
              <a:buSzPct val="100000"/>
              <a:buFont typeface="Calibri"/>
              <a:buNone/>
            </a:pPr>
            <a:r>
              <a:rPr lang="en-US"/>
              <a:t>02 - Utiliser des plateformes d’intégration et déploiements continus </a:t>
            </a:r>
            <a:endParaRPr sz="2000" b="1">
              <a:solidFill>
                <a:srgbClr val="0059A1"/>
              </a:solidFill>
            </a:endParaRPr>
          </a:p>
        </p:txBody>
      </p:sp>
      <p:sp>
        <p:nvSpPr>
          <p:cNvPr id="1391" name="Google Shape;1391;g1d124552f76_0_429"/>
          <p:cNvSpPr txBox="1">
            <a:spLocks noGrp="1"/>
          </p:cNvSpPr>
          <p:nvPr>
            <p:ph type="body" idx="2"/>
          </p:nvPr>
        </p:nvSpPr>
        <p:spPr>
          <a:xfrm>
            <a:off x="179999" y="815240"/>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Manipulation de Fastlane</a:t>
            </a:r>
            <a:endParaRPr/>
          </a:p>
        </p:txBody>
      </p:sp>
      <p:sp>
        <p:nvSpPr>
          <p:cNvPr id="1392" name="Google Shape;1392;g1d124552f76_0_429"/>
          <p:cNvSpPr txBox="1"/>
          <p:nvPr/>
        </p:nvSpPr>
        <p:spPr>
          <a:xfrm>
            <a:off x="873925" y="2029025"/>
            <a:ext cx="9919500" cy="399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b="1">
                <a:solidFill>
                  <a:srgbClr val="1A1A1A"/>
                </a:solidFill>
                <a:highlight>
                  <a:srgbClr val="FFFFFF"/>
                </a:highlight>
              </a:rPr>
              <a:t>Fastlane</a:t>
            </a:r>
            <a:r>
              <a:rPr lang="en-US" sz="1300">
                <a:solidFill>
                  <a:srgbClr val="1A1A1A"/>
                </a:solidFill>
                <a:highlight>
                  <a:srgbClr val="FFFFFF"/>
                </a:highlight>
              </a:rPr>
              <a:t> est un outil open-source qui permet de faire du </a:t>
            </a:r>
            <a:r>
              <a:rPr lang="en-US" sz="1300" b="1">
                <a:solidFill>
                  <a:srgbClr val="1A1A1A"/>
                </a:solidFill>
                <a:highlight>
                  <a:srgbClr val="FFFFFF"/>
                </a:highlight>
              </a:rPr>
              <a:t>Continuous Delivery</a:t>
            </a:r>
            <a:r>
              <a:rPr lang="en-US" sz="1300">
                <a:solidFill>
                  <a:srgbClr val="1A1A1A"/>
                </a:solidFill>
                <a:highlight>
                  <a:srgbClr val="FFFFFF"/>
                </a:highlight>
              </a:rPr>
              <a:t> sous IOS et Android. Il permet d’automatiser un certain nombre de tâches fastidieuses comme gérer les screenshots, les certificats, déployer votre app…</a:t>
            </a:r>
            <a:endParaRPr sz="1300">
              <a:solidFill>
                <a:srgbClr val="1A1A1A"/>
              </a:solidFill>
              <a:highlight>
                <a:srgbClr val="FFFFFF"/>
              </a:highlight>
            </a:endParaRPr>
          </a:p>
          <a:p>
            <a:pPr marL="0" lvl="0" indent="0" algn="l" rtl="0">
              <a:lnSpc>
                <a:spcPct val="115000"/>
              </a:lnSpc>
              <a:spcBef>
                <a:spcPts val="1200"/>
              </a:spcBef>
              <a:spcAft>
                <a:spcPts val="0"/>
              </a:spcAft>
              <a:buNone/>
            </a:pPr>
            <a:r>
              <a:rPr lang="en-US" sz="1300" u="sng">
                <a:solidFill>
                  <a:schemeClr val="hlink"/>
                </a:solidFill>
                <a:highlight>
                  <a:srgbClr val="FFFFFF"/>
                </a:highlight>
                <a:hlinkClick r:id="rId3"/>
              </a:rPr>
              <a:t>https://fastlane.tools/</a:t>
            </a:r>
            <a:endParaRPr sz="1300">
              <a:solidFill>
                <a:srgbClr val="1A1A1A"/>
              </a:solidFill>
              <a:highlight>
                <a:srgbClr val="FFFFFF"/>
              </a:highlight>
            </a:endParaRPr>
          </a:p>
          <a:p>
            <a:pPr marL="0" lvl="0" indent="0" algn="l" rtl="0">
              <a:lnSpc>
                <a:spcPct val="115000"/>
              </a:lnSpc>
              <a:spcBef>
                <a:spcPts val="1200"/>
              </a:spcBef>
              <a:spcAft>
                <a:spcPts val="0"/>
              </a:spcAft>
              <a:buNone/>
            </a:pPr>
            <a:r>
              <a:rPr lang="en-US" sz="1300">
                <a:solidFill>
                  <a:srgbClr val="1A1A1A"/>
                </a:solidFill>
                <a:highlight>
                  <a:srgbClr val="FFFFFF"/>
                </a:highlight>
              </a:rPr>
              <a:t>Voici la liste des libs à disposition avec Fastlane :</a:t>
            </a:r>
            <a:endParaRPr sz="1300">
              <a:solidFill>
                <a:srgbClr val="1A1A1A"/>
              </a:solidFill>
              <a:highlight>
                <a:srgbClr val="FFFFFF"/>
              </a:highlight>
            </a:endParaRPr>
          </a:p>
          <a:p>
            <a:pPr marL="457200" lvl="0" indent="-311150" algn="l" rtl="0">
              <a:lnSpc>
                <a:spcPct val="115000"/>
              </a:lnSpc>
              <a:spcBef>
                <a:spcPts val="1200"/>
              </a:spcBef>
              <a:spcAft>
                <a:spcPts val="0"/>
              </a:spcAft>
              <a:buClr>
                <a:srgbClr val="1A1A1A"/>
              </a:buClr>
              <a:buSzPts val="1300"/>
              <a:buChar char="-"/>
            </a:pPr>
            <a:r>
              <a:rPr lang="en-US" sz="1300">
                <a:solidFill>
                  <a:srgbClr val="1A1A1A"/>
                </a:solidFill>
                <a:highlight>
                  <a:srgbClr val="FFFFFF"/>
                </a:highlight>
              </a:rPr>
              <a:t>Deliver</a:t>
            </a:r>
            <a:endParaRPr sz="1300">
              <a:solidFill>
                <a:srgbClr val="1A1A1A"/>
              </a:solidFill>
              <a:highlight>
                <a:srgbClr val="FFFFFF"/>
              </a:highlight>
            </a:endParaRPr>
          </a:p>
          <a:p>
            <a:pPr marL="457200" lvl="0" indent="-311150" algn="l" rtl="0">
              <a:lnSpc>
                <a:spcPct val="115000"/>
              </a:lnSpc>
              <a:spcBef>
                <a:spcPts val="0"/>
              </a:spcBef>
              <a:spcAft>
                <a:spcPts val="0"/>
              </a:spcAft>
              <a:buClr>
                <a:srgbClr val="1A1A1A"/>
              </a:buClr>
              <a:buSzPts val="1300"/>
              <a:buChar char="-"/>
            </a:pPr>
            <a:r>
              <a:rPr lang="en-US" sz="1300">
                <a:solidFill>
                  <a:srgbClr val="1A1A1A"/>
                </a:solidFill>
                <a:highlight>
                  <a:srgbClr val="FFFFFF"/>
                </a:highlight>
              </a:rPr>
              <a:t>Pem</a:t>
            </a:r>
            <a:endParaRPr sz="1300">
              <a:solidFill>
                <a:srgbClr val="1A1A1A"/>
              </a:solidFill>
              <a:highlight>
                <a:srgbClr val="FFFFFF"/>
              </a:highlight>
            </a:endParaRPr>
          </a:p>
          <a:p>
            <a:pPr marL="457200" lvl="0" indent="-311150" algn="l" rtl="0">
              <a:lnSpc>
                <a:spcPct val="115000"/>
              </a:lnSpc>
              <a:spcBef>
                <a:spcPts val="0"/>
              </a:spcBef>
              <a:spcAft>
                <a:spcPts val="0"/>
              </a:spcAft>
              <a:buClr>
                <a:srgbClr val="1A1A1A"/>
              </a:buClr>
              <a:buSzPts val="1300"/>
              <a:buChar char="-"/>
            </a:pPr>
            <a:r>
              <a:rPr lang="en-US" sz="1300">
                <a:solidFill>
                  <a:srgbClr val="1A1A1A"/>
                </a:solidFill>
                <a:highlight>
                  <a:srgbClr val="FFFFFF"/>
                </a:highlight>
              </a:rPr>
              <a:t>Produce</a:t>
            </a:r>
            <a:endParaRPr sz="1300">
              <a:solidFill>
                <a:srgbClr val="1A1A1A"/>
              </a:solidFill>
              <a:highlight>
                <a:srgbClr val="FFFFFF"/>
              </a:highlight>
            </a:endParaRPr>
          </a:p>
          <a:p>
            <a:pPr marL="457200" lvl="0" indent="-311150" algn="l" rtl="0">
              <a:lnSpc>
                <a:spcPct val="115000"/>
              </a:lnSpc>
              <a:spcBef>
                <a:spcPts val="0"/>
              </a:spcBef>
              <a:spcAft>
                <a:spcPts val="0"/>
              </a:spcAft>
              <a:buClr>
                <a:srgbClr val="1A1A1A"/>
              </a:buClr>
              <a:buSzPts val="1300"/>
              <a:buChar char="-"/>
            </a:pPr>
            <a:r>
              <a:rPr lang="en-US" sz="1300">
                <a:solidFill>
                  <a:srgbClr val="1A1A1A"/>
                </a:solidFill>
                <a:highlight>
                  <a:srgbClr val="FFFFFF"/>
                </a:highlight>
              </a:rPr>
              <a:t>Snapshot</a:t>
            </a:r>
            <a:endParaRPr sz="1300">
              <a:solidFill>
                <a:srgbClr val="1A1A1A"/>
              </a:solidFill>
              <a:highlight>
                <a:srgbClr val="FFFFFF"/>
              </a:highlight>
            </a:endParaRPr>
          </a:p>
          <a:p>
            <a:pPr marL="457200" lvl="0" indent="-311150" algn="l" rtl="0">
              <a:lnSpc>
                <a:spcPct val="115000"/>
              </a:lnSpc>
              <a:spcBef>
                <a:spcPts val="0"/>
              </a:spcBef>
              <a:spcAft>
                <a:spcPts val="0"/>
              </a:spcAft>
              <a:buClr>
                <a:srgbClr val="1A1A1A"/>
              </a:buClr>
              <a:buSzPts val="1300"/>
              <a:buChar char="-"/>
            </a:pPr>
            <a:r>
              <a:rPr lang="en-US" sz="1300">
                <a:solidFill>
                  <a:srgbClr val="1A1A1A"/>
                </a:solidFill>
                <a:highlight>
                  <a:srgbClr val="FFFFFF"/>
                </a:highlight>
              </a:rPr>
              <a:t>Sigh</a:t>
            </a:r>
            <a:endParaRPr sz="1300">
              <a:solidFill>
                <a:srgbClr val="1A1A1A"/>
              </a:solidFill>
              <a:highlight>
                <a:srgbClr val="FFFFFF"/>
              </a:highlight>
            </a:endParaRPr>
          </a:p>
          <a:p>
            <a:pPr marL="457200" lvl="0" indent="-311150" algn="l" rtl="0">
              <a:lnSpc>
                <a:spcPct val="115000"/>
              </a:lnSpc>
              <a:spcBef>
                <a:spcPts val="0"/>
              </a:spcBef>
              <a:spcAft>
                <a:spcPts val="0"/>
              </a:spcAft>
              <a:buClr>
                <a:srgbClr val="1A1A1A"/>
              </a:buClr>
              <a:buSzPts val="1300"/>
              <a:buChar char="-"/>
            </a:pPr>
            <a:r>
              <a:rPr lang="en-US" sz="1300">
                <a:solidFill>
                  <a:srgbClr val="1A1A1A"/>
                </a:solidFill>
                <a:highlight>
                  <a:srgbClr val="FFFFFF"/>
                </a:highlight>
              </a:rPr>
              <a:t>Gym</a:t>
            </a:r>
            <a:endParaRPr sz="1300">
              <a:solidFill>
                <a:srgbClr val="1A1A1A"/>
              </a:solidFill>
              <a:highlight>
                <a:srgbClr val="FFFFFF"/>
              </a:highlight>
            </a:endParaRPr>
          </a:p>
          <a:p>
            <a:pPr marL="457200" lvl="0" indent="-311150" algn="l" rtl="0">
              <a:lnSpc>
                <a:spcPct val="115000"/>
              </a:lnSpc>
              <a:spcBef>
                <a:spcPts val="0"/>
              </a:spcBef>
              <a:spcAft>
                <a:spcPts val="0"/>
              </a:spcAft>
              <a:buClr>
                <a:srgbClr val="1A1A1A"/>
              </a:buClr>
              <a:buSzPts val="1300"/>
              <a:buChar char="-"/>
            </a:pPr>
            <a:r>
              <a:rPr lang="en-US" sz="1300">
                <a:solidFill>
                  <a:srgbClr val="1A1A1A"/>
                </a:solidFill>
                <a:highlight>
                  <a:srgbClr val="FFFFFF"/>
                </a:highlight>
              </a:rPr>
              <a:t>Frameit</a:t>
            </a:r>
            <a:endParaRPr sz="1300">
              <a:solidFill>
                <a:srgbClr val="1A1A1A"/>
              </a:solidFill>
              <a:highlight>
                <a:srgbClr val="FFFFFF"/>
              </a:highlight>
            </a:endParaRPr>
          </a:p>
          <a:p>
            <a:pPr marL="457200" lvl="0" indent="-311150" algn="l" rtl="0">
              <a:lnSpc>
                <a:spcPct val="115000"/>
              </a:lnSpc>
              <a:spcBef>
                <a:spcPts val="0"/>
              </a:spcBef>
              <a:spcAft>
                <a:spcPts val="0"/>
              </a:spcAft>
              <a:buClr>
                <a:srgbClr val="1A1A1A"/>
              </a:buClr>
              <a:buSzPts val="1300"/>
              <a:buChar char="-"/>
            </a:pPr>
            <a:r>
              <a:rPr lang="en-US" sz="1300">
                <a:solidFill>
                  <a:srgbClr val="1A1A1A"/>
                </a:solidFill>
                <a:highlight>
                  <a:srgbClr val="FFFFFF"/>
                </a:highlight>
              </a:rPr>
              <a:t>Cert</a:t>
            </a:r>
            <a:endParaRPr sz="1300">
              <a:solidFill>
                <a:srgbClr val="1A1A1A"/>
              </a:solidFill>
              <a:highlight>
                <a:srgbClr val="FFFFFF"/>
              </a:highlight>
            </a:endParaRPr>
          </a:p>
          <a:p>
            <a:pPr marL="457200" lvl="0" indent="-311150" algn="l" rtl="0">
              <a:lnSpc>
                <a:spcPct val="115000"/>
              </a:lnSpc>
              <a:spcBef>
                <a:spcPts val="0"/>
              </a:spcBef>
              <a:spcAft>
                <a:spcPts val="0"/>
              </a:spcAft>
              <a:buClr>
                <a:srgbClr val="1A1A1A"/>
              </a:buClr>
              <a:buSzPts val="1300"/>
              <a:buChar char="-"/>
            </a:pPr>
            <a:r>
              <a:rPr lang="en-US" sz="1300">
                <a:solidFill>
                  <a:srgbClr val="1A1A1A"/>
                </a:solidFill>
                <a:highlight>
                  <a:srgbClr val="FFFFFF"/>
                </a:highlight>
              </a:rPr>
              <a:t>Scan</a:t>
            </a:r>
            <a:endParaRPr sz="1300">
              <a:solidFill>
                <a:srgbClr val="1A1A1A"/>
              </a:solidFill>
              <a:highlight>
                <a:srgbClr val="FFFFFF"/>
              </a:highlight>
            </a:endParaRPr>
          </a:p>
          <a:p>
            <a:pPr marL="0" lvl="0" indent="0" algn="l" rtl="0">
              <a:lnSpc>
                <a:spcPct val="115000"/>
              </a:lnSpc>
              <a:spcBef>
                <a:spcPts val="1200"/>
              </a:spcBef>
              <a:spcAft>
                <a:spcPts val="2300"/>
              </a:spcAft>
              <a:buNone/>
            </a:pPr>
            <a:endParaRPr sz="1300" b="1">
              <a:solidFill>
                <a:srgbClr val="1A1A1A"/>
              </a:solidFill>
              <a:highlight>
                <a:srgbClr val="FFFFFF"/>
              </a:highlight>
            </a:endParaRPr>
          </a:p>
        </p:txBody>
      </p:sp>
      <p:pic>
        <p:nvPicPr>
          <p:cNvPr id="1393" name="Google Shape;1393;g1d124552f76_0_429"/>
          <p:cNvPicPr preferRelativeResize="0"/>
          <p:nvPr/>
        </p:nvPicPr>
        <p:blipFill>
          <a:blip r:embed="rId4">
            <a:alphaModFix/>
          </a:blip>
          <a:stretch>
            <a:fillRect/>
          </a:stretch>
        </p:blipFill>
        <p:spPr>
          <a:xfrm>
            <a:off x="5894875" y="3095350"/>
            <a:ext cx="4007951" cy="2003975"/>
          </a:xfrm>
          <a:prstGeom prst="rect">
            <a:avLst/>
          </a:prstGeom>
          <a:noFill/>
          <a:ln>
            <a:noFill/>
          </a:ln>
        </p:spPr>
      </p:pic>
      <p:sp>
        <p:nvSpPr>
          <p:cNvPr id="1394" name="Google Shape;1394;g1d124552f76_0_429"/>
          <p:cNvSpPr txBox="1"/>
          <p:nvPr/>
        </p:nvSpPr>
        <p:spPr>
          <a:xfrm>
            <a:off x="6936250" y="5020950"/>
            <a:ext cx="176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source : fastlane.com</a:t>
            </a:r>
            <a:endParaRPr>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g21b1cbd547b_0_59"/>
          <p:cNvSpPr txBox="1">
            <a:spLocks noGrp="1"/>
          </p:cNvSpPr>
          <p:nvPr>
            <p:ph type="sldNum" idx="12"/>
          </p:nvPr>
        </p:nvSpPr>
        <p:spPr>
          <a:xfrm>
            <a:off x="11789199" y="6610392"/>
            <a:ext cx="2328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69</a:t>
            </a:fld>
            <a:endParaRPr/>
          </a:p>
        </p:txBody>
      </p:sp>
      <p:sp>
        <p:nvSpPr>
          <p:cNvPr id="1400" name="Google Shape;1400;g21b1cbd547b_0_59"/>
          <p:cNvSpPr txBox="1">
            <a:spLocks noGrp="1"/>
          </p:cNvSpPr>
          <p:nvPr>
            <p:ph type="body" idx="1"/>
          </p:nvPr>
        </p:nvSpPr>
        <p:spPr>
          <a:xfrm>
            <a:off x="720000" y="1616658"/>
            <a:ext cx="10746600" cy="3198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Clr>
                <a:srgbClr val="0059A1"/>
              </a:buClr>
              <a:buSzPts val="1600"/>
              <a:buNone/>
            </a:pPr>
            <a:r>
              <a:rPr lang="en-US"/>
              <a:t>Fastfile</a:t>
            </a:r>
            <a:endParaRPr sz="1600" b="1">
              <a:solidFill>
                <a:srgbClr val="0059A1"/>
              </a:solidFill>
            </a:endParaRPr>
          </a:p>
        </p:txBody>
      </p:sp>
      <p:sp>
        <p:nvSpPr>
          <p:cNvPr id="1401" name="Google Shape;1401;g21b1cbd547b_0_59"/>
          <p:cNvSpPr txBox="1">
            <a:spLocks noGrp="1"/>
          </p:cNvSpPr>
          <p:nvPr>
            <p:ph type="title"/>
          </p:nvPr>
        </p:nvSpPr>
        <p:spPr>
          <a:xfrm>
            <a:off x="66500" y="400050"/>
            <a:ext cx="5539500" cy="415200"/>
          </a:xfrm>
          <a:prstGeom prst="rect">
            <a:avLst/>
          </a:prstGeom>
          <a:noFill/>
          <a:ln>
            <a:noFill/>
          </a:ln>
        </p:spPr>
        <p:txBody>
          <a:bodyPr spcFirstLastPara="1" wrap="square" lIns="45700" tIns="45700" rIns="45700" bIns="45700" anchor="ctr" anchorCtr="0">
            <a:normAutofit fontScale="90000"/>
          </a:bodyPr>
          <a:lstStyle/>
          <a:p>
            <a:pPr marL="0" lvl="0" indent="0" algn="l" rtl="0">
              <a:lnSpc>
                <a:spcPct val="90000"/>
              </a:lnSpc>
              <a:spcBef>
                <a:spcPts val="0"/>
              </a:spcBef>
              <a:spcAft>
                <a:spcPts val="0"/>
              </a:spcAft>
              <a:buClr>
                <a:srgbClr val="0059A1"/>
              </a:buClr>
              <a:buSzPct val="100000"/>
              <a:buFont typeface="Calibri"/>
              <a:buNone/>
            </a:pPr>
            <a:r>
              <a:rPr lang="en-US"/>
              <a:t>02 - Utiliser des plateformes d’intégration et déploiements continus </a:t>
            </a:r>
            <a:endParaRPr sz="2000" b="1">
              <a:solidFill>
                <a:srgbClr val="0059A1"/>
              </a:solidFill>
            </a:endParaRPr>
          </a:p>
        </p:txBody>
      </p:sp>
      <p:sp>
        <p:nvSpPr>
          <p:cNvPr id="1402" name="Google Shape;1402;g21b1cbd547b_0_59"/>
          <p:cNvSpPr txBox="1">
            <a:spLocks noGrp="1"/>
          </p:cNvSpPr>
          <p:nvPr>
            <p:ph type="body" idx="2"/>
          </p:nvPr>
        </p:nvSpPr>
        <p:spPr>
          <a:xfrm>
            <a:off x="179999" y="815240"/>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Manipulation de Fastlane</a:t>
            </a:r>
            <a:endParaRPr/>
          </a:p>
        </p:txBody>
      </p:sp>
      <p:sp>
        <p:nvSpPr>
          <p:cNvPr id="1403" name="Google Shape;1403;g21b1cbd547b_0_59"/>
          <p:cNvSpPr txBox="1"/>
          <p:nvPr/>
        </p:nvSpPr>
        <p:spPr>
          <a:xfrm>
            <a:off x="639675" y="1936450"/>
            <a:ext cx="10677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rgbClr val="1A1A1A"/>
                </a:solidFill>
                <a:highlight>
                  <a:srgbClr val="FFFFFF"/>
                </a:highlight>
              </a:rPr>
              <a:t>Fastfile est un fichier </a:t>
            </a:r>
            <a:r>
              <a:rPr lang="en-US" sz="1300" b="1">
                <a:solidFill>
                  <a:srgbClr val="1A1A1A"/>
                </a:solidFill>
                <a:highlight>
                  <a:srgbClr val="FFFFFF"/>
                </a:highlight>
              </a:rPr>
              <a:t>ruby</a:t>
            </a:r>
            <a:r>
              <a:rPr lang="en-US" sz="1300">
                <a:solidFill>
                  <a:srgbClr val="1A1A1A"/>
                </a:solidFill>
                <a:highlight>
                  <a:srgbClr val="FFFFFF"/>
                </a:highlight>
              </a:rPr>
              <a:t> qui définit toutes vos </a:t>
            </a:r>
            <a:r>
              <a:rPr lang="en-US" sz="1300" b="1">
                <a:solidFill>
                  <a:srgbClr val="1A1A1A"/>
                </a:solidFill>
                <a:highlight>
                  <a:srgbClr val="FFFFFF"/>
                </a:highlight>
              </a:rPr>
              <a:t>lanes</a:t>
            </a:r>
            <a:r>
              <a:rPr lang="en-US" sz="1300">
                <a:solidFill>
                  <a:srgbClr val="1A1A1A"/>
                </a:solidFill>
                <a:highlight>
                  <a:srgbClr val="FFFFFF"/>
                </a:highlight>
              </a:rPr>
              <a:t>, on ajoute ce fichier dans le projet ensuite on le pousse, une fois l’outil CI/CD détecte sa présence, il l'exécute.</a:t>
            </a:r>
            <a:endParaRPr sz="1300">
              <a:solidFill>
                <a:srgbClr val="1A1A1A"/>
              </a:solidFill>
              <a:highlight>
                <a:srgbClr val="FFFFFF"/>
              </a:highlight>
            </a:endParaRPr>
          </a:p>
          <a:p>
            <a:pPr marL="0" lvl="0" indent="0" algn="l" rtl="0">
              <a:spcBef>
                <a:spcPts val="0"/>
              </a:spcBef>
              <a:spcAft>
                <a:spcPts val="0"/>
              </a:spcAft>
              <a:buNone/>
            </a:pPr>
            <a:endParaRPr sz="1300">
              <a:solidFill>
                <a:srgbClr val="1A1A1A"/>
              </a:solidFill>
            </a:endParaRPr>
          </a:p>
        </p:txBody>
      </p:sp>
      <p:sp>
        <p:nvSpPr>
          <p:cNvPr id="1404" name="Google Shape;1404;g21b1cbd547b_0_59"/>
          <p:cNvSpPr txBox="1"/>
          <p:nvPr/>
        </p:nvSpPr>
        <p:spPr>
          <a:xfrm>
            <a:off x="2108575" y="2519375"/>
            <a:ext cx="5178900" cy="4079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default_platform(</a:t>
            </a:r>
            <a:r>
              <a:rPr lang="en-US" sz="1100" b="1">
                <a:solidFill>
                  <a:srgbClr val="157857"/>
                </a:solidFill>
                <a:highlight>
                  <a:schemeClr val="lt1"/>
                </a:highlight>
                <a:latin typeface="Courier New"/>
                <a:ea typeface="Courier New"/>
                <a:cs typeface="Courier New"/>
                <a:sym typeface="Courier New"/>
              </a:rPr>
              <a:t>:android</a:t>
            </a:r>
            <a:r>
              <a:rPr lang="en-US" sz="1100" b="1">
                <a:solidFill>
                  <a:srgbClr val="14161E"/>
                </a:solidFill>
                <a:highlight>
                  <a:schemeClr val="lt1"/>
                </a:highlight>
                <a:latin typeface="Courier New"/>
                <a:ea typeface="Courier New"/>
                <a:cs typeface="Courier New"/>
                <a:sym typeface="Courier New"/>
              </a:rPr>
              <a:t>)</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platform </a:t>
            </a:r>
            <a:r>
              <a:rPr lang="en-US" sz="1100" b="1">
                <a:solidFill>
                  <a:srgbClr val="157857"/>
                </a:solidFill>
                <a:highlight>
                  <a:schemeClr val="lt1"/>
                </a:highlight>
                <a:latin typeface="Courier New"/>
                <a:ea typeface="Courier New"/>
                <a:cs typeface="Courier New"/>
                <a:sym typeface="Courier New"/>
              </a:rPr>
              <a:t>:android</a:t>
            </a:r>
            <a:r>
              <a:rPr lang="en-US" sz="1100" b="1">
                <a:solidFill>
                  <a:srgbClr val="14161E"/>
                </a:solidFill>
                <a:highlight>
                  <a:schemeClr val="lt1"/>
                </a:highlight>
                <a:latin typeface="Courier New"/>
                <a:ea typeface="Courier New"/>
                <a:cs typeface="Courier New"/>
                <a:sym typeface="Courier New"/>
              </a:rPr>
              <a:t> </a:t>
            </a:r>
            <a:r>
              <a:rPr lang="en-US" sz="1100" b="1">
                <a:solidFill>
                  <a:srgbClr val="6B2372"/>
                </a:solidFill>
                <a:highlight>
                  <a:schemeClr val="lt1"/>
                </a:highlight>
                <a:latin typeface="Courier New"/>
                <a:ea typeface="Courier New"/>
                <a:cs typeface="Courier New"/>
                <a:sym typeface="Courier New"/>
              </a:rPr>
              <a:t>do</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desc </a:t>
            </a:r>
            <a:r>
              <a:rPr lang="en-US" sz="1100" b="1">
                <a:solidFill>
                  <a:srgbClr val="157857"/>
                </a:solidFill>
                <a:highlight>
                  <a:schemeClr val="lt1"/>
                </a:highlight>
                <a:latin typeface="Courier New"/>
                <a:ea typeface="Courier New"/>
                <a:cs typeface="Courier New"/>
                <a:sym typeface="Courier New"/>
              </a:rPr>
              <a:t>"Runs all the tests"</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lane </a:t>
            </a:r>
            <a:r>
              <a:rPr lang="en-US" sz="1100" b="1">
                <a:solidFill>
                  <a:srgbClr val="157857"/>
                </a:solidFill>
                <a:highlight>
                  <a:schemeClr val="lt1"/>
                </a:highlight>
                <a:latin typeface="Courier New"/>
                <a:ea typeface="Courier New"/>
                <a:cs typeface="Courier New"/>
                <a:sym typeface="Courier New"/>
              </a:rPr>
              <a:t>:test</a:t>
            </a:r>
            <a:r>
              <a:rPr lang="en-US" sz="1100" b="1">
                <a:solidFill>
                  <a:srgbClr val="14161E"/>
                </a:solidFill>
                <a:highlight>
                  <a:schemeClr val="lt1"/>
                </a:highlight>
                <a:latin typeface="Courier New"/>
                <a:ea typeface="Courier New"/>
                <a:cs typeface="Courier New"/>
                <a:sym typeface="Courier New"/>
              </a:rPr>
              <a:t> </a:t>
            </a:r>
            <a:r>
              <a:rPr lang="en-US" sz="1100" b="1">
                <a:solidFill>
                  <a:srgbClr val="6B2372"/>
                </a:solidFill>
                <a:highlight>
                  <a:schemeClr val="lt1"/>
                </a:highlight>
                <a:latin typeface="Courier New"/>
                <a:ea typeface="Courier New"/>
                <a:cs typeface="Courier New"/>
                <a:sym typeface="Courier New"/>
              </a:rPr>
              <a:t>do</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gradle(</a:t>
            </a:r>
            <a:r>
              <a:rPr lang="en-US" sz="1100" b="1">
                <a:solidFill>
                  <a:srgbClr val="157857"/>
                </a:solidFill>
                <a:highlight>
                  <a:schemeClr val="lt1"/>
                </a:highlight>
                <a:latin typeface="Courier New"/>
                <a:ea typeface="Courier New"/>
                <a:cs typeface="Courier New"/>
                <a:sym typeface="Courier New"/>
              </a:rPr>
              <a:t>task:</a:t>
            </a:r>
            <a:r>
              <a:rPr lang="en-US" sz="1100" b="1">
                <a:solidFill>
                  <a:srgbClr val="14161E"/>
                </a:solidFill>
                <a:highlight>
                  <a:schemeClr val="lt1"/>
                </a:highlight>
                <a:latin typeface="Courier New"/>
                <a:ea typeface="Courier New"/>
                <a:cs typeface="Courier New"/>
                <a:sym typeface="Courier New"/>
              </a:rPr>
              <a:t> </a:t>
            </a:r>
            <a:r>
              <a:rPr lang="en-US" sz="1100" b="1">
                <a:solidFill>
                  <a:srgbClr val="157857"/>
                </a:solidFill>
                <a:highlight>
                  <a:schemeClr val="lt1"/>
                </a:highlight>
                <a:latin typeface="Courier New"/>
                <a:ea typeface="Courier New"/>
                <a:cs typeface="Courier New"/>
                <a:sym typeface="Courier New"/>
              </a:rPr>
              <a:t>"test"</a:t>
            </a:r>
            <a:r>
              <a:rPr lang="en-US" sz="1100" b="1">
                <a:solidFill>
                  <a:srgbClr val="14161E"/>
                </a:solidFill>
                <a:highlight>
                  <a:schemeClr val="lt1"/>
                </a:highlight>
                <a:latin typeface="Courier New"/>
                <a:ea typeface="Courier New"/>
                <a:cs typeface="Courier New"/>
                <a:sym typeface="Courier New"/>
              </a:rPr>
              <a:t>)</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a:t>
            </a:r>
            <a:r>
              <a:rPr lang="en-US" sz="1100" b="1">
                <a:solidFill>
                  <a:srgbClr val="6B2372"/>
                </a:solidFill>
                <a:highlight>
                  <a:schemeClr val="lt1"/>
                </a:highlight>
                <a:latin typeface="Courier New"/>
                <a:ea typeface="Courier New"/>
                <a:cs typeface="Courier New"/>
                <a:sym typeface="Courier New"/>
              </a:rPr>
              <a:t>end</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desc </a:t>
            </a:r>
            <a:r>
              <a:rPr lang="en-US" sz="1100" b="1">
                <a:solidFill>
                  <a:srgbClr val="157857"/>
                </a:solidFill>
                <a:highlight>
                  <a:schemeClr val="lt1"/>
                </a:highlight>
                <a:latin typeface="Courier New"/>
                <a:ea typeface="Courier New"/>
                <a:cs typeface="Courier New"/>
                <a:sym typeface="Courier New"/>
              </a:rPr>
              <a:t>"Submit a new Beta Build to Crashlytics Beta"</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lane </a:t>
            </a:r>
            <a:r>
              <a:rPr lang="en-US" sz="1100" b="1">
                <a:solidFill>
                  <a:srgbClr val="157857"/>
                </a:solidFill>
                <a:highlight>
                  <a:schemeClr val="lt1"/>
                </a:highlight>
                <a:latin typeface="Courier New"/>
                <a:ea typeface="Courier New"/>
                <a:cs typeface="Courier New"/>
                <a:sym typeface="Courier New"/>
              </a:rPr>
              <a:t>:beta</a:t>
            </a:r>
            <a:r>
              <a:rPr lang="en-US" sz="1100" b="1">
                <a:solidFill>
                  <a:srgbClr val="14161E"/>
                </a:solidFill>
                <a:highlight>
                  <a:schemeClr val="lt1"/>
                </a:highlight>
                <a:latin typeface="Courier New"/>
                <a:ea typeface="Courier New"/>
                <a:cs typeface="Courier New"/>
                <a:sym typeface="Courier New"/>
              </a:rPr>
              <a:t> </a:t>
            </a:r>
            <a:r>
              <a:rPr lang="en-US" sz="1100" b="1">
                <a:solidFill>
                  <a:srgbClr val="6B2372"/>
                </a:solidFill>
                <a:highlight>
                  <a:schemeClr val="lt1"/>
                </a:highlight>
                <a:latin typeface="Courier New"/>
                <a:ea typeface="Courier New"/>
                <a:cs typeface="Courier New"/>
                <a:sym typeface="Courier New"/>
              </a:rPr>
              <a:t>do</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gradle(</a:t>
            </a:r>
            <a:r>
              <a:rPr lang="en-US" sz="1100" b="1">
                <a:solidFill>
                  <a:srgbClr val="157857"/>
                </a:solidFill>
                <a:highlight>
                  <a:schemeClr val="lt1"/>
                </a:highlight>
                <a:latin typeface="Courier New"/>
                <a:ea typeface="Courier New"/>
                <a:cs typeface="Courier New"/>
                <a:sym typeface="Courier New"/>
              </a:rPr>
              <a:t>task:</a:t>
            </a:r>
            <a:r>
              <a:rPr lang="en-US" sz="1100" b="1">
                <a:solidFill>
                  <a:srgbClr val="14161E"/>
                </a:solidFill>
                <a:highlight>
                  <a:schemeClr val="lt1"/>
                </a:highlight>
                <a:latin typeface="Courier New"/>
                <a:ea typeface="Courier New"/>
                <a:cs typeface="Courier New"/>
                <a:sym typeface="Courier New"/>
              </a:rPr>
              <a:t> </a:t>
            </a:r>
            <a:r>
              <a:rPr lang="en-US" sz="1100" b="1">
                <a:solidFill>
                  <a:srgbClr val="157857"/>
                </a:solidFill>
                <a:highlight>
                  <a:schemeClr val="lt1"/>
                </a:highlight>
                <a:latin typeface="Courier New"/>
                <a:ea typeface="Courier New"/>
                <a:cs typeface="Courier New"/>
                <a:sym typeface="Courier New"/>
              </a:rPr>
              <a:t>"clean assembleRelease"</a:t>
            </a:r>
            <a:r>
              <a:rPr lang="en-US" sz="1100" b="1">
                <a:solidFill>
                  <a:srgbClr val="14161E"/>
                </a:solidFill>
                <a:highlight>
                  <a:schemeClr val="lt1"/>
                </a:highlight>
                <a:latin typeface="Courier New"/>
                <a:ea typeface="Courier New"/>
                <a:cs typeface="Courier New"/>
                <a:sym typeface="Courier New"/>
              </a:rPr>
              <a:t>)</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crashlytics</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a:t>
            </a:r>
            <a:r>
              <a:rPr lang="en-US" sz="1100" b="1">
                <a:solidFill>
                  <a:srgbClr val="918791"/>
                </a:solidFill>
                <a:highlight>
                  <a:schemeClr val="lt1"/>
                </a:highlight>
                <a:latin typeface="Courier New"/>
                <a:ea typeface="Courier New"/>
                <a:cs typeface="Courier New"/>
                <a:sym typeface="Courier New"/>
              </a:rPr>
              <a:t># sh "your_script.sh"</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a:t>
            </a:r>
            <a:r>
              <a:rPr lang="en-US" sz="1100" b="1">
                <a:solidFill>
                  <a:srgbClr val="918791"/>
                </a:solidFill>
                <a:highlight>
                  <a:schemeClr val="lt1"/>
                </a:highlight>
                <a:latin typeface="Courier New"/>
                <a:ea typeface="Courier New"/>
                <a:cs typeface="Courier New"/>
                <a:sym typeface="Courier New"/>
              </a:rPr>
              <a:t># You can also use other beta testing services here</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a:t>
            </a:r>
            <a:r>
              <a:rPr lang="en-US" sz="1100" b="1">
                <a:solidFill>
                  <a:srgbClr val="6B2372"/>
                </a:solidFill>
                <a:highlight>
                  <a:schemeClr val="lt1"/>
                </a:highlight>
                <a:latin typeface="Courier New"/>
                <a:ea typeface="Courier New"/>
                <a:cs typeface="Courier New"/>
                <a:sym typeface="Courier New"/>
              </a:rPr>
              <a:t>end</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desc </a:t>
            </a:r>
            <a:r>
              <a:rPr lang="en-US" sz="1100" b="1">
                <a:solidFill>
                  <a:srgbClr val="157857"/>
                </a:solidFill>
                <a:highlight>
                  <a:schemeClr val="lt1"/>
                </a:highlight>
                <a:latin typeface="Courier New"/>
                <a:ea typeface="Courier New"/>
                <a:cs typeface="Courier New"/>
                <a:sym typeface="Courier New"/>
              </a:rPr>
              <a:t>"Deploy a new version to the Google Play"</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lane </a:t>
            </a:r>
            <a:r>
              <a:rPr lang="en-US" sz="1100" b="1">
                <a:solidFill>
                  <a:srgbClr val="157857"/>
                </a:solidFill>
                <a:highlight>
                  <a:schemeClr val="lt1"/>
                </a:highlight>
                <a:latin typeface="Courier New"/>
                <a:ea typeface="Courier New"/>
                <a:cs typeface="Courier New"/>
                <a:sym typeface="Courier New"/>
              </a:rPr>
              <a:t>:deploy</a:t>
            </a:r>
            <a:r>
              <a:rPr lang="en-US" sz="1100" b="1">
                <a:solidFill>
                  <a:srgbClr val="14161E"/>
                </a:solidFill>
                <a:highlight>
                  <a:schemeClr val="lt1"/>
                </a:highlight>
                <a:latin typeface="Courier New"/>
                <a:ea typeface="Courier New"/>
                <a:cs typeface="Courier New"/>
                <a:sym typeface="Courier New"/>
              </a:rPr>
              <a:t> </a:t>
            </a:r>
            <a:r>
              <a:rPr lang="en-US" sz="1100" b="1">
                <a:solidFill>
                  <a:srgbClr val="6B2372"/>
                </a:solidFill>
                <a:highlight>
                  <a:schemeClr val="lt1"/>
                </a:highlight>
                <a:latin typeface="Courier New"/>
                <a:ea typeface="Courier New"/>
                <a:cs typeface="Courier New"/>
                <a:sym typeface="Courier New"/>
              </a:rPr>
              <a:t>do</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gradle(</a:t>
            </a:r>
            <a:r>
              <a:rPr lang="en-US" sz="1100" b="1">
                <a:solidFill>
                  <a:srgbClr val="157857"/>
                </a:solidFill>
                <a:highlight>
                  <a:schemeClr val="lt1"/>
                </a:highlight>
                <a:latin typeface="Courier New"/>
                <a:ea typeface="Courier New"/>
                <a:cs typeface="Courier New"/>
                <a:sym typeface="Courier New"/>
              </a:rPr>
              <a:t>task:</a:t>
            </a:r>
            <a:r>
              <a:rPr lang="en-US" sz="1100" b="1">
                <a:solidFill>
                  <a:srgbClr val="14161E"/>
                </a:solidFill>
                <a:highlight>
                  <a:schemeClr val="lt1"/>
                </a:highlight>
                <a:latin typeface="Courier New"/>
                <a:ea typeface="Courier New"/>
                <a:cs typeface="Courier New"/>
                <a:sym typeface="Courier New"/>
              </a:rPr>
              <a:t> </a:t>
            </a:r>
            <a:r>
              <a:rPr lang="en-US" sz="1100" b="1">
                <a:solidFill>
                  <a:srgbClr val="157857"/>
                </a:solidFill>
                <a:highlight>
                  <a:schemeClr val="lt1"/>
                </a:highlight>
                <a:latin typeface="Courier New"/>
                <a:ea typeface="Courier New"/>
                <a:cs typeface="Courier New"/>
                <a:sym typeface="Courier New"/>
              </a:rPr>
              <a:t>"clean assembleRelease"</a:t>
            </a:r>
            <a:r>
              <a:rPr lang="en-US" sz="1100" b="1">
                <a:solidFill>
                  <a:srgbClr val="14161E"/>
                </a:solidFill>
                <a:highlight>
                  <a:schemeClr val="lt1"/>
                </a:highlight>
                <a:latin typeface="Courier New"/>
                <a:ea typeface="Courier New"/>
                <a:cs typeface="Courier New"/>
                <a:sym typeface="Courier New"/>
              </a:rPr>
              <a:t>)</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upload_to_play_store</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14161E"/>
                </a:solidFill>
                <a:highlight>
                  <a:schemeClr val="lt1"/>
                </a:highlight>
                <a:latin typeface="Courier New"/>
                <a:ea typeface="Courier New"/>
                <a:cs typeface="Courier New"/>
                <a:sym typeface="Courier New"/>
              </a:rPr>
              <a:t>  </a:t>
            </a:r>
            <a:r>
              <a:rPr lang="en-US" sz="1100" b="1">
                <a:solidFill>
                  <a:srgbClr val="6B2372"/>
                </a:solidFill>
                <a:highlight>
                  <a:schemeClr val="lt1"/>
                </a:highlight>
                <a:latin typeface="Courier New"/>
                <a:ea typeface="Courier New"/>
                <a:cs typeface="Courier New"/>
                <a:sym typeface="Courier New"/>
              </a:rPr>
              <a:t>end</a:t>
            </a:r>
            <a:endParaRPr sz="1100" b="1">
              <a:solidFill>
                <a:srgbClr val="14161E"/>
              </a:solidFill>
              <a:highlight>
                <a:schemeClr val="lt1"/>
              </a:highlight>
              <a:latin typeface="Courier New"/>
              <a:ea typeface="Courier New"/>
              <a:cs typeface="Courier New"/>
              <a:sym typeface="Courier New"/>
            </a:endParaRPr>
          </a:p>
          <a:p>
            <a:pPr marL="0" lvl="0" indent="0" algn="l" rtl="0">
              <a:spcBef>
                <a:spcPts val="0"/>
              </a:spcBef>
              <a:spcAft>
                <a:spcPts val="0"/>
              </a:spcAft>
              <a:buNone/>
            </a:pPr>
            <a:r>
              <a:rPr lang="en-US" sz="1100" b="1">
                <a:solidFill>
                  <a:srgbClr val="6B2372"/>
                </a:solidFill>
                <a:highlight>
                  <a:schemeClr val="lt1"/>
                </a:highlight>
                <a:latin typeface="Courier New"/>
                <a:ea typeface="Courier New"/>
                <a:cs typeface="Courier New"/>
                <a:sym typeface="Courier New"/>
              </a:rPr>
              <a:t>end</a:t>
            </a:r>
            <a:endParaRPr b="1">
              <a:highlight>
                <a:schemeClr val="lt1"/>
              </a:highlight>
              <a:latin typeface="Calibri"/>
              <a:ea typeface="Calibri"/>
              <a:cs typeface="Calibri"/>
              <a:sym typeface="Calibri"/>
            </a:endParaRPr>
          </a:p>
        </p:txBody>
      </p:sp>
      <p:sp>
        <p:nvSpPr>
          <p:cNvPr id="1405" name="Google Shape;1405;g21b1cbd547b_0_59"/>
          <p:cNvSpPr txBox="1"/>
          <p:nvPr/>
        </p:nvSpPr>
        <p:spPr>
          <a:xfrm>
            <a:off x="8338575" y="2622250"/>
            <a:ext cx="2180700" cy="9234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1A1A1A"/>
                </a:solidFill>
                <a:highlight>
                  <a:schemeClr val="lt1"/>
                </a:highlight>
              </a:rPr>
              <a:t>Une </a:t>
            </a:r>
            <a:r>
              <a:rPr lang="en-US" sz="1200" b="1">
                <a:solidFill>
                  <a:srgbClr val="1A1A1A"/>
                </a:solidFill>
                <a:highlight>
                  <a:schemeClr val="lt1"/>
                </a:highlight>
              </a:rPr>
              <a:t>lane</a:t>
            </a:r>
            <a:r>
              <a:rPr lang="en-US" sz="1200">
                <a:solidFill>
                  <a:srgbClr val="1A1A1A"/>
                </a:solidFill>
                <a:highlight>
                  <a:schemeClr val="lt1"/>
                </a:highlight>
              </a:rPr>
              <a:t> est un ensemble d’instructions que vous souhaitez faire exécuter par Fastlane.</a:t>
            </a:r>
            <a:endParaRPr>
              <a:latin typeface="Calibri"/>
              <a:ea typeface="Calibri"/>
              <a:cs typeface="Calibri"/>
              <a:sym typeface="Calibri"/>
            </a:endParaRPr>
          </a:p>
        </p:txBody>
      </p:sp>
      <p:sp>
        <p:nvSpPr>
          <p:cNvPr id="1406" name="Google Shape;1406;g21b1cbd547b_0_59"/>
          <p:cNvSpPr txBox="1"/>
          <p:nvPr/>
        </p:nvSpPr>
        <p:spPr>
          <a:xfrm>
            <a:off x="8338575" y="3613400"/>
            <a:ext cx="2180700" cy="16932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Ruby</a:t>
            </a:r>
            <a:r>
              <a:rPr lang="en-US">
                <a:latin typeface="Calibri"/>
                <a:ea typeface="Calibri"/>
                <a:cs typeface="Calibri"/>
                <a:sym typeface="Calibri"/>
              </a:rPr>
              <a:t> est un langage de programmation libre. Il est interprété, orienté objet et multi-paradigme. </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Le langage a été standardisé au Japon en 2011</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7"/>
          <p:cNvSpPr txBox="1">
            <a:spLocks noGrp="1"/>
          </p:cNvSpPr>
          <p:nvPr>
            <p:ph type="sldNum" idx="12"/>
          </p:nvPr>
        </p:nvSpPr>
        <p:spPr>
          <a:xfrm>
            <a:off x="11789199" y="6610392"/>
            <a:ext cx="168509" cy="228512"/>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7</a:t>
            </a:fld>
            <a:endParaRPr/>
          </a:p>
        </p:txBody>
      </p:sp>
      <p:sp>
        <p:nvSpPr>
          <p:cNvPr id="783" name="Google Shape;783;p7"/>
          <p:cNvSpPr txBox="1">
            <a:spLocks noGrp="1"/>
          </p:cNvSpPr>
          <p:nvPr>
            <p:ph type="title"/>
          </p:nvPr>
        </p:nvSpPr>
        <p:spPr>
          <a:xfrm>
            <a:off x="179999" y="400050"/>
            <a:ext cx="5075173" cy="415144"/>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7842"/>
              </a:buClr>
              <a:buSzPts val="2000"/>
              <a:buFont typeface="Calibri"/>
              <a:buNone/>
            </a:pPr>
            <a:r>
              <a:rPr lang="en-US" sz="2000" b="1">
                <a:solidFill>
                  <a:srgbClr val="007842"/>
                </a:solidFill>
              </a:rPr>
              <a:t>01 - Découvrir le protocole HTTP sous Android</a:t>
            </a:r>
            <a:endParaRPr/>
          </a:p>
        </p:txBody>
      </p:sp>
      <p:sp>
        <p:nvSpPr>
          <p:cNvPr id="784" name="Google Shape;784;p7"/>
          <p:cNvSpPr txBox="1">
            <a:spLocks noGrp="1"/>
          </p:cNvSpPr>
          <p:nvPr>
            <p:ph type="body" idx="1"/>
          </p:nvPr>
        </p:nvSpPr>
        <p:spPr>
          <a:xfrm>
            <a:off x="179999" y="725765"/>
            <a:ext cx="5075173" cy="44490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7842"/>
              </a:buClr>
              <a:buSzPts val="1600"/>
              <a:buNone/>
            </a:pPr>
            <a:r>
              <a:rPr lang="en-US"/>
              <a:t>Introduction aux Web services</a:t>
            </a:r>
            <a:endParaRPr/>
          </a:p>
        </p:txBody>
      </p:sp>
      <p:sp>
        <p:nvSpPr>
          <p:cNvPr id="785" name="Google Shape;785;p7"/>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786" name="Google Shape;786;p7"/>
          <p:cNvSpPr txBox="1"/>
          <p:nvPr/>
        </p:nvSpPr>
        <p:spPr>
          <a:xfrm>
            <a:off x="823925" y="1967450"/>
            <a:ext cx="10358400" cy="158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300" b="1">
                <a:solidFill>
                  <a:srgbClr val="271A38"/>
                </a:solidFill>
                <a:highlight>
                  <a:schemeClr val="lt1"/>
                </a:highlight>
              </a:rPr>
              <a:t>Un web service </a:t>
            </a:r>
            <a:r>
              <a:rPr lang="en-US" sz="1300">
                <a:solidFill>
                  <a:srgbClr val="271A38"/>
                </a:solidFill>
                <a:highlight>
                  <a:schemeClr val="lt1"/>
                </a:highlight>
              </a:rPr>
              <a:t>est un programme s'exécutant sur un serveur accessible depuis Internet et fournissant un service.</a:t>
            </a:r>
            <a:endParaRPr sz="1300">
              <a:solidFill>
                <a:srgbClr val="271A38"/>
              </a:solidFill>
              <a:highlight>
                <a:schemeClr val="lt1"/>
              </a:highlight>
            </a:endParaRPr>
          </a:p>
          <a:p>
            <a:pPr marL="0" lvl="0" indent="0" algn="l" rtl="0">
              <a:lnSpc>
                <a:spcPct val="115000"/>
              </a:lnSpc>
              <a:spcBef>
                <a:spcPts val="1100"/>
              </a:spcBef>
              <a:spcAft>
                <a:spcPts val="0"/>
              </a:spcAft>
              <a:buNone/>
            </a:pPr>
            <a:r>
              <a:rPr lang="en-US" sz="1300">
                <a:solidFill>
                  <a:srgbClr val="271A38"/>
                </a:solidFill>
                <a:highlight>
                  <a:schemeClr val="lt1"/>
                </a:highlight>
              </a:rPr>
              <a:t>Par exemple :</a:t>
            </a:r>
            <a:endParaRPr sz="1300">
              <a:solidFill>
                <a:srgbClr val="271A38"/>
              </a:solidFill>
              <a:highlight>
                <a:schemeClr val="lt1"/>
              </a:highlight>
            </a:endParaRPr>
          </a:p>
          <a:p>
            <a:pPr marL="457200" lvl="0" indent="-311150" algn="l" rtl="0">
              <a:lnSpc>
                <a:spcPct val="115000"/>
              </a:lnSpc>
              <a:spcBef>
                <a:spcPts val="1100"/>
              </a:spcBef>
              <a:spcAft>
                <a:spcPts val="0"/>
              </a:spcAft>
              <a:buClr>
                <a:srgbClr val="271A38"/>
              </a:buClr>
              <a:buSzPts val="1300"/>
              <a:buChar char="●"/>
            </a:pPr>
            <a:r>
              <a:rPr lang="en-US" sz="1300">
                <a:solidFill>
                  <a:srgbClr val="271A38"/>
                </a:solidFill>
                <a:highlight>
                  <a:schemeClr val="lt1"/>
                </a:highlight>
              </a:rPr>
              <a:t>Google est un service web qui vous permet de rechercher des sites web. </a:t>
            </a:r>
            <a:endParaRPr sz="1300">
              <a:solidFill>
                <a:srgbClr val="271A38"/>
              </a:solidFill>
              <a:highlight>
                <a:schemeClr val="lt1"/>
              </a:highlight>
            </a:endParaRPr>
          </a:p>
          <a:p>
            <a:pPr marL="457200" lvl="0" indent="-311150" algn="l" rtl="0">
              <a:lnSpc>
                <a:spcPct val="115000"/>
              </a:lnSpc>
              <a:spcBef>
                <a:spcPts val="0"/>
              </a:spcBef>
              <a:spcAft>
                <a:spcPts val="0"/>
              </a:spcAft>
              <a:buClr>
                <a:srgbClr val="271A38"/>
              </a:buClr>
              <a:buSzPts val="1300"/>
              <a:buChar char="●"/>
            </a:pPr>
            <a:r>
              <a:rPr lang="en-US" sz="1300">
                <a:solidFill>
                  <a:srgbClr val="271A38"/>
                </a:solidFill>
                <a:highlight>
                  <a:schemeClr val="lt1"/>
                </a:highlight>
              </a:rPr>
              <a:t>Une application météo communique avec un service web qui fournit la météo. </a:t>
            </a:r>
            <a:endParaRPr sz="1300">
              <a:solidFill>
                <a:srgbClr val="271A38"/>
              </a:solidFill>
              <a:highlight>
                <a:schemeClr val="lt1"/>
              </a:highlight>
            </a:endParaRPr>
          </a:p>
          <a:p>
            <a:pPr marL="457200" lvl="0" indent="-311150" algn="l" rtl="0">
              <a:lnSpc>
                <a:spcPct val="115000"/>
              </a:lnSpc>
              <a:spcBef>
                <a:spcPts val="0"/>
              </a:spcBef>
              <a:spcAft>
                <a:spcPts val="0"/>
              </a:spcAft>
              <a:buClr>
                <a:srgbClr val="271A38"/>
              </a:buClr>
              <a:buSzPts val="1300"/>
              <a:buChar char="●"/>
            </a:pPr>
            <a:r>
              <a:rPr lang="en-US" sz="1300">
                <a:solidFill>
                  <a:srgbClr val="271A38"/>
                </a:solidFill>
                <a:highlight>
                  <a:schemeClr val="lt1"/>
                </a:highlight>
              </a:rPr>
              <a:t>Un réseau social est un service web qui permet de retrouver ses amis et de communiquer avec.</a:t>
            </a:r>
            <a:endParaRPr sz="1300">
              <a:latin typeface="Calibri"/>
              <a:ea typeface="Calibri"/>
              <a:cs typeface="Calibri"/>
              <a:sym typeface="Calibri"/>
            </a:endParaRPr>
          </a:p>
        </p:txBody>
      </p:sp>
      <p:pic>
        <p:nvPicPr>
          <p:cNvPr id="787" name="Google Shape;787;p7"/>
          <p:cNvPicPr preferRelativeResize="0"/>
          <p:nvPr/>
        </p:nvPicPr>
        <p:blipFill>
          <a:blip r:embed="rId3">
            <a:alphaModFix/>
          </a:blip>
          <a:stretch>
            <a:fillRect/>
          </a:stretch>
        </p:blipFill>
        <p:spPr>
          <a:xfrm>
            <a:off x="3262400" y="3520000"/>
            <a:ext cx="4996450" cy="2068750"/>
          </a:xfrm>
          <a:prstGeom prst="rect">
            <a:avLst/>
          </a:prstGeom>
          <a:noFill/>
          <a:ln>
            <a:noFill/>
          </a:ln>
        </p:spPr>
      </p:pic>
      <p:sp>
        <p:nvSpPr>
          <p:cNvPr id="788" name="Google Shape;788;p7"/>
          <p:cNvSpPr txBox="1"/>
          <p:nvPr/>
        </p:nvSpPr>
        <p:spPr>
          <a:xfrm>
            <a:off x="4829125" y="5539350"/>
            <a:ext cx="234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source : https://jenkov.com/</a:t>
            </a:r>
            <a:endParaRPr sz="1200">
              <a:latin typeface="Calibri"/>
              <a:ea typeface="Calibri"/>
              <a:cs typeface="Calibri"/>
              <a:sym typeface="Calibri"/>
            </a:endParaRPr>
          </a:p>
        </p:txBody>
      </p:sp>
      <p:sp>
        <p:nvSpPr>
          <p:cNvPr id="789" name="Google Shape;789;p7"/>
          <p:cNvSpPr txBox="1">
            <a:spLocks noGrp="1"/>
          </p:cNvSpPr>
          <p:nvPr>
            <p:ph type="body" idx="1"/>
          </p:nvPr>
        </p:nvSpPr>
        <p:spPr>
          <a:xfrm>
            <a:off x="720000" y="1540458"/>
            <a:ext cx="10746600" cy="3198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7800"/>
              </a:buClr>
              <a:buSzPts val="1600"/>
              <a:buNone/>
            </a:pPr>
            <a:r>
              <a:rPr lang="en-US"/>
              <a:t>Web service</a:t>
            </a:r>
            <a:endParaRPr sz="1600" b="1">
              <a:solidFill>
                <a:srgbClr val="FF78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g1d124552f76_0_31"/>
          <p:cNvSpPr txBox="1">
            <a:spLocks noGrp="1"/>
          </p:cNvSpPr>
          <p:nvPr>
            <p:ph type="body" idx="1"/>
          </p:nvPr>
        </p:nvSpPr>
        <p:spPr>
          <a:xfrm>
            <a:off x="6299999" y="539999"/>
            <a:ext cx="5580000" cy="540000"/>
          </a:xfrm>
          <a:prstGeom prst="rect">
            <a:avLst/>
          </a:prstGeom>
          <a:noFill/>
          <a:ln>
            <a:noFill/>
          </a:ln>
        </p:spPr>
        <p:txBody>
          <a:bodyPr spcFirstLastPara="1" wrap="square" lIns="45700" tIns="45700" rIns="45700" bIns="45700" anchor="ctr" anchorCtr="0">
            <a:normAutofit/>
          </a:bodyPr>
          <a:lstStyle/>
          <a:p>
            <a:pPr marL="0" lvl="0" indent="0" algn="ctr" rtl="0">
              <a:lnSpc>
                <a:spcPct val="100000"/>
              </a:lnSpc>
              <a:spcBef>
                <a:spcPts val="0"/>
              </a:spcBef>
              <a:spcAft>
                <a:spcPts val="0"/>
              </a:spcAft>
              <a:buClr>
                <a:srgbClr val="007842"/>
              </a:buClr>
              <a:buSzPts val="2800"/>
              <a:buNone/>
            </a:pPr>
            <a:r>
              <a:rPr lang="en-US" b="1">
                <a:solidFill>
                  <a:srgbClr val="007842"/>
                </a:solidFill>
              </a:rPr>
              <a:t>CHAPITRE 1</a:t>
            </a:r>
            <a:endParaRPr/>
          </a:p>
        </p:txBody>
      </p:sp>
      <p:sp>
        <p:nvSpPr>
          <p:cNvPr id="795" name="Google Shape;795;g1d124552f76_0_31"/>
          <p:cNvSpPr txBox="1">
            <a:spLocks noGrp="1"/>
          </p:cNvSpPr>
          <p:nvPr>
            <p:ph type="body" idx="2"/>
          </p:nvPr>
        </p:nvSpPr>
        <p:spPr>
          <a:xfrm>
            <a:off x="6299999" y="1089892"/>
            <a:ext cx="5580000" cy="900000"/>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007842"/>
              </a:buClr>
              <a:buSzPts val="2400"/>
              <a:buNone/>
            </a:pPr>
            <a:r>
              <a:rPr lang="en-US"/>
              <a:t>Découvrir le protocole HTTP sous Android</a:t>
            </a:r>
            <a:endParaRPr/>
          </a:p>
          <a:p>
            <a:pPr marL="0" lvl="0" indent="0" algn="l" rtl="0">
              <a:lnSpc>
                <a:spcPct val="100000"/>
              </a:lnSpc>
              <a:spcBef>
                <a:spcPts val="0"/>
              </a:spcBef>
              <a:spcAft>
                <a:spcPts val="0"/>
              </a:spcAft>
              <a:buClr>
                <a:srgbClr val="007842"/>
              </a:buClr>
              <a:buSzPts val="2400"/>
              <a:buNone/>
            </a:pPr>
            <a:endParaRPr/>
          </a:p>
        </p:txBody>
      </p:sp>
      <p:sp>
        <p:nvSpPr>
          <p:cNvPr id="796" name="Google Shape;796;g1d124552f76_0_31"/>
          <p:cNvSpPr txBox="1">
            <a:spLocks noGrp="1"/>
          </p:cNvSpPr>
          <p:nvPr>
            <p:ph type="body" idx="3"/>
          </p:nvPr>
        </p:nvSpPr>
        <p:spPr>
          <a:xfrm>
            <a:off x="6299999" y="2879999"/>
            <a:ext cx="5580000" cy="1800000"/>
          </a:xfrm>
          <a:prstGeom prst="rect">
            <a:avLst/>
          </a:prstGeom>
          <a:noFill/>
          <a:ln>
            <a:noFill/>
          </a:ln>
        </p:spPr>
        <p:txBody>
          <a:bodyPr spcFirstLastPara="1" wrap="square" lIns="45700" tIns="45700" rIns="45700" bIns="45700" anchor="t" anchorCtr="0">
            <a:normAutofit/>
          </a:bodyPr>
          <a:lstStyle/>
          <a:p>
            <a:pPr marL="213893" lvl="0" indent="-213893" algn="l" rtl="0">
              <a:lnSpc>
                <a:spcPct val="100000"/>
              </a:lnSpc>
              <a:spcBef>
                <a:spcPts val="0"/>
              </a:spcBef>
              <a:spcAft>
                <a:spcPts val="0"/>
              </a:spcAft>
              <a:buClr>
                <a:srgbClr val="D1D1D1"/>
              </a:buClr>
              <a:buSzPts val="1700"/>
              <a:buAutoNum type="arabicPeriod"/>
            </a:pPr>
            <a:r>
              <a:rPr lang="en-US" sz="1700">
                <a:solidFill>
                  <a:srgbClr val="D1D1D1"/>
                </a:solidFill>
              </a:rPr>
              <a:t>Introduction aux Web services</a:t>
            </a:r>
            <a:endParaRPr/>
          </a:p>
          <a:p>
            <a:pPr marL="213893" lvl="0" indent="-213893" algn="l" rtl="0">
              <a:lnSpc>
                <a:spcPct val="100000"/>
              </a:lnSpc>
              <a:spcBef>
                <a:spcPts val="600"/>
              </a:spcBef>
              <a:spcAft>
                <a:spcPts val="0"/>
              </a:spcAft>
              <a:buClr>
                <a:srgbClr val="007842"/>
              </a:buClr>
              <a:buSzPts val="1700"/>
              <a:buAutoNum type="arabicPeriod"/>
            </a:pPr>
            <a:r>
              <a:rPr lang="en-US" sz="1700" b="1">
                <a:solidFill>
                  <a:srgbClr val="007842"/>
                </a:solidFill>
              </a:rPr>
              <a:t>Présentation de protocole REST</a:t>
            </a:r>
            <a:endParaRPr sz="1700">
              <a:solidFill>
                <a:srgbClr val="007842"/>
              </a:solidFill>
            </a:endParaRPr>
          </a:p>
          <a:p>
            <a:pPr marL="213893" lvl="0" indent="-213893" algn="l" rtl="0">
              <a:lnSpc>
                <a:spcPct val="100000"/>
              </a:lnSpc>
              <a:spcBef>
                <a:spcPts val="600"/>
              </a:spcBef>
              <a:spcAft>
                <a:spcPts val="0"/>
              </a:spcAft>
              <a:buClr>
                <a:srgbClr val="D1D1D1"/>
              </a:buClr>
              <a:buSzPts val="1700"/>
              <a:buAutoNum type="arabicPeriod"/>
            </a:pPr>
            <a:r>
              <a:rPr lang="en-US" sz="1700">
                <a:solidFill>
                  <a:srgbClr val="D1D1D1"/>
                </a:solidFill>
              </a:rPr>
              <a:t>Découverte du protocole SOAP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1d124552f76_0_24"/>
          <p:cNvSpPr txBox="1">
            <a:spLocks noGrp="1"/>
          </p:cNvSpPr>
          <p:nvPr>
            <p:ph type="sldNum" idx="12"/>
          </p:nvPr>
        </p:nvSpPr>
        <p:spPr>
          <a:xfrm>
            <a:off x="11789199" y="6610392"/>
            <a:ext cx="168600" cy="246300"/>
          </a:xfrm>
          <a:prstGeom prst="rect">
            <a:avLst/>
          </a:prstGeom>
          <a:noFill/>
          <a:ln>
            <a:noFill/>
          </a:ln>
        </p:spPr>
        <p:txBody>
          <a:bodyPr spcFirstLastPara="1" wrap="square" lIns="45700" tIns="45700" rIns="45700" bIns="45700" anchor="t" anchorCtr="0">
            <a:spAutoFit/>
          </a:bodyPr>
          <a:lstStyle/>
          <a:p>
            <a:pPr marL="0" lvl="0" indent="0" algn="l" rtl="0">
              <a:lnSpc>
                <a:spcPct val="100000"/>
              </a:lnSpc>
              <a:spcBef>
                <a:spcPts val="0"/>
              </a:spcBef>
              <a:spcAft>
                <a:spcPts val="0"/>
              </a:spcAft>
              <a:buClr>
                <a:srgbClr val="AFABAB"/>
              </a:buClr>
              <a:buSzPts val="1000"/>
              <a:buFont typeface="Calibri"/>
              <a:buNone/>
            </a:pPr>
            <a:fld id="{00000000-1234-1234-1234-123412341234}" type="slidenum">
              <a:rPr lang="en-US" sz="1000">
                <a:solidFill>
                  <a:srgbClr val="AFABAB"/>
                </a:solidFill>
              </a:rPr>
              <a:t>9</a:t>
            </a:fld>
            <a:endParaRPr/>
          </a:p>
        </p:txBody>
      </p:sp>
      <p:sp>
        <p:nvSpPr>
          <p:cNvPr id="802" name="Google Shape;802;g1d124552f76_0_24"/>
          <p:cNvSpPr txBox="1">
            <a:spLocks noGrp="1"/>
          </p:cNvSpPr>
          <p:nvPr>
            <p:ph type="title"/>
          </p:nvPr>
        </p:nvSpPr>
        <p:spPr>
          <a:xfrm>
            <a:off x="179999" y="400050"/>
            <a:ext cx="5075100" cy="415200"/>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7842"/>
              </a:buClr>
              <a:buSzPts val="2000"/>
              <a:buFont typeface="Calibri"/>
              <a:buNone/>
            </a:pPr>
            <a:r>
              <a:rPr lang="en-US" sz="2000" b="1">
                <a:solidFill>
                  <a:srgbClr val="007842"/>
                </a:solidFill>
              </a:rPr>
              <a:t>01 - Découvrir le protocole HTTP sous Android</a:t>
            </a:r>
            <a:endParaRPr/>
          </a:p>
        </p:txBody>
      </p:sp>
      <p:sp>
        <p:nvSpPr>
          <p:cNvPr id="803" name="Google Shape;803;g1d124552f76_0_24"/>
          <p:cNvSpPr txBox="1">
            <a:spLocks noGrp="1"/>
          </p:cNvSpPr>
          <p:nvPr>
            <p:ph type="body" idx="1"/>
          </p:nvPr>
        </p:nvSpPr>
        <p:spPr>
          <a:xfrm>
            <a:off x="179999" y="725765"/>
            <a:ext cx="5075100" cy="4449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dk1"/>
              </a:buClr>
              <a:buSzPts val="1100"/>
              <a:buNone/>
            </a:pPr>
            <a:r>
              <a:rPr lang="en-US"/>
              <a:t>Présentation de protocole REST</a:t>
            </a:r>
            <a:endParaRPr/>
          </a:p>
        </p:txBody>
      </p:sp>
      <p:sp>
        <p:nvSpPr>
          <p:cNvPr id="804" name="Google Shape;804;g1d124552f76_0_24"/>
          <p:cNvSpPr txBox="1"/>
          <p:nvPr/>
        </p:nvSpPr>
        <p:spPr>
          <a:xfrm>
            <a:off x="547475" y="3773425"/>
            <a:ext cx="8682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chemeClr val="lt1"/>
              </a:highlight>
              <a:latin typeface="Calibri"/>
              <a:ea typeface="Calibri"/>
              <a:cs typeface="Calibri"/>
              <a:sym typeface="Calibri"/>
            </a:endParaRPr>
          </a:p>
        </p:txBody>
      </p:sp>
      <p:sp>
        <p:nvSpPr>
          <p:cNvPr id="805" name="Google Shape;805;g1d124552f76_0_24"/>
          <p:cNvSpPr txBox="1"/>
          <p:nvPr/>
        </p:nvSpPr>
        <p:spPr>
          <a:xfrm>
            <a:off x="692025" y="1963925"/>
            <a:ext cx="10481700" cy="1216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300" b="1">
                <a:solidFill>
                  <a:srgbClr val="271A38"/>
                </a:solidFill>
                <a:highlight>
                  <a:schemeClr val="lt1"/>
                </a:highlight>
              </a:rPr>
              <a:t>REST</a:t>
            </a:r>
            <a:r>
              <a:rPr lang="en-US" sz="1300">
                <a:solidFill>
                  <a:srgbClr val="271A38"/>
                </a:solidFill>
                <a:highlight>
                  <a:schemeClr val="lt1"/>
                </a:highlight>
              </a:rPr>
              <a:t> est un type d'architecture d'API qui signifie </a:t>
            </a:r>
            <a:r>
              <a:rPr lang="en-US" sz="1300" b="1" i="1">
                <a:solidFill>
                  <a:srgbClr val="271A38"/>
                </a:solidFill>
                <a:highlight>
                  <a:schemeClr val="lt1"/>
                </a:highlight>
              </a:rPr>
              <a:t>RE</a:t>
            </a:r>
            <a:r>
              <a:rPr lang="en-US" sz="1300" i="1">
                <a:solidFill>
                  <a:srgbClr val="271A38"/>
                </a:solidFill>
                <a:highlight>
                  <a:schemeClr val="lt1"/>
                </a:highlight>
              </a:rPr>
              <a:t>presentational </a:t>
            </a:r>
            <a:r>
              <a:rPr lang="en-US" sz="1300" b="1" i="1">
                <a:solidFill>
                  <a:srgbClr val="271A38"/>
                </a:solidFill>
                <a:highlight>
                  <a:schemeClr val="lt1"/>
                </a:highlight>
              </a:rPr>
              <a:t>S</a:t>
            </a:r>
            <a:r>
              <a:rPr lang="en-US" sz="1300" i="1">
                <a:solidFill>
                  <a:srgbClr val="271A38"/>
                </a:solidFill>
                <a:highlight>
                  <a:schemeClr val="lt1"/>
                </a:highlight>
              </a:rPr>
              <a:t>tate </a:t>
            </a:r>
            <a:r>
              <a:rPr lang="en-US" sz="1300" b="1" i="1">
                <a:solidFill>
                  <a:srgbClr val="271A38"/>
                </a:solidFill>
                <a:highlight>
                  <a:schemeClr val="lt1"/>
                </a:highlight>
              </a:rPr>
              <a:t>T</a:t>
            </a:r>
            <a:r>
              <a:rPr lang="en-US" sz="1300" i="1">
                <a:solidFill>
                  <a:srgbClr val="271A38"/>
                </a:solidFill>
                <a:highlight>
                  <a:schemeClr val="lt1"/>
                </a:highlight>
              </a:rPr>
              <a:t>ransfer</a:t>
            </a:r>
            <a:r>
              <a:rPr lang="en-US" sz="1300">
                <a:solidFill>
                  <a:srgbClr val="271A38"/>
                </a:solidFill>
                <a:highlight>
                  <a:schemeClr val="lt1"/>
                </a:highlight>
              </a:rPr>
              <a:t>. Il a été inventé par l'Américain </a:t>
            </a:r>
            <a:r>
              <a:rPr lang="en-US" sz="1300" b="1">
                <a:solidFill>
                  <a:srgbClr val="271A38"/>
                </a:solidFill>
                <a:highlight>
                  <a:schemeClr val="lt1"/>
                </a:highlight>
              </a:rPr>
              <a:t>Roy Fielding</a:t>
            </a:r>
            <a:r>
              <a:rPr lang="en-US" sz="1300">
                <a:solidFill>
                  <a:srgbClr val="271A38"/>
                </a:solidFill>
                <a:highlight>
                  <a:schemeClr val="lt1"/>
                </a:highlight>
              </a:rPr>
              <a:t> dans les années 2000, afin de mettre en place des méthodes simples pour accéder à des services web.</a:t>
            </a:r>
            <a:endParaRPr sz="1300">
              <a:solidFill>
                <a:srgbClr val="271A38"/>
              </a:solidFill>
              <a:highlight>
                <a:schemeClr val="lt1"/>
              </a:highlight>
            </a:endParaRPr>
          </a:p>
          <a:p>
            <a:pPr marL="0" lvl="0" indent="0" algn="l" rtl="0">
              <a:lnSpc>
                <a:spcPct val="115000"/>
              </a:lnSpc>
              <a:spcBef>
                <a:spcPts val="1100"/>
              </a:spcBef>
              <a:spcAft>
                <a:spcPts val="1100"/>
              </a:spcAft>
              <a:buClr>
                <a:schemeClr val="dk1"/>
              </a:buClr>
              <a:buSzPts val="1100"/>
              <a:buFont typeface="Arial"/>
              <a:buNone/>
            </a:pPr>
            <a:r>
              <a:rPr lang="en-US" sz="1300">
                <a:solidFill>
                  <a:srgbClr val="271A38"/>
                </a:solidFill>
                <a:highlight>
                  <a:schemeClr val="lt1"/>
                </a:highlight>
              </a:rPr>
              <a:t>Ce type d'API permet à des logiciels qui sont incompatibles, qui ne parlent pas le même langage, de communiquer facilement. REST peut être considéré comme un langage commun à ces différents logiciels.</a:t>
            </a:r>
            <a:endParaRPr sz="1300">
              <a:solidFill>
                <a:srgbClr val="271A38"/>
              </a:solidFill>
              <a:highlight>
                <a:schemeClr val="lt1"/>
              </a:highlight>
            </a:endParaRPr>
          </a:p>
        </p:txBody>
      </p:sp>
      <p:pic>
        <p:nvPicPr>
          <p:cNvPr id="806" name="Google Shape;806;g1d124552f76_0_24"/>
          <p:cNvPicPr preferRelativeResize="0"/>
          <p:nvPr/>
        </p:nvPicPr>
        <p:blipFill>
          <a:blip r:embed="rId3">
            <a:alphaModFix/>
          </a:blip>
          <a:stretch>
            <a:fillRect/>
          </a:stretch>
        </p:blipFill>
        <p:spPr>
          <a:xfrm>
            <a:off x="3366950" y="3170324"/>
            <a:ext cx="5713616" cy="1216200"/>
          </a:xfrm>
          <a:prstGeom prst="rect">
            <a:avLst/>
          </a:prstGeom>
          <a:noFill/>
          <a:ln>
            <a:noFill/>
          </a:ln>
        </p:spPr>
      </p:pic>
      <p:sp>
        <p:nvSpPr>
          <p:cNvPr id="807" name="Google Shape;807;g1d124552f76_0_24"/>
          <p:cNvSpPr txBox="1"/>
          <p:nvPr/>
        </p:nvSpPr>
        <p:spPr>
          <a:xfrm>
            <a:off x="4467450" y="4308350"/>
            <a:ext cx="31446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latin typeface="Calibri"/>
                <a:ea typeface="Calibri"/>
                <a:cs typeface="Calibri"/>
                <a:sym typeface="Calibri"/>
              </a:rPr>
              <a:t>source : https://openclassrooms.com</a:t>
            </a:r>
            <a:endParaRPr sz="1200">
              <a:latin typeface="Calibri"/>
              <a:ea typeface="Calibri"/>
              <a:cs typeface="Calibri"/>
              <a:sym typeface="Calibri"/>
            </a:endParaRPr>
          </a:p>
        </p:txBody>
      </p:sp>
      <p:sp>
        <p:nvSpPr>
          <p:cNvPr id="808" name="Google Shape;808;g1d124552f76_0_24"/>
          <p:cNvSpPr txBox="1"/>
          <p:nvPr/>
        </p:nvSpPr>
        <p:spPr>
          <a:xfrm>
            <a:off x="6590075" y="5120175"/>
            <a:ext cx="4661400" cy="985200"/>
          </a:xfrm>
          <a:prstGeom prst="rect">
            <a:avLst/>
          </a:prstGeom>
          <a:noFill/>
          <a:ln>
            <a:noFill/>
          </a:ln>
        </p:spPr>
        <p:txBody>
          <a:bodyPr spcFirstLastPara="1" wrap="square" lIns="91425" tIns="91425" rIns="91425" bIns="91425" anchor="t" anchorCtr="0">
            <a:spAutoFit/>
          </a:bodyPr>
          <a:lstStyle/>
          <a:p>
            <a:pPr marL="850900" marR="101600" lvl="0" indent="-311150" algn="l" rtl="0">
              <a:spcBef>
                <a:spcPts val="0"/>
              </a:spcBef>
              <a:spcAft>
                <a:spcPts val="0"/>
              </a:spcAft>
              <a:buClr>
                <a:srgbClr val="271A38"/>
              </a:buClr>
              <a:buSzPts val="1300"/>
              <a:buChar char="●"/>
            </a:pPr>
            <a:r>
              <a:rPr lang="en-US" sz="1300">
                <a:solidFill>
                  <a:srgbClr val="271A38"/>
                </a:solidFill>
                <a:highlight>
                  <a:schemeClr val="lt1"/>
                </a:highlight>
              </a:rPr>
              <a:t>Un </a:t>
            </a:r>
            <a:r>
              <a:rPr lang="en-US" sz="1300" b="1">
                <a:solidFill>
                  <a:srgbClr val="271A38"/>
                </a:solidFill>
                <a:highlight>
                  <a:schemeClr val="lt1"/>
                </a:highlight>
              </a:rPr>
              <a:t>serveur</a:t>
            </a:r>
            <a:r>
              <a:rPr lang="en-US" sz="1300">
                <a:solidFill>
                  <a:srgbClr val="271A38"/>
                </a:solidFill>
                <a:highlight>
                  <a:schemeClr val="lt1"/>
                </a:highlight>
              </a:rPr>
              <a:t> est un ordinateur puissant permettant d’exécuter une API. C'est le fournisseur du service, celui qui propose au client d'accéder à ses données ou services ;</a:t>
            </a:r>
            <a:endParaRPr sz="1300">
              <a:latin typeface="Calibri"/>
              <a:ea typeface="Calibri"/>
              <a:cs typeface="Calibri"/>
              <a:sym typeface="Calibri"/>
            </a:endParaRPr>
          </a:p>
        </p:txBody>
      </p:sp>
      <p:sp>
        <p:nvSpPr>
          <p:cNvPr id="809" name="Google Shape;809;g1d124552f76_0_24"/>
          <p:cNvSpPr txBox="1"/>
          <p:nvPr/>
        </p:nvSpPr>
        <p:spPr>
          <a:xfrm>
            <a:off x="908225" y="4919475"/>
            <a:ext cx="4903800" cy="1185300"/>
          </a:xfrm>
          <a:prstGeom prst="rect">
            <a:avLst/>
          </a:prstGeom>
          <a:noFill/>
          <a:ln>
            <a:noFill/>
          </a:ln>
        </p:spPr>
        <p:txBody>
          <a:bodyPr spcFirstLastPara="1" wrap="square" lIns="91425" tIns="91425" rIns="91425" bIns="91425" anchor="t" anchorCtr="0">
            <a:spAutoFit/>
          </a:bodyPr>
          <a:lstStyle/>
          <a:p>
            <a:pPr marL="457200" marR="101600" lvl="0" indent="0" algn="l" rtl="0">
              <a:spcBef>
                <a:spcPts val="0"/>
              </a:spcBef>
              <a:spcAft>
                <a:spcPts val="0"/>
              </a:spcAft>
              <a:buClr>
                <a:schemeClr val="dk1"/>
              </a:buClr>
              <a:buSzPts val="1100"/>
              <a:buFont typeface="Arial"/>
              <a:buNone/>
            </a:pPr>
            <a:endParaRPr sz="1300">
              <a:solidFill>
                <a:srgbClr val="271A38"/>
              </a:solidFill>
              <a:highlight>
                <a:schemeClr val="lt1"/>
              </a:highlight>
            </a:endParaRPr>
          </a:p>
          <a:p>
            <a:pPr marL="850900" marR="101600" lvl="0" indent="-311150" algn="l" rtl="0">
              <a:spcBef>
                <a:spcPts val="0"/>
              </a:spcBef>
              <a:spcAft>
                <a:spcPts val="0"/>
              </a:spcAft>
              <a:buClr>
                <a:srgbClr val="271A38"/>
              </a:buClr>
              <a:buSzPts val="1300"/>
              <a:buChar char="●"/>
            </a:pPr>
            <a:r>
              <a:rPr lang="en-US" sz="1300">
                <a:solidFill>
                  <a:srgbClr val="271A38"/>
                </a:solidFill>
                <a:highlight>
                  <a:schemeClr val="lt1"/>
                </a:highlight>
              </a:rPr>
              <a:t>Un </a:t>
            </a:r>
            <a:r>
              <a:rPr lang="en-US" sz="1300" b="1">
                <a:solidFill>
                  <a:srgbClr val="271A38"/>
                </a:solidFill>
                <a:highlight>
                  <a:schemeClr val="lt1"/>
                </a:highlight>
              </a:rPr>
              <a:t>client</a:t>
            </a:r>
            <a:r>
              <a:rPr lang="en-US" sz="1300">
                <a:solidFill>
                  <a:srgbClr val="271A38"/>
                </a:solidFill>
                <a:highlight>
                  <a:schemeClr val="lt1"/>
                </a:highlight>
              </a:rPr>
              <a:t> est un programme qui échange les données avec un serveur à travers l’API. C'est l'utilisateur de l'API. On parle plus couramment d'architecture client-serveur.</a:t>
            </a:r>
            <a:endParaRPr sz="1300">
              <a:latin typeface="Calibri"/>
              <a:ea typeface="Calibri"/>
              <a:cs typeface="Calibri"/>
              <a:sym typeface="Calibri"/>
            </a:endParaRPr>
          </a:p>
        </p:txBody>
      </p:sp>
      <p:cxnSp>
        <p:nvCxnSpPr>
          <p:cNvPr id="810" name="Google Shape;810;g1d124552f76_0_24"/>
          <p:cNvCxnSpPr/>
          <p:nvPr/>
        </p:nvCxnSpPr>
        <p:spPr>
          <a:xfrm rot="10800000" flipH="1">
            <a:off x="3243225" y="4193275"/>
            <a:ext cx="354600" cy="935400"/>
          </a:xfrm>
          <a:prstGeom prst="straightConnector1">
            <a:avLst/>
          </a:prstGeom>
          <a:noFill/>
          <a:ln w="9525" cap="flat" cmpd="sng">
            <a:solidFill>
              <a:schemeClr val="dk2"/>
            </a:solidFill>
            <a:prstDash val="solid"/>
            <a:round/>
            <a:headEnd type="none" w="med" len="med"/>
            <a:tailEnd type="triangle" w="med" len="med"/>
          </a:ln>
        </p:spPr>
      </p:cxnSp>
      <p:cxnSp>
        <p:nvCxnSpPr>
          <p:cNvPr id="811" name="Google Shape;811;g1d124552f76_0_24"/>
          <p:cNvCxnSpPr/>
          <p:nvPr/>
        </p:nvCxnSpPr>
        <p:spPr>
          <a:xfrm rot="10800000">
            <a:off x="8341475" y="4148775"/>
            <a:ext cx="579300" cy="1047600"/>
          </a:xfrm>
          <a:prstGeom prst="straightConnector1">
            <a:avLst/>
          </a:prstGeom>
          <a:noFill/>
          <a:ln w="9525" cap="flat" cmpd="sng">
            <a:solidFill>
              <a:schemeClr val="dk2"/>
            </a:solidFill>
            <a:prstDash val="solid"/>
            <a:round/>
            <a:headEnd type="none" w="med" len="med"/>
            <a:tailEnd type="triangle" w="med" len="med"/>
          </a:ln>
        </p:spPr>
      </p:cxnSp>
      <p:sp>
        <p:nvSpPr>
          <p:cNvPr id="812" name="Google Shape;812;g1d124552f76_0_24"/>
          <p:cNvSpPr txBox="1">
            <a:spLocks noGrp="1"/>
          </p:cNvSpPr>
          <p:nvPr>
            <p:ph type="body" idx="1"/>
          </p:nvPr>
        </p:nvSpPr>
        <p:spPr>
          <a:xfrm>
            <a:off x="720000" y="1540458"/>
            <a:ext cx="10746600" cy="319800"/>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Clr>
                <a:schemeClr val="dk1"/>
              </a:buClr>
              <a:buSzPts val="1100"/>
              <a:buNone/>
            </a:pPr>
            <a:r>
              <a:rPr lang="en-US"/>
              <a:t>protocole REST</a:t>
            </a:r>
            <a:endParaRPr/>
          </a:p>
        </p:txBody>
      </p:sp>
    </p:spTree>
  </p:cSld>
  <p:clrMapOvr>
    <a:masterClrMapping/>
  </p:clrMapOvr>
</p:sld>
</file>

<file path=ppt/theme/theme1.xml><?xml version="1.0" encoding="utf-8"?>
<a:theme xmlns:a="http://schemas.openxmlformats.org/drawingml/2006/main" name="BASE RT VALIDEE OK">
  <a:themeElements>
    <a:clrScheme name="BASE RT VALIDEE OK">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E RT VALIDEE OK">
  <a:themeElements>
    <a:clrScheme name="BASE RT VALIDEE OK">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5116</Words>
  <Application>Microsoft Macintosh PowerPoint</Application>
  <PresentationFormat>Grand écran</PresentationFormat>
  <Paragraphs>719</Paragraphs>
  <Slides>69</Slides>
  <Notes>69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69</vt:i4>
      </vt:variant>
    </vt:vector>
  </HeadingPairs>
  <TitlesOfParts>
    <vt:vector size="77" baseType="lpstr">
      <vt:lpstr>Courier New</vt:lpstr>
      <vt:lpstr>Consolas</vt:lpstr>
      <vt:lpstr>Helvetica Neue</vt:lpstr>
      <vt:lpstr>Arial</vt:lpstr>
      <vt:lpstr>Roboto</vt:lpstr>
      <vt:lpstr>Times</vt:lpstr>
      <vt:lpstr>Calibri</vt:lpstr>
      <vt:lpstr>BASE RT VALIDEE OK</vt:lpstr>
      <vt:lpstr>Présentation PowerPoint</vt:lpstr>
      <vt:lpstr>Présentation PowerPoint</vt:lpstr>
      <vt:lpstr>Présentation PowerPoint</vt:lpstr>
      <vt:lpstr>Présentation PowerPoint</vt:lpstr>
      <vt:lpstr>Présentation PowerPoint</vt:lpstr>
      <vt:lpstr>Présentation PowerPoint</vt:lpstr>
      <vt:lpstr>01 - Découvrir le protocole HTTP sous Android</vt:lpstr>
      <vt:lpstr>Présentation PowerPoint</vt:lpstr>
      <vt:lpstr>01 - Découvrir le protocole HTTP sous Android</vt:lpstr>
      <vt:lpstr>Présentation PowerPoint</vt:lpstr>
      <vt:lpstr>01 - Découvrir le protocole HTTP sous Android</vt:lpstr>
      <vt:lpstr>Présentation PowerPoint</vt:lpstr>
      <vt:lpstr>Présentation PowerPoint</vt:lpstr>
      <vt:lpstr>02 - Identifier les fondamentaux de sécurité d’une application mobile</vt:lpstr>
      <vt:lpstr>Présentation PowerPoint</vt:lpstr>
      <vt:lpstr>02 - Identifier les fondamentaux de sécurité d’une application mobile</vt:lpstr>
      <vt:lpstr>02 - Identifier les fondamentaux de sécurité d’une application mobile</vt:lpstr>
      <vt:lpstr>Présentation PowerPoint</vt:lpstr>
      <vt:lpstr>02 - Identifier les fondamentaux de sécurité d’une application mobile</vt:lpstr>
      <vt:lpstr>Présentation PowerPoint</vt:lpstr>
      <vt:lpstr>02 - Identifier les fondamentaux de sécurité d’une application mobile</vt:lpstr>
      <vt:lpstr>Présentation PowerPoint</vt:lpstr>
      <vt:lpstr>Présentation PowerPoint</vt:lpstr>
      <vt:lpstr>03 - Consommer des API sous Android</vt:lpstr>
      <vt:lpstr>Présentation PowerPoint</vt:lpstr>
      <vt:lpstr>03 - Consommer des API sous Android</vt:lpstr>
      <vt:lpstr>03 - Consommer des API sous Android</vt:lpstr>
      <vt:lpstr>Présentation PowerPoint</vt:lpstr>
      <vt:lpstr>03 - Consommer des API sous Android</vt:lpstr>
      <vt:lpstr>Présentation PowerPoint</vt:lpstr>
      <vt:lpstr>03 - Consommer des API sous Android</vt:lpstr>
      <vt:lpstr>Présentation PowerPoint</vt:lpstr>
      <vt:lpstr>Présentation PowerPoint</vt:lpstr>
      <vt:lpstr>Présentation PowerPoint</vt:lpstr>
      <vt:lpstr>01 - Partager des données entre applications</vt:lpstr>
      <vt:lpstr>Présentation PowerPoint</vt:lpstr>
      <vt:lpstr>01 - Partager des données entre applications</vt:lpstr>
      <vt:lpstr>01 - Partager des données entre applications</vt:lpstr>
      <vt:lpstr>Présentation PowerPoint</vt:lpstr>
      <vt:lpstr>Présentation PowerPoint</vt:lpstr>
      <vt:lpstr>02 - Manipuler les données sous Android</vt:lpstr>
      <vt:lpstr>02 - Manipuler les données sous Android</vt:lpstr>
      <vt:lpstr>Présentation PowerPoint</vt:lpstr>
      <vt:lpstr>02 - Manipuler les données sous Android</vt:lpstr>
      <vt:lpstr>Présentation PowerPoint</vt:lpstr>
      <vt:lpstr>02 - Manipuler les données sous Android</vt:lpstr>
      <vt:lpstr>Présentation PowerPoint</vt:lpstr>
      <vt:lpstr>02 - Manipuler les données sous Android</vt:lpstr>
      <vt:lpstr>Présentation PowerPoint</vt:lpstr>
      <vt:lpstr>Présentation PowerPoint</vt:lpstr>
      <vt:lpstr>Présentation PowerPoint</vt:lpstr>
      <vt:lpstr>01 - Gérer les signatures et versions </vt:lpstr>
      <vt:lpstr>Présentation PowerPoint</vt:lpstr>
      <vt:lpstr>01 - Gérer les signatures et versions </vt:lpstr>
      <vt:lpstr>Présentation PowerPoint</vt:lpstr>
      <vt:lpstr>01 - Gérer les signatures et versions </vt:lpstr>
      <vt:lpstr>Présentation PowerPoint</vt:lpstr>
      <vt:lpstr>01 - Gérer les signatures et versions </vt:lpstr>
      <vt:lpstr>01 - Gérer les signatures et versions </vt:lpstr>
      <vt:lpstr>Présentation PowerPoint</vt:lpstr>
      <vt:lpstr>Présentation PowerPoint</vt:lpstr>
      <vt:lpstr>02 - Utiliser des plateformes d’intégration et déploiements continus </vt:lpstr>
      <vt:lpstr>Présentation PowerPoint</vt:lpstr>
      <vt:lpstr>02 - Utiliser des plateformes d’intégration et déploiements continus </vt:lpstr>
      <vt:lpstr>Présentation PowerPoint</vt:lpstr>
      <vt:lpstr>02 - Utiliser des plateformes d’intégration et déploiements continus </vt:lpstr>
      <vt:lpstr>Présentation PowerPoint</vt:lpstr>
      <vt:lpstr>02 - Utiliser des plateformes d’intégration et déploiements continus </vt:lpstr>
      <vt:lpstr>02 - Utiliser des plateformes d’intégration et déploiements continus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Driss HATOCHI</cp:lastModifiedBy>
  <cp:revision>1</cp:revision>
  <dcterms:modified xsi:type="dcterms:W3CDTF">2023-03-19T08:05:11Z</dcterms:modified>
</cp:coreProperties>
</file>