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Lst>
  <p:sldSz cy="6858000" cx="12192000"/>
  <p:notesSz cx="6858000" cy="9144000"/>
  <p:embeddedFontLst>
    <p:embeddedFont>
      <p:font typeface="Montserrat Light"/>
      <p:regular r:id="rId65"/>
      <p:bold r:id="rId66"/>
      <p:italic r:id="rId67"/>
      <p:boldItalic r:id="rId6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69" roundtripDataSignature="AMtx7mhayk3KnMYl7aA7WHCaqbWz3U5fV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EB3DA97-0F99-4429-B5C5-910EF939AD68}">
  <a:tblStyle styleId="{AEB3DA97-0F99-4429-B5C5-910EF939AD68}"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4" Type="http://schemas.openxmlformats.org/officeDocument/2006/relationships/slide" Target="slides/slide59.xml"/><Relationship Id="rId63" Type="http://schemas.openxmlformats.org/officeDocument/2006/relationships/slide" Target="slides/slide58.xml"/><Relationship Id="rId22" Type="http://schemas.openxmlformats.org/officeDocument/2006/relationships/slide" Target="slides/slide17.xml"/><Relationship Id="rId66" Type="http://schemas.openxmlformats.org/officeDocument/2006/relationships/font" Target="fonts/MontserratLight-bold.fntdata"/><Relationship Id="rId21" Type="http://schemas.openxmlformats.org/officeDocument/2006/relationships/slide" Target="slides/slide16.xml"/><Relationship Id="rId65" Type="http://schemas.openxmlformats.org/officeDocument/2006/relationships/font" Target="fonts/MontserratLight-regular.fntdata"/><Relationship Id="rId24" Type="http://schemas.openxmlformats.org/officeDocument/2006/relationships/slide" Target="slides/slide19.xml"/><Relationship Id="rId68" Type="http://schemas.openxmlformats.org/officeDocument/2006/relationships/font" Target="fonts/MontserratLight-boldItalic.fntdata"/><Relationship Id="rId23" Type="http://schemas.openxmlformats.org/officeDocument/2006/relationships/slide" Target="slides/slide18.xml"/><Relationship Id="rId67" Type="http://schemas.openxmlformats.org/officeDocument/2006/relationships/font" Target="fonts/MontserratLight-italic.fntdata"/><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69" Type="http://customschemas.google.com/relationships/presentationmetadata" Target="metadata"/><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0" name="Shape 820"/>
        <p:cNvGrpSpPr/>
        <p:nvPr/>
      </p:nvGrpSpPr>
      <p:grpSpPr>
        <a:xfrm>
          <a:off x="0" y="0"/>
          <a:ext cx="0" cy="0"/>
          <a:chOff x="0" y="0"/>
          <a:chExt cx="0" cy="0"/>
        </a:xfrm>
      </p:grpSpPr>
      <p:sp>
        <p:nvSpPr>
          <p:cNvPr id="821" name="Google Shape;82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2" name="Google Shape;82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5" name="Shape 905"/>
        <p:cNvGrpSpPr/>
        <p:nvPr/>
      </p:nvGrpSpPr>
      <p:grpSpPr>
        <a:xfrm>
          <a:off x="0" y="0"/>
          <a:ext cx="0" cy="0"/>
          <a:chOff x="0" y="0"/>
          <a:chExt cx="0" cy="0"/>
        </a:xfrm>
      </p:grpSpPr>
      <p:sp>
        <p:nvSpPr>
          <p:cNvPr id="906" name="Google Shape;906;g220a4a3572b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07" name="Google Shape;907;g220a4a3572b_0_3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8" name="Shape 918"/>
        <p:cNvGrpSpPr/>
        <p:nvPr/>
      </p:nvGrpSpPr>
      <p:grpSpPr>
        <a:xfrm>
          <a:off x="0" y="0"/>
          <a:ext cx="0" cy="0"/>
          <a:chOff x="0" y="0"/>
          <a:chExt cx="0" cy="0"/>
        </a:xfrm>
      </p:grpSpPr>
      <p:sp>
        <p:nvSpPr>
          <p:cNvPr id="919" name="Google Shape;919;g3a1d166e43091317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20" name="Google Shape;920;g3a1d166e43091317_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7" name="Shape 927"/>
        <p:cNvGrpSpPr/>
        <p:nvPr/>
      </p:nvGrpSpPr>
      <p:grpSpPr>
        <a:xfrm>
          <a:off x="0" y="0"/>
          <a:ext cx="0" cy="0"/>
          <a:chOff x="0" y="0"/>
          <a:chExt cx="0" cy="0"/>
        </a:xfrm>
      </p:grpSpPr>
      <p:sp>
        <p:nvSpPr>
          <p:cNvPr id="928" name="Google Shape;928;g3a1d166e43091317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29" name="Google Shape;929;g3a1d166e43091317_1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9" name="Shape 939"/>
        <p:cNvGrpSpPr/>
        <p:nvPr/>
      </p:nvGrpSpPr>
      <p:grpSpPr>
        <a:xfrm>
          <a:off x="0" y="0"/>
          <a:ext cx="0" cy="0"/>
          <a:chOff x="0" y="0"/>
          <a:chExt cx="0" cy="0"/>
        </a:xfrm>
      </p:grpSpPr>
      <p:sp>
        <p:nvSpPr>
          <p:cNvPr id="940" name="Google Shape;940;g3a1d166e43091317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41" name="Google Shape;941;g3a1d166e43091317_2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1" name="Shape 951"/>
        <p:cNvGrpSpPr/>
        <p:nvPr/>
      </p:nvGrpSpPr>
      <p:grpSpPr>
        <a:xfrm>
          <a:off x="0" y="0"/>
          <a:ext cx="0" cy="0"/>
          <a:chOff x="0" y="0"/>
          <a:chExt cx="0" cy="0"/>
        </a:xfrm>
      </p:grpSpPr>
      <p:sp>
        <p:nvSpPr>
          <p:cNvPr id="952" name="Google Shape;952;g220a4a3572b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53" name="Google Shape;953;g220a4a3572b_0_6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3" name="Shape 963"/>
        <p:cNvGrpSpPr/>
        <p:nvPr/>
      </p:nvGrpSpPr>
      <p:grpSpPr>
        <a:xfrm>
          <a:off x="0" y="0"/>
          <a:ext cx="0" cy="0"/>
          <a:chOff x="0" y="0"/>
          <a:chExt cx="0" cy="0"/>
        </a:xfrm>
      </p:grpSpPr>
      <p:sp>
        <p:nvSpPr>
          <p:cNvPr id="964" name="Google Shape;964;g3a1d166e43091317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65" name="Google Shape;965;g3a1d166e43091317_3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2" name="Shape 972"/>
        <p:cNvGrpSpPr/>
        <p:nvPr/>
      </p:nvGrpSpPr>
      <p:grpSpPr>
        <a:xfrm>
          <a:off x="0" y="0"/>
          <a:ext cx="0" cy="0"/>
          <a:chOff x="0" y="0"/>
          <a:chExt cx="0" cy="0"/>
        </a:xfrm>
      </p:grpSpPr>
      <p:sp>
        <p:nvSpPr>
          <p:cNvPr id="973" name="Google Shape;973;g3a1d166e43091317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74" name="Google Shape;974;g3a1d166e43091317_4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4" name="Shape 984"/>
        <p:cNvGrpSpPr/>
        <p:nvPr/>
      </p:nvGrpSpPr>
      <p:grpSpPr>
        <a:xfrm>
          <a:off x="0" y="0"/>
          <a:ext cx="0" cy="0"/>
          <a:chOff x="0" y="0"/>
          <a:chExt cx="0" cy="0"/>
        </a:xfrm>
      </p:grpSpPr>
      <p:sp>
        <p:nvSpPr>
          <p:cNvPr id="985" name="Google Shape;985;g3a1d166e43091317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86" name="Google Shape;986;g3a1d166e43091317_5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8" name="Shape 998"/>
        <p:cNvGrpSpPr/>
        <p:nvPr/>
      </p:nvGrpSpPr>
      <p:grpSpPr>
        <a:xfrm>
          <a:off x="0" y="0"/>
          <a:ext cx="0" cy="0"/>
          <a:chOff x="0" y="0"/>
          <a:chExt cx="0" cy="0"/>
        </a:xfrm>
      </p:grpSpPr>
      <p:sp>
        <p:nvSpPr>
          <p:cNvPr id="999" name="Google Shape;999;g220a4a3572b_0_4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00" name="Google Shape;1000;g220a4a3572b_0_46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2" name="Shape 1012"/>
        <p:cNvGrpSpPr/>
        <p:nvPr/>
      </p:nvGrpSpPr>
      <p:grpSpPr>
        <a:xfrm>
          <a:off x="0" y="0"/>
          <a:ext cx="0" cy="0"/>
          <a:chOff x="0" y="0"/>
          <a:chExt cx="0" cy="0"/>
        </a:xfrm>
      </p:grpSpPr>
      <p:sp>
        <p:nvSpPr>
          <p:cNvPr id="1013" name="Google Shape;1013;g220a4a3572b_0_5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14" name="Google Shape;1014;g220a4a3572b_0_51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6" name="Shape 826"/>
        <p:cNvGrpSpPr/>
        <p:nvPr/>
      </p:nvGrpSpPr>
      <p:grpSpPr>
        <a:xfrm>
          <a:off x="0" y="0"/>
          <a:ext cx="0" cy="0"/>
          <a:chOff x="0" y="0"/>
          <a:chExt cx="0" cy="0"/>
        </a:xfrm>
      </p:grpSpPr>
      <p:sp>
        <p:nvSpPr>
          <p:cNvPr id="827" name="Google Shape;827;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8" name="Google Shape;828;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5" name="Shape 1025"/>
        <p:cNvGrpSpPr/>
        <p:nvPr/>
      </p:nvGrpSpPr>
      <p:grpSpPr>
        <a:xfrm>
          <a:off x="0" y="0"/>
          <a:ext cx="0" cy="0"/>
          <a:chOff x="0" y="0"/>
          <a:chExt cx="0" cy="0"/>
        </a:xfrm>
      </p:grpSpPr>
      <p:sp>
        <p:nvSpPr>
          <p:cNvPr id="1026" name="Google Shape;1026;g220a4a3572b_0_5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27" name="Google Shape;1027;g220a4a3572b_0_54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9" name="Shape 1039"/>
        <p:cNvGrpSpPr/>
        <p:nvPr/>
      </p:nvGrpSpPr>
      <p:grpSpPr>
        <a:xfrm>
          <a:off x="0" y="0"/>
          <a:ext cx="0" cy="0"/>
          <a:chOff x="0" y="0"/>
          <a:chExt cx="0" cy="0"/>
        </a:xfrm>
      </p:grpSpPr>
      <p:sp>
        <p:nvSpPr>
          <p:cNvPr id="1040" name="Google Shape;1040;g220a4a3572b_0_5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41" name="Google Shape;1041;g220a4a3572b_0_58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7" name="Shape 1047"/>
        <p:cNvGrpSpPr/>
        <p:nvPr/>
      </p:nvGrpSpPr>
      <p:grpSpPr>
        <a:xfrm>
          <a:off x="0" y="0"/>
          <a:ext cx="0" cy="0"/>
          <a:chOff x="0" y="0"/>
          <a:chExt cx="0" cy="0"/>
        </a:xfrm>
      </p:grpSpPr>
      <p:sp>
        <p:nvSpPr>
          <p:cNvPr id="1048" name="Google Shape;1048;g220a4a3572b_0_6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49" name="Google Shape;1049;g220a4a3572b_0_60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3" name="Shape 1063"/>
        <p:cNvGrpSpPr/>
        <p:nvPr/>
      </p:nvGrpSpPr>
      <p:grpSpPr>
        <a:xfrm>
          <a:off x="0" y="0"/>
          <a:ext cx="0" cy="0"/>
          <a:chOff x="0" y="0"/>
          <a:chExt cx="0" cy="0"/>
        </a:xfrm>
      </p:grpSpPr>
      <p:sp>
        <p:nvSpPr>
          <p:cNvPr id="1064" name="Google Shape;1064;g220a4a3572b_0_6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65" name="Google Shape;1065;g220a4a3572b_0_61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5" name="Shape 1075"/>
        <p:cNvGrpSpPr/>
        <p:nvPr/>
      </p:nvGrpSpPr>
      <p:grpSpPr>
        <a:xfrm>
          <a:off x="0" y="0"/>
          <a:ext cx="0" cy="0"/>
          <a:chOff x="0" y="0"/>
          <a:chExt cx="0" cy="0"/>
        </a:xfrm>
      </p:grpSpPr>
      <p:sp>
        <p:nvSpPr>
          <p:cNvPr id="1076" name="Google Shape;1076;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77" name="Google Shape;1077;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3" name="Shape 1083"/>
        <p:cNvGrpSpPr/>
        <p:nvPr/>
      </p:nvGrpSpPr>
      <p:grpSpPr>
        <a:xfrm>
          <a:off x="0" y="0"/>
          <a:ext cx="0" cy="0"/>
          <a:chOff x="0" y="0"/>
          <a:chExt cx="0" cy="0"/>
        </a:xfrm>
      </p:grpSpPr>
      <p:sp>
        <p:nvSpPr>
          <p:cNvPr id="1084" name="Google Shape;1084;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85" name="Google Shape;1085;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2" name="Shape 1092"/>
        <p:cNvGrpSpPr/>
        <p:nvPr/>
      </p:nvGrpSpPr>
      <p:grpSpPr>
        <a:xfrm>
          <a:off x="0" y="0"/>
          <a:ext cx="0" cy="0"/>
          <a:chOff x="0" y="0"/>
          <a:chExt cx="0" cy="0"/>
        </a:xfrm>
      </p:grpSpPr>
      <p:sp>
        <p:nvSpPr>
          <p:cNvPr id="1093" name="Google Shape;1093;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94" name="Google Shape;1094;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4" name="Shape 1104"/>
        <p:cNvGrpSpPr/>
        <p:nvPr/>
      </p:nvGrpSpPr>
      <p:grpSpPr>
        <a:xfrm>
          <a:off x="0" y="0"/>
          <a:ext cx="0" cy="0"/>
          <a:chOff x="0" y="0"/>
          <a:chExt cx="0" cy="0"/>
        </a:xfrm>
      </p:grpSpPr>
      <p:sp>
        <p:nvSpPr>
          <p:cNvPr id="1105" name="Google Shape;1105;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06" name="Google Shape;1106;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1" name="Shape 1121"/>
        <p:cNvGrpSpPr/>
        <p:nvPr/>
      </p:nvGrpSpPr>
      <p:grpSpPr>
        <a:xfrm>
          <a:off x="0" y="0"/>
          <a:ext cx="0" cy="0"/>
          <a:chOff x="0" y="0"/>
          <a:chExt cx="0" cy="0"/>
        </a:xfrm>
      </p:grpSpPr>
      <p:sp>
        <p:nvSpPr>
          <p:cNvPr id="1122" name="Google Shape;1122;g220a4a3572b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23" name="Google Shape;1123;g220a4a3572b_0_8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0" name="Shape 1140"/>
        <p:cNvGrpSpPr/>
        <p:nvPr/>
      </p:nvGrpSpPr>
      <p:grpSpPr>
        <a:xfrm>
          <a:off x="0" y="0"/>
          <a:ext cx="0" cy="0"/>
          <a:chOff x="0" y="0"/>
          <a:chExt cx="0" cy="0"/>
        </a:xfrm>
      </p:grpSpPr>
      <p:sp>
        <p:nvSpPr>
          <p:cNvPr id="1141" name="Google Shape;1141;g220a4a3572b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42" name="Google Shape;1142;g220a4a3572b_0_10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1" name="Shape 831"/>
        <p:cNvGrpSpPr/>
        <p:nvPr/>
      </p:nvGrpSpPr>
      <p:grpSpPr>
        <a:xfrm>
          <a:off x="0" y="0"/>
          <a:ext cx="0" cy="0"/>
          <a:chOff x="0" y="0"/>
          <a:chExt cx="0" cy="0"/>
        </a:xfrm>
      </p:grpSpPr>
      <p:sp>
        <p:nvSpPr>
          <p:cNvPr id="832" name="Google Shape;832;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33" name="Google Shape;833;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0" name="Shape 1160"/>
        <p:cNvGrpSpPr/>
        <p:nvPr/>
      </p:nvGrpSpPr>
      <p:grpSpPr>
        <a:xfrm>
          <a:off x="0" y="0"/>
          <a:ext cx="0" cy="0"/>
          <a:chOff x="0" y="0"/>
          <a:chExt cx="0" cy="0"/>
        </a:xfrm>
      </p:grpSpPr>
      <p:sp>
        <p:nvSpPr>
          <p:cNvPr id="1161" name="Google Shape;1161;g220a4a3572b_0_3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62" name="Google Shape;1162;g220a4a3572b_0_32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9" name="Shape 1169"/>
        <p:cNvGrpSpPr/>
        <p:nvPr/>
      </p:nvGrpSpPr>
      <p:grpSpPr>
        <a:xfrm>
          <a:off x="0" y="0"/>
          <a:ext cx="0" cy="0"/>
          <a:chOff x="0" y="0"/>
          <a:chExt cx="0" cy="0"/>
        </a:xfrm>
      </p:grpSpPr>
      <p:sp>
        <p:nvSpPr>
          <p:cNvPr id="1170" name="Google Shape;1170;g220a4a3572b_0_5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71" name="Google Shape;1171;g220a4a3572b_0_55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0" name="Shape 1180"/>
        <p:cNvGrpSpPr/>
        <p:nvPr/>
      </p:nvGrpSpPr>
      <p:grpSpPr>
        <a:xfrm>
          <a:off x="0" y="0"/>
          <a:ext cx="0" cy="0"/>
          <a:chOff x="0" y="0"/>
          <a:chExt cx="0" cy="0"/>
        </a:xfrm>
      </p:grpSpPr>
      <p:sp>
        <p:nvSpPr>
          <p:cNvPr id="1181" name="Google Shape;1181;g3a1d166e43091317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82" name="Google Shape;1182;g3a1d166e43091317_6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9" name="Shape 1189"/>
        <p:cNvGrpSpPr/>
        <p:nvPr/>
      </p:nvGrpSpPr>
      <p:grpSpPr>
        <a:xfrm>
          <a:off x="0" y="0"/>
          <a:ext cx="0" cy="0"/>
          <a:chOff x="0" y="0"/>
          <a:chExt cx="0" cy="0"/>
        </a:xfrm>
      </p:grpSpPr>
      <p:sp>
        <p:nvSpPr>
          <p:cNvPr id="1190" name="Google Shape;1190;g3a1d166e43091317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91" name="Google Shape;1191;g3a1d166e43091317_7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1" name="Shape 1201"/>
        <p:cNvGrpSpPr/>
        <p:nvPr/>
      </p:nvGrpSpPr>
      <p:grpSpPr>
        <a:xfrm>
          <a:off x="0" y="0"/>
          <a:ext cx="0" cy="0"/>
          <a:chOff x="0" y="0"/>
          <a:chExt cx="0" cy="0"/>
        </a:xfrm>
      </p:grpSpPr>
      <p:sp>
        <p:nvSpPr>
          <p:cNvPr id="1202" name="Google Shape;1202;g3a1d166e43091317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03" name="Google Shape;1203;g3a1d166e43091317_8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3" name="Shape 1213"/>
        <p:cNvGrpSpPr/>
        <p:nvPr/>
      </p:nvGrpSpPr>
      <p:grpSpPr>
        <a:xfrm>
          <a:off x="0" y="0"/>
          <a:ext cx="0" cy="0"/>
          <a:chOff x="0" y="0"/>
          <a:chExt cx="0" cy="0"/>
        </a:xfrm>
      </p:grpSpPr>
      <p:sp>
        <p:nvSpPr>
          <p:cNvPr id="1214" name="Google Shape;1214;g220a4a3572b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15" name="Google Shape;1215;g220a4a3572b_0_14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5" name="Shape 1225"/>
        <p:cNvGrpSpPr/>
        <p:nvPr/>
      </p:nvGrpSpPr>
      <p:grpSpPr>
        <a:xfrm>
          <a:off x="0" y="0"/>
          <a:ext cx="0" cy="0"/>
          <a:chOff x="0" y="0"/>
          <a:chExt cx="0" cy="0"/>
        </a:xfrm>
      </p:grpSpPr>
      <p:sp>
        <p:nvSpPr>
          <p:cNvPr id="1226" name="Google Shape;1226;g220a4a3572b_0_3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27" name="Google Shape;1227;g220a4a3572b_0_35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4" name="Shape 1234"/>
        <p:cNvGrpSpPr/>
        <p:nvPr/>
      </p:nvGrpSpPr>
      <p:grpSpPr>
        <a:xfrm>
          <a:off x="0" y="0"/>
          <a:ext cx="0" cy="0"/>
          <a:chOff x="0" y="0"/>
          <a:chExt cx="0" cy="0"/>
        </a:xfrm>
      </p:grpSpPr>
      <p:sp>
        <p:nvSpPr>
          <p:cNvPr id="1235" name="Google Shape;1235;g220a4a3572b_0_3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6" name="Google Shape;1236;g220a4a3572b_0_36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6" name="Shape 1246"/>
        <p:cNvGrpSpPr/>
        <p:nvPr/>
      </p:nvGrpSpPr>
      <p:grpSpPr>
        <a:xfrm>
          <a:off x="0" y="0"/>
          <a:ext cx="0" cy="0"/>
          <a:chOff x="0" y="0"/>
          <a:chExt cx="0" cy="0"/>
        </a:xfrm>
      </p:grpSpPr>
      <p:sp>
        <p:nvSpPr>
          <p:cNvPr id="1247" name="Google Shape;1247;g220a4a3572b_0_3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48" name="Google Shape;1248;g220a4a3572b_0_37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8" name="Shape 1258"/>
        <p:cNvGrpSpPr/>
        <p:nvPr/>
      </p:nvGrpSpPr>
      <p:grpSpPr>
        <a:xfrm>
          <a:off x="0" y="0"/>
          <a:ext cx="0" cy="0"/>
          <a:chOff x="0" y="0"/>
          <a:chExt cx="0" cy="0"/>
        </a:xfrm>
      </p:grpSpPr>
      <p:sp>
        <p:nvSpPr>
          <p:cNvPr id="1259" name="Google Shape;1259;g220a4a3572b_0_3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60" name="Google Shape;1260;g220a4a3572b_0_39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5" name="Shape 835"/>
        <p:cNvGrpSpPr/>
        <p:nvPr/>
      </p:nvGrpSpPr>
      <p:grpSpPr>
        <a:xfrm>
          <a:off x="0" y="0"/>
          <a:ext cx="0" cy="0"/>
          <a:chOff x="0" y="0"/>
          <a:chExt cx="0" cy="0"/>
        </a:xfrm>
      </p:grpSpPr>
      <p:sp>
        <p:nvSpPr>
          <p:cNvPr id="836" name="Google Shape;836;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37" name="Google Shape;837;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9" name="Shape 1269"/>
        <p:cNvGrpSpPr/>
        <p:nvPr/>
      </p:nvGrpSpPr>
      <p:grpSpPr>
        <a:xfrm>
          <a:off x="0" y="0"/>
          <a:ext cx="0" cy="0"/>
          <a:chOff x="0" y="0"/>
          <a:chExt cx="0" cy="0"/>
        </a:xfrm>
      </p:grpSpPr>
      <p:sp>
        <p:nvSpPr>
          <p:cNvPr id="1270" name="Google Shape;1270;g220a4a3572b_0_4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71" name="Google Shape;1271;g220a4a3572b_0_40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0" name="Shape 1280"/>
        <p:cNvGrpSpPr/>
        <p:nvPr/>
      </p:nvGrpSpPr>
      <p:grpSpPr>
        <a:xfrm>
          <a:off x="0" y="0"/>
          <a:ext cx="0" cy="0"/>
          <a:chOff x="0" y="0"/>
          <a:chExt cx="0" cy="0"/>
        </a:xfrm>
      </p:grpSpPr>
      <p:sp>
        <p:nvSpPr>
          <p:cNvPr id="1281" name="Google Shape;1281;g220a4a3572b_0_4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82" name="Google Shape;1282;g220a4a3572b_0_41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1" name="Shape 1291"/>
        <p:cNvGrpSpPr/>
        <p:nvPr/>
      </p:nvGrpSpPr>
      <p:grpSpPr>
        <a:xfrm>
          <a:off x="0" y="0"/>
          <a:ext cx="0" cy="0"/>
          <a:chOff x="0" y="0"/>
          <a:chExt cx="0" cy="0"/>
        </a:xfrm>
      </p:grpSpPr>
      <p:sp>
        <p:nvSpPr>
          <p:cNvPr id="1292" name="Google Shape;1292;g220a4a3572b_0_3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93" name="Google Shape;1293;g220a4a3572b_0_38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5" name="Shape 1305"/>
        <p:cNvGrpSpPr/>
        <p:nvPr/>
      </p:nvGrpSpPr>
      <p:grpSpPr>
        <a:xfrm>
          <a:off x="0" y="0"/>
          <a:ext cx="0" cy="0"/>
          <a:chOff x="0" y="0"/>
          <a:chExt cx="0" cy="0"/>
        </a:xfrm>
      </p:grpSpPr>
      <p:sp>
        <p:nvSpPr>
          <p:cNvPr id="1306" name="Google Shape;1306;g220a4a3572b_0_4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07" name="Google Shape;1307;g220a4a3572b_0_43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0" name="Shape 1320"/>
        <p:cNvGrpSpPr/>
        <p:nvPr/>
      </p:nvGrpSpPr>
      <p:grpSpPr>
        <a:xfrm>
          <a:off x="0" y="0"/>
          <a:ext cx="0" cy="0"/>
          <a:chOff x="0" y="0"/>
          <a:chExt cx="0" cy="0"/>
        </a:xfrm>
      </p:grpSpPr>
      <p:sp>
        <p:nvSpPr>
          <p:cNvPr id="1321" name="Google Shape;1321;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22" name="Google Shape;1322;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8" name="Shape 1328"/>
        <p:cNvGrpSpPr/>
        <p:nvPr/>
      </p:nvGrpSpPr>
      <p:grpSpPr>
        <a:xfrm>
          <a:off x="0" y="0"/>
          <a:ext cx="0" cy="0"/>
          <a:chOff x="0" y="0"/>
          <a:chExt cx="0" cy="0"/>
        </a:xfrm>
      </p:grpSpPr>
      <p:sp>
        <p:nvSpPr>
          <p:cNvPr id="1329" name="Google Shape;1329;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30" name="Google Shape;1330;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7" name="Shape 1337"/>
        <p:cNvGrpSpPr/>
        <p:nvPr/>
      </p:nvGrpSpPr>
      <p:grpSpPr>
        <a:xfrm>
          <a:off x="0" y="0"/>
          <a:ext cx="0" cy="0"/>
          <a:chOff x="0" y="0"/>
          <a:chExt cx="0" cy="0"/>
        </a:xfrm>
      </p:grpSpPr>
      <p:sp>
        <p:nvSpPr>
          <p:cNvPr id="1338" name="Google Shape;1338;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39" name="Google Shape;1339;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9" name="Shape 1349"/>
        <p:cNvGrpSpPr/>
        <p:nvPr/>
      </p:nvGrpSpPr>
      <p:grpSpPr>
        <a:xfrm>
          <a:off x="0" y="0"/>
          <a:ext cx="0" cy="0"/>
          <a:chOff x="0" y="0"/>
          <a:chExt cx="0" cy="0"/>
        </a:xfrm>
      </p:grpSpPr>
      <p:sp>
        <p:nvSpPr>
          <p:cNvPr id="1350" name="Google Shape;1350;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51" name="Google Shape;1351;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1" name="Shape 1361"/>
        <p:cNvGrpSpPr/>
        <p:nvPr/>
      </p:nvGrpSpPr>
      <p:grpSpPr>
        <a:xfrm>
          <a:off x="0" y="0"/>
          <a:ext cx="0" cy="0"/>
          <a:chOff x="0" y="0"/>
          <a:chExt cx="0" cy="0"/>
        </a:xfrm>
      </p:grpSpPr>
      <p:sp>
        <p:nvSpPr>
          <p:cNvPr id="1362" name="Google Shape;1362;g220a4a3572b_0_1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63" name="Google Shape;1363;g220a4a3572b_0_15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1" name="Shape 1371"/>
        <p:cNvGrpSpPr/>
        <p:nvPr/>
      </p:nvGrpSpPr>
      <p:grpSpPr>
        <a:xfrm>
          <a:off x="0" y="0"/>
          <a:ext cx="0" cy="0"/>
          <a:chOff x="0" y="0"/>
          <a:chExt cx="0" cy="0"/>
        </a:xfrm>
      </p:grpSpPr>
      <p:sp>
        <p:nvSpPr>
          <p:cNvPr id="1372" name="Google Shape;1372;g220a4a3572b_0_1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73" name="Google Shape;1373;g220a4a3572b_0_17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2" name="Shape 842"/>
        <p:cNvGrpSpPr/>
        <p:nvPr/>
      </p:nvGrpSpPr>
      <p:grpSpPr>
        <a:xfrm>
          <a:off x="0" y="0"/>
          <a:ext cx="0" cy="0"/>
          <a:chOff x="0" y="0"/>
          <a:chExt cx="0" cy="0"/>
        </a:xfrm>
      </p:grpSpPr>
      <p:sp>
        <p:nvSpPr>
          <p:cNvPr id="843" name="Google Shape;843;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44" name="Google Shape;844;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1" name="Shape 1381"/>
        <p:cNvGrpSpPr/>
        <p:nvPr/>
      </p:nvGrpSpPr>
      <p:grpSpPr>
        <a:xfrm>
          <a:off x="0" y="0"/>
          <a:ext cx="0" cy="0"/>
          <a:chOff x="0" y="0"/>
          <a:chExt cx="0" cy="0"/>
        </a:xfrm>
      </p:grpSpPr>
      <p:sp>
        <p:nvSpPr>
          <p:cNvPr id="1382" name="Google Shape;1382;g220a4a3572b_0_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83" name="Google Shape;1383;g220a4a3572b_0_18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0" name="Shape 1390"/>
        <p:cNvGrpSpPr/>
        <p:nvPr/>
      </p:nvGrpSpPr>
      <p:grpSpPr>
        <a:xfrm>
          <a:off x="0" y="0"/>
          <a:ext cx="0" cy="0"/>
          <a:chOff x="0" y="0"/>
          <a:chExt cx="0" cy="0"/>
        </a:xfrm>
      </p:grpSpPr>
      <p:sp>
        <p:nvSpPr>
          <p:cNvPr id="1391" name="Google Shape;1391;g220a4a3572b_0_1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92" name="Google Shape;1392;g220a4a3572b_0_19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9" name="Shape 1399"/>
        <p:cNvGrpSpPr/>
        <p:nvPr/>
      </p:nvGrpSpPr>
      <p:grpSpPr>
        <a:xfrm>
          <a:off x="0" y="0"/>
          <a:ext cx="0" cy="0"/>
          <a:chOff x="0" y="0"/>
          <a:chExt cx="0" cy="0"/>
        </a:xfrm>
      </p:grpSpPr>
      <p:sp>
        <p:nvSpPr>
          <p:cNvPr id="1400" name="Google Shape;1400;g3a1d166e43091317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01" name="Google Shape;1401;g3a1d166e43091317_9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8" name="Shape 1408"/>
        <p:cNvGrpSpPr/>
        <p:nvPr/>
      </p:nvGrpSpPr>
      <p:grpSpPr>
        <a:xfrm>
          <a:off x="0" y="0"/>
          <a:ext cx="0" cy="0"/>
          <a:chOff x="0" y="0"/>
          <a:chExt cx="0" cy="0"/>
        </a:xfrm>
      </p:grpSpPr>
      <p:sp>
        <p:nvSpPr>
          <p:cNvPr id="1409" name="Google Shape;1409;g3a1d166e43091317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10" name="Google Shape;1410;g3a1d166e43091317_10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0" name="Shape 1420"/>
        <p:cNvGrpSpPr/>
        <p:nvPr/>
      </p:nvGrpSpPr>
      <p:grpSpPr>
        <a:xfrm>
          <a:off x="0" y="0"/>
          <a:ext cx="0" cy="0"/>
          <a:chOff x="0" y="0"/>
          <a:chExt cx="0" cy="0"/>
        </a:xfrm>
      </p:grpSpPr>
      <p:sp>
        <p:nvSpPr>
          <p:cNvPr id="1421" name="Google Shape;1421;g3a1d166e43091317_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22" name="Google Shape;1422;g3a1d166e43091317_11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1" name="Shape 1431"/>
        <p:cNvGrpSpPr/>
        <p:nvPr/>
      </p:nvGrpSpPr>
      <p:grpSpPr>
        <a:xfrm>
          <a:off x="0" y="0"/>
          <a:ext cx="0" cy="0"/>
          <a:chOff x="0" y="0"/>
          <a:chExt cx="0" cy="0"/>
        </a:xfrm>
      </p:grpSpPr>
      <p:sp>
        <p:nvSpPr>
          <p:cNvPr id="1432" name="Google Shape;1432;g220a4a3572b_0_6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33" name="Google Shape;1433;g220a4a3572b_0_68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3" name="Shape 1443"/>
        <p:cNvGrpSpPr/>
        <p:nvPr/>
      </p:nvGrpSpPr>
      <p:grpSpPr>
        <a:xfrm>
          <a:off x="0" y="0"/>
          <a:ext cx="0" cy="0"/>
          <a:chOff x="0" y="0"/>
          <a:chExt cx="0" cy="0"/>
        </a:xfrm>
      </p:grpSpPr>
      <p:sp>
        <p:nvSpPr>
          <p:cNvPr id="1444" name="Google Shape;1444;g220a4a3572b_0_6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45" name="Google Shape;1445;g220a4a3572b_0_69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2" name="Shape 1452"/>
        <p:cNvGrpSpPr/>
        <p:nvPr/>
      </p:nvGrpSpPr>
      <p:grpSpPr>
        <a:xfrm>
          <a:off x="0" y="0"/>
          <a:ext cx="0" cy="0"/>
          <a:chOff x="0" y="0"/>
          <a:chExt cx="0" cy="0"/>
        </a:xfrm>
      </p:grpSpPr>
      <p:sp>
        <p:nvSpPr>
          <p:cNvPr id="1453" name="Google Shape;1453;g220a4a3572b_0_2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54" name="Google Shape;1454;g220a4a3572b_0_22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8" name="Shape 1468"/>
        <p:cNvGrpSpPr/>
        <p:nvPr/>
      </p:nvGrpSpPr>
      <p:grpSpPr>
        <a:xfrm>
          <a:off x="0" y="0"/>
          <a:ext cx="0" cy="0"/>
          <a:chOff x="0" y="0"/>
          <a:chExt cx="0" cy="0"/>
        </a:xfrm>
      </p:grpSpPr>
      <p:sp>
        <p:nvSpPr>
          <p:cNvPr id="1469" name="Google Shape;1469;g220a4a3572b_0_2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70" name="Google Shape;1470;g220a4a3572b_0_25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9" name="Shape 1479"/>
        <p:cNvGrpSpPr/>
        <p:nvPr/>
      </p:nvGrpSpPr>
      <p:grpSpPr>
        <a:xfrm>
          <a:off x="0" y="0"/>
          <a:ext cx="0" cy="0"/>
          <a:chOff x="0" y="0"/>
          <a:chExt cx="0" cy="0"/>
        </a:xfrm>
      </p:grpSpPr>
      <p:sp>
        <p:nvSpPr>
          <p:cNvPr id="1480" name="Google Shape;1480;g220a4a3572b_0_2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81" name="Google Shape;1481;g220a4a3572b_0_21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1" name="Shape 851"/>
        <p:cNvGrpSpPr/>
        <p:nvPr/>
      </p:nvGrpSpPr>
      <p:grpSpPr>
        <a:xfrm>
          <a:off x="0" y="0"/>
          <a:ext cx="0" cy="0"/>
          <a:chOff x="0" y="0"/>
          <a:chExt cx="0" cy="0"/>
        </a:xfrm>
      </p:grpSpPr>
      <p:sp>
        <p:nvSpPr>
          <p:cNvPr id="852" name="Google Shape;852;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53" name="Google Shape;853;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3" name="Shape 863"/>
        <p:cNvGrpSpPr/>
        <p:nvPr/>
      </p:nvGrpSpPr>
      <p:grpSpPr>
        <a:xfrm>
          <a:off x="0" y="0"/>
          <a:ext cx="0" cy="0"/>
          <a:chOff x="0" y="0"/>
          <a:chExt cx="0" cy="0"/>
        </a:xfrm>
      </p:grpSpPr>
      <p:sp>
        <p:nvSpPr>
          <p:cNvPr id="864" name="Google Shape;864;g220a4a3572b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65" name="Google Shape;865;g220a4a3572b_0_1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8" name="Shape 878"/>
        <p:cNvGrpSpPr/>
        <p:nvPr/>
      </p:nvGrpSpPr>
      <p:grpSpPr>
        <a:xfrm>
          <a:off x="0" y="0"/>
          <a:ext cx="0" cy="0"/>
          <a:chOff x="0" y="0"/>
          <a:chExt cx="0" cy="0"/>
        </a:xfrm>
      </p:grpSpPr>
      <p:sp>
        <p:nvSpPr>
          <p:cNvPr id="879" name="Google Shape;879;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0" name="Google Shape;880;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0" name="Shape 890"/>
        <p:cNvGrpSpPr/>
        <p:nvPr/>
      </p:nvGrpSpPr>
      <p:grpSpPr>
        <a:xfrm>
          <a:off x="0" y="0"/>
          <a:ext cx="0" cy="0"/>
          <a:chOff x="0" y="0"/>
          <a:chExt cx="0" cy="0"/>
        </a:xfrm>
      </p:grpSpPr>
      <p:sp>
        <p:nvSpPr>
          <p:cNvPr id="891" name="Google Shape;891;g220a4a3572b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92" name="Google Shape;892;g220a4a3572b_0_5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 Id="rId3" Type="http://schemas.openxmlformats.org/officeDocument/2006/relationships/image" Target="../media/image16.jpg"/><Relationship Id="rId4" Type="http://schemas.openxmlformats.org/officeDocument/2006/relationships/image" Target="../media/image8.png"/><Relationship Id="rId5" Type="http://schemas.openxmlformats.org/officeDocument/2006/relationships/image" Target="../media/image2.png"/><Relationship Id="rId6"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5.png"/><Relationship Id="rId4"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 Id="rId3" Type="http://schemas.openxmlformats.org/officeDocument/2006/relationships/image" Target="../media/image12.png"/><Relationship Id="rId4"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8.png"/><Relationship Id="rId4" Type="http://schemas.openxmlformats.org/officeDocument/2006/relationships/image" Target="../media/image5.png"/><Relationship Id="rId5" Type="http://schemas.openxmlformats.org/officeDocument/2006/relationships/image" Target="../media/image1.png"/><Relationship Id="rId6" Type="http://schemas.openxmlformats.org/officeDocument/2006/relationships/image" Target="../media/image16.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8.png"/><Relationship Id="rId4" Type="http://schemas.openxmlformats.org/officeDocument/2006/relationships/image" Target="../media/image5.png"/><Relationship Id="rId5"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5.png"/><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png"/><Relationship Id="rId3" Type="http://schemas.openxmlformats.org/officeDocument/2006/relationships/image" Target="../media/image12.png"/><Relationship Id="rId4"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8.png"/><Relationship Id="rId4" Type="http://schemas.openxmlformats.org/officeDocument/2006/relationships/image" Target="../media/image5.png"/><Relationship Id="rId5" Type="http://schemas.openxmlformats.org/officeDocument/2006/relationships/image" Target="../media/image1.png"/><Relationship Id="rId6" Type="http://schemas.openxmlformats.org/officeDocument/2006/relationships/image" Target="../media/image16.jp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8.png"/><Relationship Id="rId4" Type="http://schemas.openxmlformats.org/officeDocument/2006/relationships/image" Target="../media/image5.png"/><Relationship Id="rId5"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5.png"/><Relationship Id="rId4"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 Id="rId3" Type="http://schemas.openxmlformats.org/officeDocument/2006/relationships/image" Target="../media/image12.png"/><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 Id="rId3" Type="http://schemas.openxmlformats.org/officeDocument/2006/relationships/image" Target="../media/image5.png"/><Relationship Id="rId4"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8.png"/><Relationship Id="rId4" Type="http://schemas.openxmlformats.org/officeDocument/2006/relationships/image" Target="../media/image5.png"/><Relationship Id="rId5" Type="http://schemas.openxmlformats.org/officeDocument/2006/relationships/image" Target="../media/image1.png"/><Relationship Id="rId6" Type="http://schemas.openxmlformats.org/officeDocument/2006/relationships/image" Target="../media/image16.jp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8.png"/><Relationship Id="rId4" Type="http://schemas.openxmlformats.org/officeDocument/2006/relationships/image" Target="../media/image5.png"/><Relationship Id="rId5"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5.png"/><Relationship Id="rId4" Type="http://schemas.openxmlformats.org/officeDocument/2006/relationships/image" Target="../media/image1.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png"/><Relationship Id="rId3" Type="http://schemas.openxmlformats.org/officeDocument/2006/relationships/image" Target="../media/image12.png"/><Relationship Id="rId4" Type="http://schemas.openxmlformats.org/officeDocument/2006/relationships/image" Target="../media/image1.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jp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png"/><Relationship Id="rId3" Type="http://schemas.openxmlformats.org/officeDocument/2006/relationships/image" Target="../media/image12.png"/><Relationship Id="rId4" Type="http://schemas.openxmlformats.org/officeDocument/2006/relationships/image" Target="../media/image1.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png"/><Relationship Id="rId3" Type="http://schemas.openxmlformats.org/officeDocument/2006/relationships/image" Target="../media/image12.png"/><Relationship Id="rId4" Type="http://schemas.openxmlformats.org/officeDocument/2006/relationships/image" Target="../media/image1.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png"/><Relationship Id="rId3" Type="http://schemas.openxmlformats.org/officeDocument/2006/relationships/image" Target="../media/image12.png"/><Relationship Id="rId4" Type="http://schemas.openxmlformats.org/officeDocument/2006/relationships/image" Target="../media/image1.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png"/><Relationship Id="rId3" Type="http://schemas.openxmlformats.org/officeDocument/2006/relationships/image" Target="../media/image12.png"/><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png"/><Relationship Id="rId3" Type="http://schemas.openxmlformats.org/officeDocument/2006/relationships/image" Target="../media/image12.png"/><Relationship Id="rId4"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png"/><Relationship Id="rId3" Type="http://schemas.openxmlformats.org/officeDocument/2006/relationships/image" Target="../media/image12.png"/><Relationship Id="rId4" Type="http://schemas.openxmlformats.org/officeDocument/2006/relationships/image" Target="../media/image1.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png"/><Relationship Id="rId3" Type="http://schemas.openxmlformats.org/officeDocument/2006/relationships/image" Target="../media/image12.png"/><Relationship Id="rId4" Type="http://schemas.openxmlformats.org/officeDocument/2006/relationships/image" Target="../media/image1.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 Id="rId3" Type="http://schemas.openxmlformats.org/officeDocument/2006/relationships/image" Target="../media/image12.png"/><Relationship Id="rId4" Type="http://schemas.openxmlformats.org/officeDocument/2006/relationships/image" Target="../media/image1.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 Id="rId3" Type="http://schemas.openxmlformats.org/officeDocument/2006/relationships/image" Target="../media/image12.png"/><Relationship Id="rId4" Type="http://schemas.openxmlformats.org/officeDocument/2006/relationships/image" Target="../media/image1.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 Id="rId3" Type="http://schemas.openxmlformats.org/officeDocument/2006/relationships/image" Target="../media/image12.png"/><Relationship Id="rId4" Type="http://schemas.openxmlformats.org/officeDocument/2006/relationships/image" Target="../media/image1.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 Id="rId3" Type="http://schemas.openxmlformats.org/officeDocument/2006/relationships/image" Target="../media/image12.png"/><Relationship Id="rId4" Type="http://schemas.openxmlformats.org/officeDocument/2006/relationships/image" Target="../media/image1.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 Id="rId3" Type="http://schemas.openxmlformats.org/officeDocument/2006/relationships/image" Target="../media/image12.png"/><Relationship Id="rId4" Type="http://schemas.openxmlformats.org/officeDocument/2006/relationships/image" Target="../media/image1.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 Id="rId3" Type="http://schemas.openxmlformats.org/officeDocument/2006/relationships/image" Target="../media/image12.png"/><Relationship Id="rId4" Type="http://schemas.openxmlformats.org/officeDocument/2006/relationships/image" Target="../media/image1.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png"/><Relationship Id="rId3" Type="http://schemas.openxmlformats.org/officeDocument/2006/relationships/image" Target="../media/image12.png"/><Relationship Id="rId4" Type="http://schemas.openxmlformats.org/officeDocument/2006/relationships/image" Target="../media/image1.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png"/><Relationship Id="rId3" Type="http://schemas.openxmlformats.org/officeDocument/2006/relationships/image" Target="../media/image12.png"/><Relationship Id="rId4"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8.png"/><Relationship Id="rId4" Type="http://schemas.openxmlformats.org/officeDocument/2006/relationships/image" Target="../media/image5.png"/><Relationship Id="rId5" Type="http://schemas.openxmlformats.org/officeDocument/2006/relationships/image" Target="../media/image1.png"/><Relationship Id="rId6" Type="http://schemas.openxmlformats.org/officeDocument/2006/relationships/image" Target="../media/image16.jp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png"/><Relationship Id="rId3" Type="http://schemas.openxmlformats.org/officeDocument/2006/relationships/image" Target="../media/image12.png"/><Relationship Id="rId4" Type="http://schemas.openxmlformats.org/officeDocument/2006/relationships/image" Target="../media/image1.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png"/><Relationship Id="rId3" Type="http://schemas.openxmlformats.org/officeDocument/2006/relationships/image" Target="../media/image12.png"/><Relationship Id="rId4" Type="http://schemas.openxmlformats.org/officeDocument/2006/relationships/image" Target="../media/image1.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png"/><Relationship Id="rId3" Type="http://schemas.openxmlformats.org/officeDocument/2006/relationships/image" Target="../media/image12.png"/><Relationship Id="rId4" Type="http://schemas.openxmlformats.org/officeDocument/2006/relationships/image" Target="../media/image1.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png"/><Relationship Id="rId3" Type="http://schemas.openxmlformats.org/officeDocument/2006/relationships/image" Target="../media/image12.png"/><Relationship Id="rId4" Type="http://schemas.openxmlformats.org/officeDocument/2006/relationships/image" Target="../media/image1.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 Id="rId3" Type="http://schemas.openxmlformats.org/officeDocument/2006/relationships/image" Target="../media/image12.png"/><Relationship Id="rId4" Type="http://schemas.openxmlformats.org/officeDocument/2006/relationships/image" Target="../media/image1.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 Id="rId3" Type="http://schemas.openxmlformats.org/officeDocument/2006/relationships/image" Target="../media/image12.png"/><Relationship Id="rId4" Type="http://schemas.openxmlformats.org/officeDocument/2006/relationships/image" Target="../media/image1.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 Id="rId3" Type="http://schemas.openxmlformats.org/officeDocument/2006/relationships/image" Target="../media/image12.png"/><Relationship Id="rId4" Type="http://schemas.openxmlformats.org/officeDocument/2006/relationships/image" Target="../media/image1.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 Id="rId3" Type="http://schemas.openxmlformats.org/officeDocument/2006/relationships/image" Target="../media/image12.png"/><Relationship Id="rId4" Type="http://schemas.openxmlformats.org/officeDocument/2006/relationships/image" Target="../media/image1.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 Id="rId3" Type="http://schemas.openxmlformats.org/officeDocument/2006/relationships/image" Target="../media/image12.png"/><Relationship Id="rId4" Type="http://schemas.openxmlformats.org/officeDocument/2006/relationships/image" Target="../media/image1.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 Id="rId3" Type="http://schemas.openxmlformats.org/officeDocument/2006/relationships/image" Target="../media/image12.png"/><Relationship Id="rId4"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8.png"/><Relationship Id="rId4" Type="http://schemas.openxmlformats.org/officeDocument/2006/relationships/image" Target="../media/image5.png"/><Relationship Id="rId5" Type="http://schemas.openxmlformats.org/officeDocument/2006/relationships/image" Target="../media/image1.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png"/><Relationship Id="rId3" Type="http://schemas.openxmlformats.org/officeDocument/2006/relationships/image" Target="../media/image12.png"/><Relationship Id="rId4" Type="http://schemas.openxmlformats.org/officeDocument/2006/relationships/image" Target="../media/image1.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png"/><Relationship Id="rId3" Type="http://schemas.openxmlformats.org/officeDocument/2006/relationships/image" Target="../media/image12.png"/><Relationship Id="rId4" Type="http://schemas.openxmlformats.org/officeDocument/2006/relationships/image" Target="../media/image1.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png"/><Relationship Id="rId3" Type="http://schemas.openxmlformats.org/officeDocument/2006/relationships/image" Target="../media/image12.png"/><Relationship Id="rId4" Type="http://schemas.openxmlformats.org/officeDocument/2006/relationships/image" Target="../media/image1.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png"/><Relationship Id="rId3" Type="http://schemas.openxmlformats.org/officeDocument/2006/relationships/image" Target="../media/image12.png"/><Relationship Id="rId4" Type="http://schemas.openxmlformats.org/officeDocument/2006/relationships/image" Target="../media/image1.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png"/><Relationship Id="rId3" Type="http://schemas.openxmlformats.org/officeDocument/2006/relationships/image" Target="../media/image12.png"/><Relationship Id="rId4" Type="http://schemas.openxmlformats.org/officeDocument/2006/relationships/image" Target="../media/image1.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png"/><Relationship Id="rId3" Type="http://schemas.openxmlformats.org/officeDocument/2006/relationships/image" Target="../media/image12.png"/><Relationship Id="rId4" Type="http://schemas.openxmlformats.org/officeDocument/2006/relationships/image" Target="../media/image1.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png"/><Relationship Id="rId3" Type="http://schemas.openxmlformats.org/officeDocument/2006/relationships/image" Target="../media/image12.png"/><Relationship Id="rId4"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5.png"/><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png"/><Relationship Id="rId3" Type="http://schemas.openxmlformats.org/officeDocument/2006/relationships/image" Target="../media/image12.png"/><Relationship Id="rId4"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8.png"/><Relationship Id="rId4" Type="http://schemas.openxmlformats.org/officeDocument/2006/relationships/image" Target="../media/image5.png"/><Relationship Id="rId5" Type="http://schemas.openxmlformats.org/officeDocument/2006/relationships/image" Target="../media/image1.png"/><Relationship Id="rId6" Type="http://schemas.openxmlformats.org/officeDocument/2006/relationships/image" Target="../media/image16.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8.png"/><Relationship Id="rId4" Type="http://schemas.openxmlformats.org/officeDocument/2006/relationships/image" Target="../media/image5.png"/><Relationship Id="rId5"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UVERTURE">
  <p:cSld name="1_COUVERTURE">
    <p:spTree>
      <p:nvGrpSpPr>
        <p:cNvPr id="6" name="Shape 6"/>
        <p:cNvGrpSpPr/>
        <p:nvPr/>
      </p:nvGrpSpPr>
      <p:grpSpPr>
        <a:xfrm>
          <a:off x="0" y="0"/>
          <a:ext cx="0" cy="0"/>
          <a:chOff x="0" y="0"/>
          <a:chExt cx="0" cy="0"/>
        </a:xfrm>
      </p:grpSpPr>
      <p:pic>
        <p:nvPicPr>
          <p:cNvPr id="7" name="Google Shape;7;p31"/>
          <p:cNvPicPr preferRelativeResize="0"/>
          <p:nvPr/>
        </p:nvPicPr>
        <p:blipFill rotWithShape="1">
          <a:blip r:embed="rId2">
            <a:alphaModFix/>
          </a:blip>
          <a:srcRect b="1449" l="1027" r="3808" t="3384"/>
          <a:stretch/>
        </p:blipFill>
        <p:spPr>
          <a:xfrm>
            <a:off x="0" y="0"/>
            <a:ext cx="12192000" cy="6858000"/>
          </a:xfrm>
          <a:prstGeom prst="rect">
            <a:avLst/>
          </a:prstGeom>
          <a:noFill/>
          <a:ln>
            <a:noFill/>
          </a:ln>
        </p:spPr>
      </p:pic>
      <p:pic>
        <p:nvPicPr>
          <p:cNvPr id="8" name="Google Shape;8;p31"/>
          <p:cNvPicPr preferRelativeResize="0"/>
          <p:nvPr/>
        </p:nvPicPr>
        <p:blipFill rotWithShape="1">
          <a:blip r:embed="rId3">
            <a:alphaModFix/>
          </a:blip>
          <a:srcRect b="0" l="0" r="0" t="0"/>
          <a:stretch/>
        </p:blipFill>
        <p:spPr>
          <a:xfrm>
            <a:off x="10819525" y="5558518"/>
            <a:ext cx="865074" cy="865074"/>
          </a:xfrm>
          <a:prstGeom prst="rect">
            <a:avLst/>
          </a:prstGeom>
          <a:noFill/>
          <a:ln>
            <a:noFill/>
          </a:ln>
        </p:spPr>
      </p:pic>
      <p:sp>
        <p:nvSpPr>
          <p:cNvPr id="9" name="Google Shape;9;p31"/>
          <p:cNvSpPr/>
          <p:nvPr/>
        </p:nvSpPr>
        <p:spPr>
          <a:xfrm>
            <a:off x="5016000" y="6132986"/>
            <a:ext cx="2160000" cy="720000"/>
          </a:xfrm>
          <a:prstGeom prst="round2SameRect">
            <a:avLst>
              <a:gd fmla="val 16667" name="adj1"/>
              <a:gd fmla="val 0" name="adj2"/>
            </a:avLst>
          </a:prstGeom>
          <a:solidFill>
            <a:srgbClr val="0059A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 name="Google Shape;10;p31"/>
          <p:cNvSpPr txBox="1"/>
          <p:nvPr>
            <p:ph idx="1" type="body"/>
          </p:nvPr>
        </p:nvSpPr>
        <p:spPr>
          <a:xfrm>
            <a:off x="5486684" y="6132986"/>
            <a:ext cx="1689315" cy="7200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2400"/>
              <a:buFont typeface="Arial"/>
              <a:buNone/>
              <a:defRPr b="1" i="0" sz="2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1" name="Google Shape;11;p31"/>
          <p:cNvPicPr preferRelativeResize="0"/>
          <p:nvPr/>
        </p:nvPicPr>
        <p:blipFill rotWithShape="1">
          <a:blip r:embed="rId4">
            <a:alphaModFix/>
          </a:blip>
          <a:srcRect b="0" l="0" r="0" t="0"/>
          <a:stretch/>
        </p:blipFill>
        <p:spPr>
          <a:xfrm>
            <a:off x="5192397" y="6268947"/>
            <a:ext cx="401660" cy="396000"/>
          </a:xfrm>
          <a:prstGeom prst="rect">
            <a:avLst/>
          </a:prstGeom>
          <a:noFill/>
          <a:ln>
            <a:noFill/>
          </a:ln>
        </p:spPr>
      </p:pic>
      <p:pic>
        <p:nvPicPr>
          <p:cNvPr id="12" name="Google Shape;12;p31"/>
          <p:cNvPicPr preferRelativeResize="0"/>
          <p:nvPr/>
        </p:nvPicPr>
        <p:blipFill rotWithShape="1">
          <a:blip r:embed="rId4">
            <a:alphaModFix/>
          </a:blip>
          <a:srcRect b="0" l="0" r="0" t="0"/>
          <a:stretch/>
        </p:blipFill>
        <p:spPr>
          <a:xfrm>
            <a:off x="5192397" y="6268947"/>
            <a:ext cx="401660" cy="396000"/>
          </a:xfrm>
          <a:prstGeom prst="rect">
            <a:avLst/>
          </a:prstGeom>
          <a:noFill/>
          <a:ln>
            <a:noFill/>
          </a:ln>
        </p:spPr>
      </p:pic>
      <p:pic>
        <p:nvPicPr>
          <p:cNvPr id="13" name="Google Shape;13;p31"/>
          <p:cNvPicPr preferRelativeResize="0"/>
          <p:nvPr/>
        </p:nvPicPr>
        <p:blipFill rotWithShape="1">
          <a:blip r:embed="rId5">
            <a:alphaModFix/>
          </a:blip>
          <a:srcRect b="0" l="0" r="0" t="0"/>
          <a:stretch/>
        </p:blipFill>
        <p:spPr>
          <a:xfrm>
            <a:off x="4775292" y="229196"/>
            <a:ext cx="1181846" cy="1167606"/>
          </a:xfrm>
          <a:prstGeom prst="rect">
            <a:avLst/>
          </a:prstGeom>
          <a:noFill/>
          <a:ln>
            <a:noFill/>
          </a:ln>
        </p:spPr>
      </p:pic>
      <p:pic>
        <p:nvPicPr>
          <p:cNvPr id="14" name="Google Shape;14;p31"/>
          <p:cNvPicPr preferRelativeResize="0"/>
          <p:nvPr/>
        </p:nvPicPr>
        <p:blipFill rotWithShape="1">
          <a:blip r:embed="rId6">
            <a:alphaModFix/>
          </a:blip>
          <a:srcRect b="0" l="0" r="0" t="0"/>
          <a:stretch/>
        </p:blipFill>
        <p:spPr>
          <a:xfrm>
            <a:off x="6281742" y="474891"/>
            <a:ext cx="2002221" cy="645160"/>
          </a:xfrm>
          <a:prstGeom prst="rect">
            <a:avLst/>
          </a:prstGeom>
          <a:noFill/>
          <a:ln>
            <a:noFill/>
          </a:ln>
        </p:spPr>
      </p:pic>
      <p:sp>
        <p:nvSpPr>
          <p:cNvPr id="15" name="Google Shape;15;p31"/>
          <p:cNvSpPr txBox="1"/>
          <p:nvPr>
            <p:ph idx="2" type="body"/>
          </p:nvPr>
        </p:nvSpPr>
        <p:spPr>
          <a:xfrm>
            <a:off x="1199838" y="5011742"/>
            <a:ext cx="9514600" cy="865074"/>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59A1"/>
              </a:buClr>
              <a:buSzPts val="2400"/>
              <a:buFont typeface="Arial"/>
              <a:buNone/>
              <a:defRPr b="1" i="0" sz="2400" u="none" cap="none" strike="noStrike">
                <a:solidFill>
                  <a:srgbClr val="0059A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SLIDE CONSIGNES">
  <p:cSld name="8_SLIDE CONSIGNES">
    <p:spTree>
      <p:nvGrpSpPr>
        <p:cNvPr id="153" name="Shape 153"/>
        <p:cNvGrpSpPr/>
        <p:nvPr/>
      </p:nvGrpSpPr>
      <p:grpSpPr>
        <a:xfrm>
          <a:off x="0" y="0"/>
          <a:ext cx="0" cy="0"/>
          <a:chOff x="0" y="0"/>
          <a:chExt cx="0" cy="0"/>
        </a:xfrm>
      </p:grpSpPr>
      <p:pic>
        <p:nvPicPr>
          <p:cNvPr id="154" name="Google Shape;154;p40"/>
          <p:cNvPicPr preferRelativeResize="0"/>
          <p:nvPr/>
        </p:nvPicPr>
        <p:blipFill rotWithShape="1">
          <a:blip r:embed="rId2">
            <a:alphaModFix/>
          </a:blip>
          <a:srcRect b="0" l="0" r="0" t="0"/>
          <a:stretch/>
        </p:blipFill>
        <p:spPr>
          <a:xfrm>
            <a:off x="2467" y="0"/>
            <a:ext cx="12187066" cy="6858000"/>
          </a:xfrm>
          <a:prstGeom prst="rect">
            <a:avLst/>
          </a:prstGeom>
          <a:noFill/>
          <a:ln>
            <a:noFill/>
          </a:ln>
        </p:spPr>
      </p:pic>
      <p:sp>
        <p:nvSpPr>
          <p:cNvPr id="155" name="Google Shape;155;p40"/>
          <p:cNvSpPr txBox="1"/>
          <p:nvPr>
            <p:ph idx="1" type="body"/>
          </p:nvPr>
        </p:nvSpPr>
        <p:spPr>
          <a:xfrm>
            <a:off x="6245570" y="903777"/>
            <a:ext cx="5760000" cy="1155509"/>
          </a:xfrm>
          <a:prstGeom prst="rect">
            <a:avLst/>
          </a:prstGeom>
          <a:noFill/>
          <a:ln>
            <a:noFill/>
          </a:ln>
        </p:spPr>
        <p:txBody>
          <a:bodyPr anchorCtr="0" anchor="t" bIns="45700" lIns="91425" spcFirstLastPara="1" rIns="91425" wrap="square" tIns="45700">
            <a:noAutofit/>
          </a:bodyPr>
          <a:lstStyle>
            <a:lvl1pPr indent="-304800" lvl="0" marL="457200" marR="0" rtl="0" algn="just">
              <a:lnSpc>
                <a:spcPct val="100000"/>
              </a:lnSpc>
              <a:spcBef>
                <a:spcPts val="600"/>
              </a:spcBef>
              <a:spcAft>
                <a:spcPts val="0"/>
              </a:spcAft>
              <a:buClr>
                <a:srgbClr val="565656"/>
              </a:buClr>
              <a:buSzPts val="1200"/>
              <a:buFont typeface="Arial"/>
              <a:buChar char="•"/>
              <a:defRPr b="0" i="0" sz="12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6" name="Google Shape;156;p40"/>
          <p:cNvSpPr txBox="1"/>
          <p:nvPr>
            <p:ph idx="2" type="body"/>
          </p:nvPr>
        </p:nvSpPr>
        <p:spPr>
          <a:xfrm>
            <a:off x="6245570" y="2406183"/>
            <a:ext cx="5760000" cy="1328760"/>
          </a:xfrm>
          <a:prstGeom prst="rect">
            <a:avLst/>
          </a:prstGeom>
          <a:noFill/>
          <a:ln>
            <a:noFill/>
          </a:ln>
        </p:spPr>
        <p:txBody>
          <a:bodyPr anchorCtr="0" anchor="t" bIns="45700" lIns="91425" spcFirstLastPara="1" rIns="91425" wrap="square" tIns="45700">
            <a:noAutofit/>
          </a:bodyPr>
          <a:lstStyle>
            <a:lvl1pPr indent="-304800" lvl="0" marL="457200" marR="0" rtl="0" algn="just">
              <a:lnSpc>
                <a:spcPct val="100000"/>
              </a:lnSpc>
              <a:spcBef>
                <a:spcPts val="600"/>
              </a:spcBef>
              <a:spcAft>
                <a:spcPts val="0"/>
              </a:spcAft>
              <a:buClr>
                <a:srgbClr val="565656"/>
              </a:buClr>
              <a:buSzPts val="1200"/>
              <a:buFont typeface="Arial"/>
              <a:buChar char="•"/>
              <a:defRPr b="0" i="0" sz="12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7" name="Google Shape;157;p40"/>
          <p:cNvSpPr txBox="1"/>
          <p:nvPr>
            <p:ph idx="3" type="body"/>
          </p:nvPr>
        </p:nvSpPr>
        <p:spPr>
          <a:xfrm>
            <a:off x="6245570" y="4083661"/>
            <a:ext cx="5760000" cy="1274334"/>
          </a:xfrm>
          <a:prstGeom prst="rect">
            <a:avLst/>
          </a:prstGeom>
          <a:noFill/>
          <a:ln>
            <a:noFill/>
          </a:ln>
        </p:spPr>
        <p:txBody>
          <a:bodyPr anchorCtr="0" anchor="t" bIns="45700" lIns="91425" spcFirstLastPara="1" rIns="91425" wrap="square" tIns="45700">
            <a:noAutofit/>
          </a:bodyPr>
          <a:lstStyle>
            <a:lvl1pPr indent="-304800" lvl="0" marL="457200" marR="0" rtl="0" algn="just">
              <a:lnSpc>
                <a:spcPct val="100000"/>
              </a:lnSpc>
              <a:spcBef>
                <a:spcPts val="600"/>
              </a:spcBef>
              <a:spcAft>
                <a:spcPts val="0"/>
              </a:spcAft>
              <a:buClr>
                <a:srgbClr val="565656"/>
              </a:buClr>
              <a:buSzPts val="1200"/>
              <a:buFont typeface="Arial"/>
              <a:buChar char="•"/>
              <a:defRPr b="0" i="0" sz="12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8" name="Google Shape;158;p40"/>
          <p:cNvSpPr txBox="1"/>
          <p:nvPr>
            <p:ph idx="4" type="body"/>
          </p:nvPr>
        </p:nvSpPr>
        <p:spPr>
          <a:xfrm>
            <a:off x="6245570" y="5708000"/>
            <a:ext cx="5760000" cy="1150000"/>
          </a:xfrm>
          <a:prstGeom prst="rect">
            <a:avLst/>
          </a:prstGeom>
          <a:noFill/>
          <a:ln>
            <a:noFill/>
          </a:ln>
        </p:spPr>
        <p:txBody>
          <a:bodyPr anchorCtr="0" anchor="t" bIns="45700" lIns="91425" spcFirstLastPara="1" rIns="91425" wrap="square" tIns="45700">
            <a:noAutofit/>
          </a:bodyPr>
          <a:lstStyle>
            <a:lvl1pPr indent="-304800" lvl="0" marL="457200" marR="0" rtl="0" algn="just">
              <a:lnSpc>
                <a:spcPct val="100000"/>
              </a:lnSpc>
              <a:spcBef>
                <a:spcPts val="600"/>
              </a:spcBef>
              <a:spcAft>
                <a:spcPts val="0"/>
              </a:spcAft>
              <a:buClr>
                <a:srgbClr val="565656"/>
              </a:buClr>
              <a:buSzPts val="1200"/>
              <a:buFont typeface="Arial"/>
              <a:buChar char="•"/>
              <a:defRPr b="0" i="0" sz="1200" u="none" cap="none" strike="noStrike">
                <a:solidFill>
                  <a:srgbClr val="565656"/>
                </a:solidFill>
                <a:latin typeface="Calibri"/>
                <a:ea typeface="Calibri"/>
                <a:cs typeface="Calibri"/>
                <a:sym typeface="Calibri"/>
              </a:defRPr>
            </a:lvl1pPr>
            <a:lvl2pPr indent="-304800" lvl="1" marL="914400" marR="0" rtl="0" algn="l">
              <a:lnSpc>
                <a:spcPct val="90000"/>
              </a:lnSpc>
              <a:spcBef>
                <a:spcPts val="500"/>
              </a:spcBef>
              <a:spcAft>
                <a:spcPts val="0"/>
              </a:spcAft>
              <a:buClr>
                <a:srgbClr val="565656"/>
              </a:buClr>
              <a:buSzPts val="1200"/>
              <a:buFont typeface="Noto Sans Symbols"/>
              <a:buChar char="⮚"/>
              <a:defRPr b="0" i="0" sz="1200" u="none" cap="none" strike="noStrike">
                <a:solidFill>
                  <a:srgbClr val="565656"/>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9" name="Google Shape;159;p40"/>
          <p:cNvSpPr/>
          <p:nvPr/>
        </p:nvSpPr>
        <p:spPr>
          <a:xfrm>
            <a:off x="6245570" y="50060"/>
            <a:ext cx="5760000" cy="5400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800" u="none">
                <a:solidFill>
                  <a:srgbClr val="FF7800"/>
                </a:solidFill>
                <a:latin typeface="Calibri"/>
                <a:ea typeface="Calibri"/>
                <a:cs typeface="Calibri"/>
                <a:sym typeface="Calibri"/>
              </a:rPr>
              <a:t>CONSIGNES</a:t>
            </a:r>
            <a:endParaRPr/>
          </a:p>
        </p:txBody>
      </p:sp>
      <p:pic>
        <p:nvPicPr>
          <p:cNvPr id="160" name="Google Shape;160;p40"/>
          <p:cNvPicPr preferRelativeResize="0"/>
          <p:nvPr/>
        </p:nvPicPr>
        <p:blipFill rotWithShape="1">
          <a:blip r:embed="rId3">
            <a:alphaModFix/>
          </a:blip>
          <a:srcRect b="0" l="0" r="0" t="0"/>
          <a:stretch/>
        </p:blipFill>
        <p:spPr>
          <a:xfrm>
            <a:off x="438444" y="195753"/>
            <a:ext cx="1027197" cy="1014820"/>
          </a:xfrm>
          <a:prstGeom prst="rect">
            <a:avLst/>
          </a:prstGeom>
          <a:noFill/>
          <a:ln>
            <a:noFill/>
          </a:ln>
        </p:spPr>
      </p:pic>
      <p:pic>
        <p:nvPicPr>
          <p:cNvPr id="161" name="Google Shape;161;p40"/>
          <p:cNvPicPr preferRelativeResize="0"/>
          <p:nvPr/>
        </p:nvPicPr>
        <p:blipFill rotWithShape="1">
          <a:blip r:embed="rId4">
            <a:alphaModFix/>
          </a:blip>
          <a:srcRect b="0" l="0" r="0" t="0"/>
          <a:stretch/>
        </p:blipFill>
        <p:spPr>
          <a:xfrm>
            <a:off x="1680261" y="380583"/>
            <a:ext cx="2002221" cy="645160"/>
          </a:xfrm>
          <a:prstGeom prst="rect">
            <a:avLst/>
          </a:prstGeom>
          <a:noFill/>
          <a:ln>
            <a:noFill/>
          </a:ln>
        </p:spPr>
      </p:pic>
      <p:sp>
        <p:nvSpPr>
          <p:cNvPr id="162" name="Google Shape;162;p40"/>
          <p:cNvSpPr txBox="1"/>
          <p:nvPr>
            <p:ph idx="5" type="body"/>
          </p:nvPr>
        </p:nvSpPr>
        <p:spPr>
          <a:xfrm>
            <a:off x="6245570" y="564975"/>
            <a:ext cx="5760000" cy="31394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FF7800"/>
              </a:buClr>
              <a:buSzPts val="1600"/>
              <a:buFont typeface="Calibri"/>
              <a:buNone/>
              <a:defRPr b="1" i="0" sz="1600" u="none" cap="none" strike="noStrike">
                <a:solidFill>
                  <a:srgbClr val="FF780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3" name="Google Shape;163;p40"/>
          <p:cNvSpPr txBox="1"/>
          <p:nvPr>
            <p:ph idx="6" type="body"/>
          </p:nvPr>
        </p:nvSpPr>
        <p:spPr>
          <a:xfrm>
            <a:off x="6245570" y="2075762"/>
            <a:ext cx="5760000" cy="31394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FF7800"/>
              </a:buClr>
              <a:buSzPts val="1600"/>
              <a:buFont typeface="Calibri"/>
              <a:buNone/>
              <a:defRPr b="1" i="0" sz="1600" u="none" cap="none" strike="noStrike">
                <a:solidFill>
                  <a:srgbClr val="FF780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4" name="Google Shape;164;p40"/>
          <p:cNvSpPr txBox="1"/>
          <p:nvPr>
            <p:ph idx="7" type="body"/>
          </p:nvPr>
        </p:nvSpPr>
        <p:spPr>
          <a:xfrm>
            <a:off x="6245570" y="3751648"/>
            <a:ext cx="5760000" cy="31394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FF7800"/>
              </a:buClr>
              <a:buSzPts val="1600"/>
              <a:buFont typeface="Calibri"/>
              <a:buNone/>
              <a:defRPr b="1" i="0" sz="1600" u="none" cap="none" strike="noStrike">
                <a:solidFill>
                  <a:srgbClr val="FF780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5" name="Google Shape;165;p40"/>
          <p:cNvSpPr txBox="1"/>
          <p:nvPr>
            <p:ph idx="8" type="body"/>
          </p:nvPr>
        </p:nvSpPr>
        <p:spPr>
          <a:xfrm>
            <a:off x="6245570" y="5374471"/>
            <a:ext cx="5760000" cy="31394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FF7800"/>
              </a:buClr>
              <a:buSzPts val="1600"/>
              <a:buFont typeface="Calibri"/>
              <a:buNone/>
              <a:defRPr b="1" i="0" sz="1600" u="none" cap="none" strike="noStrike">
                <a:solidFill>
                  <a:srgbClr val="FF780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LIDE CONTENU  PARTIE 2">
  <p:cSld name="1_SLIDE CONTENU  PARTIE 2">
    <p:spTree>
      <p:nvGrpSpPr>
        <p:cNvPr id="166" name="Shape 166"/>
        <p:cNvGrpSpPr/>
        <p:nvPr/>
      </p:nvGrpSpPr>
      <p:grpSpPr>
        <a:xfrm>
          <a:off x="0" y="0"/>
          <a:ext cx="0" cy="0"/>
          <a:chOff x="0" y="0"/>
          <a:chExt cx="0" cy="0"/>
        </a:xfrm>
      </p:grpSpPr>
      <p:pic>
        <p:nvPicPr>
          <p:cNvPr id="167" name="Google Shape;167;p41"/>
          <p:cNvPicPr preferRelativeResize="0"/>
          <p:nvPr/>
        </p:nvPicPr>
        <p:blipFill rotWithShape="1">
          <a:blip r:embed="rId2">
            <a:alphaModFix/>
          </a:blip>
          <a:srcRect b="0" l="0" r="0" t="0"/>
          <a:stretch/>
        </p:blipFill>
        <p:spPr>
          <a:xfrm>
            <a:off x="2467" y="0"/>
            <a:ext cx="12187066" cy="6858000"/>
          </a:xfrm>
          <a:prstGeom prst="rect">
            <a:avLst/>
          </a:prstGeom>
          <a:noFill/>
          <a:ln>
            <a:noFill/>
          </a:ln>
        </p:spPr>
      </p:pic>
      <p:sp>
        <p:nvSpPr>
          <p:cNvPr id="168" name="Google Shape;168;p41"/>
          <p:cNvSpPr txBox="1"/>
          <p:nvPr/>
        </p:nvSpPr>
        <p:spPr>
          <a:xfrm>
            <a:off x="11789199" y="6610393"/>
            <a:ext cx="39786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fr-FR"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169" name="Google Shape;169;p41"/>
          <p:cNvSpPr txBox="1"/>
          <p:nvPr/>
        </p:nvSpPr>
        <p:spPr>
          <a:xfrm>
            <a:off x="4245835" y="6613768"/>
            <a:ext cx="3700329" cy="246221"/>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fr-FR" sz="1000" u="none" cap="none" strike="noStrike">
                <a:solidFill>
                  <a:srgbClr val="AFABAB"/>
                </a:solidFill>
                <a:latin typeface="Calibri"/>
                <a:ea typeface="Calibri"/>
                <a:cs typeface="Calibri"/>
                <a:sym typeface="Calibri"/>
              </a:rPr>
              <a:t>Copyright - Tout droit réservé - OFPPT</a:t>
            </a:r>
            <a:endParaRPr/>
          </a:p>
        </p:txBody>
      </p:sp>
      <p:sp>
        <p:nvSpPr>
          <p:cNvPr id="170" name="Google Shape;170;p41"/>
          <p:cNvSpPr/>
          <p:nvPr/>
        </p:nvSpPr>
        <p:spPr>
          <a:xfrm>
            <a:off x="536787" y="1461023"/>
            <a:ext cx="11118424" cy="5146334"/>
          </a:xfrm>
          <a:prstGeom prst="rect">
            <a:avLst/>
          </a:prstGeom>
          <a:solidFill>
            <a:srgbClr val="FFFFFF"/>
          </a:solidFill>
          <a:ln cap="flat" cmpd="sng" w="9525">
            <a:solidFill>
              <a:srgbClr val="F9CCAD"/>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1" name="Google Shape;171;p41"/>
          <p:cNvSpPr/>
          <p:nvPr/>
        </p:nvSpPr>
        <p:spPr>
          <a:xfrm rot="5400000">
            <a:off x="0" y="5868983"/>
            <a:ext cx="536787" cy="536787"/>
          </a:xfrm>
          <a:prstGeom prst="teardrop">
            <a:avLst>
              <a:gd fmla="val 100000" name="adj"/>
            </a:avLst>
          </a:prstGeom>
          <a:solidFill>
            <a:srgbClr val="FF78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2" name="Google Shape;172;p41"/>
          <p:cNvSpPr txBox="1"/>
          <p:nvPr/>
        </p:nvSpPr>
        <p:spPr>
          <a:xfrm rot="-5400000">
            <a:off x="-271608" y="5331769"/>
            <a:ext cx="1080003" cy="536786"/>
          </a:xfrm>
          <a:prstGeom prst="rect">
            <a:avLst/>
          </a:prstGeom>
          <a:solidFill>
            <a:srgbClr val="FF7800"/>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lang="fr-FR" sz="1900">
                <a:solidFill>
                  <a:schemeClr val="lt1"/>
                </a:solidFill>
                <a:latin typeface="Calibri"/>
                <a:ea typeface="Calibri"/>
                <a:cs typeface="Calibri"/>
                <a:sym typeface="Calibri"/>
              </a:rPr>
              <a:t>PARTIE 2</a:t>
            </a:r>
            <a:endParaRPr/>
          </a:p>
        </p:txBody>
      </p:sp>
      <p:pic>
        <p:nvPicPr>
          <p:cNvPr id="173" name="Google Shape;173;p41"/>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174" name="Google Shape;174;p41"/>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175" name="Google Shape;175;p41"/>
          <p:cNvSpPr txBox="1"/>
          <p:nvPr>
            <p:ph idx="1" type="body"/>
          </p:nvPr>
        </p:nvSpPr>
        <p:spPr>
          <a:xfrm>
            <a:off x="720000" y="1616658"/>
            <a:ext cx="10746576" cy="3197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FF7800"/>
              </a:buClr>
              <a:buSzPts val="1600"/>
              <a:buFont typeface="Arial"/>
              <a:buNone/>
              <a:defRPr b="1" i="0" sz="1600" u="none" cap="none" strike="noStrike">
                <a:solidFill>
                  <a:srgbClr val="FF7800"/>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76" name="Google Shape;176;p41"/>
          <p:cNvSpPr txBox="1"/>
          <p:nvPr>
            <p:ph type="title"/>
          </p:nvPr>
        </p:nvSpPr>
        <p:spPr>
          <a:xfrm>
            <a:off x="180000" y="400050"/>
            <a:ext cx="5075172" cy="41514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FF7800"/>
              </a:buClr>
              <a:buSzPts val="2000"/>
              <a:buFont typeface="Calibri"/>
              <a:buNone/>
              <a:defRPr b="1" i="0" sz="2000" u="none" cap="none" strike="noStrike">
                <a:solidFill>
                  <a:srgbClr val="FF78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77" name="Google Shape;177;p41"/>
          <p:cNvSpPr txBox="1"/>
          <p:nvPr>
            <p:ph idx="2" type="body"/>
          </p:nvPr>
        </p:nvSpPr>
        <p:spPr>
          <a:xfrm>
            <a:off x="180000" y="725765"/>
            <a:ext cx="5075172" cy="44490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FF7800"/>
              </a:buClr>
              <a:buSzPts val="1600"/>
              <a:buFont typeface="Arial"/>
              <a:buNone/>
              <a:defRPr b="1" i="0" sz="1600" u="none" cap="none" strike="noStrike">
                <a:solidFill>
                  <a:srgbClr val="FF780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78" name="Google Shape;178;p41"/>
          <p:cNvSpPr txBox="1"/>
          <p:nvPr>
            <p:ph idx="3" type="body"/>
          </p:nvPr>
        </p:nvSpPr>
        <p:spPr>
          <a:xfrm>
            <a:off x="720000" y="1943056"/>
            <a:ext cx="10746576" cy="451489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SLIDE PARTIE">
  <p:cSld name="3_SLIDE PARTIE">
    <p:spTree>
      <p:nvGrpSpPr>
        <p:cNvPr id="179" name="Shape 179"/>
        <p:cNvGrpSpPr/>
        <p:nvPr/>
      </p:nvGrpSpPr>
      <p:grpSpPr>
        <a:xfrm>
          <a:off x="0" y="0"/>
          <a:ext cx="0" cy="0"/>
          <a:chOff x="0" y="0"/>
          <a:chExt cx="0" cy="0"/>
        </a:xfrm>
      </p:grpSpPr>
      <p:pic>
        <p:nvPicPr>
          <p:cNvPr id="180" name="Google Shape;180;p42"/>
          <p:cNvPicPr preferRelativeResize="0"/>
          <p:nvPr/>
        </p:nvPicPr>
        <p:blipFill rotWithShape="1">
          <a:blip r:embed="rId2">
            <a:alphaModFix/>
          </a:blip>
          <a:srcRect b="0" l="0" r="0" t="0"/>
          <a:stretch/>
        </p:blipFill>
        <p:spPr>
          <a:xfrm>
            <a:off x="2467" y="0"/>
            <a:ext cx="12187066" cy="6858000"/>
          </a:xfrm>
          <a:prstGeom prst="rect">
            <a:avLst/>
          </a:prstGeom>
          <a:noFill/>
          <a:ln>
            <a:noFill/>
          </a:ln>
        </p:spPr>
      </p:pic>
      <p:sp>
        <p:nvSpPr>
          <p:cNvPr id="181" name="Google Shape;181;p42"/>
          <p:cNvSpPr/>
          <p:nvPr/>
        </p:nvSpPr>
        <p:spPr>
          <a:xfrm>
            <a:off x="8010000" y="6132986"/>
            <a:ext cx="2160000" cy="720000"/>
          </a:xfrm>
          <a:prstGeom prst="round2SameRect">
            <a:avLst>
              <a:gd fmla="val 16667" name="adj1"/>
              <a:gd fmla="val 0" name="adj2"/>
            </a:avLst>
          </a:prstGeom>
          <a:solidFill>
            <a:srgbClr val="0059A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2" name="Google Shape;182;p42"/>
          <p:cNvSpPr txBox="1"/>
          <p:nvPr>
            <p:ph idx="1" type="body"/>
          </p:nvPr>
        </p:nvSpPr>
        <p:spPr>
          <a:xfrm>
            <a:off x="6300000" y="1089893"/>
            <a:ext cx="5580000" cy="900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59A1"/>
              </a:buClr>
              <a:buSzPts val="2400"/>
              <a:buFont typeface="Arial"/>
              <a:buNone/>
              <a:defRPr b="1" i="0" sz="2400" u="none" cap="none" strike="noStrike">
                <a:solidFill>
                  <a:srgbClr val="0059A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83" name="Google Shape;183;p42"/>
          <p:cNvSpPr/>
          <p:nvPr/>
        </p:nvSpPr>
        <p:spPr>
          <a:xfrm>
            <a:off x="6300000" y="2340000"/>
            <a:ext cx="55800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fr-FR" sz="1800" u="none" cap="none" strike="noStrike">
                <a:solidFill>
                  <a:srgbClr val="0059A1"/>
                </a:solidFill>
                <a:latin typeface="Calibri"/>
                <a:ea typeface="Calibri"/>
                <a:cs typeface="Calibri"/>
                <a:sym typeface="Calibri"/>
              </a:rPr>
              <a:t>Dans ce module, vous allez :</a:t>
            </a:r>
            <a:endParaRPr/>
          </a:p>
        </p:txBody>
      </p:sp>
      <p:sp>
        <p:nvSpPr>
          <p:cNvPr id="184" name="Google Shape;184;p42"/>
          <p:cNvSpPr txBox="1"/>
          <p:nvPr>
            <p:ph idx="2" type="body"/>
          </p:nvPr>
        </p:nvSpPr>
        <p:spPr>
          <a:xfrm>
            <a:off x="6300000" y="2880000"/>
            <a:ext cx="5580000" cy="1440000"/>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600"/>
              </a:spcBef>
              <a:spcAft>
                <a:spcPts val="0"/>
              </a:spcAft>
              <a:buClr>
                <a:srgbClr val="565656"/>
              </a:buClr>
              <a:buSzPts val="1600"/>
              <a:buFont typeface="Arial"/>
              <a:buChar char="•"/>
              <a:defRPr b="0" i="0" sz="16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85" name="Google Shape;185;p42"/>
          <p:cNvSpPr txBox="1"/>
          <p:nvPr>
            <p:ph idx="3" type="body"/>
          </p:nvPr>
        </p:nvSpPr>
        <p:spPr>
          <a:xfrm>
            <a:off x="8480684" y="6132986"/>
            <a:ext cx="1689315" cy="7200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2400"/>
              <a:buFont typeface="Arial"/>
              <a:buNone/>
              <a:defRPr b="1" i="0" sz="2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86" name="Google Shape;186;p42"/>
          <p:cNvPicPr preferRelativeResize="0"/>
          <p:nvPr/>
        </p:nvPicPr>
        <p:blipFill rotWithShape="1">
          <a:blip r:embed="rId3">
            <a:alphaModFix/>
          </a:blip>
          <a:srcRect b="0" l="0" r="0" t="0"/>
          <a:stretch/>
        </p:blipFill>
        <p:spPr>
          <a:xfrm>
            <a:off x="8186397" y="6268947"/>
            <a:ext cx="401660" cy="396000"/>
          </a:xfrm>
          <a:prstGeom prst="rect">
            <a:avLst/>
          </a:prstGeom>
          <a:noFill/>
          <a:ln>
            <a:noFill/>
          </a:ln>
        </p:spPr>
      </p:pic>
      <p:pic>
        <p:nvPicPr>
          <p:cNvPr id="187" name="Google Shape;187;p42"/>
          <p:cNvPicPr preferRelativeResize="0"/>
          <p:nvPr/>
        </p:nvPicPr>
        <p:blipFill rotWithShape="1">
          <a:blip r:embed="rId4">
            <a:alphaModFix/>
          </a:blip>
          <a:srcRect b="0" l="0" r="0" t="0"/>
          <a:stretch/>
        </p:blipFill>
        <p:spPr>
          <a:xfrm>
            <a:off x="438444" y="195753"/>
            <a:ext cx="1027197" cy="1014820"/>
          </a:xfrm>
          <a:prstGeom prst="rect">
            <a:avLst/>
          </a:prstGeom>
          <a:noFill/>
          <a:ln>
            <a:noFill/>
          </a:ln>
        </p:spPr>
      </p:pic>
      <p:pic>
        <p:nvPicPr>
          <p:cNvPr id="188" name="Google Shape;188;p42"/>
          <p:cNvPicPr preferRelativeResize="0"/>
          <p:nvPr/>
        </p:nvPicPr>
        <p:blipFill rotWithShape="1">
          <a:blip r:embed="rId5">
            <a:alphaModFix/>
          </a:blip>
          <a:srcRect b="0" l="0" r="0" t="0"/>
          <a:stretch/>
        </p:blipFill>
        <p:spPr>
          <a:xfrm>
            <a:off x="1680261" y="380583"/>
            <a:ext cx="2002221" cy="645160"/>
          </a:xfrm>
          <a:prstGeom prst="rect">
            <a:avLst/>
          </a:prstGeom>
          <a:noFill/>
          <a:ln>
            <a:noFill/>
          </a:ln>
        </p:spPr>
      </p:pic>
      <p:pic>
        <p:nvPicPr>
          <p:cNvPr id="189" name="Google Shape;189;p42"/>
          <p:cNvPicPr preferRelativeResize="0"/>
          <p:nvPr/>
        </p:nvPicPr>
        <p:blipFill rotWithShape="1">
          <a:blip r:embed="rId6">
            <a:alphaModFix/>
          </a:blip>
          <a:srcRect b="0" l="0" r="0" t="0"/>
          <a:stretch/>
        </p:blipFill>
        <p:spPr>
          <a:xfrm>
            <a:off x="8657463" y="4542289"/>
            <a:ext cx="865074" cy="865074"/>
          </a:xfrm>
          <a:prstGeom prst="rect">
            <a:avLst/>
          </a:prstGeom>
          <a:noFill/>
          <a:ln>
            <a:noFill/>
          </a:ln>
        </p:spPr>
      </p:pic>
      <p:sp>
        <p:nvSpPr>
          <p:cNvPr id="190" name="Google Shape;190;p42"/>
          <p:cNvSpPr txBox="1"/>
          <p:nvPr/>
        </p:nvSpPr>
        <p:spPr>
          <a:xfrm>
            <a:off x="6300000" y="561659"/>
            <a:ext cx="5580000"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800">
                <a:solidFill>
                  <a:srgbClr val="0059A1"/>
                </a:solidFill>
                <a:latin typeface="Calibri"/>
                <a:ea typeface="Calibri"/>
                <a:cs typeface="Calibri"/>
                <a:sym typeface="Calibri"/>
              </a:rPr>
              <a:t>PARTIE 3</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SLIDE ACTIVITES 1">
  <p:cSld name="4_SLIDE ACTIVITES 1">
    <p:spTree>
      <p:nvGrpSpPr>
        <p:cNvPr id="191" name="Shape 191"/>
        <p:cNvGrpSpPr/>
        <p:nvPr/>
      </p:nvGrpSpPr>
      <p:grpSpPr>
        <a:xfrm>
          <a:off x="0" y="0"/>
          <a:ext cx="0" cy="0"/>
          <a:chOff x="0" y="0"/>
          <a:chExt cx="0" cy="0"/>
        </a:xfrm>
      </p:grpSpPr>
      <p:pic>
        <p:nvPicPr>
          <p:cNvPr id="192" name="Google Shape;192;p43"/>
          <p:cNvPicPr preferRelativeResize="0"/>
          <p:nvPr/>
        </p:nvPicPr>
        <p:blipFill rotWithShape="1">
          <a:blip r:embed="rId2">
            <a:alphaModFix/>
          </a:blip>
          <a:srcRect b="0" l="0" r="0" t="0"/>
          <a:stretch/>
        </p:blipFill>
        <p:spPr>
          <a:xfrm>
            <a:off x="2467" y="0"/>
            <a:ext cx="12187066" cy="6858000"/>
          </a:xfrm>
          <a:prstGeom prst="rect">
            <a:avLst/>
          </a:prstGeom>
          <a:noFill/>
          <a:ln>
            <a:noFill/>
          </a:ln>
        </p:spPr>
      </p:pic>
      <p:sp>
        <p:nvSpPr>
          <p:cNvPr id="193" name="Google Shape;193;p43"/>
          <p:cNvSpPr txBox="1"/>
          <p:nvPr>
            <p:ph idx="1" type="body"/>
          </p:nvPr>
        </p:nvSpPr>
        <p:spPr>
          <a:xfrm>
            <a:off x="6300000" y="539999"/>
            <a:ext cx="5580000" cy="5400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0059A1"/>
              </a:buClr>
              <a:buSzPts val="2800"/>
              <a:buFont typeface="Arial"/>
              <a:buNone/>
              <a:defRPr b="1" i="0" sz="2800" u="none" cap="none" strike="noStrike">
                <a:solidFill>
                  <a:srgbClr val="0059A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94" name="Google Shape;194;p43"/>
          <p:cNvSpPr txBox="1"/>
          <p:nvPr>
            <p:ph idx="2" type="body"/>
          </p:nvPr>
        </p:nvSpPr>
        <p:spPr>
          <a:xfrm>
            <a:off x="6300000" y="1089893"/>
            <a:ext cx="5580000" cy="900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59A1"/>
              </a:buClr>
              <a:buSzPts val="2400"/>
              <a:buFont typeface="Arial"/>
              <a:buNone/>
              <a:defRPr b="1" i="0" sz="2400" u="none" cap="none" strike="noStrike">
                <a:solidFill>
                  <a:srgbClr val="0059A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95" name="Google Shape;195;p43"/>
          <p:cNvSpPr/>
          <p:nvPr/>
        </p:nvSpPr>
        <p:spPr>
          <a:xfrm>
            <a:off x="6300000" y="2125854"/>
            <a:ext cx="55800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fr-FR" sz="1800" u="none" cap="none" strike="noStrike">
                <a:solidFill>
                  <a:srgbClr val="0059A1"/>
                </a:solidFill>
                <a:latin typeface="Calibri"/>
                <a:ea typeface="Calibri"/>
                <a:cs typeface="Calibri"/>
                <a:sym typeface="Calibri"/>
              </a:rPr>
              <a:t>Compétences visées :</a:t>
            </a:r>
            <a:endParaRPr/>
          </a:p>
        </p:txBody>
      </p:sp>
      <p:sp>
        <p:nvSpPr>
          <p:cNvPr id="196" name="Google Shape;196;p43"/>
          <p:cNvSpPr txBox="1"/>
          <p:nvPr>
            <p:ph idx="3" type="body"/>
          </p:nvPr>
        </p:nvSpPr>
        <p:spPr>
          <a:xfrm>
            <a:off x="6300000" y="2700000"/>
            <a:ext cx="5580000" cy="1260561"/>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600"/>
              </a:spcBef>
              <a:spcAft>
                <a:spcPts val="0"/>
              </a:spcAft>
              <a:buClr>
                <a:srgbClr val="565656"/>
              </a:buClr>
              <a:buSzPts val="1600"/>
              <a:buFont typeface="Arial"/>
              <a:buChar char="•"/>
              <a:defRPr b="0" i="0" sz="16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97" name="Google Shape;197;p43"/>
          <p:cNvSpPr/>
          <p:nvPr/>
        </p:nvSpPr>
        <p:spPr>
          <a:xfrm>
            <a:off x="8010000" y="6132986"/>
            <a:ext cx="2160000" cy="720000"/>
          </a:xfrm>
          <a:prstGeom prst="round2SameRect">
            <a:avLst>
              <a:gd fmla="val 16667" name="adj1"/>
              <a:gd fmla="val 0" name="adj2"/>
            </a:avLst>
          </a:prstGeom>
          <a:solidFill>
            <a:srgbClr val="0059A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8" name="Google Shape;198;p43"/>
          <p:cNvSpPr txBox="1"/>
          <p:nvPr>
            <p:ph idx="4" type="body"/>
          </p:nvPr>
        </p:nvSpPr>
        <p:spPr>
          <a:xfrm>
            <a:off x="8480684" y="6132986"/>
            <a:ext cx="1689315" cy="7200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2400"/>
              <a:buFont typeface="Arial"/>
              <a:buNone/>
              <a:defRPr b="1" i="0" sz="2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99" name="Google Shape;199;p43"/>
          <p:cNvPicPr preferRelativeResize="0"/>
          <p:nvPr/>
        </p:nvPicPr>
        <p:blipFill rotWithShape="1">
          <a:blip r:embed="rId3">
            <a:alphaModFix/>
          </a:blip>
          <a:srcRect b="0" l="0" r="0" t="0"/>
          <a:stretch/>
        </p:blipFill>
        <p:spPr>
          <a:xfrm>
            <a:off x="8186397" y="6268947"/>
            <a:ext cx="401660" cy="396000"/>
          </a:xfrm>
          <a:prstGeom prst="rect">
            <a:avLst/>
          </a:prstGeom>
          <a:noFill/>
          <a:ln>
            <a:noFill/>
          </a:ln>
        </p:spPr>
      </p:pic>
      <p:sp>
        <p:nvSpPr>
          <p:cNvPr id="200" name="Google Shape;200;p43"/>
          <p:cNvSpPr/>
          <p:nvPr/>
        </p:nvSpPr>
        <p:spPr>
          <a:xfrm>
            <a:off x="6300000" y="4140000"/>
            <a:ext cx="55800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fr-FR" sz="1800" u="none" cap="none" strike="noStrike">
                <a:solidFill>
                  <a:srgbClr val="0059A1"/>
                </a:solidFill>
                <a:latin typeface="Calibri"/>
                <a:ea typeface="Calibri"/>
                <a:cs typeface="Calibri"/>
                <a:sym typeface="Calibri"/>
              </a:rPr>
              <a:t>Recommandations clés :</a:t>
            </a:r>
            <a:endParaRPr/>
          </a:p>
        </p:txBody>
      </p:sp>
      <p:sp>
        <p:nvSpPr>
          <p:cNvPr id="201" name="Google Shape;201;p43"/>
          <p:cNvSpPr txBox="1"/>
          <p:nvPr>
            <p:ph idx="5" type="body"/>
          </p:nvPr>
        </p:nvSpPr>
        <p:spPr>
          <a:xfrm>
            <a:off x="6300000" y="4680000"/>
            <a:ext cx="5580000" cy="1228947"/>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600"/>
              </a:spcBef>
              <a:spcAft>
                <a:spcPts val="0"/>
              </a:spcAft>
              <a:buClr>
                <a:srgbClr val="565656"/>
              </a:buClr>
              <a:buSzPts val="1600"/>
              <a:buFont typeface="Arial"/>
              <a:buChar char="•"/>
              <a:defRPr b="0" i="0" sz="16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202" name="Google Shape;202;p43"/>
          <p:cNvPicPr preferRelativeResize="0"/>
          <p:nvPr/>
        </p:nvPicPr>
        <p:blipFill rotWithShape="1">
          <a:blip r:embed="rId4">
            <a:alphaModFix/>
          </a:blip>
          <a:srcRect b="0" l="0" r="0" t="0"/>
          <a:stretch/>
        </p:blipFill>
        <p:spPr>
          <a:xfrm>
            <a:off x="438444" y="195753"/>
            <a:ext cx="1027197" cy="1014820"/>
          </a:xfrm>
          <a:prstGeom prst="rect">
            <a:avLst/>
          </a:prstGeom>
          <a:noFill/>
          <a:ln>
            <a:noFill/>
          </a:ln>
        </p:spPr>
      </p:pic>
      <p:pic>
        <p:nvPicPr>
          <p:cNvPr id="203" name="Google Shape;203;p43"/>
          <p:cNvPicPr preferRelativeResize="0"/>
          <p:nvPr/>
        </p:nvPicPr>
        <p:blipFill rotWithShape="1">
          <a:blip r:embed="rId5">
            <a:alphaModFix/>
          </a:blip>
          <a:srcRect b="0" l="0" r="0" t="0"/>
          <a:stretch/>
        </p:blipFill>
        <p:spPr>
          <a:xfrm>
            <a:off x="1680261" y="380583"/>
            <a:ext cx="2002221" cy="645160"/>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SLIDE CONSIGNES">
  <p:cSld name="9_SLIDE CONSIGNES">
    <p:spTree>
      <p:nvGrpSpPr>
        <p:cNvPr id="204" name="Shape 204"/>
        <p:cNvGrpSpPr/>
        <p:nvPr/>
      </p:nvGrpSpPr>
      <p:grpSpPr>
        <a:xfrm>
          <a:off x="0" y="0"/>
          <a:ext cx="0" cy="0"/>
          <a:chOff x="0" y="0"/>
          <a:chExt cx="0" cy="0"/>
        </a:xfrm>
      </p:grpSpPr>
      <p:pic>
        <p:nvPicPr>
          <p:cNvPr id="205" name="Google Shape;205;p44"/>
          <p:cNvPicPr preferRelativeResize="0"/>
          <p:nvPr/>
        </p:nvPicPr>
        <p:blipFill rotWithShape="1">
          <a:blip r:embed="rId2">
            <a:alphaModFix/>
          </a:blip>
          <a:srcRect b="0" l="0" r="0" t="0"/>
          <a:stretch/>
        </p:blipFill>
        <p:spPr>
          <a:xfrm>
            <a:off x="2467" y="0"/>
            <a:ext cx="12187066" cy="6858000"/>
          </a:xfrm>
          <a:prstGeom prst="rect">
            <a:avLst/>
          </a:prstGeom>
          <a:noFill/>
          <a:ln>
            <a:noFill/>
          </a:ln>
        </p:spPr>
      </p:pic>
      <p:sp>
        <p:nvSpPr>
          <p:cNvPr id="206" name="Google Shape;206;p44"/>
          <p:cNvSpPr txBox="1"/>
          <p:nvPr>
            <p:ph idx="1" type="body"/>
          </p:nvPr>
        </p:nvSpPr>
        <p:spPr>
          <a:xfrm>
            <a:off x="6245570" y="903777"/>
            <a:ext cx="5760000" cy="1155509"/>
          </a:xfrm>
          <a:prstGeom prst="rect">
            <a:avLst/>
          </a:prstGeom>
          <a:noFill/>
          <a:ln>
            <a:noFill/>
          </a:ln>
        </p:spPr>
        <p:txBody>
          <a:bodyPr anchorCtr="0" anchor="t" bIns="45700" lIns="91425" spcFirstLastPara="1" rIns="91425" wrap="square" tIns="45700">
            <a:noAutofit/>
          </a:bodyPr>
          <a:lstStyle>
            <a:lvl1pPr indent="-304800" lvl="0" marL="457200" marR="0" rtl="0" algn="just">
              <a:lnSpc>
                <a:spcPct val="100000"/>
              </a:lnSpc>
              <a:spcBef>
                <a:spcPts val="600"/>
              </a:spcBef>
              <a:spcAft>
                <a:spcPts val="0"/>
              </a:spcAft>
              <a:buClr>
                <a:srgbClr val="565656"/>
              </a:buClr>
              <a:buSzPts val="1200"/>
              <a:buFont typeface="Arial"/>
              <a:buChar char="•"/>
              <a:defRPr b="0" i="0" sz="12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07" name="Google Shape;207;p44"/>
          <p:cNvSpPr txBox="1"/>
          <p:nvPr>
            <p:ph idx="2" type="body"/>
          </p:nvPr>
        </p:nvSpPr>
        <p:spPr>
          <a:xfrm>
            <a:off x="6245570" y="2406183"/>
            <a:ext cx="5760000" cy="1328760"/>
          </a:xfrm>
          <a:prstGeom prst="rect">
            <a:avLst/>
          </a:prstGeom>
          <a:noFill/>
          <a:ln>
            <a:noFill/>
          </a:ln>
        </p:spPr>
        <p:txBody>
          <a:bodyPr anchorCtr="0" anchor="t" bIns="45700" lIns="91425" spcFirstLastPara="1" rIns="91425" wrap="square" tIns="45700">
            <a:noAutofit/>
          </a:bodyPr>
          <a:lstStyle>
            <a:lvl1pPr indent="-304800" lvl="0" marL="457200" marR="0" rtl="0" algn="just">
              <a:lnSpc>
                <a:spcPct val="100000"/>
              </a:lnSpc>
              <a:spcBef>
                <a:spcPts val="600"/>
              </a:spcBef>
              <a:spcAft>
                <a:spcPts val="0"/>
              </a:spcAft>
              <a:buClr>
                <a:srgbClr val="565656"/>
              </a:buClr>
              <a:buSzPts val="1200"/>
              <a:buFont typeface="Arial"/>
              <a:buChar char="•"/>
              <a:defRPr b="0" i="0" sz="12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08" name="Google Shape;208;p44"/>
          <p:cNvSpPr txBox="1"/>
          <p:nvPr>
            <p:ph idx="3" type="body"/>
          </p:nvPr>
        </p:nvSpPr>
        <p:spPr>
          <a:xfrm>
            <a:off x="6245570" y="4083661"/>
            <a:ext cx="5760000" cy="1274334"/>
          </a:xfrm>
          <a:prstGeom prst="rect">
            <a:avLst/>
          </a:prstGeom>
          <a:noFill/>
          <a:ln>
            <a:noFill/>
          </a:ln>
        </p:spPr>
        <p:txBody>
          <a:bodyPr anchorCtr="0" anchor="t" bIns="45700" lIns="91425" spcFirstLastPara="1" rIns="91425" wrap="square" tIns="45700">
            <a:noAutofit/>
          </a:bodyPr>
          <a:lstStyle>
            <a:lvl1pPr indent="-304800" lvl="0" marL="457200" marR="0" rtl="0" algn="just">
              <a:lnSpc>
                <a:spcPct val="100000"/>
              </a:lnSpc>
              <a:spcBef>
                <a:spcPts val="600"/>
              </a:spcBef>
              <a:spcAft>
                <a:spcPts val="0"/>
              </a:spcAft>
              <a:buClr>
                <a:srgbClr val="565656"/>
              </a:buClr>
              <a:buSzPts val="1200"/>
              <a:buFont typeface="Arial"/>
              <a:buChar char="•"/>
              <a:defRPr b="0" i="0" sz="12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09" name="Google Shape;209;p44"/>
          <p:cNvSpPr txBox="1"/>
          <p:nvPr>
            <p:ph idx="4" type="body"/>
          </p:nvPr>
        </p:nvSpPr>
        <p:spPr>
          <a:xfrm>
            <a:off x="6245570" y="5708000"/>
            <a:ext cx="5760000" cy="1150000"/>
          </a:xfrm>
          <a:prstGeom prst="rect">
            <a:avLst/>
          </a:prstGeom>
          <a:noFill/>
          <a:ln>
            <a:noFill/>
          </a:ln>
        </p:spPr>
        <p:txBody>
          <a:bodyPr anchorCtr="0" anchor="t" bIns="45700" lIns="91425" spcFirstLastPara="1" rIns="91425" wrap="square" tIns="45700">
            <a:noAutofit/>
          </a:bodyPr>
          <a:lstStyle>
            <a:lvl1pPr indent="-304800" lvl="0" marL="457200" marR="0" rtl="0" algn="just">
              <a:lnSpc>
                <a:spcPct val="100000"/>
              </a:lnSpc>
              <a:spcBef>
                <a:spcPts val="600"/>
              </a:spcBef>
              <a:spcAft>
                <a:spcPts val="0"/>
              </a:spcAft>
              <a:buClr>
                <a:srgbClr val="565656"/>
              </a:buClr>
              <a:buSzPts val="1200"/>
              <a:buFont typeface="Arial"/>
              <a:buChar char="•"/>
              <a:defRPr b="0" i="0" sz="1200" u="none" cap="none" strike="noStrike">
                <a:solidFill>
                  <a:srgbClr val="565656"/>
                </a:solidFill>
                <a:latin typeface="Calibri"/>
                <a:ea typeface="Calibri"/>
                <a:cs typeface="Calibri"/>
                <a:sym typeface="Calibri"/>
              </a:defRPr>
            </a:lvl1pPr>
            <a:lvl2pPr indent="-304800" lvl="1" marL="914400" marR="0" rtl="0" algn="l">
              <a:lnSpc>
                <a:spcPct val="90000"/>
              </a:lnSpc>
              <a:spcBef>
                <a:spcPts val="500"/>
              </a:spcBef>
              <a:spcAft>
                <a:spcPts val="0"/>
              </a:spcAft>
              <a:buClr>
                <a:srgbClr val="565656"/>
              </a:buClr>
              <a:buSzPts val="1200"/>
              <a:buFont typeface="Noto Sans Symbols"/>
              <a:buChar char="⮚"/>
              <a:defRPr b="0" i="0" sz="1200" u="none" cap="none" strike="noStrike">
                <a:solidFill>
                  <a:srgbClr val="565656"/>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10" name="Google Shape;210;p44"/>
          <p:cNvSpPr/>
          <p:nvPr/>
        </p:nvSpPr>
        <p:spPr>
          <a:xfrm>
            <a:off x="6245570" y="50060"/>
            <a:ext cx="5760000" cy="5400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800" u="none">
                <a:solidFill>
                  <a:srgbClr val="0059A1"/>
                </a:solidFill>
                <a:latin typeface="Calibri"/>
                <a:ea typeface="Calibri"/>
                <a:cs typeface="Calibri"/>
                <a:sym typeface="Calibri"/>
              </a:rPr>
              <a:t>CONSIGNES</a:t>
            </a:r>
            <a:endParaRPr/>
          </a:p>
        </p:txBody>
      </p:sp>
      <p:pic>
        <p:nvPicPr>
          <p:cNvPr id="211" name="Google Shape;211;p44"/>
          <p:cNvPicPr preferRelativeResize="0"/>
          <p:nvPr/>
        </p:nvPicPr>
        <p:blipFill rotWithShape="1">
          <a:blip r:embed="rId3">
            <a:alphaModFix/>
          </a:blip>
          <a:srcRect b="0" l="0" r="0" t="0"/>
          <a:stretch/>
        </p:blipFill>
        <p:spPr>
          <a:xfrm>
            <a:off x="438444" y="195753"/>
            <a:ext cx="1027197" cy="1014820"/>
          </a:xfrm>
          <a:prstGeom prst="rect">
            <a:avLst/>
          </a:prstGeom>
          <a:noFill/>
          <a:ln>
            <a:noFill/>
          </a:ln>
        </p:spPr>
      </p:pic>
      <p:pic>
        <p:nvPicPr>
          <p:cNvPr id="212" name="Google Shape;212;p44"/>
          <p:cNvPicPr preferRelativeResize="0"/>
          <p:nvPr/>
        </p:nvPicPr>
        <p:blipFill rotWithShape="1">
          <a:blip r:embed="rId4">
            <a:alphaModFix/>
          </a:blip>
          <a:srcRect b="0" l="0" r="0" t="0"/>
          <a:stretch/>
        </p:blipFill>
        <p:spPr>
          <a:xfrm>
            <a:off x="1680261" y="380583"/>
            <a:ext cx="2002221" cy="645160"/>
          </a:xfrm>
          <a:prstGeom prst="rect">
            <a:avLst/>
          </a:prstGeom>
          <a:noFill/>
          <a:ln>
            <a:noFill/>
          </a:ln>
        </p:spPr>
      </p:pic>
      <p:sp>
        <p:nvSpPr>
          <p:cNvPr id="213" name="Google Shape;213;p44"/>
          <p:cNvSpPr txBox="1"/>
          <p:nvPr>
            <p:ph idx="5" type="body"/>
          </p:nvPr>
        </p:nvSpPr>
        <p:spPr>
          <a:xfrm>
            <a:off x="6245570" y="564975"/>
            <a:ext cx="5760000" cy="31394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59A1"/>
              </a:buClr>
              <a:buSzPts val="1600"/>
              <a:buFont typeface="Calibri"/>
              <a:buNone/>
              <a:defRPr b="1" i="0" sz="1600" u="none" cap="none" strike="noStrike">
                <a:solidFill>
                  <a:srgbClr val="0059A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14" name="Google Shape;214;p44"/>
          <p:cNvSpPr txBox="1"/>
          <p:nvPr>
            <p:ph idx="6" type="body"/>
          </p:nvPr>
        </p:nvSpPr>
        <p:spPr>
          <a:xfrm>
            <a:off x="6245570" y="2075762"/>
            <a:ext cx="5760000" cy="31394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59A1"/>
              </a:buClr>
              <a:buSzPts val="1600"/>
              <a:buFont typeface="Calibri"/>
              <a:buNone/>
              <a:defRPr b="1" i="0" sz="1600" u="none" cap="none" strike="noStrike">
                <a:solidFill>
                  <a:srgbClr val="0059A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15" name="Google Shape;215;p44"/>
          <p:cNvSpPr txBox="1"/>
          <p:nvPr>
            <p:ph idx="7" type="body"/>
          </p:nvPr>
        </p:nvSpPr>
        <p:spPr>
          <a:xfrm>
            <a:off x="6245570" y="3751648"/>
            <a:ext cx="5760000" cy="31394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59A1"/>
              </a:buClr>
              <a:buSzPts val="1600"/>
              <a:buFont typeface="Calibri"/>
              <a:buNone/>
              <a:defRPr b="1" i="0" sz="1600" u="none" cap="none" strike="noStrike">
                <a:solidFill>
                  <a:srgbClr val="0059A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16" name="Google Shape;216;p44"/>
          <p:cNvSpPr txBox="1"/>
          <p:nvPr>
            <p:ph idx="8" type="body"/>
          </p:nvPr>
        </p:nvSpPr>
        <p:spPr>
          <a:xfrm>
            <a:off x="6245570" y="5374471"/>
            <a:ext cx="5760000" cy="31394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59A1"/>
              </a:buClr>
              <a:buSzPts val="1600"/>
              <a:buFont typeface="Calibri"/>
              <a:buNone/>
              <a:defRPr b="1" i="0" sz="1600" u="none" cap="none" strike="noStrike">
                <a:solidFill>
                  <a:srgbClr val="0059A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CONTENU PARTIE 3">
  <p:cSld name="SLIDE CONTENU PARTIE 3">
    <p:spTree>
      <p:nvGrpSpPr>
        <p:cNvPr id="217" name="Shape 217"/>
        <p:cNvGrpSpPr/>
        <p:nvPr/>
      </p:nvGrpSpPr>
      <p:grpSpPr>
        <a:xfrm>
          <a:off x="0" y="0"/>
          <a:ext cx="0" cy="0"/>
          <a:chOff x="0" y="0"/>
          <a:chExt cx="0" cy="0"/>
        </a:xfrm>
      </p:grpSpPr>
      <p:pic>
        <p:nvPicPr>
          <p:cNvPr id="218" name="Google Shape;218;p45"/>
          <p:cNvPicPr preferRelativeResize="0"/>
          <p:nvPr/>
        </p:nvPicPr>
        <p:blipFill rotWithShape="1">
          <a:blip r:embed="rId2">
            <a:alphaModFix/>
          </a:blip>
          <a:srcRect b="0" l="0" r="0" t="0"/>
          <a:stretch/>
        </p:blipFill>
        <p:spPr>
          <a:xfrm>
            <a:off x="-245" y="0"/>
            <a:ext cx="12187066" cy="6858000"/>
          </a:xfrm>
          <a:prstGeom prst="rect">
            <a:avLst/>
          </a:prstGeom>
          <a:noFill/>
          <a:ln>
            <a:noFill/>
          </a:ln>
        </p:spPr>
      </p:pic>
      <p:sp>
        <p:nvSpPr>
          <p:cNvPr id="219" name="Google Shape;219;p45"/>
          <p:cNvSpPr txBox="1"/>
          <p:nvPr/>
        </p:nvSpPr>
        <p:spPr>
          <a:xfrm>
            <a:off x="11789199" y="6610393"/>
            <a:ext cx="40588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fr-FR"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220" name="Google Shape;220;p45"/>
          <p:cNvSpPr txBox="1"/>
          <p:nvPr/>
        </p:nvSpPr>
        <p:spPr>
          <a:xfrm>
            <a:off x="4245835" y="6613768"/>
            <a:ext cx="3700329" cy="246221"/>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fr-FR" sz="1000" u="none" cap="none" strike="noStrike">
                <a:solidFill>
                  <a:srgbClr val="AFABAB"/>
                </a:solidFill>
                <a:latin typeface="Calibri"/>
                <a:ea typeface="Calibri"/>
                <a:cs typeface="Calibri"/>
                <a:sym typeface="Calibri"/>
              </a:rPr>
              <a:t>Copyright - Tout droit réservé - OFPPT</a:t>
            </a:r>
            <a:endParaRPr/>
          </a:p>
        </p:txBody>
      </p:sp>
      <p:sp>
        <p:nvSpPr>
          <p:cNvPr id="221" name="Google Shape;221;p45"/>
          <p:cNvSpPr/>
          <p:nvPr/>
        </p:nvSpPr>
        <p:spPr>
          <a:xfrm>
            <a:off x="536787" y="1465445"/>
            <a:ext cx="11118424" cy="5146334"/>
          </a:xfrm>
          <a:prstGeom prst="rect">
            <a:avLst/>
          </a:prstGeom>
          <a:solidFill>
            <a:srgbClr val="FFFFFF"/>
          </a:solidFill>
          <a:ln cap="flat" cmpd="sng" w="9525">
            <a:solidFill>
              <a:srgbClr val="9EC3E7"/>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2" name="Google Shape;222;p45"/>
          <p:cNvSpPr/>
          <p:nvPr/>
        </p:nvSpPr>
        <p:spPr>
          <a:xfrm rot="5400000">
            <a:off x="0" y="5868983"/>
            <a:ext cx="536787" cy="536787"/>
          </a:xfrm>
          <a:prstGeom prst="teardrop">
            <a:avLst>
              <a:gd fmla="val 100000" name="adj"/>
            </a:avLst>
          </a:prstGeom>
          <a:solidFill>
            <a:srgbClr val="0059A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3" name="Google Shape;223;p45"/>
          <p:cNvSpPr txBox="1"/>
          <p:nvPr/>
        </p:nvSpPr>
        <p:spPr>
          <a:xfrm rot="-5400000">
            <a:off x="-271608" y="5331769"/>
            <a:ext cx="1080003" cy="536786"/>
          </a:xfrm>
          <a:prstGeom prst="rect">
            <a:avLst/>
          </a:prstGeom>
          <a:solidFill>
            <a:srgbClr val="0059A1"/>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lang="fr-FR" sz="1900">
                <a:solidFill>
                  <a:schemeClr val="lt1"/>
                </a:solidFill>
                <a:latin typeface="Calibri"/>
                <a:ea typeface="Calibri"/>
                <a:cs typeface="Calibri"/>
                <a:sym typeface="Calibri"/>
              </a:rPr>
              <a:t>PARTIE 3</a:t>
            </a:r>
            <a:endParaRPr/>
          </a:p>
        </p:txBody>
      </p:sp>
      <p:pic>
        <p:nvPicPr>
          <p:cNvPr id="224" name="Google Shape;224;p45"/>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225" name="Google Shape;225;p45"/>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226" name="Google Shape;226;p45"/>
          <p:cNvSpPr txBox="1"/>
          <p:nvPr>
            <p:ph idx="1" type="body"/>
          </p:nvPr>
        </p:nvSpPr>
        <p:spPr>
          <a:xfrm>
            <a:off x="720000" y="1616658"/>
            <a:ext cx="10746576" cy="3197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0059A1"/>
              </a:buClr>
              <a:buSzPts val="1600"/>
              <a:buFont typeface="Arial"/>
              <a:buNone/>
              <a:defRPr b="1" i="0" sz="1600" u="none" cap="none" strike="noStrike">
                <a:solidFill>
                  <a:srgbClr val="0059A1"/>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7" name="Google Shape;227;p45"/>
          <p:cNvSpPr txBox="1"/>
          <p:nvPr>
            <p:ph type="title"/>
          </p:nvPr>
        </p:nvSpPr>
        <p:spPr>
          <a:xfrm>
            <a:off x="180000" y="400050"/>
            <a:ext cx="5075172" cy="41514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0059A1"/>
              </a:buClr>
              <a:buSzPts val="2000"/>
              <a:buFont typeface="Calibri"/>
              <a:buNone/>
              <a:defRPr b="1" i="0" sz="2000" u="none" cap="none" strike="noStrike">
                <a:solidFill>
                  <a:srgbClr val="0059A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28" name="Google Shape;228;p45"/>
          <p:cNvSpPr txBox="1"/>
          <p:nvPr>
            <p:ph idx="2" type="body"/>
          </p:nvPr>
        </p:nvSpPr>
        <p:spPr>
          <a:xfrm>
            <a:off x="180000" y="725765"/>
            <a:ext cx="5075172" cy="44490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59A1"/>
              </a:buClr>
              <a:buSzPts val="1600"/>
              <a:buFont typeface="Arial"/>
              <a:buNone/>
              <a:defRPr b="1" i="0" sz="1600" u="none" cap="none" strike="noStrike">
                <a:solidFill>
                  <a:srgbClr val="0059A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9" name="Google Shape;229;p45"/>
          <p:cNvSpPr txBox="1"/>
          <p:nvPr>
            <p:ph idx="3" type="body"/>
          </p:nvPr>
        </p:nvSpPr>
        <p:spPr>
          <a:xfrm>
            <a:off x="720000" y="1943056"/>
            <a:ext cx="10746576" cy="451489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SLIDE PARTIE">
  <p:cSld name="4_SLIDE PARTIE">
    <p:spTree>
      <p:nvGrpSpPr>
        <p:cNvPr id="230" name="Shape 230"/>
        <p:cNvGrpSpPr/>
        <p:nvPr/>
      </p:nvGrpSpPr>
      <p:grpSpPr>
        <a:xfrm>
          <a:off x="0" y="0"/>
          <a:ext cx="0" cy="0"/>
          <a:chOff x="0" y="0"/>
          <a:chExt cx="0" cy="0"/>
        </a:xfrm>
      </p:grpSpPr>
      <p:pic>
        <p:nvPicPr>
          <p:cNvPr id="231" name="Google Shape;231;p46"/>
          <p:cNvPicPr preferRelativeResize="0"/>
          <p:nvPr/>
        </p:nvPicPr>
        <p:blipFill rotWithShape="1">
          <a:blip r:embed="rId2">
            <a:alphaModFix/>
          </a:blip>
          <a:srcRect b="0" l="0" r="0" t="0"/>
          <a:stretch/>
        </p:blipFill>
        <p:spPr>
          <a:xfrm>
            <a:off x="2467" y="0"/>
            <a:ext cx="12187066" cy="6858000"/>
          </a:xfrm>
          <a:prstGeom prst="rect">
            <a:avLst/>
          </a:prstGeom>
          <a:noFill/>
          <a:ln>
            <a:noFill/>
          </a:ln>
        </p:spPr>
      </p:pic>
      <p:sp>
        <p:nvSpPr>
          <p:cNvPr id="232" name="Google Shape;232;p46"/>
          <p:cNvSpPr/>
          <p:nvPr/>
        </p:nvSpPr>
        <p:spPr>
          <a:xfrm>
            <a:off x="8010000" y="6132986"/>
            <a:ext cx="2160000" cy="720000"/>
          </a:xfrm>
          <a:prstGeom prst="round2SameRect">
            <a:avLst>
              <a:gd fmla="val 16667" name="adj1"/>
              <a:gd fmla="val 0" name="adj2"/>
            </a:avLst>
          </a:prstGeom>
          <a:solidFill>
            <a:srgbClr val="56565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3" name="Google Shape;233;p46"/>
          <p:cNvSpPr txBox="1"/>
          <p:nvPr>
            <p:ph idx="1" type="body"/>
          </p:nvPr>
        </p:nvSpPr>
        <p:spPr>
          <a:xfrm>
            <a:off x="6300000" y="1089893"/>
            <a:ext cx="5580000" cy="900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565656"/>
              </a:buClr>
              <a:buSzPts val="2400"/>
              <a:buFont typeface="Arial"/>
              <a:buNone/>
              <a:defRPr b="1" i="0" sz="24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34" name="Google Shape;234;p46"/>
          <p:cNvSpPr/>
          <p:nvPr/>
        </p:nvSpPr>
        <p:spPr>
          <a:xfrm>
            <a:off x="6300000" y="2340000"/>
            <a:ext cx="55800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fr-FR" sz="1800" u="none" cap="none" strike="noStrike">
                <a:solidFill>
                  <a:srgbClr val="565656"/>
                </a:solidFill>
                <a:latin typeface="Calibri"/>
                <a:ea typeface="Calibri"/>
                <a:cs typeface="Calibri"/>
                <a:sym typeface="Calibri"/>
              </a:rPr>
              <a:t>Dans ce module, vous allez :</a:t>
            </a:r>
            <a:endParaRPr/>
          </a:p>
        </p:txBody>
      </p:sp>
      <p:sp>
        <p:nvSpPr>
          <p:cNvPr id="235" name="Google Shape;235;p46"/>
          <p:cNvSpPr txBox="1"/>
          <p:nvPr>
            <p:ph idx="2" type="body"/>
          </p:nvPr>
        </p:nvSpPr>
        <p:spPr>
          <a:xfrm>
            <a:off x="6300000" y="2880000"/>
            <a:ext cx="5580000" cy="1440000"/>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600"/>
              </a:spcBef>
              <a:spcAft>
                <a:spcPts val="0"/>
              </a:spcAft>
              <a:buClr>
                <a:srgbClr val="565656"/>
              </a:buClr>
              <a:buSzPts val="1600"/>
              <a:buFont typeface="Arial"/>
              <a:buChar char="•"/>
              <a:defRPr b="0" i="0" sz="16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36" name="Google Shape;236;p46"/>
          <p:cNvSpPr txBox="1"/>
          <p:nvPr>
            <p:ph idx="3" type="body"/>
          </p:nvPr>
        </p:nvSpPr>
        <p:spPr>
          <a:xfrm>
            <a:off x="8480684" y="6132986"/>
            <a:ext cx="1689315" cy="7200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2400"/>
              <a:buFont typeface="Arial"/>
              <a:buNone/>
              <a:defRPr b="1" i="0" sz="2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237" name="Google Shape;237;p46"/>
          <p:cNvPicPr preferRelativeResize="0"/>
          <p:nvPr/>
        </p:nvPicPr>
        <p:blipFill rotWithShape="1">
          <a:blip r:embed="rId3">
            <a:alphaModFix/>
          </a:blip>
          <a:srcRect b="0" l="0" r="0" t="0"/>
          <a:stretch/>
        </p:blipFill>
        <p:spPr>
          <a:xfrm>
            <a:off x="8186397" y="6268947"/>
            <a:ext cx="401660" cy="396000"/>
          </a:xfrm>
          <a:prstGeom prst="rect">
            <a:avLst/>
          </a:prstGeom>
          <a:noFill/>
          <a:ln>
            <a:noFill/>
          </a:ln>
        </p:spPr>
      </p:pic>
      <p:pic>
        <p:nvPicPr>
          <p:cNvPr id="238" name="Google Shape;238;p46"/>
          <p:cNvPicPr preferRelativeResize="0"/>
          <p:nvPr/>
        </p:nvPicPr>
        <p:blipFill rotWithShape="1">
          <a:blip r:embed="rId4">
            <a:alphaModFix/>
          </a:blip>
          <a:srcRect b="0" l="0" r="0" t="0"/>
          <a:stretch/>
        </p:blipFill>
        <p:spPr>
          <a:xfrm>
            <a:off x="438444" y="195753"/>
            <a:ext cx="1027197" cy="1014820"/>
          </a:xfrm>
          <a:prstGeom prst="rect">
            <a:avLst/>
          </a:prstGeom>
          <a:noFill/>
          <a:ln>
            <a:noFill/>
          </a:ln>
        </p:spPr>
      </p:pic>
      <p:pic>
        <p:nvPicPr>
          <p:cNvPr id="239" name="Google Shape;239;p46"/>
          <p:cNvPicPr preferRelativeResize="0"/>
          <p:nvPr/>
        </p:nvPicPr>
        <p:blipFill rotWithShape="1">
          <a:blip r:embed="rId5">
            <a:alphaModFix/>
          </a:blip>
          <a:srcRect b="0" l="0" r="0" t="0"/>
          <a:stretch/>
        </p:blipFill>
        <p:spPr>
          <a:xfrm>
            <a:off x="1680261" y="380583"/>
            <a:ext cx="2002221" cy="645160"/>
          </a:xfrm>
          <a:prstGeom prst="rect">
            <a:avLst/>
          </a:prstGeom>
          <a:noFill/>
          <a:ln>
            <a:noFill/>
          </a:ln>
        </p:spPr>
      </p:pic>
      <p:pic>
        <p:nvPicPr>
          <p:cNvPr id="240" name="Google Shape;240;p46"/>
          <p:cNvPicPr preferRelativeResize="0"/>
          <p:nvPr/>
        </p:nvPicPr>
        <p:blipFill rotWithShape="1">
          <a:blip r:embed="rId6">
            <a:alphaModFix/>
          </a:blip>
          <a:srcRect b="0" l="0" r="0" t="0"/>
          <a:stretch/>
        </p:blipFill>
        <p:spPr>
          <a:xfrm>
            <a:off x="8657463" y="4542289"/>
            <a:ext cx="865074" cy="865074"/>
          </a:xfrm>
          <a:prstGeom prst="rect">
            <a:avLst/>
          </a:prstGeom>
          <a:noFill/>
          <a:ln>
            <a:noFill/>
          </a:ln>
        </p:spPr>
      </p:pic>
      <p:sp>
        <p:nvSpPr>
          <p:cNvPr id="241" name="Google Shape;241;p46"/>
          <p:cNvSpPr txBox="1"/>
          <p:nvPr/>
        </p:nvSpPr>
        <p:spPr>
          <a:xfrm>
            <a:off x="6300000" y="561659"/>
            <a:ext cx="5580000"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800">
                <a:solidFill>
                  <a:srgbClr val="565656"/>
                </a:solidFill>
                <a:latin typeface="Calibri"/>
                <a:ea typeface="Calibri"/>
                <a:cs typeface="Calibri"/>
                <a:sym typeface="Calibri"/>
              </a:rPr>
              <a:t>PARTIE 4</a:t>
            </a: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SLIDE ACTIVITES 1">
  <p:cSld name="5_SLIDE ACTIVITES 1">
    <p:spTree>
      <p:nvGrpSpPr>
        <p:cNvPr id="242" name="Shape 242"/>
        <p:cNvGrpSpPr/>
        <p:nvPr/>
      </p:nvGrpSpPr>
      <p:grpSpPr>
        <a:xfrm>
          <a:off x="0" y="0"/>
          <a:ext cx="0" cy="0"/>
          <a:chOff x="0" y="0"/>
          <a:chExt cx="0" cy="0"/>
        </a:xfrm>
      </p:grpSpPr>
      <p:pic>
        <p:nvPicPr>
          <p:cNvPr id="243" name="Google Shape;243;p47"/>
          <p:cNvPicPr preferRelativeResize="0"/>
          <p:nvPr/>
        </p:nvPicPr>
        <p:blipFill rotWithShape="1">
          <a:blip r:embed="rId2">
            <a:alphaModFix/>
          </a:blip>
          <a:srcRect b="0" l="0" r="0" t="0"/>
          <a:stretch/>
        </p:blipFill>
        <p:spPr>
          <a:xfrm>
            <a:off x="2467" y="0"/>
            <a:ext cx="12187066" cy="6858000"/>
          </a:xfrm>
          <a:prstGeom prst="rect">
            <a:avLst/>
          </a:prstGeom>
          <a:noFill/>
          <a:ln>
            <a:noFill/>
          </a:ln>
        </p:spPr>
      </p:pic>
      <p:sp>
        <p:nvSpPr>
          <p:cNvPr id="244" name="Google Shape;244;p47"/>
          <p:cNvSpPr txBox="1"/>
          <p:nvPr>
            <p:ph idx="1" type="body"/>
          </p:nvPr>
        </p:nvSpPr>
        <p:spPr>
          <a:xfrm>
            <a:off x="6300000" y="539999"/>
            <a:ext cx="5580000" cy="5400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565656"/>
              </a:buClr>
              <a:buSzPts val="2800"/>
              <a:buFont typeface="Arial"/>
              <a:buNone/>
              <a:defRPr b="1" i="0" sz="28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45" name="Google Shape;245;p47"/>
          <p:cNvSpPr txBox="1"/>
          <p:nvPr>
            <p:ph idx="2" type="body"/>
          </p:nvPr>
        </p:nvSpPr>
        <p:spPr>
          <a:xfrm>
            <a:off x="6300000" y="1089893"/>
            <a:ext cx="5580000" cy="900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565656"/>
              </a:buClr>
              <a:buSzPts val="2400"/>
              <a:buFont typeface="Arial"/>
              <a:buNone/>
              <a:defRPr b="1" i="0" sz="24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46" name="Google Shape;246;p47"/>
          <p:cNvSpPr/>
          <p:nvPr/>
        </p:nvSpPr>
        <p:spPr>
          <a:xfrm>
            <a:off x="6300000" y="2125854"/>
            <a:ext cx="55800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fr-FR" sz="1800" u="none" cap="none" strike="noStrike">
                <a:solidFill>
                  <a:srgbClr val="565656"/>
                </a:solidFill>
                <a:latin typeface="Calibri"/>
                <a:ea typeface="Calibri"/>
                <a:cs typeface="Calibri"/>
                <a:sym typeface="Calibri"/>
              </a:rPr>
              <a:t>Compétences visées :</a:t>
            </a:r>
            <a:endParaRPr/>
          </a:p>
        </p:txBody>
      </p:sp>
      <p:sp>
        <p:nvSpPr>
          <p:cNvPr id="247" name="Google Shape;247;p47"/>
          <p:cNvSpPr txBox="1"/>
          <p:nvPr>
            <p:ph idx="3" type="body"/>
          </p:nvPr>
        </p:nvSpPr>
        <p:spPr>
          <a:xfrm>
            <a:off x="6300000" y="2700000"/>
            <a:ext cx="5580000" cy="1260561"/>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600"/>
              </a:spcBef>
              <a:spcAft>
                <a:spcPts val="0"/>
              </a:spcAft>
              <a:buClr>
                <a:srgbClr val="565656"/>
              </a:buClr>
              <a:buSzPts val="1600"/>
              <a:buFont typeface="Arial"/>
              <a:buChar char="•"/>
              <a:defRPr b="0" i="0" sz="16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48" name="Google Shape;248;p47"/>
          <p:cNvSpPr/>
          <p:nvPr/>
        </p:nvSpPr>
        <p:spPr>
          <a:xfrm>
            <a:off x="8010000" y="6132986"/>
            <a:ext cx="2160000" cy="720000"/>
          </a:xfrm>
          <a:prstGeom prst="round2SameRect">
            <a:avLst>
              <a:gd fmla="val 16667" name="adj1"/>
              <a:gd fmla="val 0" name="adj2"/>
            </a:avLst>
          </a:prstGeom>
          <a:solidFill>
            <a:srgbClr val="56565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9" name="Google Shape;249;p47"/>
          <p:cNvSpPr txBox="1"/>
          <p:nvPr>
            <p:ph idx="4" type="body"/>
          </p:nvPr>
        </p:nvSpPr>
        <p:spPr>
          <a:xfrm>
            <a:off x="8480684" y="6132986"/>
            <a:ext cx="1689315" cy="7200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2400"/>
              <a:buFont typeface="Arial"/>
              <a:buNone/>
              <a:defRPr b="1" i="0" sz="2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250" name="Google Shape;250;p47"/>
          <p:cNvPicPr preferRelativeResize="0"/>
          <p:nvPr/>
        </p:nvPicPr>
        <p:blipFill rotWithShape="1">
          <a:blip r:embed="rId3">
            <a:alphaModFix/>
          </a:blip>
          <a:srcRect b="0" l="0" r="0" t="0"/>
          <a:stretch/>
        </p:blipFill>
        <p:spPr>
          <a:xfrm>
            <a:off x="8186397" y="6268947"/>
            <a:ext cx="401660" cy="396000"/>
          </a:xfrm>
          <a:prstGeom prst="rect">
            <a:avLst/>
          </a:prstGeom>
          <a:noFill/>
          <a:ln>
            <a:noFill/>
          </a:ln>
        </p:spPr>
      </p:pic>
      <p:sp>
        <p:nvSpPr>
          <p:cNvPr id="251" name="Google Shape;251;p47"/>
          <p:cNvSpPr/>
          <p:nvPr/>
        </p:nvSpPr>
        <p:spPr>
          <a:xfrm>
            <a:off x="6300000" y="4140000"/>
            <a:ext cx="55800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fr-FR" sz="1800" u="none" cap="none" strike="noStrike">
                <a:solidFill>
                  <a:srgbClr val="565656"/>
                </a:solidFill>
                <a:latin typeface="Calibri"/>
                <a:ea typeface="Calibri"/>
                <a:cs typeface="Calibri"/>
                <a:sym typeface="Calibri"/>
              </a:rPr>
              <a:t>Recommandations clés :</a:t>
            </a:r>
            <a:endParaRPr/>
          </a:p>
        </p:txBody>
      </p:sp>
      <p:sp>
        <p:nvSpPr>
          <p:cNvPr id="252" name="Google Shape;252;p47"/>
          <p:cNvSpPr txBox="1"/>
          <p:nvPr>
            <p:ph idx="5" type="body"/>
          </p:nvPr>
        </p:nvSpPr>
        <p:spPr>
          <a:xfrm>
            <a:off x="6300000" y="4680000"/>
            <a:ext cx="5580000" cy="1228947"/>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600"/>
              </a:spcBef>
              <a:spcAft>
                <a:spcPts val="0"/>
              </a:spcAft>
              <a:buClr>
                <a:srgbClr val="565656"/>
              </a:buClr>
              <a:buSzPts val="1600"/>
              <a:buFont typeface="Arial"/>
              <a:buChar char="•"/>
              <a:defRPr b="0" i="0" sz="16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253" name="Google Shape;253;p47"/>
          <p:cNvPicPr preferRelativeResize="0"/>
          <p:nvPr/>
        </p:nvPicPr>
        <p:blipFill rotWithShape="1">
          <a:blip r:embed="rId4">
            <a:alphaModFix/>
          </a:blip>
          <a:srcRect b="0" l="0" r="0" t="0"/>
          <a:stretch/>
        </p:blipFill>
        <p:spPr>
          <a:xfrm>
            <a:off x="438444" y="195753"/>
            <a:ext cx="1027197" cy="1014820"/>
          </a:xfrm>
          <a:prstGeom prst="rect">
            <a:avLst/>
          </a:prstGeom>
          <a:noFill/>
          <a:ln>
            <a:noFill/>
          </a:ln>
        </p:spPr>
      </p:pic>
      <p:pic>
        <p:nvPicPr>
          <p:cNvPr id="254" name="Google Shape;254;p47"/>
          <p:cNvPicPr preferRelativeResize="0"/>
          <p:nvPr/>
        </p:nvPicPr>
        <p:blipFill rotWithShape="1">
          <a:blip r:embed="rId5">
            <a:alphaModFix/>
          </a:blip>
          <a:srcRect b="0" l="0" r="0" t="0"/>
          <a:stretch/>
        </p:blipFill>
        <p:spPr>
          <a:xfrm>
            <a:off x="1680261" y="380583"/>
            <a:ext cx="2002221" cy="645160"/>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SLIDE CONSIGNES">
  <p:cSld name="10_SLIDE CONSIGNES">
    <p:spTree>
      <p:nvGrpSpPr>
        <p:cNvPr id="255" name="Shape 255"/>
        <p:cNvGrpSpPr/>
        <p:nvPr/>
      </p:nvGrpSpPr>
      <p:grpSpPr>
        <a:xfrm>
          <a:off x="0" y="0"/>
          <a:ext cx="0" cy="0"/>
          <a:chOff x="0" y="0"/>
          <a:chExt cx="0" cy="0"/>
        </a:xfrm>
      </p:grpSpPr>
      <p:pic>
        <p:nvPicPr>
          <p:cNvPr id="256" name="Google Shape;256;p48"/>
          <p:cNvPicPr preferRelativeResize="0"/>
          <p:nvPr/>
        </p:nvPicPr>
        <p:blipFill rotWithShape="1">
          <a:blip r:embed="rId2">
            <a:alphaModFix/>
          </a:blip>
          <a:srcRect b="0" l="0" r="0" t="0"/>
          <a:stretch/>
        </p:blipFill>
        <p:spPr>
          <a:xfrm>
            <a:off x="2467" y="0"/>
            <a:ext cx="12187066" cy="6858000"/>
          </a:xfrm>
          <a:prstGeom prst="rect">
            <a:avLst/>
          </a:prstGeom>
          <a:noFill/>
          <a:ln>
            <a:noFill/>
          </a:ln>
        </p:spPr>
      </p:pic>
      <p:sp>
        <p:nvSpPr>
          <p:cNvPr id="257" name="Google Shape;257;p48"/>
          <p:cNvSpPr txBox="1"/>
          <p:nvPr>
            <p:ph idx="1" type="body"/>
          </p:nvPr>
        </p:nvSpPr>
        <p:spPr>
          <a:xfrm>
            <a:off x="6245570" y="564975"/>
            <a:ext cx="5760000" cy="313945"/>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0"/>
              </a:spcBef>
              <a:spcAft>
                <a:spcPts val="0"/>
              </a:spcAft>
              <a:buClr>
                <a:srgbClr val="B3BB03"/>
              </a:buClr>
              <a:buSzPts val="1600"/>
              <a:buFont typeface="Calibri"/>
              <a:buAutoNum type="arabicPeriod"/>
              <a:defRPr b="1" i="0" sz="16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58" name="Google Shape;258;p48"/>
          <p:cNvSpPr txBox="1"/>
          <p:nvPr>
            <p:ph idx="2" type="body"/>
          </p:nvPr>
        </p:nvSpPr>
        <p:spPr>
          <a:xfrm>
            <a:off x="6245570" y="903777"/>
            <a:ext cx="5760000" cy="1155509"/>
          </a:xfrm>
          <a:prstGeom prst="rect">
            <a:avLst/>
          </a:prstGeom>
          <a:noFill/>
          <a:ln>
            <a:noFill/>
          </a:ln>
        </p:spPr>
        <p:txBody>
          <a:bodyPr anchorCtr="0" anchor="t" bIns="45700" lIns="91425" spcFirstLastPara="1" rIns="91425" wrap="square" tIns="45700">
            <a:noAutofit/>
          </a:bodyPr>
          <a:lstStyle>
            <a:lvl1pPr indent="-304800" lvl="0" marL="457200" marR="0" rtl="0" algn="just">
              <a:lnSpc>
                <a:spcPct val="100000"/>
              </a:lnSpc>
              <a:spcBef>
                <a:spcPts val="600"/>
              </a:spcBef>
              <a:spcAft>
                <a:spcPts val="0"/>
              </a:spcAft>
              <a:buClr>
                <a:srgbClr val="565656"/>
              </a:buClr>
              <a:buSzPts val="1200"/>
              <a:buFont typeface="Arial"/>
              <a:buChar char="•"/>
              <a:defRPr b="0" i="0" sz="12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59" name="Google Shape;259;p48"/>
          <p:cNvSpPr txBox="1"/>
          <p:nvPr>
            <p:ph idx="3" type="body"/>
          </p:nvPr>
        </p:nvSpPr>
        <p:spPr>
          <a:xfrm>
            <a:off x="6245570" y="2406183"/>
            <a:ext cx="5760000" cy="1328760"/>
          </a:xfrm>
          <a:prstGeom prst="rect">
            <a:avLst/>
          </a:prstGeom>
          <a:noFill/>
          <a:ln>
            <a:noFill/>
          </a:ln>
        </p:spPr>
        <p:txBody>
          <a:bodyPr anchorCtr="0" anchor="t" bIns="45700" lIns="91425" spcFirstLastPara="1" rIns="91425" wrap="square" tIns="45700">
            <a:noAutofit/>
          </a:bodyPr>
          <a:lstStyle>
            <a:lvl1pPr indent="-304800" lvl="0" marL="457200" marR="0" rtl="0" algn="just">
              <a:lnSpc>
                <a:spcPct val="100000"/>
              </a:lnSpc>
              <a:spcBef>
                <a:spcPts val="600"/>
              </a:spcBef>
              <a:spcAft>
                <a:spcPts val="0"/>
              </a:spcAft>
              <a:buClr>
                <a:srgbClr val="565656"/>
              </a:buClr>
              <a:buSzPts val="1200"/>
              <a:buFont typeface="Arial"/>
              <a:buChar char="•"/>
              <a:defRPr b="0" i="0" sz="12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60" name="Google Shape;260;p48"/>
          <p:cNvSpPr txBox="1"/>
          <p:nvPr>
            <p:ph idx="4" type="body"/>
          </p:nvPr>
        </p:nvSpPr>
        <p:spPr>
          <a:xfrm>
            <a:off x="6245570" y="4083661"/>
            <a:ext cx="5760000" cy="1274334"/>
          </a:xfrm>
          <a:prstGeom prst="rect">
            <a:avLst/>
          </a:prstGeom>
          <a:noFill/>
          <a:ln>
            <a:noFill/>
          </a:ln>
        </p:spPr>
        <p:txBody>
          <a:bodyPr anchorCtr="0" anchor="t" bIns="45700" lIns="91425" spcFirstLastPara="1" rIns="91425" wrap="square" tIns="45700">
            <a:noAutofit/>
          </a:bodyPr>
          <a:lstStyle>
            <a:lvl1pPr indent="-304800" lvl="0" marL="457200" marR="0" rtl="0" algn="just">
              <a:lnSpc>
                <a:spcPct val="100000"/>
              </a:lnSpc>
              <a:spcBef>
                <a:spcPts val="600"/>
              </a:spcBef>
              <a:spcAft>
                <a:spcPts val="0"/>
              </a:spcAft>
              <a:buClr>
                <a:srgbClr val="565656"/>
              </a:buClr>
              <a:buSzPts val="1200"/>
              <a:buFont typeface="Arial"/>
              <a:buChar char="•"/>
              <a:defRPr b="0" i="0" sz="12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61" name="Google Shape;261;p48"/>
          <p:cNvSpPr txBox="1"/>
          <p:nvPr>
            <p:ph idx="5" type="body"/>
          </p:nvPr>
        </p:nvSpPr>
        <p:spPr>
          <a:xfrm>
            <a:off x="6245570" y="5708000"/>
            <a:ext cx="5760000" cy="1150000"/>
          </a:xfrm>
          <a:prstGeom prst="rect">
            <a:avLst/>
          </a:prstGeom>
          <a:noFill/>
          <a:ln>
            <a:noFill/>
          </a:ln>
        </p:spPr>
        <p:txBody>
          <a:bodyPr anchorCtr="0" anchor="t" bIns="45700" lIns="91425" spcFirstLastPara="1" rIns="91425" wrap="square" tIns="45700">
            <a:noAutofit/>
          </a:bodyPr>
          <a:lstStyle>
            <a:lvl1pPr indent="-304800" lvl="0" marL="457200" marR="0" rtl="0" algn="just">
              <a:lnSpc>
                <a:spcPct val="100000"/>
              </a:lnSpc>
              <a:spcBef>
                <a:spcPts val="600"/>
              </a:spcBef>
              <a:spcAft>
                <a:spcPts val="0"/>
              </a:spcAft>
              <a:buClr>
                <a:srgbClr val="565656"/>
              </a:buClr>
              <a:buSzPts val="1200"/>
              <a:buFont typeface="Arial"/>
              <a:buChar char="•"/>
              <a:defRPr b="0" i="0" sz="1200" u="none" cap="none" strike="noStrike">
                <a:solidFill>
                  <a:srgbClr val="565656"/>
                </a:solidFill>
                <a:latin typeface="Calibri"/>
                <a:ea typeface="Calibri"/>
                <a:cs typeface="Calibri"/>
                <a:sym typeface="Calibri"/>
              </a:defRPr>
            </a:lvl1pPr>
            <a:lvl2pPr indent="-304800" lvl="1" marL="914400" marR="0" rtl="0" algn="l">
              <a:lnSpc>
                <a:spcPct val="90000"/>
              </a:lnSpc>
              <a:spcBef>
                <a:spcPts val="500"/>
              </a:spcBef>
              <a:spcAft>
                <a:spcPts val="0"/>
              </a:spcAft>
              <a:buClr>
                <a:srgbClr val="565656"/>
              </a:buClr>
              <a:buSzPts val="1200"/>
              <a:buFont typeface="Noto Sans Symbols"/>
              <a:buChar char="⮚"/>
              <a:defRPr b="0" i="0" sz="1200" u="none" cap="none" strike="noStrike">
                <a:solidFill>
                  <a:srgbClr val="565656"/>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62" name="Google Shape;262;p48"/>
          <p:cNvSpPr/>
          <p:nvPr/>
        </p:nvSpPr>
        <p:spPr>
          <a:xfrm>
            <a:off x="6245570" y="50060"/>
            <a:ext cx="5760000" cy="5400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800" u="none">
                <a:solidFill>
                  <a:srgbClr val="565656"/>
                </a:solidFill>
                <a:latin typeface="Calibri"/>
                <a:ea typeface="Calibri"/>
                <a:cs typeface="Calibri"/>
                <a:sym typeface="Calibri"/>
              </a:rPr>
              <a:t>CONSIGNES</a:t>
            </a:r>
            <a:endParaRPr/>
          </a:p>
        </p:txBody>
      </p:sp>
      <p:pic>
        <p:nvPicPr>
          <p:cNvPr id="263" name="Google Shape;263;p48"/>
          <p:cNvPicPr preferRelativeResize="0"/>
          <p:nvPr/>
        </p:nvPicPr>
        <p:blipFill rotWithShape="1">
          <a:blip r:embed="rId3">
            <a:alphaModFix/>
          </a:blip>
          <a:srcRect b="0" l="0" r="0" t="0"/>
          <a:stretch/>
        </p:blipFill>
        <p:spPr>
          <a:xfrm>
            <a:off x="438444" y="195753"/>
            <a:ext cx="1027197" cy="1014820"/>
          </a:xfrm>
          <a:prstGeom prst="rect">
            <a:avLst/>
          </a:prstGeom>
          <a:noFill/>
          <a:ln>
            <a:noFill/>
          </a:ln>
        </p:spPr>
      </p:pic>
      <p:pic>
        <p:nvPicPr>
          <p:cNvPr id="264" name="Google Shape;264;p48"/>
          <p:cNvPicPr preferRelativeResize="0"/>
          <p:nvPr/>
        </p:nvPicPr>
        <p:blipFill rotWithShape="1">
          <a:blip r:embed="rId4">
            <a:alphaModFix/>
          </a:blip>
          <a:srcRect b="0" l="0" r="0" t="0"/>
          <a:stretch/>
        </p:blipFill>
        <p:spPr>
          <a:xfrm>
            <a:off x="1680261" y="380583"/>
            <a:ext cx="2002221" cy="645160"/>
          </a:xfrm>
          <a:prstGeom prst="rect">
            <a:avLst/>
          </a:prstGeom>
          <a:noFill/>
          <a:ln>
            <a:noFill/>
          </a:ln>
        </p:spPr>
      </p:pic>
      <p:sp>
        <p:nvSpPr>
          <p:cNvPr id="265" name="Google Shape;265;p48"/>
          <p:cNvSpPr txBox="1"/>
          <p:nvPr>
            <p:ph idx="6" type="body"/>
          </p:nvPr>
        </p:nvSpPr>
        <p:spPr>
          <a:xfrm>
            <a:off x="6245570" y="2075762"/>
            <a:ext cx="5760000" cy="31394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565656"/>
              </a:buClr>
              <a:buSzPts val="1600"/>
              <a:buFont typeface="Calibri"/>
              <a:buNone/>
              <a:defRPr b="1" i="0" sz="16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66" name="Google Shape;266;p48"/>
          <p:cNvSpPr txBox="1"/>
          <p:nvPr>
            <p:ph idx="7" type="body"/>
          </p:nvPr>
        </p:nvSpPr>
        <p:spPr>
          <a:xfrm>
            <a:off x="6245570" y="3751648"/>
            <a:ext cx="5760000" cy="31394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565656"/>
              </a:buClr>
              <a:buSzPts val="1600"/>
              <a:buFont typeface="Calibri"/>
              <a:buNone/>
              <a:defRPr b="1" i="0" sz="16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67" name="Google Shape;267;p48"/>
          <p:cNvSpPr txBox="1"/>
          <p:nvPr>
            <p:ph idx="8" type="body"/>
          </p:nvPr>
        </p:nvSpPr>
        <p:spPr>
          <a:xfrm>
            <a:off x="6245570" y="5374471"/>
            <a:ext cx="5760000" cy="31394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565656"/>
              </a:buClr>
              <a:buSzPts val="1600"/>
              <a:buFont typeface="Calibri"/>
              <a:buNone/>
              <a:defRPr b="1" i="0" sz="16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LIDE CONTENU PARTIE 4">
  <p:cSld name="1_SLIDE CONTENU PARTIE 4">
    <p:spTree>
      <p:nvGrpSpPr>
        <p:cNvPr id="268" name="Shape 268"/>
        <p:cNvGrpSpPr/>
        <p:nvPr/>
      </p:nvGrpSpPr>
      <p:grpSpPr>
        <a:xfrm>
          <a:off x="0" y="0"/>
          <a:ext cx="0" cy="0"/>
          <a:chOff x="0" y="0"/>
          <a:chExt cx="0" cy="0"/>
        </a:xfrm>
      </p:grpSpPr>
      <p:pic>
        <p:nvPicPr>
          <p:cNvPr id="269" name="Google Shape;269;p49"/>
          <p:cNvPicPr preferRelativeResize="0"/>
          <p:nvPr/>
        </p:nvPicPr>
        <p:blipFill rotWithShape="1">
          <a:blip r:embed="rId2">
            <a:alphaModFix/>
          </a:blip>
          <a:srcRect b="0" l="0" r="0" t="0"/>
          <a:stretch/>
        </p:blipFill>
        <p:spPr>
          <a:xfrm>
            <a:off x="2467" y="0"/>
            <a:ext cx="12187066" cy="6858000"/>
          </a:xfrm>
          <a:prstGeom prst="rect">
            <a:avLst/>
          </a:prstGeom>
          <a:noFill/>
          <a:ln>
            <a:noFill/>
          </a:ln>
        </p:spPr>
      </p:pic>
      <p:sp>
        <p:nvSpPr>
          <p:cNvPr id="270" name="Google Shape;270;p49"/>
          <p:cNvSpPr txBox="1"/>
          <p:nvPr/>
        </p:nvSpPr>
        <p:spPr>
          <a:xfrm>
            <a:off x="11789199" y="6610393"/>
            <a:ext cx="40588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fr-FR"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271" name="Google Shape;271;p49"/>
          <p:cNvSpPr txBox="1"/>
          <p:nvPr/>
        </p:nvSpPr>
        <p:spPr>
          <a:xfrm>
            <a:off x="4245835" y="6613768"/>
            <a:ext cx="3700329" cy="246221"/>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fr-FR" sz="1000" u="none" cap="none" strike="noStrike">
                <a:solidFill>
                  <a:srgbClr val="AFABAB"/>
                </a:solidFill>
                <a:latin typeface="Calibri"/>
                <a:ea typeface="Calibri"/>
                <a:cs typeface="Calibri"/>
                <a:sym typeface="Calibri"/>
              </a:rPr>
              <a:t>Copyright - Tout droit réservé - OFPPT</a:t>
            </a:r>
            <a:endParaRPr/>
          </a:p>
        </p:txBody>
      </p:sp>
      <p:sp>
        <p:nvSpPr>
          <p:cNvPr id="272" name="Google Shape;272;p49"/>
          <p:cNvSpPr/>
          <p:nvPr/>
        </p:nvSpPr>
        <p:spPr>
          <a:xfrm>
            <a:off x="536787" y="1465445"/>
            <a:ext cx="11118424" cy="5146334"/>
          </a:xfrm>
          <a:prstGeom prst="rect">
            <a:avLst/>
          </a:prstGeom>
          <a:solidFill>
            <a:srgbClr val="FFFFFF"/>
          </a:solidFill>
          <a:ln cap="flat" cmpd="sng" w="9525">
            <a:solidFill>
              <a:srgbClr val="D0D0D0"/>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73" name="Google Shape;273;p49"/>
          <p:cNvSpPr/>
          <p:nvPr/>
        </p:nvSpPr>
        <p:spPr>
          <a:xfrm rot="5400000">
            <a:off x="0" y="5868983"/>
            <a:ext cx="536787" cy="536787"/>
          </a:xfrm>
          <a:prstGeom prst="teardrop">
            <a:avLst>
              <a:gd fmla="val 100000" name="adj"/>
            </a:avLst>
          </a:prstGeom>
          <a:solidFill>
            <a:srgbClr val="56565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4" name="Google Shape;274;p49"/>
          <p:cNvSpPr txBox="1"/>
          <p:nvPr/>
        </p:nvSpPr>
        <p:spPr>
          <a:xfrm rot="-5400000">
            <a:off x="-271608" y="5331769"/>
            <a:ext cx="1080003" cy="536786"/>
          </a:xfrm>
          <a:prstGeom prst="rect">
            <a:avLst/>
          </a:prstGeom>
          <a:solidFill>
            <a:srgbClr val="565656"/>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lang="fr-FR" sz="1900">
                <a:solidFill>
                  <a:schemeClr val="lt1"/>
                </a:solidFill>
                <a:latin typeface="Calibri"/>
                <a:ea typeface="Calibri"/>
                <a:cs typeface="Calibri"/>
                <a:sym typeface="Calibri"/>
              </a:rPr>
              <a:t>PARTIE 4</a:t>
            </a:r>
            <a:endParaRPr/>
          </a:p>
        </p:txBody>
      </p:sp>
      <p:pic>
        <p:nvPicPr>
          <p:cNvPr id="275" name="Google Shape;275;p49"/>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276" name="Google Shape;276;p49"/>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277" name="Google Shape;277;p49"/>
          <p:cNvSpPr txBox="1"/>
          <p:nvPr>
            <p:ph idx="1" type="body"/>
          </p:nvPr>
        </p:nvSpPr>
        <p:spPr>
          <a:xfrm>
            <a:off x="720000" y="1616658"/>
            <a:ext cx="10746576" cy="3197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565656"/>
              </a:buClr>
              <a:buSzPts val="1600"/>
              <a:buFont typeface="Arial"/>
              <a:buNone/>
              <a:defRPr b="1" i="0" sz="1600" u="none" cap="none" strike="noStrike">
                <a:solidFill>
                  <a:srgbClr val="565656"/>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78" name="Google Shape;278;p49"/>
          <p:cNvSpPr txBox="1"/>
          <p:nvPr>
            <p:ph type="title"/>
          </p:nvPr>
        </p:nvSpPr>
        <p:spPr>
          <a:xfrm>
            <a:off x="180000" y="400050"/>
            <a:ext cx="5075172" cy="41514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565656"/>
              </a:buClr>
              <a:buSzPts val="2000"/>
              <a:buFont typeface="Calibri"/>
              <a:buNone/>
              <a:defRPr b="1" i="0" sz="2000" u="none" cap="none" strike="noStrike">
                <a:solidFill>
                  <a:srgbClr val="565656"/>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79" name="Google Shape;279;p49"/>
          <p:cNvSpPr txBox="1"/>
          <p:nvPr>
            <p:ph idx="2" type="body"/>
          </p:nvPr>
        </p:nvSpPr>
        <p:spPr>
          <a:xfrm>
            <a:off x="180000" y="725765"/>
            <a:ext cx="5075172" cy="44490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565656"/>
              </a:buClr>
              <a:buSzPts val="1600"/>
              <a:buFont typeface="Arial"/>
              <a:buNone/>
              <a:defRPr b="1" i="0" sz="16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0" name="Google Shape;280;p49"/>
          <p:cNvSpPr txBox="1"/>
          <p:nvPr>
            <p:ph idx="3" type="body"/>
          </p:nvPr>
        </p:nvSpPr>
        <p:spPr>
          <a:xfrm>
            <a:off x="720000" y="1943056"/>
            <a:ext cx="10746576" cy="451489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SOMMAIRE">
  <p:cSld name="SLIDE SOMMAIRE">
    <p:spTree>
      <p:nvGrpSpPr>
        <p:cNvPr id="16" name="Shape 16"/>
        <p:cNvGrpSpPr/>
        <p:nvPr/>
      </p:nvGrpSpPr>
      <p:grpSpPr>
        <a:xfrm>
          <a:off x="0" y="0"/>
          <a:ext cx="0" cy="0"/>
          <a:chOff x="0" y="0"/>
          <a:chExt cx="0" cy="0"/>
        </a:xfrm>
      </p:grpSpPr>
      <p:pic>
        <p:nvPicPr>
          <p:cNvPr id="17" name="Google Shape;17;p32"/>
          <p:cNvPicPr preferRelativeResize="0"/>
          <p:nvPr/>
        </p:nvPicPr>
        <p:blipFill rotWithShape="1">
          <a:blip r:embed="rId2">
            <a:alphaModFix/>
          </a:blip>
          <a:srcRect b="0" l="0" r="0" t="0"/>
          <a:stretch/>
        </p:blipFill>
        <p:spPr>
          <a:xfrm>
            <a:off x="0" y="1783"/>
            <a:ext cx="12191996" cy="6854433"/>
          </a:xfrm>
          <a:prstGeom prst="rect">
            <a:avLst/>
          </a:prstGeom>
          <a:noFill/>
          <a:ln>
            <a:noFill/>
          </a:ln>
        </p:spPr>
      </p:pic>
      <p:sp>
        <p:nvSpPr>
          <p:cNvPr id="18" name="Google Shape;18;p32"/>
          <p:cNvSpPr txBox="1"/>
          <p:nvPr/>
        </p:nvSpPr>
        <p:spPr>
          <a:xfrm>
            <a:off x="2738276" y="1124878"/>
            <a:ext cx="2787649" cy="646331"/>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0059A1"/>
              </a:buClr>
              <a:buSzPts val="3600"/>
              <a:buFont typeface="Calibri"/>
              <a:buNone/>
            </a:pPr>
            <a:r>
              <a:rPr b="1" i="0" lang="fr-FR" sz="3600" u="none" cap="none" strike="noStrike">
                <a:solidFill>
                  <a:srgbClr val="0059A1"/>
                </a:solidFill>
                <a:latin typeface="Calibri"/>
                <a:ea typeface="Calibri"/>
                <a:cs typeface="Calibri"/>
                <a:sym typeface="Calibri"/>
              </a:rPr>
              <a:t>SOMMAIRE</a:t>
            </a:r>
            <a:endParaRPr b="0" i="0" sz="3000" u="none" cap="none" strike="noStrike">
              <a:solidFill>
                <a:srgbClr val="0059A1"/>
              </a:solidFill>
              <a:latin typeface="Calibri"/>
              <a:ea typeface="Calibri"/>
              <a:cs typeface="Calibri"/>
              <a:sym typeface="Calibri"/>
            </a:endParaRPr>
          </a:p>
        </p:txBody>
      </p:sp>
      <p:sp>
        <p:nvSpPr>
          <p:cNvPr id="19" name="Google Shape;19;p32"/>
          <p:cNvSpPr txBox="1"/>
          <p:nvPr>
            <p:ph idx="1" type="body"/>
          </p:nvPr>
        </p:nvSpPr>
        <p:spPr>
          <a:xfrm>
            <a:off x="7265988" y="631825"/>
            <a:ext cx="4364037" cy="5211763"/>
          </a:xfrm>
          <a:prstGeom prst="rect">
            <a:avLst/>
          </a:prstGeom>
          <a:noFill/>
          <a:ln>
            <a:noFill/>
          </a:ln>
        </p:spPr>
        <p:txBody>
          <a:bodyPr anchorCtr="0" anchor="t" bIns="72000" lIns="91425" spcFirstLastPara="1" rIns="91425" wrap="square" tIns="144000">
            <a:noAutofit/>
          </a:bodyPr>
          <a:lstStyle>
            <a:lvl1pPr indent="-355600" lvl="0" marL="457200" marR="0" rtl="0" algn="ctr">
              <a:lnSpc>
                <a:spcPct val="80000"/>
              </a:lnSpc>
              <a:spcBef>
                <a:spcPts val="600"/>
              </a:spcBef>
              <a:spcAft>
                <a:spcPts val="0"/>
              </a:spcAft>
              <a:buClr>
                <a:srgbClr val="FF7800"/>
              </a:buClr>
              <a:buSzPts val="2000"/>
              <a:buFont typeface="Calibri"/>
              <a:buAutoNum type="arabicPeriod"/>
              <a:defRPr b="1" i="0" sz="2000" u="none" cap="none" strike="noStrike">
                <a:solidFill>
                  <a:srgbClr val="0059A1"/>
                </a:solidFill>
                <a:latin typeface="Calibri"/>
                <a:ea typeface="Calibri"/>
                <a:cs typeface="Calibri"/>
                <a:sym typeface="Calibri"/>
              </a:defRPr>
            </a:lvl1pPr>
            <a:lvl2pPr indent="-228600" lvl="1" marL="914400" marR="0" rtl="0" algn="ctr">
              <a:lnSpc>
                <a:spcPct val="114285"/>
              </a:lnSpc>
              <a:spcBef>
                <a:spcPts val="600"/>
              </a:spcBef>
              <a:spcAft>
                <a:spcPts val="0"/>
              </a:spcAft>
              <a:buClr>
                <a:srgbClr val="FF7800"/>
              </a:buClr>
              <a:buSzPts val="1400"/>
              <a:buFont typeface="Calibri"/>
              <a:buNone/>
              <a:defRPr b="0" i="0" sz="1400" u="none" cap="none" strike="noStrike">
                <a:solidFill>
                  <a:srgbClr val="565656"/>
                </a:solidFill>
                <a:latin typeface="Calibri"/>
                <a:ea typeface="Calibri"/>
                <a:cs typeface="Calibri"/>
                <a:sym typeface="Calibri"/>
              </a:defRPr>
            </a:lvl2pPr>
            <a:lvl3pPr indent="-228600" lvl="2" marL="1371600" marR="0" rtl="0" algn="ctr">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342900" lvl="3" marL="1828800" marR="0" rtl="0" algn="l">
              <a:lnSpc>
                <a:spcPct val="90000"/>
              </a:lnSpc>
              <a:spcBef>
                <a:spcPts val="500"/>
              </a:spcBef>
              <a:spcAft>
                <a:spcPts val="0"/>
              </a:spcAft>
              <a:buClr>
                <a:srgbClr val="0059A1"/>
              </a:buClr>
              <a:buSzPts val="1800"/>
              <a:buFont typeface="Arial"/>
              <a:buChar char="•"/>
              <a:defRPr b="1" i="0" sz="1800" u="none" cap="none" strike="noStrike">
                <a:solidFill>
                  <a:srgbClr val="0059A1"/>
                </a:solidFill>
                <a:latin typeface="Calibri"/>
                <a:ea typeface="Calibri"/>
                <a:cs typeface="Calibri"/>
                <a:sym typeface="Calibri"/>
              </a:defRPr>
            </a:lvl4pPr>
            <a:lvl5pPr indent="-342900" lvl="4" marL="2286000" marR="0" rtl="0" algn="l">
              <a:lnSpc>
                <a:spcPct val="90000"/>
              </a:lnSpc>
              <a:spcBef>
                <a:spcPts val="500"/>
              </a:spcBef>
              <a:spcAft>
                <a:spcPts val="0"/>
              </a:spcAft>
              <a:buClr>
                <a:srgbClr val="0059A1"/>
              </a:buClr>
              <a:buSzPts val="1800"/>
              <a:buFont typeface="Arial"/>
              <a:buChar char="•"/>
              <a:defRPr b="1" i="0" sz="1800" u="none" cap="none" strike="noStrike">
                <a:solidFill>
                  <a:srgbClr val="0059A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20" name="Google Shape;20;p32"/>
          <p:cNvPicPr preferRelativeResize="0"/>
          <p:nvPr/>
        </p:nvPicPr>
        <p:blipFill rotWithShape="1">
          <a:blip r:embed="rId3">
            <a:alphaModFix/>
          </a:blip>
          <a:srcRect b="0" l="0" r="0" t="0"/>
          <a:stretch/>
        </p:blipFill>
        <p:spPr>
          <a:xfrm>
            <a:off x="269715" y="242587"/>
            <a:ext cx="728497" cy="719719"/>
          </a:xfrm>
          <a:prstGeom prst="rect">
            <a:avLst/>
          </a:prstGeom>
          <a:noFill/>
          <a:ln>
            <a:noFill/>
          </a:ln>
        </p:spPr>
      </p:pic>
      <p:pic>
        <p:nvPicPr>
          <p:cNvPr id="21" name="Google Shape;21;p32"/>
          <p:cNvPicPr preferRelativeResize="0"/>
          <p:nvPr/>
        </p:nvPicPr>
        <p:blipFill rotWithShape="1">
          <a:blip r:embed="rId4">
            <a:alphaModFix/>
          </a:blip>
          <a:srcRect b="0" l="0" r="0" t="0"/>
          <a:stretch/>
        </p:blipFill>
        <p:spPr>
          <a:xfrm>
            <a:off x="1110869" y="327669"/>
            <a:ext cx="1469045" cy="473359"/>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SLIDE PARTIE">
  <p:cSld name="5_SLIDE PARTIE">
    <p:spTree>
      <p:nvGrpSpPr>
        <p:cNvPr id="281" name="Shape 281"/>
        <p:cNvGrpSpPr/>
        <p:nvPr/>
      </p:nvGrpSpPr>
      <p:grpSpPr>
        <a:xfrm>
          <a:off x="0" y="0"/>
          <a:ext cx="0" cy="0"/>
          <a:chOff x="0" y="0"/>
          <a:chExt cx="0" cy="0"/>
        </a:xfrm>
      </p:grpSpPr>
      <p:pic>
        <p:nvPicPr>
          <p:cNvPr id="282" name="Google Shape;282;p50"/>
          <p:cNvPicPr preferRelativeResize="0"/>
          <p:nvPr/>
        </p:nvPicPr>
        <p:blipFill rotWithShape="1">
          <a:blip r:embed="rId2">
            <a:alphaModFix/>
          </a:blip>
          <a:srcRect b="0" l="0" r="0" t="0"/>
          <a:stretch/>
        </p:blipFill>
        <p:spPr>
          <a:xfrm>
            <a:off x="2467" y="0"/>
            <a:ext cx="12187066" cy="6858000"/>
          </a:xfrm>
          <a:prstGeom prst="rect">
            <a:avLst/>
          </a:prstGeom>
          <a:noFill/>
          <a:ln>
            <a:noFill/>
          </a:ln>
        </p:spPr>
      </p:pic>
      <p:sp>
        <p:nvSpPr>
          <p:cNvPr id="283" name="Google Shape;283;p50"/>
          <p:cNvSpPr/>
          <p:nvPr/>
        </p:nvSpPr>
        <p:spPr>
          <a:xfrm>
            <a:off x="8010000" y="6132986"/>
            <a:ext cx="2160000" cy="720000"/>
          </a:xfrm>
          <a:prstGeom prst="round2SameRect">
            <a:avLst>
              <a:gd fmla="val 16667" name="adj1"/>
              <a:gd fmla="val 0" name="adj2"/>
            </a:avLst>
          </a:prstGeom>
          <a:solidFill>
            <a:srgbClr val="08ACA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8ACA2"/>
              </a:solidFill>
              <a:latin typeface="Calibri"/>
              <a:ea typeface="Calibri"/>
              <a:cs typeface="Calibri"/>
              <a:sym typeface="Calibri"/>
            </a:endParaRPr>
          </a:p>
        </p:txBody>
      </p:sp>
      <p:sp>
        <p:nvSpPr>
          <p:cNvPr id="284" name="Google Shape;284;p50"/>
          <p:cNvSpPr txBox="1"/>
          <p:nvPr>
            <p:ph idx="1" type="body"/>
          </p:nvPr>
        </p:nvSpPr>
        <p:spPr>
          <a:xfrm>
            <a:off x="6300000" y="1089893"/>
            <a:ext cx="5580000" cy="900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8ACA2"/>
              </a:buClr>
              <a:buSzPts val="2400"/>
              <a:buFont typeface="Arial"/>
              <a:buNone/>
              <a:defRPr b="1" i="0" sz="2400" u="none" cap="none" strike="noStrike">
                <a:solidFill>
                  <a:srgbClr val="08AC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5" name="Google Shape;285;p50"/>
          <p:cNvSpPr/>
          <p:nvPr/>
        </p:nvSpPr>
        <p:spPr>
          <a:xfrm>
            <a:off x="6300000" y="2340000"/>
            <a:ext cx="55800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fr-FR" sz="1800" u="none" cap="none" strike="noStrike">
                <a:solidFill>
                  <a:srgbClr val="08ACA2"/>
                </a:solidFill>
                <a:latin typeface="Calibri"/>
                <a:ea typeface="Calibri"/>
                <a:cs typeface="Calibri"/>
                <a:sym typeface="Calibri"/>
              </a:rPr>
              <a:t>Dans ce module, vous allez :</a:t>
            </a:r>
            <a:endParaRPr/>
          </a:p>
        </p:txBody>
      </p:sp>
      <p:sp>
        <p:nvSpPr>
          <p:cNvPr id="286" name="Google Shape;286;p50"/>
          <p:cNvSpPr txBox="1"/>
          <p:nvPr>
            <p:ph idx="2" type="body"/>
          </p:nvPr>
        </p:nvSpPr>
        <p:spPr>
          <a:xfrm>
            <a:off x="6300000" y="2880000"/>
            <a:ext cx="5580000" cy="1440000"/>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600"/>
              </a:spcBef>
              <a:spcAft>
                <a:spcPts val="0"/>
              </a:spcAft>
              <a:buClr>
                <a:srgbClr val="565656"/>
              </a:buClr>
              <a:buSzPts val="1600"/>
              <a:buFont typeface="Arial"/>
              <a:buChar char="•"/>
              <a:defRPr b="0" i="0" sz="16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7" name="Google Shape;287;p50"/>
          <p:cNvSpPr txBox="1"/>
          <p:nvPr>
            <p:ph idx="3" type="body"/>
          </p:nvPr>
        </p:nvSpPr>
        <p:spPr>
          <a:xfrm>
            <a:off x="8480684" y="6132986"/>
            <a:ext cx="1689315" cy="7200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2400"/>
              <a:buFont typeface="Arial"/>
              <a:buNone/>
              <a:defRPr b="1" i="0" sz="2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288" name="Google Shape;288;p50"/>
          <p:cNvPicPr preferRelativeResize="0"/>
          <p:nvPr/>
        </p:nvPicPr>
        <p:blipFill rotWithShape="1">
          <a:blip r:embed="rId3">
            <a:alphaModFix/>
          </a:blip>
          <a:srcRect b="0" l="0" r="0" t="0"/>
          <a:stretch/>
        </p:blipFill>
        <p:spPr>
          <a:xfrm>
            <a:off x="8186397" y="6268947"/>
            <a:ext cx="401660" cy="396000"/>
          </a:xfrm>
          <a:prstGeom prst="rect">
            <a:avLst/>
          </a:prstGeom>
          <a:noFill/>
          <a:ln>
            <a:noFill/>
          </a:ln>
        </p:spPr>
      </p:pic>
      <p:pic>
        <p:nvPicPr>
          <p:cNvPr id="289" name="Google Shape;289;p50"/>
          <p:cNvPicPr preferRelativeResize="0"/>
          <p:nvPr/>
        </p:nvPicPr>
        <p:blipFill rotWithShape="1">
          <a:blip r:embed="rId4">
            <a:alphaModFix/>
          </a:blip>
          <a:srcRect b="0" l="0" r="0" t="0"/>
          <a:stretch/>
        </p:blipFill>
        <p:spPr>
          <a:xfrm>
            <a:off x="438444" y="195753"/>
            <a:ext cx="1027197" cy="1014820"/>
          </a:xfrm>
          <a:prstGeom prst="rect">
            <a:avLst/>
          </a:prstGeom>
          <a:noFill/>
          <a:ln>
            <a:noFill/>
          </a:ln>
        </p:spPr>
      </p:pic>
      <p:pic>
        <p:nvPicPr>
          <p:cNvPr id="290" name="Google Shape;290;p50"/>
          <p:cNvPicPr preferRelativeResize="0"/>
          <p:nvPr/>
        </p:nvPicPr>
        <p:blipFill rotWithShape="1">
          <a:blip r:embed="rId5">
            <a:alphaModFix/>
          </a:blip>
          <a:srcRect b="0" l="0" r="0" t="0"/>
          <a:stretch/>
        </p:blipFill>
        <p:spPr>
          <a:xfrm>
            <a:off x="1680261" y="380583"/>
            <a:ext cx="2002221" cy="645160"/>
          </a:xfrm>
          <a:prstGeom prst="rect">
            <a:avLst/>
          </a:prstGeom>
          <a:noFill/>
          <a:ln>
            <a:noFill/>
          </a:ln>
        </p:spPr>
      </p:pic>
      <p:pic>
        <p:nvPicPr>
          <p:cNvPr id="291" name="Google Shape;291;p50"/>
          <p:cNvPicPr preferRelativeResize="0"/>
          <p:nvPr/>
        </p:nvPicPr>
        <p:blipFill rotWithShape="1">
          <a:blip r:embed="rId6">
            <a:alphaModFix/>
          </a:blip>
          <a:srcRect b="0" l="0" r="0" t="0"/>
          <a:stretch/>
        </p:blipFill>
        <p:spPr>
          <a:xfrm>
            <a:off x="8657463" y="4542289"/>
            <a:ext cx="865074" cy="865074"/>
          </a:xfrm>
          <a:prstGeom prst="rect">
            <a:avLst/>
          </a:prstGeom>
          <a:noFill/>
          <a:ln>
            <a:noFill/>
          </a:ln>
        </p:spPr>
      </p:pic>
      <p:sp>
        <p:nvSpPr>
          <p:cNvPr id="292" name="Google Shape;292;p50"/>
          <p:cNvSpPr txBox="1"/>
          <p:nvPr/>
        </p:nvSpPr>
        <p:spPr>
          <a:xfrm>
            <a:off x="6300000" y="561659"/>
            <a:ext cx="5580000"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800">
                <a:solidFill>
                  <a:srgbClr val="08ACA2"/>
                </a:solidFill>
                <a:latin typeface="Calibri"/>
                <a:ea typeface="Calibri"/>
                <a:cs typeface="Calibri"/>
                <a:sym typeface="Calibri"/>
              </a:rPr>
              <a:t>PARTIE 5</a:t>
            </a: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SLIDE ACTIVITES 1">
  <p:cSld name="6_SLIDE ACTIVITES 1">
    <p:spTree>
      <p:nvGrpSpPr>
        <p:cNvPr id="293" name="Shape 293"/>
        <p:cNvGrpSpPr/>
        <p:nvPr/>
      </p:nvGrpSpPr>
      <p:grpSpPr>
        <a:xfrm>
          <a:off x="0" y="0"/>
          <a:ext cx="0" cy="0"/>
          <a:chOff x="0" y="0"/>
          <a:chExt cx="0" cy="0"/>
        </a:xfrm>
      </p:grpSpPr>
      <p:pic>
        <p:nvPicPr>
          <p:cNvPr id="294" name="Google Shape;294;p51"/>
          <p:cNvPicPr preferRelativeResize="0"/>
          <p:nvPr/>
        </p:nvPicPr>
        <p:blipFill rotWithShape="1">
          <a:blip r:embed="rId2">
            <a:alphaModFix/>
          </a:blip>
          <a:srcRect b="0" l="0" r="0" t="0"/>
          <a:stretch/>
        </p:blipFill>
        <p:spPr>
          <a:xfrm>
            <a:off x="2467" y="0"/>
            <a:ext cx="12187066" cy="6858000"/>
          </a:xfrm>
          <a:prstGeom prst="rect">
            <a:avLst/>
          </a:prstGeom>
          <a:noFill/>
          <a:ln>
            <a:noFill/>
          </a:ln>
        </p:spPr>
      </p:pic>
      <p:sp>
        <p:nvSpPr>
          <p:cNvPr id="295" name="Google Shape;295;p51"/>
          <p:cNvSpPr txBox="1"/>
          <p:nvPr>
            <p:ph idx="1" type="body"/>
          </p:nvPr>
        </p:nvSpPr>
        <p:spPr>
          <a:xfrm>
            <a:off x="6300000" y="539999"/>
            <a:ext cx="5580000" cy="5400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08ACA2"/>
              </a:buClr>
              <a:buSzPts val="2800"/>
              <a:buFont typeface="Arial"/>
              <a:buNone/>
              <a:defRPr b="1" i="0" sz="2800" u="none" cap="none" strike="noStrike">
                <a:solidFill>
                  <a:srgbClr val="08AC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6" name="Google Shape;296;p51"/>
          <p:cNvSpPr txBox="1"/>
          <p:nvPr>
            <p:ph idx="2" type="body"/>
          </p:nvPr>
        </p:nvSpPr>
        <p:spPr>
          <a:xfrm>
            <a:off x="6300000" y="1089893"/>
            <a:ext cx="5580000" cy="900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8ACA2"/>
              </a:buClr>
              <a:buSzPts val="2400"/>
              <a:buFont typeface="Arial"/>
              <a:buNone/>
              <a:defRPr b="1" i="0" sz="2400" u="none" cap="none" strike="noStrike">
                <a:solidFill>
                  <a:srgbClr val="08AC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7" name="Google Shape;297;p51"/>
          <p:cNvSpPr/>
          <p:nvPr/>
        </p:nvSpPr>
        <p:spPr>
          <a:xfrm>
            <a:off x="6300000" y="2125854"/>
            <a:ext cx="55800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fr-FR" sz="1800" u="none" cap="none" strike="noStrike">
                <a:solidFill>
                  <a:srgbClr val="08ACA2"/>
                </a:solidFill>
                <a:latin typeface="Calibri"/>
                <a:ea typeface="Calibri"/>
                <a:cs typeface="Calibri"/>
                <a:sym typeface="Calibri"/>
              </a:rPr>
              <a:t>Compétences visées :</a:t>
            </a:r>
            <a:endParaRPr/>
          </a:p>
        </p:txBody>
      </p:sp>
      <p:sp>
        <p:nvSpPr>
          <p:cNvPr id="298" name="Google Shape;298;p51"/>
          <p:cNvSpPr txBox="1"/>
          <p:nvPr>
            <p:ph idx="3" type="body"/>
          </p:nvPr>
        </p:nvSpPr>
        <p:spPr>
          <a:xfrm>
            <a:off x="6300000" y="2700000"/>
            <a:ext cx="5580000" cy="1260561"/>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600"/>
              </a:spcBef>
              <a:spcAft>
                <a:spcPts val="0"/>
              </a:spcAft>
              <a:buClr>
                <a:srgbClr val="565656"/>
              </a:buClr>
              <a:buSzPts val="1600"/>
              <a:buFont typeface="Arial"/>
              <a:buChar char="•"/>
              <a:defRPr b="0" i="0" sz="16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9" name="Google Shape;299;p51"/>
          <p:cNvSpPr/>
          <p:nvPr/>
        </p:nvSpPr>
        <p:spPr>
          <a:xfrm>
            <a:off x="8010000" y="6132986"/>
            <a:ext cx="2160000" cy="720000"/>
          </a:xfrm>
          <a:prstGeom prst="round2SameRect">
            <a:avLst>
              <a:gd fmla="val 16667" name="adj1"/>
              <a:gd fmla="val 0" name="adj2"/>
            </a:avLst>
          </a:prstGeom>
          <a:solidFill>
            <a:srgbClr val="08ACA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00" name="Google Shape;300;p51"/>
          <p:cNvSpPr txBox="1"/>
          <p:nvPr>
            <p:ph idx="4" type="body"/>
          </p:nvPr>
        </p:nvSpPr>
        <p:spPr>
          <a:xfrm>
            <a:off x="8480684" y="6132986"/>
            <a:ext cx="1689315" cy="7200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2400"/>
              <a:buFont typeface="Arial"/>
              <a:buNone/>
              <a:defRPr b="1" i="0" sz="2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301" name="Google Shape;301;p51"/>
          <p:cNvPicPr preferRelativeResize="0"/>
          <p:nvPr/>
        </p:nvPicPr>
        <p:blipFill rotWithShape="1">
          <a:blip r:embed="rId3">
            <a:alphaModFix/>
          </a:blip>
          <a:srcRect b="0" l="0" r="0" t="0"/>
          <a:stretch/>
        </p:blipFill>
        <p:spPr>
          <a:xfrm>
            <a:off x="8186397" y="6268947"/>
            <a:ext cx="401660" cy="396000"/>
          </a:xfrm>
          <a:prstGeom prst="rect">
            <a:avLst/>
          </a:prstGeom>
          <a:noFill/>
          <a:ln>
            <a:noFill/>
          </a:ln>
        </p:spPr>
      </p:pic>
      <p:sp>
        <p:nvSpPr>
          <p:cNvPr id="302" name="Google Shape;302;p51"/>
          <p:cNvSpPr/>
          <p:nvPr/>
        </p:nvSpPr>
        <p:spPr>
          <a:xfrm>
            <a:off x="6300000" y="4140000"/>
            <a:ext cx="55800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fr-FR" sz="1800" u="none" cap="none" strike="noStrike">
                <a:solidFill>
                  <a:srgbClr val="08ACA2"/>
                </a:solidFill>
                <a:latin typeface="Calibri"/>
                <a:ea typeface="Calibri"/>
                <a:cs typeface="Calibri"/>
                <a:sym typeface="Calibri"/>
              </a:rPr>
              <a:t>Recommandations clés :</a:t>
            </a:r>
            <a:endParaRPr/>
          </a:p>
        </p:txBody>
      </p:sp>
      <p:sp>
        <p:nvSpPr>
          <p:cNvPr id="303" name="Google Shape;303;p51"/>
          <p:cNvSpPr txBox="1"/>
          <p:nvPr>
            <p:ph idx="5" type="body"/>
          </p:nvPr>
        </p:nvSpPr>
        <p:spPr>
          <a:xfrm>
            <a:off x="6300000" y="4680000"/>
            <a:ext cx="5580000" cy="1228947"/>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600"/>
              </a:spcBef>
              <a:spcAft>
                <a:spcPts val="0"/>
              </a:spcAft>
              <a:buClr>
                <a:srgbClr val="565656"/>
              </a:buClr>
              <a:buSzPts val="1600"/>
              <a:buFont typeface="Arial"/>
              <a:buChar char="•"/>
              <a:defRPr b="0" i="0" sz="16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304" name="Google Shape;304;p51"/>
          <p:cNvPicPr preferRelativeResize="0"/>
          <p:nvPr/>
        </p:nvPicPr>
        <p:blipFill rotWithShape="1">
          <a:blip r:embed="rId4">
            <a:alphaModFix/>
          </a:blip>
          <a:srcRect b="0" l="0" r="0" t="0"/>
          <a:stretch/>
        </p:blipFill>
        <p:spPr>
          <a:xfrm>
            <a:off x="438444" y="195753"/>
            <a:ext cx="1027197" cy="1014820"/>
          </a:xfrm>
          <a:prstGeom prst="rect">
            <a:avLst/>
          </a:prstGeom>
          <a:noFill/>
          <a:ln>
            <a:noFill/>
          </a:ln>
        </p:spPr>
      </p:pic>
      <p:pic>
        <p:nvPicPr>
          <p:cNvPr id="305" name="Google Shape;305;p51"/>
          <p:cNvPicPr preferRelativeResize="0"/>
          <p:nvPr/>
        </p:nvPicPr>
        <p:blipFill rotWithShape="1">
          <a:blip r:embed="rId5">
            <a:alphaModFix/>
          </a:blip>
          <a:srcRect b="0" l="0" r="0" t="0"/>
          <a:stretch/>
        </p:blipFill>
        <p:spPr>
          <a:xfrm>
            <a:off x="1680261" y="380583"/>
            <a:ext cx="2002221" cy="645160"/>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SLIDE CONSIGNES">
  <p:cSld name="11_SLIDE CONSIGNES">
    <p:spTree>
      <p:nvGrpSpPr>
        <p:cNvPr id="306" name="Shape 306"/>
        <p:cNvGrpSpPr/>
        <p:nvPr/>
      </p:nvGrpSpPr>
      <p:grpSpPr>
        <a:xfrm>
          <a:off x="0" y="0"/>
          <a:ext cx="0" cy="0"/>
          <a:chOff x="0" y="0"/>
          <a:chExt cx="0" cy="0"/>
        </a:xfrm>
      </p:grpSpPr>
      <p:pic>
        <p:nvPicPr>
          <p:cNvPr id="307" name="Google Shape;307;p52"/>
          <p:cNvPicPr preferRelativeResize="0"/>
          <p:nvPr/>
        </p:nvPicPr>
        <p:blipFill rotWithShape="1">
          <a:blip r:embed="rId2">
            <a:alphaModFix/>
          </a:blip>
          <a:srcRect b="0" l="0" r="0" t="0"/>
          <a:stretch/>
        </p:blipFill>
        <p:spPr>
          <a:xfrm>
            <a:off x="2467" y="0"/>
            <a:ext cx="12187066" cy="6858000"/>
          </a:xfrm>
          <a:prstGeom prst="rect">
            <a:avLst/>
          </a:prstGeom>
          <a:noFill/>
          <a:ln>
            <a:noFill/>
          </a:ln>
        </p:spPr>
      </p:pic>
      <p:sp>
        <p:nvSpPr>
          <p:cNvPr id="308" name="Google Shape;308;p52"/>
          <p:cNvSpPr txBox="1"/>
          <p:nvPr>
            <p:ph idx="1" type="body"/>
          </p:nvPr>
        </p:nvSpPr>
        <p:spPr>
          <a:xfrm>
            <a:off x="6245570" y="903777"/>
            <a:ext cx="5760000" cy="1155509"/>
          </a:xfrm>
          <a:prstGeom prst="rect">
            <a:avLst/>
          </a:prstGeom>
          <a:noFill/>
          <a:ln>
            <a:noFill/>
          </a:ln>
        </p:spPr>
        <p:txBody>
          <a:bodyPr anchorCtr="0" anchor="t" bIns="45700" lIns="91425" spcFirstLastPara="1" rIns="91425" wrap="square" tIns="45700">
            <a:noAutofit/>
          </a:bodyPr>
          <a:lstStyle>
            <a:lvl1pPr indent="-304800" lvl="0" marL="457200" marR="0" rtl="0" algn="just">
              <a:lnSpc>
                <a:spcPct val="100000"/>
              </a:lnSpc>
              <a:spcBef>
                <a:spcPts val="600"/>
              </a:spcBef>
              <a:spcAft>
                <a:spcPts val="0"/>
              </a:spcAft>
              <a:buClr>
                <a:srgbClr val="565656"/>
              </a:buClr>
              <a:buSzPts val="1200"/>
              <a:buFont typeface="Arial"/>
              <a:buChar char="•"/>
              <a:defRPr b="0" i="0" sz="12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9" name="Google Shape;309;p52"/>
          <p:cNvSpPr txBox="1"/>
          <p:nvPr>
            <p:ph idx="2" type="body"/>
          </p:nvPr>
        </p:nvSpPr>
        <p:spPr>
          <a:xfrm>
            <a:off x="6245570" y="2406183"/>
            <a:ext cx="5760000" cy="1328760"/>
          </a:xfrm>
          <a:prstGeom prst="rect">
            <a:avLst/>
          </a:prstGeom>
          <a:noFill/>
          <a:ln>
            <a:noFill/>
          </a:ln>
        </p:spPr>
        <p:txBody>
          <a:bodyPr anchorCtr="0" anchor="t" bIns="45700" lIns="91425" spcFirstLastPara="1" rIns="91425" wrap="square" tIns="45700">
            <a:noAutofit/>
          </a:bodyPr>
          <a:lstStyle>
            <a:lvl1pPr indent="-304800" lvl="0" marL="457200" marR="0" rtl="0" algn="just">
              <a:lnSpc>
                <a:spcPct val="100000"/>
              </a:lnSpc>
              <a:spcBef>
                <a:spcPts val="600"/>
              </a:spcBef>
              <a:spcAft>
                <a:spcPts val="0"/>
              </a:spcAft>
              <a:buClr>
                <a:srgbClr val="565656"/>
              </a:buClr>
              <a:buSzPts val="1200"/>
              <a:buFont typeface="Arial"/>
              <a:buChar char="•"/>
              <a:defRPr b="0" i="0" sz="12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0" name="Google Shape;310;p52"/>
          <p:cNvSpPr txBox="1"/>
          <p:nvPr>
            <p:ph idx="3" type="body"/>
          </p:nvPr>
        </p:nvSpPr>
        <p:spPr>
          <a:xfrm>
            <a:off x="6245570" y="4083661"/>
            <a:ext cx="5760000" cy="1274334"/>
          </a:xfrm>
          <a:prstGeom prst="rect">
            <a:avLst/>
          </a:prstGeom>
          <a:noFill/>
          <a:ln>
            <a:noFill/>
          </a:ln>
        </p:spPr>
        <p:txBody>
          <a:bodyPr anchorCtr="0" anchor="t" bIns="45700" lIns="91425" spcFirstLastPara="1" rIns="91425" wrap="square" tIns="45700">
            <a:noAutofit/>
          </a:bodyPr>
          <a:lstStyle>
            <a:lvl1pPr indent="-304800" lvl="0" marL="457200" marR="0" rtl="0" algn="just">
              <a:lnSpc>
                <a:spcPct val="100000"/>
              </a:lnSpc>
              <a:spcBef>
                <a:spcPts val="600"/>
              </a:spcBef>
              <a:spcAft>
                <a:spcPts val="0"/>
              </a:spcAft>
              <a:buClr>
                <a:srgbClr val="565656"/>
              </a:buClr>
              <a:buSzPts val="1200"/>
              <a:buFont typeface="Arial"/>
              <a:buChar char="•"/>
              <a:defRPr b="0" i="0" sz="12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1" name="Google Shape;311;p52"/>
          <p:cNvSpPr txBox="1"/>
          <p:nvPr>
            <p:ph idx="4" type="body"/>
          </p:nvPr>
        </p:nvSpPr>
        <p:spPr>
          <a:xfrm>
            <a:off x="6245570" y="5708000"/>
            <a:ext cx="5760000" cy="1150000"/>
          </a:xfrm>
          <a:prstGeom prst="rect">
            <a:avLst/>
          </a:prstGeom>
          <a:noFill/>
          <a:ln>
            <a:noFill/>
          </a:ln>
        </p:spPr>
        <p:txBody>
          <a:bodyPr anchorCtr="0" anchor="t" bIns="45700" lIns="91425" spcFirstLastPara="1" rIns="91425" wrap="square" tIns="45700">
            <a:noAutofit/>
          </a:bodyPr>
          <a:lstStyle>
            <a:lvl1pPr indent="-304800" lvl="0" marL="457200" marR="0" rtl="0" algn="just">
              <a:lnSpc>
                <a:spcPct val="100000"/>
              </a:lnSpc>
              <a:spcBef>
                <a:spcPts val="600"/>
              </a:spcBef>
              <a:spcAft>
                <a:spcPts val="0"/>
              </a:spcAft>
              <a:buClr>
                <a:srgbClr val="565656"/>
              </a:buClr>
              <a:buSzPts val="1200"/>
              <a:buFont typeface="Arial"/>
              <a:buChar char="•"/>
              <a:defRPr b="0" i="0" sz="1200" u="none" cap="none" strike="noStrike">
                <a:solidFill>
                  <a:srgbClr val="565656"/>
                </a:solidFill>
                <a:latin typeface="Calibri"/>
                <a:ea typeface="Calibri"/>
                <a:cs typeface="Calibri"/>
                <a:sym typeface="Calibri"/>
              </a:defRPr>
            </a:lvl1pPr>
            <a:lvl2pPr indent="-304800" lvl="1" marL="914400" marR="0" rtl="0" algn="l">
              <a:lnSpc>
                <a:spcPct val="90000"/>
              </a:lnSpc>
              <a:spcBef>
                <a:spcPts val="500"/>
              </a:spcBef>
              <a:spcAft>
                <a:spcPts val="0"/>
              </a:spcAft>
              <a:buClr>
                <a:srgbClr val="565656"/>
              </a:buClr>
              <a:buSzPts val="1200"/>
              <a:buFont typeface="Noto Sans Symbols"/>
              <a:buChar char="⮚"/>
              <a:defRPr b="0" i="0" sz="1200" u="none" cap="none" strike="noStrike">
                <a:solidFill>
                  <a:srgbClr val="565656"/>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2" name="Google Shape;312;p52"/>
          <p:cNvSpPr/>
          <p:nvPr/>
        </p:nvSpPr>
        <p:spPr>
          <a:xfrm>
            <a:off x="6245570" y="50060"/>
            <a:ext cx="5760000" cy="5400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800" u="none">
                <a:solidFill>
                  <a:srgbClr val="08ACA2"/>
                </a:solidFill>
                <a:latin typeface="Calibri"/>
                <a:ea typeface="Calibri"/>
                <a:cs typeface="Calibri"/>
                <a:sym typeface="Calibri"/>
              </a:rPr>
              <a:t>CONSIGNES</a:t>
            </a:r>
            <a:endParaRPr/>
          </a:p>
        </p:txBody>
      </p:sp>
      <p:pic>
        <p:nvPicPr>
          <p:cNvPr id="313" name="Google Shape;313;p52"/>
          <p:cNvPicPr preferRelativeResize="0"/>
          <p:nvPr/>
        </p:nvPicPr>
        <p:blipFill rotWithShape="1">
          <a:blip r:embed="rId3">
            <a:alphaModFix/>
          </a:blip>
          <a:srcRect b="0" l="0" r="0" t="0"/>
          <a:stretch/>
        </p:blipFill>
        <p:spPr>
          <a:xfrm>
            <a:off x="438444" y="195753"/>
            <a:ext cx="1027197" cy="1014820"/>
          </a:xfrm>
          <a:prstGeom prst="rect">
            <a:avLst/>
          </a:prstGeom>
          <a:noFill/>
          <a:ln>
            <a:noFill/>
          </a:ln>
        </p:spPr>
      </p:pic>
      <p:pic>
        <p:nvPicPr>
          <p:cNvPr id="314" name="Google Shape;314;p52"/>
          <p:cNvPicPr preferRelativeResize="0"/>
          <p:nvPr/>
        </p:nvPicPr>
        <p:blipFill rotWithShape="1">
          <a:blip r:embed="rId4">
            <a:alphaModFix/>
          </a:blip>
          <a:srcRect b="0" l="0" r="0" t="0"/>
          <a:stretch/>
        </p:blipFill>
        <p:spPr>
          <a:xfrm>
            <a:off x="1680261" y="380583"/>
            <a:ext cx="2002221" cy="645160"/>
          </a:xfrm>
          <a:prstGeom prst="rect">
            <a:avLst/>
          </a:prstGeom>
          <a:noFill/>
          <a:ln>
            <a:noFill/>
          </a:ln>
        </p:spPr>
      </p:pic>
      <p:sp>
        <p:nvSpPr>
          <p:cNvPr id="315" name="Google Shape;315;p52"/>
          <p:cNvSpPr txBox="1"/>
          <p:nvPr>
            <p:ph idx="5" type="body"/>
          </p:nvPr>
        </p:nvSpPr>
        <p:spPr>
          <a:xfrm>
            <a:off x="6245570" y="564975"/>
            <a:ext cx="5760000" cy="31394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8ACA2"/>
              </a:buClr>
              <a:buSzPts val="1600"/>
              <a:buFont typeface="Calibri"/>
              <a:buNone/>
              <a:defRPr b="1" i="0" sz="1600" u="none" cap="none" strike="noStrike">
                <a:solidFill>
                  <a:srgbClr val="08AC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6" name="Google Shape;316;p52"/>
          <p:cNvSpPr txBox="1"/>
          <p:nvPr>
            <p:ph idx="6" type="body"/>
          </p:nvPr>
        </p:nvSpPr>
        <p:spPr>
          <a:xfrm>
            <a:off x="6245570" y="2075762"/>
            <a:ext cx="5760000" cy="31394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8ACA2"/>
              </a:buClr>
              <a:buSzPts val="1600"/>
              <a:buFont typeface="Calibri"/>
              <a:buNone/>
              <a:defRPr b="1" i="0" sz="1600" u="none" cap="none" strike="noStrike">
                <a:solidFill>
                  <a:srgbClr val="08AC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7" name="Google Shape;317;p52"/>
          <p:cNvSpPr txBox="1"/>
          <p:nvPr>
            <p:ph idx="7" type="body"/>
          </p:nvPr>
        </p:nvSpPr>
        <p:spPr>
          <a:xfrm>
            <a:off x="6245570" y="3751648"/>
            <a:ext cx="5760000" cy="31394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8ACA2"/>
              </a:buClr>
              <a:buSzPts val="1600"/>
              <a:buFont typeface="Calibri"/>
              <a:buNone/>
              <a:defRPr b="1" i="0" sz="1600" u="none" cap="none" strike="noStrike">
                <a:solidFill>
                  <a:srgbClr val="08AC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8" name="Google Shape;318;p52"/>
          <p:cNvSpPr txBox="1"/>
          <p:nvPr>
            <p:ph idx="8" type="body"/>
          </p:nvPr>
        </p:nvSpPr>
        <p:spPr>
          <a:xfrm>
            <a:off x="6245570" y="5374471"/>
            <a:ext cx="5760000" cy="31394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8ACA2"/>
              </a:buClr>
              <a:buSzPts val="1600"/>
              <a:buFont typeface="Calibri"/>
              <a:buNone/>
              <a:defRPr b="1" i="0" sz="1600" u="none" cap="none" strike="noStrike">
                <a:solidFill>
                  <a:srgbClr val="08AC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LIDE CONTENU PARTIE 5">
  <p:cSld name="2_SLIDE CONTENU PARTIE 5">
    <p:spTree>
      <p:nvGrpSpPr>
        <p:cNvPr id="319" name="Shape 319"/>
        <p:cNvGrpSpPr/>
        <p:nvPr/>
      </p:nvGrpSpPr>
      <p:grpSpPr>
        <a:xfrm>
          <a:off x="0" y="0"/>
          <a:ext cx="0" cy="0"/>
          <a:chOff x="0" y="0"/>
          <a:chExt cx="0" cy="0"/>
        </a:xfrm>
      </p:grpSpPr>
      <p:pic>
        <p:nvPicPr>
          <p:cNvPr id="320" name="Google Shape;320;p53"/>
          <p:cNvPicPr preferRelativeResize="0"/>
          <p:nvPr/>
        </p:nvPicPr>
        <p:blipFill rotWithShape="1">
          <a:blip r:embed="rId2">
            <a:alphaModFix/>
          </a:blip>
          <a:srcRect b="0" l="0" r="0" t="0"/>
          <a:stretch/>
        </p:blipFill>
        <p:spPr>
          <a:xfrm>
            <a:off x="2467" y="0"/>
            <a:ext cx="12187066" cy="6858000"/>
          </a:xfrm>
          <a:prstGeom prst="rect">
            <a:avLst/>
          </a:prstGeom>
          <a:noFill/>
          <a:ln>
            <a:noFill/>
          </a:ln>
        </p:spPr>
      </p:pic>
      <p:sp>
        <p:nvSpPr>
          <p:cNvPr id="321" name="Google Shape;321;p53"/>
          <p:cNvSpPr txBox="1"/>
          <p:nvPr/>
        </p:nvSpPr>
        <p:spPr>
          <a:xfrm>
            <a:off x="11789199" y="6610393"/>
            <a:ext cx="39786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fr-FR"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322" name="Google Shape;322;p53"/>
          <p:cNvSpPr txBox="1"/>
          <p:nvPr/>
        </p:nvSpPr>
        <p:spPr>
          <a:xfrm>
            <a:off x="4245835" y="6613768"/>
            <a:ext cx="3700329" cy="246221"/>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fr-FR" sz="1000" u="none" cap="none" strike="noStrike">
                <a:solidFill>
                  <a:srgbClr val="AFABAB"/>
                </a:solidFill>
                <a:latin typeface="Calibri"/>
                <a:ea typeface="Calibri"/>
                <a:cs typeface="Calibri"/>
                <a:sym typeface="Calibri"/>
              </a:rPr>
              <a:t>Copyright - Tout droit réservé - OFPPT</a:t>
            </a:r>
            <a:endParaRPr/>
          </a:p>
        </p:txBody>
      </p:sp>
      <p:sp>
        <p:nvSpPr>
          <p:cNvPr id="323" name="Google Shape;323;p53"/>
          <p:cNvSpPr/>
          <p:nvPr/>
        </p:nvSpPr>
        <p:spPr>
          <a:xfrm>
            <a:off x="536787" y="1465445"/>
            <a:ext cx="11118424" cy="5146334"/>
          </a:xfrm>
          <a:prstGeom prst="rect">
            <a:avLst/>
          </a:prstGeom>
          <a:solidFill>
            <a:srgbClr val="FFFFFF"/>
          </a:solidFill>
          <a:ln cap="flat" cmpd="sng" w="9525">
            <a:solidFill>
              <a:srgbClr val="BFBFBF"/>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24" name="Google Shape;324;p53"/>
          <p:cNvSpPr/>
          <p:nvPr/>
        </p:nvSpPr>
        <p:spPr>
          <a:xfrm rot="5400000">
            <a:off x="0" y="5868983"/>
            <a:ext cx="536787" cy="536787"/>
          </a:xfrm>
          <a:prstGeom prst="teardrop">
            <a:avLst>
              <a:gd fmla="val 100000" name="adj"/>
            </a:avLst>
          </a:prstGeom>
          <a:solidFill>
            <a:srgbClr val="08ACA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25" name="Google Shape;325;p53"/>
          <p:cNvSpPr txBox="1"/>
          <p:nvPr/>
        </p:nvSpPr>
        <p:spPr>
          <a:xfrm rot="-5400000">
            <a:off x="-271608" y="5331769"/>
            <a:ext cx="1080003" cy="536786"/>
          </a:xfrm>
          <a:prstGeom prst="rect">
            <a:avLst/>
          </a:prstGeom>
          <a:solidFill>
            <a:srgbClr val="08ACA2"/>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lang="fr-FR" sz="1900">
                <a:solidFill>
                  <a:schemeClr val="lt1"/>
                </a:solidFill>
                <a:latin typeface="Calibri"/>
                <a:ea typeface="Calibri"/>
                <a:cs typeface="Calibri"/>
                <a:sym typeface="Calibri"/>
              </a:rPr>
              <a:t>PARTIE 5</a:t>
            </a:r>
            <a:endParaRPr/>
          </a:p>
        </p:txBody>
      </p:sp>
      <p:pic>
        <p:nvPicPr>
          <p:cNvPr id="326" name="Google Shape;326;p53"/>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327" name="Google Shape;327;p53"/>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328" name="Google Shape;328;p53"/>
          <p:cNvSpPr txBox="1"/>
          <p:nvPr>
            <p:ph idx="1" type="body"/>
          </p:nvPr>
        </p:nvSpPr>
        <p:spPr>
          <a:xfrm>
            <a:off x="720000" y="1616658"/>
            <a:ext cx="10746576" cy="3197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08ACA2"/>
              </a:buClr>
              <a:buSzPts val="1600"/>
              <a:buFont typeface="Arial"/>
              <a:buNone/>
              <a:defRPr b="1" i="0" sz="1600" u="none" cap="none" strike="noStrike">
                <a:solidFill>
                  <a:srgbClr val="08ACA2"/>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9" name="Google Shape;329;p53"/>
          <p:cNvSpPr txBox="1"/>
          <p:nvPr>
            <p:ph type="title"/>
          </p:nvPr>
        </p:nvSpPr>
        <p:spPr>
          <a:xfrm>
            <a:off x="180000" y="400050"/>
            <a:ext cx="5075172" cy="41514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08ACA2"/>
              </a:buClr>
              <a:buSzPts val="2000"/>
              <a:buFont typeface="Calibri"/>
              <a:buNone/>
              <a:defRPr b="1" i="0" sz="2000" u="none" cap="none" strike="noStrike">
                <a:solidFill>
                  <a:srgbClr val="08ACA2"/>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30" name="Google Shape;330;p53"/>
          <p:cNvSpPr txBox="1"/>
          <p:nvPr>
            <p:ph idx="2" type="body"/>
          </p:nvPr>
        </p:nvSpPr>
        <p:spPr>
          <a:xfrm>
            <a:off x="180000" y="725765"/>
            <a:ext cx="5075172" cy="44490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8ACA2"/>
              </a:buClr>
              <a:buSzPts val="1600"/>
              <a:buFont typeface="Arial"/>
              <a:buNone/>
              <a:defRPr b="1" i="0" sz="1600" u="none" cap="none" strike="noStrike">
                <a:solidFill>
                  <a:srgbClr val="08AC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1" name="Google Shape;331;p53"/>
          <p:cNvSpPr txBox="1"/>
          <p:nvPr>
            <p:ph idx="3" type="body"/>
          </p:nvPr>
        </p:nvSpPr>
        <p:spPr>
          <a:xfrm>
            <a:off x="720000" y="1943056"/>
            <a:ext cx="10746576" cy="451489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position personnalisée">
  <p:cSld name="Disposition personnalisée">
    <p:spTree>
      <p:nvGrpSpPr>
        <p:cNvPr id="332" name="Shape 332"/>
        <p:cNvGrpSpPr/>
        <p:nvPr/>
      </p:nvGrpSpPr>
      <p:grpSpPr>
        <a:xfrm>
          <a:off x="0" y="0"/>
          <a:ext cx="0" cy="0"/>
          <a:chOff x="0" y="0"/>
          <a:chExt cx="0" cy="0"/>
        </a:xfrm>
      </p:grpSpPr>
      <p:sp>
        <p:nvSpPr>
          <p:cNvPr id="333" name="Google Shape;333;p54"/>
          <p:cNvSpPr txBox="1"/>
          <p:nvPr>
            <p:ph idx="1" type="body"/>
          </p:nvPr>
        </p:nvSpPr>
        <p:spPr>
          <a:xfrm>
            <a:off x="303825" y="259040"/>
            <a:ext cx="2340000" cy="44490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C0C0C"/>
              </a:buClr>
              <a:buSzPts val="1600"/>
              <a:buFont typeface="Arial"/>
              <a:buNone/>
              <a:defRPr b="1" i="0" sz="1600" u="none" cap="none" strike="noStrike">
                <a:solidFill>
                  <a:srgbClr val="0C0C0C"/>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4" name="Google Shape;334;p54"/>
          <p:cNvSpPr txBox="1"/>
          <p:nvPr>
            <p:ph idx="2" type="body"/>
          </p:nvPr>
        </p:nvSpPr>
        <p:spPr>
          <a:xfrm>
            <a:off x="303825" y="2955519"/>
            <a:ext cx="2340000" cy="44490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C0C0C"/>
              </a:buClr>
              <a:buSzPts val="1600"/>
              <a:buFont typeface="Arial"/>
              <a:buNone/>
              <a:defRPr b="1" i="0" sz="1600" u="none" cap="none" strike="noStrike">
                <a:solidFill>
                  <a:srgbClr val="0C0C0C"/>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5" name="Google Shape;335;p54"/>
          <p:cNvSpPr txBox="1"/>
          <p:nvPr>
            <p:ph idx="3" type="body"/>
          </p:nvPr>
        </p:nvSpPr>
        <p:spPr>
          <a:xfrm>
            <a:off x="303824" y="5429545"/>
            <a:ext cx="2458425" cy="44490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C0C0C"/>
              </a:buClr>
              <a:buSzPts val="1600"/>
              <a:buFont typeface="Arial"/>
              <a:buNone/>
              <a:defRPr b="1" i="0" sz="1600" u="none" cap="none" strike="noStrike">
                <a:solidFill>
                  <a:srgbClr val="0C0C0C"/>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des couleurs">
  <p:cSld name="1_Codes couleurs">
    <p:spTree>
      <p:nvGrpSpPr>
        <p:cNvPr id="336" name="Shape 336"/>
        <p:cNvGrpSpPr/>
        <p:nvPr/>
      </p:nvGrpSpPr>
      <p:grpSpPr>
        <a:xfrm>
          <a:off x="0" y="0"/>
          <a:ext cx="0" cy="0"/>
          <a:chOff x="0" y="0"/>
          <a:chExt cx="0" cy="0"/>
        </a:xfrm>
      </p:grpSpPr>
      <p:grpSp>
        <p:nvGrpSpPr>
          <p:cNvPr id="337" name="Google Shape;337;p55"/>
          <p:cNvGrpSpPr/>
          <p:nvPr/>
        </p:nvGrpSpPr>
        <p:grpSpPr>
          <a:xfrm>
            <a:off x="1524000" y="0"/>
            <a:ext cx="9144000" cy="6858000"/>
            <a:chOff x="1524000" y="0"/>
            <a:chExt cx="9144000" cy="6858000"/>
          </a:xfrm>
        </p:grpSpPr>
        <p:pic>
          <p:nvPicPr>
            <p:cNvPr descr="Une image contenant carré&#10;&#10;Description générée automatiquement" id="338" name="Google Shape;338;p55"/>
            <p:cNvPicPr preferRelativeResize="0"/>
            <p:nvPr/>
          </p:nvPicPr>
          <p:blipFill rotWithShape="1">
            <a:blip r:embed="rId2">
              <a:alphaModFix/>
            </a:blip>
            <a:srcRect b="0" l="0" r="0" t="0"/>
            <a:stretch/>
          </p:blipFill>
          <p:spPr>
            <a:xfrm>
              <a:off x="1524000" y="0"/>
              <a:ext cx="9144000" cy="6858000"/>
            </a:xfrm>
            <a:prstGeom prst="rect">
              <a:avLst/>
            </a:prstGeom>
            <a:noFill/>
            <a:ln>
              <a:noFill/>
            </a:ln>
          </p:spPr>
        </p:pic>
        <p:sp>
          <p:nvSpPr>
            <p:cNvPr id="339" name="Google Shape;339;p55"/>
            <p:cNvSpPr/>
            <p:nvPr/>
          </p:nvSpPr>
          <p:spPr>
            <a:xfrm>
              <a:off x="5333999" y="4391025"/>
              <a:ext cx="1333500" cy="1333500"/>
            </a:xfrm>
            <a:prstGeom prst="rect">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0" name="Google Shape;340;p55"/>
            <p:cNvSpPr/>
            <p:nvPr/>
          </p:nvSpPr>
          <p:spPr>
            <a:xfrm>
              <a:off x="5278582" y="5724525"/>
              <a:ext cx="1506682" cy="32316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1" name="Google Shape;341;p55"/>
            <p:cNvSpPr txBox="1"/>
            <p:nvPr/>
          </p:nvSpPr>
          <p:spPr>
            <a:xfrm>
              <a:off x="5308968" y="5724524"/>
              <a:ext cx="1445909"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1800">
                  <a:solidFill>
                    <a:schemeClr val="dk1"/>
                  </a:solidFill>
                  <a:latin typeface="Calibri"/>
                  <a:ea typeface="Calibri"/>
                  <a:cs typeface="Calibri"/>
                  <a:sym typeface="Calibri"/>
                </a:rPr>
                <a:t>#BFBFBF</a:t>
              </a:r>
              <a:endParaRPr/>
            </a:p>
            <a:p>
              <a:pPr indent="0" lvl="0" marL="0" marR="0" rtl="0" algn="ctr">
                <a:spcBef>
                  <a:spcPts val="0"/>
                </a:spcBef>
                <a:spcAft>
                  <a:spcPts val="0"/>
                </a:spcAft>
                <a:buNone/>
              </a:pPr>
              <a:r>
                <a:rPr lang="fr-FR" sz="1800">
                  <a:solidFill>
                    <a:schemeClr val="dk1"/>
                  </a:solidFill>
                  <a:latin typeface="Calibri"/>
                  <a:ea typeface="Calibri"/>
                  <a:cs typeface="Calibri"/>
                  <a:sym typeface="Calibri"/>
                </a:rPr>
                <a:t>Gris légendes</a:t>
              </a:r>
              <a:endParaRPr/>
            </a:p>
            <a:p>
              <a:pPr indent="0" lvl="0" marL="0" marR="0" rtl="0" algn="ctr">
                <a:spcBef>
                  <a:spcPts val="0"/>
                </a:spcBef>
                <a:spcAft>
                  <a:spcPts val="0"/>
                </a:spcAft>
                <a:buNone/>
              </a:pPr>
              <a:r>
                <a:rPr lang="fr-FR" sz="1800">
                  <a:solidFill>
                    <a:schemeClr val="dk1"/>
                  </a:solidFill>
                  <a:latin typeface="Calibri"/>
                  <a:ea typeface="Calibri"/>
                  <a:cs typeface="Calibri"/>
                  <a:sym typeface="Calibri"/>
                </a:rPr>
                <a:t>et sources</a:t>
              </a:r>
              <a:endParaRPr/>
            </a:p>
          </p:txBody>
        </p:sp>
        <p:sp>
          <p:nvSpPr>
            <p:cNvPr id="342" name="Google Shape;342;p55"/>
            <p:cNvSpPr/>
            <p:nvPr/>
          </p:nvSpPr>
          <p:spPr>
            <a:xfrm>
              <a:off x="1835728" y="4229442"/>
              <a:ext cx="1506682" cy="181824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3" name="Google Shape;343;p55"/>
            <p:cNvSpPr/>
            <p:nvPr/>
          </p:nvSpPr>
          <p:spPr>
            <a:xfrm>
              <a:off x="1924564" y="4391025"/>
              <a:ext cx="1333500" cy="13335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4" name="Google Shape;344;p55"/>
            <p:cNvSpPr txBox="1"/>
            <p:nvPr/>
          </p:nvSpPr>
          <p:spPr>
            <a:xfrm>
              <a:off x="2054115" y="5729377"/>
              <a:ext cx="1074397"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1800">
                  <a:solidFill>
                    <a:schemeClr val="dk1"/>
                  </a:solidFill>
                  <a:latin typeface="Calibri"/>
                  <a:ea typeface="Calibri"/>
                  <a:cs typeface="Calibri"/>
                  <a:sym typeface="Calibri"/>
                </a:rPr>
                <a:t>#F2F2F2</a:t>
              </a:r>
              <a:endParaRPr/>
            </a:p>
            <a:p>
              <a:pPr indent="0" lvl="0" marL="0" marR="0" rtl="0" algn="ctr">
                <a:spcBef>
                  <a:spcPts val="0"/>
                </a:spcBef>
                <a:spcAft>
                  <a:spcPts val="0"/>
                </a:spcAft>
                <a:buNone/>
              </a:pPr>
              <a:r>
                <a:rPr lang="fr-FR" sz="1800">
                  <a:solidFill>
                    <a:schemeClr val="dk1"/>
                  </a:solidFill>
                  <a:latin typeface="Calibri"/>
                  <a:ea typeface="Calibri"/>
                  <a:cs typeface="Calibri"/>
                  <a:sym typeface="Calibri"/>
                </a:rPr>
                <a:t>Gris Fond</a:t>
              </a:r>
              <a:endParaRPr/>
            </a:p>
            <a:p>
              <a:pPr indent="0" lvl="0" marL="0" marR="0" rtl="0" algn="ctr">
                <a:spcBef>
                  <a:spcPts val="0"/>
                </a:spcBef>
                <a:spcAft>
                  <a:spcPts val="0"/>
                </a:spcAft>
                <a:buNone/>
              </a:pPr>
              <a:r>
                <a:rPr lang="fr-FR" sz="1800">
                  <a:solidFill>
                    <a:schemeClr val="dk1"/>
                  </a:solidFill>
                  <a:latin typeface="Calibri"/>
                  <a:ea typeface="Calibri"/>
                  <a:cs typeface="Calibri"/>
                  <a:sym typeface="Calibri"/>
                </a:rPr>
                <a:t>SmartArt</a:t>
              </a:r>
              <a:endParaRPr/>
            </a:p>
          </p:txBody>
        </p:sp>
        <p:sp>
          <p:nvSpPr>
            <p:cNvPr id="345" name="Google Shape;345;p55"/>
            <p:cNvSpPr txBox="1"/>
            <p:nvPr/>
          </p:nvSpPr>
          <p:spPr>
            <a:xfrm>
              <a:off x="3796902" y="6001523"/>
              <a:ext cx="1082604"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1800">
                  <a:solidFill>
                    <a:schemeClr val="dk1"/>
                  </a:solidFill>
                  <a:latin typeface="Calibri"/>
                  <a:ea typeface="Calibri"/>
                  <a:cs typeface="Calibri"/>
                  <a:sym typeface="Calibri"/>
                </a:rPr>
                <a:t>Gris texte</a:t>
              </a:r>
              <a:endParaRPr/>
            </a:p>
          </p:txBody>
        </p:sp>
        <p:sp>
          <p:nvSpPr>
            <p:cNvPr id="346" name="Google Shape;346;p55"/>
            <p:cNvSpPr txBox="1"/>
            <p:nvPr/>
          </p:nvSpPr>
          <p:spPr>
            <a:xfrm>
              <a:off x="2136927" y="3914367"/>
              <a:ext cx="90428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1800">
                  <a:solidFill>
                    <a:schemeClr val="dk1"/>
                  </a:solidFill>
                  <a:latin typeface="Calibri"/>
                  <a:ea typeface="Calibri"/>
                  <a:cs typeface="Calibri"/>
                  <a:sym typeface="Calibri"/>
                </a:rPr>
                <a:t>Partie 2</a:t>
              </a:r>
              <a:endParaRPr/>
            </a:p>
          </p:txBody>
        </p:sp>
        <p:sp>
          <p:nvSpPr>
            <p:cNvPr id="347" name="Google Shape;347;p55"/>
            <p:cNvSpPr txBox="1"/>
            <p:nvPr/>
          </p:nvSpPr>
          <p:spPr>
            <a:xfrm>
              <a:off x="2128740" y="1941869"/>
              <a:ext cx="90428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1800">
                  <a:solidFill>
                    <a:schemeClr val="dk1"/>
                  </a:solidFill>
                  <a:latin typeface="Calibri"/>
                  <a:ea typeface="Calibri"/>
                  <a:cs typeface="Calibri"/>
                  <a:sym typeface="Calibri"/>
                </a:rPr>
                <a:t>Partie 3</a:t>
              </a:r>
              <a:endParaRPr/>
            </a:p>
          </p:txBody>
        </p:sp>
        <p:sp>
          <p:nvSpPr>
            <p:cNvPr id="348" name="Google Shape;348;p55"/>
            <p:cNvSpPr txBox="1"/>
            <p:nvPr/>
          </p:nvSpPr>
          <p:spPr>
            <a:xfrm>
              <a:off x="3796902" y="1941869"/>
              <a:ext cx="90428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1800">
                  <a:solidFill>
                    <a:schemeClr val="dk1"/>
                  </a:solidFill>
                  <a:latin typeface="Calibri"/>
                  <a:ea typeface="Calibri"/>
                  <a:cs typeface="Calibri"/>
                  <a:sym typeface="Calibri"/>
                </a:rPr>
                <a:t>Partie 1</a:t>
              </a:r>
              <a:endParaRPr/>
            </a:p>
          </p:txBody>
        </p:sp>
        <p:sp>
          <p:nvSpPr>
            <p:cNvPr id="349" name="Google Shape;349;p55"/>
            <p:cNvSpPr txBox="1"/>
            <p:nvPr/>
          </p:nvSpPr>
          <p:spPr>
            <a:xfrm>
              <a:off x="3886060" y="6285496"/>
              <a:ext cx="90428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1800">
                  <a:solidFill>
                    <a:schemeClr val="dk1"/>
                  </a:solidFill>
                  <a:latin typeface="Calibri"/>
                  <a:ea typeface="Calibri"/>
                  <a:cs typeface="Calibri"/>
                  <a:sym typeface="Calibri"/>
                </a:rPr>
                <a:t>Partie 4</a:t>
              </a:r>
              <a:endParaRPr/>
            </a:p>
          </p:txBody>
        </p:sp>
        <p:sp>
          <p:nvSpPr>
            <p:cNvPr id="350" name="Google Shape;350;p55"/>
            <p:cNvSpPr txBox="1"/>
            <p:nvPr/>
          </p:nvSpPr>
          <p:spPr>
            <a:xfrm>
              <a:off x="7271694" y="3914367"/>
              <a:ext cx="90428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1800">
                  <a:solidFill>
                    <a:schemeClr val="dk1"/>
                  </a:solidFill>
                  <a:latin typeface="Calibri"/>
                  <a:ea typeface="Calibri"/>
                  <a:cs typeface="Calibri"/>
                  <a:sym typeface="Calibri"/>
                </a:rPr>
                <a:t>Partie 5</a:t>
              </a:r>
              <a:endParaRPr/>
            </a:p>
          </p:txBody>
        </p:sp>
      </p:grpSp>
      <p:sp>
        <p:nvSpPr>
          <p:cNvPr id="351" name="Google Shape;351;p55"/>
          <p:cNvSpPr txBox="1"/>
          <p:nvPr>
            <p:ph idx="1" type="body"/>
          </p:nvPr>
        </p:nvSpPr>
        <p:spPr>
          <a:xfrm>
            <a:off x="140363" y="42239"/>
            <a:ext cx="5801701" cy="44490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C0C0C"/>
              </a:buClr>
              <a:buSzPts val="1600"/>
              <a:buFont typeface="Arial"/>
              <a:buNone/>
              <a:defRPr b="1" i="0" sz="1600" u="none" cap="none" strike="noStrike">
                <a:solidFill>
                  <a:srgbClr val="0C0C0C"/>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SLIDE CONTENU  PARTIE 1">
  <p:cSld name="5_SLIDE CONTENU  PARTIE 1">
    <p:spTree>
      <p:nvGrpSpPr>
        <p:cNvPr id="352" name="Shape 352"/>
        <p:cNvGrpSpPr/>
        <p:nvPr/>
      </p:nvGrpSpPr>
      <p:grpSpPr>
        <a:xfrm>
          <a:off x="0" y="0"/>
          <a:ext cx="0" cy="0"/>
          <a:chOff x="0" y="0"/>
          <a:chExt cx="0" cy="0"/>
        </a:xfrm>
      </p:grpSpPr>
      <p:pic>
        <p:nvPicPr>
          <p:cNvPr id="353" name="Google Shape;353;p56"/>
          <p:cNvPicPr preferRelativeResize="0"/>
          <p:nvPr/>
        </p:nvPicPr>
        <p:blipFill rotWithShape="1">
          <a:blip r:embed="rId2">
            <a:alphaModFix/>
          </a:blip>
          <a:srcRect b="0" l="0" r="0" t="0"/>
          <a:stretch/>
        </p:blipFill>
        <p:spPr>
          <a:xfrm>
            <a:off x="1" y="2795"/>
            <a:ext cx="12191999" cy="6852410"/>
          </a:xfrm>
          <a:prstGeom prst="rect">
            <a:avLst/>
          </a:prstGeom>
          <a:noFill/>
          <a:ln>
            <a:noFill/>
          </a:ln>
        </p:spPr>
      </p:pic>
      <p:sp>
        <p:nvSpPr>
          <p:cNvPr id="354" name="Google Shape;354;p56"/>
          <p:cNvSpPr txBox="1"/>
          <p:nvPr/>
        </p:nvSpPr>
        <p:spPr>
          <a:xfrm>
            <a:off x="11789199" y="6610393"/>
            <a:ext cx="39786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fr-FR"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355" name="Google Shape;355;p56"/>
          <p:cNvSpPr txBox="1"/>
          <p:nvPr/>
        </p:nvSpPr>
        <p:spPr>
          <a:xfrm>
            <a:off x="4245835" y="6612223"/>
            <a:ext cx="3700329" cy="246221"/>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fr-FR" sz="1000" u="none" cap="none" strike="noStrike">
                <a:solidFill>
                  <a:srgbClr val="AFABAB"/>
                </a:solidFill>
                <a:latin typeface="Calibri"/>
                <a:ea typeface="Calibri"/>
                <a:cs typeface="Calibri"/>
                <a:sym typeface="Calibri"/>
              </a:rPr>
              <a:t>Copyright - Tout droit réservé - OFPPT</a:t>
            </a:r>
            <a:endParaRPr/>
          </a:p>
        </p:txBody>
      </p:sp>
      <p:sp>
        <p:nvSpPr>
          <p:cNvPr id="356" name="Google Shape;356;p56"/>
          <p:cNvSpPr/>
          <p:nvPr/>
        </p:nvSpPr>
        <p:spPr>
          <a:xfrm>
            <a:off x="536787" y="1464009"/>
            <a:ext cx="11118424" cy="5152406"/>
          </a:xfrm>
          <a:prstGeom prst="rect">
            <a:avLst/>
          </a:prstGeom>
          <a:solidFill>
            <a:srgbClr val="FFFFFF"/>
          </a:solidFill>
          <a:ln cap="flat" cmpd="sng" w="9525">
            <a:solidFill>
              <a:srgbClr val="C4E0B2"/>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57" name="Google Shape;357;p56"/>
          <p:cNvSpPr txBox="1"/>
          <p:nvPr>
            <p:ph type="title"/>
          </p:nvPr>
        </p:nvSpPr>
        <p:spPr>
          <a:xfrm>
            <a:off x="180000" y="400050"/>
            <a:ext cx="5075172" cy="41514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007842"/>
              </a:buClr>
              <a:buSzPts val="2000"/>
              <a:buFont typeface="Calibri"/>
              <a:buNone/>
              <a:defRPr b="1" i="0" sz="2000" u="none" cap="none" strike="noStrike">
                <a:solidFill>
                  <a:srgbClr val="007842"/>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58" name="Google Shape;358;p56"/>
          <p:cNvSpPr txBox="1"/>
          <p:nvPr>
            <p:ph idx="1" type="body"/>
          </p:nvPr>
        </p:nvSpPr>
        <p:spPr>
          <a:xfrm>
            <a:off x="180000" y="725765"/>
            <a:ext cx="5075172" cy="44490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7842"/>
              </a:buClr>
              <a:buSzPts val="1600"/>
              <a:buFont typeface="Arial"/>
              <a:buNone/>
              <a:defRPr b="1" i="0" sz="1600" u="none" cap="none" strike="noStrike">
                <a:solidFill>
                  <a:srgbClr val="00784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9" name="Google Shape;359;p56"/>
          <p:cNvSpPr/>
          <p:nvPr/>
        </p:nvSpPr>
        <p:spPr>
          <a:xfrm rot="5400000">
            <a:off x="0" y="5868983"/>
            <a:ext cx="536787" cy="536787"/>
          </a:xfrm>
          <a:prstGeom prst="teardrop">
            <a:avLst>
              <a:gd fmla="val 100000" name="adj"/>
            </a:avLst>
          </a:prstGeom>
          <a:solidFill>
            <a:srgbClr val="00784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60" name="Google Shape;360;p56"/>
          <p:cNvSpPr txBox="1"/>
          <p:nvPr/>
        </p:nvSpPr>
        <p:spPr>
          <a:xfrm rot="-5400000">
            <a:off x="-271608" y="5331769"/>
            <a:ext cx="1080003" cy="536786"/>
          </a:xfrm>
          <a:prstGeom prst="rect">
            <a:avLst/>
          </a:prstGeom>
          <a:solidFill>
            <a:srgbClr val="007842"/>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lang="fr-FR" sz="1900">
                <a:solidFill>
                  <a:schemeClr val="lt1"/>
                </a:solidFill>
                <a:latin typeface="Calibri"/>
                <a:ea typeface="Calibri"/>
                <a:cs typeface="Calibri"/>
                <a:sym typeface="Calibri"/>
              </a:rPr>
              <a:t>PARTIE 1</a:t>
            </a:r>
            <a:endParaRPr/>
          </a:p>
        </p:txBody>
      </p:sp>
      <p:pic>
        <p:nvPicPr>
          <p:cNvPr id="361" name="Google Shape;361;p56"/>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362" name="Google Shape;362;p56"/>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363" name="Google Shape;363;p56"/>
          <p:cNvSpPr txBox="1"/>
          <p:nvPr>
            <p:ph idx="2" type="body"/>
          </p:nvPr>
        </p:nvSpPr>
        <p:spPr>
          <a:xfrm>
            <a:off x="720000" y="1943056"/>
            <a:ext cx="10746576" cy="198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64" name="Google Shape;364;p56"/>
          <p:cNvSpPr txBox="1"/>
          <p:nvPr>
            <p:ph idx="3" type="body"/>
          </p:nvPr>
        </p:nvSpPr>
        <p:spPr>
          <a:xfrm>
            <a:off x="720000" y="1616658"/>
            <a:ext cx="10746576" cy="3197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007842"/>
              </a:buClr>
              <a:buSzPts val="1600"/>
              <a:buFont typeface="Arial"/>
              <a:buNone/>
              <a:defRPr b="1" i="0" sz="1600" u="none" cap="none" strike="noStrike">
                <a:solidFill>
                  <a:srgbClr val="007842"/>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65" name="Google Shape;365;p56"/>
          <p:cNvSpPr txBox="1"/>
          <p:nvPr>
            <p:ph idx="4" type="body"/>
          </p:nvPr>
        </p:nvSpPr>
        <p:spPr>
          <a:xfrm>
            <a:off x="720000" y="4440838"/>
            <a:ext cx="10746576" cy="198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66" name="Google Shape;366;p56"/>
          <p:cNvSpPr txBox="1"/>
          <p:nvPr>
            <p:ph idx="5" type="body"/>
          </p:nvPr>
        </p:nvSpPr>
        <p:spPr>
          <a:xfrm>
            <a:off x="720000" y="4114440"/>
            <a:ext cx="10746576" cy="3197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007842"/>
              </a:buClr>
              <a:buSzPts val="1600"/>
              <a:buFont typeface="Arial"/>
              <a:buNone/>
              <a:defRPr b="1" i="0" sz="1600" u="none" cap="none" strike="noStrike">
                <a:solidFill>
                  <a:srgbClr val="007842"/>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SLIDE CONTENU  PARTIE 1">
  <p:cSld name="6_SLIDE CONTENU  PARTIE 1">
    <p:spTree>
      <p:nvGrpSpPr>
        <p:cNvPr id="367" name="Shape 367"/>
        <p:cNvGrpSpPr/>
        <p:nvPr/>
      </p:nvGrpSpPr>
      <p:grpSpPr>
        <a:xfrm>
          <a:off x="0" y="0"/>
          <a:ext cx="0" cy="0"/>
          <a:chOff x="0" y="0"/>
          <a:chExt cx="0" cy="0"/>
        </a:xfrm>
      </p:grpSpPr>
      <p:pic>
        <p:nvPicPr>
          <p:cNvPr id="368" name="Google Shape;368;p57"/>
          <p:cNvPicPr preferRelativeResize="0"/>
          <p:nvPr/>
        </p:nvPicPr>
        <p:blipFill rotWithShape="1">
          <a:blip r:embed="rId2">
            <a:alphaModFix/>
          </a:blip>
          <a:srcRect b="0" l="0" r="0" t="0"/>
          <a:stretch/>
        </p:blipFill>
        <p:spPr>
          <a:xfrm>
            <a:off x="1" y="2795"/>
            <a:ext cx="12191999" cy="6852410"/>
          </a:xfrm>
          <a:prstGeom prst="rect">
            <a:avLst/>
          </a:prstGeom>
          <a:noFill/>
          <a:ln>
            <a:noFill/>
          </a:ln>
        </p:spPr>
      </p:pic>
      <p:sp>
        <p:nvSpPr>
          <p:cNvPr id="369" name="Google Shape;369;p57"/>
          <p:cNvSpPr txBox="1"/>
          <p:nvPr/>
        </p:nvSpPr>
        <p:spPr>
          <a:xfrm>
            <a:off x="11789199" y="6610393"/>
            <a:ext cx="39786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fr-FR"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370" name="Google Shape;370;p57"/>
          <p:cNvSpPr txBox="1"/>
          <p:nvPr/>
        </p:nvSpPr>
        <p:spPr>
          <a:xfrm>
            <a:off x="4245835" y="6612223"/>
            <a:ext cx="3700329" cy="246221"/>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fr-FR" sz="1000" u="none" cap="none" strike="noStrike">
                <a:solidFill>
                  <a:srgbClr val="AFABAB"/>
                </a:solidFill>
                <a:latin typeface="Calibri"/>
                <a:ea typeface="Calibri"/>
                <a:cs typeface="Calibri"/>
                <a:sym typeface="Calibri"/>
              </a:rPr>
              <a:t>Copyright - Tout droit réservé - OFPPT</a:t>
            </a:r>
            <a:endParaRPr/>
          </a:p>
        </p:txBody>
      </p:sp>
      <p:sp>
        <p:nvSpPr>
          <p:cNvPr id="371" name="Google Shape;371;p57"/>
          <p:cNvSpPr/>
          <p:nvPr/>
        </p:nvSpPr>
        <p:spPr>
          <a:xfrm>
            <a:off x="536787" y="1464009"/>
            <a:ext cx="11118424" cy="5152406"/>
          </a:xfrm>
          <a:prstGeom prst="rect">
            <a:avLst/>
          </a:prstGeom>
          <a:solidFill>
            <a:srgbClr val="FFFFFF"/>
          </a:solidFill>
          <a:ln cap="flat" cmpd="sng" w="9525">
            <a:solidFill>
              <a:srgbClr val="C4E0B2"/>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72" name="Google Shape;372;p57"/>
          <p:cNvSpPr txBox="1"/>
          <p:nvPr>
            <p:ph type="title"/>
          </p:nvPr>
        </p:nvSpPr>
        <p:spPr>
          <a:xfrm>
            <a:off x="180000" y="400050"/>
            <a:ext cx="5075172" cy="41514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007842"/>
              </a:buClr>
              <a:buSzPts val="2000"/>
              <a:buFont typeface="Calibri"/>
              <a:buNone/>
              <a:defRPr b="1" i="0" sz="2000" u="none" cap="none" strike="noStrike">
                <a:solidFill>
                  <a:srgbClr val="007842"/>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73" name="Google Shape;373;p57"/>
          <p:cNvSpPr txBox="1"/>
          <p:nvPr>
            <p:ph idx="1" type="body"/>
          </p:nvPr>
        </p:nvSpPr>
        <p:spPr>
          <a:xfrm>
            <a:off x="180000" y="725765"/>
            <a:ext cx="5075172" cy="44490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7842"/>
              </a:buClr>
              <a:buSzPts val="1600"/>
              <a:buFont typeface="Arial"/>
              <a:buNone/>
              <a:defRPr b="1" i="0" sz="1600" u="none" cap="none" strike="noStrike">
                <a:solidFill>
                  <a:srgbClr val="00784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74" name="Google Shape;374;p57"/>
          <p:cNvSpPr/>
          <p:nvPr/>
        </p:nvSpPr>
        <p:spPr>
          <a:xfrm rot="5400000">
            <a:off x="0" y="5868983"/>
            <a:ext cx="536787" cy="536787"/>
          </a:xfrm>
          <a:prstGeom prst="teardrop">
            <a:avLst>
              <a:gd fmla="val 100000" name="adj"/>
            </a:avLst>
          </a:prstGeom>
          <a:solidFill>
            <a:srgbClr val="00784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5" name="Google Shape;375;p57"/>
          <p:cNvSpPr txBox="1"/>
          <p:nvPr/>
        </p:nvSpPr>
        <p:spPr>
          <a:xfrm rot="-5400000">
            <a:off x="-271608" y="5331769"/>
            <a:ext cx="1080003" cy="536786"/>
          </a:xfrm>
          <a:prstGeom prst="rect">
            <a:avLst/>
          </a:prstGeom>
          <a:solidFill>
            <a:srgbClr val="007842"/>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lang="fr-FR" sz="1900">
                <a:solidFill>
                  <a:schemeClr val="lt1"/>
                </a:solidFill>
                <a:latin typeface="Calibri"/>
                <a:ea typeface="Calibri"/>
                <a:cs typeface="Calibri"/>
                <a:sym typeface="Calibri"/>
              </a:rPr>
              <a:t>PARTIE 1</a:t>
            </a:r>
            <a:endParaRPr/>
          </a:p>
        </p:txBody>
      </p:sp>
      <p:pic>
        <p:nvPicPr>
          <p:cNvPr id="376" name="Google Shape;376;p57"/>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377" name="Google Shape;377;p57"/>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378" name="Google Shape;378;p57"/>
          <p:cNvSpPr txBox="1"/>
          <p:nvPr>
            <p:ph idx="2" type="body"/>
          </p:nvPr>
        </p:nvSpPr>
        <p:spPr>
          <a:xfrm>
            <a:off x="720000" y="1943056"/>
            <a:ext cx="10746576" cy="12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79" name="Google Shape;379;p57"/>
          <p:cNvSpPr txBox="1"/>
          <p:nvPr>
            <p:ph idx="3" type="body"/>
          </p:nvPr>
        </p:nvSpPr>
        <p:spPr>
          <a:xfrm>
            <a:off x="720000" y="1616658"/>
            <a:ext cx="10746576" cy="3197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007842"/>
              </a:buClr>
              <a:buSzPts val="1600"/>
              <a:buFont typeface="Arial"/>
              <a:buNone/>
              <a:defRPr b="1" i="0" sz="1600" u="none" cap="none" strike="noStrike">
                <a:solidFill>
                  <a:srgbClr val="007842"/>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0" name="Google Shape;380;p57"/>
          <p:cNvSpPr txBox="1"/>
          <p:nvPr>
            <p:ph idx="4" type="body"/>
          </p:nvPr>
        </p:nvSpPr>
        <p:spPr>
          <a:xfrm>
            <a:off x="720000" y="5241342"/>
            <a:ext cx="10746576" cy="12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1" name="Google Shape;381;p57"/>
          <p:cNvSpPr txBox="1"/>
          <p:nvPr>
            <p:ph idx="5" type="body"/>
          </p:nvPr>
        </p:nvSpPr>
        <p:spPr>
          <a:xfrm>
            <a:off x="720000" y="4914944"/>
            <a:ext cx="10746576" cy="3197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007842"/>
              </a:buClr>
              <a:buSzPts val="1600"/>
              <a:buFont typeface="Arial"/>
              <a:buNone/>
              <a:defRPr b="1" i="0" sz="1600" u="none" cap="none" strike="noStrike">
                <a:solidFill>
                  <a:srgbClr val="007842"/>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2" name="Google Shape;382;p57"/>
          <p:cNvSpPr/>
          <p:nvPr>
            <p:ph idx="6" type="dgm"/>
          </p:nvPr>
        </p:nvSpPr>
        <p:spPr>
          <a:xfrm>
            <a:off x="2976158" y="3429588"/>
            <a:ext cx="6239683" cy="1260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rgbClr val="565656"/>
              </a:buClr>
              <a:buSzPts val="2800"/>
              <a:buFont typeface="Arial"/>
              <a:buChar char="•"/>
              <a:defRPr b="0" i="0" sz="2800" u="none" cap="none" strike="noStrike">
                <a:solidFill>
                  <a:srgbClr val="565656"/>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LIDE CONTENU  PARTIE 1">
  <p:cSld name="2_SLIDE CONTENU  PARTIE 1">
    <p:spTree>
      <p:nvGrpSpPr>
        <p:cNvPr id="383" name="Shape 383"/>
        <p:cNvGrpSpPr/>
        <p:nvPr/>
      </p:nvGrpSpPr>
      <p:grpSpPr>
        <a:xfrm>
          <a:off x="0" y="0"/>
          <a:ext cx="0" cy="0"/>
          <a:chOff x="0" y="0"/>
          <a:chExt cx="0" cy="0"/>
        </a:xfrm>
      </p:grpSpPr>
      <p:pic>
        <p:nvPicPr>
          <p:cNvPr id="384" name="Google Shape;384;p58"/>
          <p:cNvPicPr preferRelativeResize="0"/>
          <p:nvPr/>
        </p:nvPicPr>
        <p:blipFill rotWithShape="1">
          <a:blip r:embed="rId2">
            <a:alphaModFix/>
          </a:blip>
          <a:srcRect b="0" l="0" r="0" t="0"/>
          <a:stretch/>
        </p:blipFill>
        <p:spPr>
          <a:xfrm>
            <a:off x="1" y="2795"/>
            <a:ext cx="12191999" cy="6852410"/>
          </a:xfrm>
          <a:prstGeom prst="rect">
            <a:avLst/>
          </a:prstGeom>
          <a:noFill/>
          <a:ln>
            <a:noFill/>
          </a:ln>
        </p:spPr>
      </p:pic>
      <p:sp>
        <p:nvSpPr>
          <p:cNvPr id="385" name="Google Shape;385;p58"/>
          <p:cNvSpPr txBox="1"/>
          <p:nvPr/>
        </p:nvSpPr>
        <p:spPr>
          <a:xfrm>
            <a:off x="11789199" y="6610393"/>
            <a:ext cx="39786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fr-FR"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386" name="Google Shape;386;p58"/>
          <p:cNvSpPr txBox="1"/>
          <p:nvPr/>
        </p:nvSpPr>
        <p:spPr>
          <a:xfrm>
            <a:off x="4245835" y="6612223"/>
            <a:ext cx="3700329" cy="246221"/>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fr-FR" sz="1000" u="none" cap="none" strike="noStrike">
                <a:solidFill>
                  <a:srgbClr val="AFABAB"/>
                </a:solidFill>
                <a:latin typeface="Calibri"/>
                <a:ea typeface="Calibri"/>
                <a:cs typeface="Calibri"/>
                <a:sym typeface="Calibri"/>
              </a:rPr>
              <a:t>Copyright - Tout droit réservé - OFPPT</a:t>
            </a:r>
            <a:endParaRPr/>
          </a:p>
        </p:txBody>
      </p:sp>
      <p:sp>
        <p:nvSpPr>
          <p:cNvPr id="387" name="Google Shape;387;p58"/>
          <p:cNvSpPr/>
          <p:nvPr/>
        </p:nvSpPr>
        <p:spPr>
          <a:xfrm>
            <a:off x="536787" y="1464009"/>
            <a:ext cx="11118424" cy="5152406"/>
          </a:xfrm>
          <a:prstGeom prst="rect">
            <a:avLst/>
          </a:prstGeom>
          <a:solidFill>
            <a:srgbClr val="FFFFFF"/>
          </a:solidFill>
          <a:ln cap="flat" cmpd="sng" w="9525">
            <a:solidFill>
              <a:srgbClr val="C4E0B2"/>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88" name="Google Shape;388;p58"/>
          <p:cNvSpPr txBox="1"/>
          <p:nvPr>
            <p:ph type="title"/>
          </p:nvPr>
        </p:nvSpPr>
        <p:spPr>
          <a:xfrm>
            <a:off x="180000" y="400050"/>
            <a:ext cx="5075172" cy="41514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007842"/>
              </a:buClr>
              <a:buSzPts val="2000"/>
              <a:buFont typeface="Calibri"/>
              <a:buNone/>
              <a:defRPr b="1" i="0" sz="2000" u="none" cap="none" strike="noStrike">
                <a:solidFill>
                  <a:srgbClr val="007842"/>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89" name="Google Shape;389;p58"/>
          <p:cNvSpPr txBox="1"/>
          <p:nvPr>
            <p:ph idx="1" type="body"/>
          </p:nvPr>
        </p:nvSpPr>
        <p:spPr>
          <a:xfrm>
            <a:off x="180000" y="725765"/>
            <a:ext cx="5075172" cy="44490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7842"/>
              </a:buClr>
              <a:buSzPts val="1600"/>
              <a:buFont typeface="Arial"/>
              <a:buNone/>
              <a:defRPr b="1" i="0" sz="1600" u="none" cap="none" strike="noStrike">
                <a:solidFill>
                  <a:srgbClr val="00784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90" name="Google Shape;390;p58"/>
          <p:cNvSpPr/>
          <p:nvPr/>
        </p:nvSpPr>
        <p:spPr>
          <a:xfrm rot="5400000">
            <a:off x="0" y="5868983"/>
            <a:ext cx="536787" cy="536787"/>
          </a:xfrm>
          <a:prstGeom prst="teardrop">
            <a:avLst>
              <a:gd fmla="val 100000" name="adj"/>
            </a:avLst>
          </a:prstGeom>
          <a:solidFill>
            <a:srgbClr val="00784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91" name="Google Shape;391;p58"/>
          <p:cNvSpPr txBox="1"/>
          <p:nvPr/>
        </p:nvSpPr>
        <p:spPr>
          <a:xfrm rot="-5400000">
            <a:off x="-271608" y="5331769"/>
            <a:ext cx="1080003" cy="536786"/>
          </a:xfrm>
          <a:prstGeom prst="rect">
            <a:avLst/>
          </a:prstGeom>
          <a:solidFill>
            <a:srgbClr val="007842"/>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lang="fr-FR" sz="1900">
                <a:solidFill>
                  <a:schemeClr val="lt1"/>
                </a:solidFill>
                <a:latin typeface="Calibri"/>
                <a:ea typeface="Calibri"/>
                <a:cs typeface="Calibri"/>
                <a:sym typeface="Calibri"/>
              </a:rPr>
              <a:t>PARTIE 1</a:t>
            </a:r>
            <a:endParaRPr/>
          </a:p>
        </p:txBody>
      </p:sp>
      <p:pic>
        <p:nvPicPr>
          <p:cNvPr id="392" name="Google Shape;392;p58"/>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393" name="Google Shape;393;p58"/>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394" name="Google Shape;394;p58"/>
          <p:cNvSpPr txBox="1"/>
          <p:nvPr>
            <p:ph idx="2" type="body"/>
          </p:nvPr>
        </p:nvSpPr>
        <p:spPr>
          <a:xfrm>
            <a:off x="719999" y="1943056"/>
            <a:ext cx="5220000" cy="451489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95" name="Google Shape;395;p58"/>
          <p:cNvSpPr txBox="1"/>
          <p:nvPr>
            <p:ph idx="3" type="body"/>
          </p:nvPr>
        </p:nvSpPr>
        <p:spPr>
          <a:xfrm>
            <a:off x="720000" y="1616658"/>
            <a:ext cx="10746576" cy="3197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007842"/>
              </a:buClr>
              <a:buSzPts val="1600"/>
              <a:buFont typeface="Arial"/>
              <a:buNone/>
              <a:defRPr b="1" i="0" sz="1600" u="none" cap="none" strike="noStrike">
                <a:solidFill>
                  <a:srgbClr val="007842"/>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96" name="Google Shape;396;p58"/>
          <p:cNvSpPr txBox="1"/>
          <p:nvPr>
            <p:ph idx="4" type="body"/>
          </p:nvPr>
        </p:nvSpPr>
        <p:spPr>
          <a:xfrm>
            <a:off x="6246576" y="1943056"/>
            <a:ext cx="5220000" cy="451489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SLIDE CONTENU  PARTIE 1">
  <p:cSld name="3_SLIDE CONTENU  PARTIE 1">
    <p:spTree>
      <p:nvGrpSpPr>
        <p:cNvPr id="397" name="Shape 397"/>
        <p:cNvGrpSpPr/>
        <p:nvPr/>
      </p:nvGrpSpPr>
      <p:grpSpPr>
        <a:xfrm>
          <a:off x="0" y="0"/>
          <a:ext cx="0" cy="0"/>
          <a:chOff x="0" y="0"/>
          <a:chExt cx="0" cy="0"/>
        </a:xfrm>
      </p:grpSpPr>
      <p:pic>
        <p:nvPicPr>
          <p:cNvPr id="398" name="Google Shape;398;p59"/>
          <p:cNvPicPr preferRelativeResize="0"/>
          <p:nvPr/>
        </p:nvPicPr>
        <p:blipFill rotWithShape="1">
          <a:blip r:embed="rId2">
            <a:alphaModFix/>
          </a:blip>
          <a:srcRect b="0" l="0" r="0" t="0"/>
          <a:stretch/>
        </p:blipFill>
        <p:spPr>
          <a:xfrm>
            <a:off x="1" y="2795"/>
            <a:ext cx="12191999" cy="6852410"/>
          </a:xfrm>
          <a:prstGeom prst="rect">
            <a:avLst/>
          </a:prstGeom>
          <a:noFill/>
          <a:ln>
            <a:noFill/>
          </a:ln>
        </p:spPr>
      </p:pic>
      <p:sp>
        <p:nvSpPr>
          <p:cNvPr id="399" name="Google Shape;399;p59"/>
          <p:cNvSpPr txBox="1"/>
          <p:nvPr/>
        </p:nvSpPr>
        <p:spPr>
          <a:xfrm>
            <a:off x="11789199" y="6610393"/>
            <a:ext cx="39786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fr-FR"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400" name="Google Shape;400;p59"/>
          <p:cNvSpPr txBox="1"/>
          <p:nvPr/>
        </p:nvSpPr>
        <p:spPr>
          <a:xfrm>
            <a:off x="4245835" y="6612223"/>
            <a:ext cx="3700329" cy="246221"/>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fr-FR" sz="1000" u="none" cap="none" strike="noStrike">
                <a:solidFill>
                  <a:srgbClr val="AFABAB"/>
                </a:solidFill>
                <a:latin typeface="Calibri"/>
                <a:ea typeface="Calibri"/>
                <a:cs typeface="Calibri"/>
                <a:sym typeface="Calibri"/>
              </a:rPr>
              <a:t>Copyright - Tout droit réservé - OFPPT</a:t>
            </a:r>
            <a:endParaRPr/>
          </a:p>
        </p:txBody>
      </p:sp>
      <p:sp>
        <p:nvSpPr>
          <p:cNvPr id="401" name="Google Shape;401;p59"/>
          <p:cNvSpPr/>
          <p:nvPr/>
        </p:nvSpPr>
        <p:spPr>
          <a:xfrm>
            <a:off x="536787" y="1464009"/>
            <a:ext cx="11118424" cy="5152406"/>
          </a:xfrm>
          <a:prstGeom prst="rect">
            <a:avLst/>
          </a:prstGeom>
          <a:solidFill>
            <a:srgbClr val="FFFFFF"/>
          </a:solidFill>
          <a:ln cap="flat" cmpd="sng" w="9525">
            <a:solidFill>
              <a:srgbClr val="C4E0B2"/>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402" name="Google Shape;402;p59"/>
          <p:cNvSpPr txBox="1"/>
          <p:nvPr>
            <p:ph type="title"/>
          </p:nvPr>
        </p:nvSpPr>
        <p:spPr>
          <a:xfrm>
            <a:off x="180000" y="400050"/>
            <a:ext cx="5075172" cy="41514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007842"/>
              </a:buClr>
              <a:buSzPts val="2000"/>
              <a:buFont typeface="Calibri"/>
              <a:buNone/>
              <a:defRPr b="1" i="0" sz="2000" u="none" cap="none" strike="noStrike">
                <a:solidFill>
                  <a:srgbClr val="007842"/>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03" name="Google Shape;403;p59"/>
          <p:cNvSpPr txBox="1"/>
          <p:nvPr>
            <p:ph idx="1" type="body"/>
          </p:nvPr>
        </p:nvSpPr>
        <p:spPr>
          <a:xfrm>
            <a:off x="180000" y="725765"/>
            <a:ext cx="5075172" cy="44490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7842"/>
              </a:buClr>
              <a:buSzPts val="1600"/>
              <a:buFont typeface="Arial"/>
              <a:buNone/>
              <a:defRPr b="1" i="0" sz="1600" u="none" cap="none" strike="noStrike">
                <a:solidFill>
                  <a:srgbClr val="00784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04" name="Google Shape;404;p59"/>
          <p:cNvSpPr/>
          <p:nvPr/>
        </p:nvSpPr>
        <p:spPr>
          <a:xfrm rot="5400000">
            <a:off x="0" y="5868983"/>
            <a:ext cx="536787" cy="536787"/>
          </a:xfrm>
          <a:prstGeom prst="teardrop">
            <a:avLst>
              <a:gd fmla="val 100000" name="adj"/>
            </a:avLst>
          </a:prstGeom>
          <a:solidFill>
            <a:srgbClr val="00784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5" name="Google Shape;405;p59"/>
          <p:cNvSpPr txBox="1"/>
          <p:nvPr/>
        </p:nvSpPr>
        <p:spPr>
          <a:xfrm rot="-5400000">
            <a:off x="-271608" y="5331769"/>
            <a:ext cx="1080003" cy="536786"/>
          </a:xfrm>
          <a:prstGeom prst="rect">
            <a:avLst/>
          </a:prstGeom>
          <a:solidFill>
            <a:srgbClr val="007842"/>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lang="fr-FR" sz="1900">
                <a:solidFill>
                  <a:schemeClr val="lt1"/>
                </a:solidFill>
                <a:latin typeface="Calibri"/>
                <a:ea typeface="Calibri"/>
                <a:cs typeface="Calibri"/>
                <a:sym typeface="Calibri"/>
              </a:rPr>
              <a:t>PARTIE 1</a:t>
            </a:r>
            <a:endParaRPr/>
          </a:p>
        </p:txBody>
      </p:sp>
      <p:pic>
        <p:nvPicPr>
          <p:cNvPr id="406" name="Google Shape;406;p59"/>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407" name="Google Shape;407;p59"/>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408" name="Google Shape;408;p59"/>
          <p:cNvSpPr txBox="1"/>
          <p:nvPr>
            <p:ph idx="2" type="body"/>
          </p:nvPr>
        </p:nvSpPr>
        <p:spPr>
          <a:xfrm>
            <a:off x="719999" y="1943056"/>
            <a:ext cx="5220000" cy="451489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09" name="Google Shape;409;p59"/>
          <p:cNvSpPr txBox="1"/>
          <p:nvPr>
            <p:ph idx="3" type="body"/>
          </p:nvPr>
        </p:nvSpPr>
        <p:spPr>
          <a:xfrm>
            <a:off x="720000" y="1616658"/>
            <a:ext cx="5220000" cy="3197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007842"/>
              </a:buClr>
              <a:buSzPts val="1600"/>
              <a:buFont typeface="Arial"/>
              <a:buNone/>
              <a:defRPr b="1" i="0" sz="1600" u="none" cap="none" strike="noStrike">
                <a:solidFill>
                  <a:srgbClr val="007842"/>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10" name="Google Shape;410;p59"/>
          <p:cNvSpPr txBox="1"/>
          <p:nvPr>
            <p:ph idx="4" type="body"/>
          </p:nvPr>
        </p:nvSpPr>
        <p:spPr>
          <a:xfrm>
            <a:off x="6246576" y="1943056"/>
            <a:ext cx="5220000" cy="451489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11" name="Google Shape;411;p59"/>
          <p:cNvSpPr txBox="1"/>
          <p:nvPr>
            <p:ph idx="5" type="body"/>
          </p:nvPr>
        </p:nvSpPr>
        <p:spPr>
          <a:xfrm>
            <a:off x="6246576" y="1616658"/>
            <a:ext cx="5220000" cy="3197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007842"/>
              </a:buClr>
              <a:buSzPts val="1600"/>
              <a:buFont typeface="Arial"/>
              <a:buNone/>
              <a:defRPr b="1" i="0" sz="1600" u="none" cap="none" strike="noStrike">
                <a:solidFill>
                  <a:srgbClr val="007842"/>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MODALITES PEDAGOGIQUES">
  <p:cSld name="1_MODALITES PEDAGOGIQUES">
    <p:spTree>
      <p:nvGrpSpPr>
        <p:cNvPr id="22" name="Shape 22"/>
        <p:cNvGrpSpPr/>
        <p:nvPr/>
      </p:nvGrpSpPr>
      <p:grpSpPr>
        <a:xfrm>
          <a:off x="0" y="0"/>
          <a:ext cx="0" cy="0"/>
          <a:chOff x="0" y="0"/>
          <a:chExt cx="0" cy="0"/>
        </a:xfrm>
      </p:grpSpPr>
      <p:pic>
        <p:nvPicPr>
          <p:cNvPr id="23" name="Google Shape;23;p33"/>
          <p:cNvPicPr preferRelativeResize="0"/>
          <p:nvPr/>
        </p:nvPicPr>
        <p:blipFill rotWithShape="1">
          <a:blip r:embed="rId2">
            <a:alphaModFix/>
          </a:blip>
          <a:srcRect b="0" l="0" r="0" t="0"/>
          <a:stretch/>
        </p:blipFill>
        <p:spPr>
          <a:xfrm>
            <a:off x="0" y="0"/>
            <a:ext cx="12196590" cy="6858000"/>
          </a:xfrm>
          <a:prstGeom prst="rect">
            <a:avLst/>
          </a:prstGeom>
          <a:noFill/>
          <a:ln>
            <a:noFill/>
          </a:ln>
        </p:spPr>
      </p:pic>
      <p:sp>
        <p:nvSpPr>
          <p:cNvPr id="24" name="Google Shape;24;p33"/>
          <p:cNvSpPr txBox="1"/>
          <p:nvPr/>
        </p:nvSpPr>
        <p:spPr>
          <a:xfrm>
            <a:off x="11789199" y="6603277"/>
            <a:ext cx="39786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fr-FR"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25" name="Google Shape;25;p33"/>
          <p:cNvSpPr txBox="1"/>
          <p:nvPr/>
        </p:nvSpPr>
        <p:spPr>
          <a:xfrm>
            <a:off x="4245835" y="6608701"/>
            <a:ext cx="3700329" cy="246221"/>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fr-FR" sz="1000" u="none" cap="none" strike="noStrike">
                <a:solidFill>
                  <a:srgbClr val="AFABAB"/>
                </a:solidFill>
                <a:latin typeface="Calibri"/>
                <a:ea typeface="Calibri"/>
                <a:cs typeface="Calibri"/>
                <a:sym typeface="Calibri"/>
              </a:rPr>
              <a:t>Copyright - Tout droit réservé - OFPPT</a:t>
            </a:r>
            <a:endParaRPr/>
          </a:p>
        </p:txBody>
      </p:sp>
      <p:sp>
        <p:nvSpPr>
          <p:cNvPr id="26" name="Google Shape;26;p33"/>
          <p:cNvSpPr/>
          <p:nvPr/>
        </p:nvSpPr>
        <p:spPr>
          <a:xfrm>
            <a:off x="1754550" y="1618530"/>
            <a:ext cx="8682900" cy="4463400"/>
          </a:xfrm>
          <a:prstGeom prst="rect">
            <a:avLst/>
          </a:prstGeom>
          <a:solidFill>
            <a:srgbClr val="FFFFFF"/>
          </a:solidFill>
          <a:ln cap="flat" cmpd="sng" w="9525">
            <a:solidFill>
              <a:srgbClr val="A5A5A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7" name="Google Shape;27;p33"/>
          <p:cNvSpPr txBox="1"/>
          <p:nvPr/>
        </p:nvSpPr>
        <p:spPr>
          <a:xfrm>
            <a:off x="0" y="536034"/>
            <a:ext cx="5260200" cy="523180"/>
          </a:xfrm>
          <a:prstGeom prst="rect">
            <a:avLst/>
          </a:prstGeom>
          <a:noFill/>
          <a:ln>
            <a:noFill/>
          </a:ln>
        </p:spPr>
        <p:txBody>
          <a:bodyPr anchorCtr="1" anchor="t" bIns="45700" lIns="91425" spcFirstLastPara="1" rIns="91425" wrap="square" tIns="45700">
            <a:spAutoFit/>
          </a:bodyPr>
          <a:lstStyle/>
          <a:p>
            <a:pPr indent="0" lvl="0" marL="0" marR="0" rtl="0" algn="ctr">
              <a:spcBef>
                <a:spcPts val="0"/>
              </a:spcBef>
              <a:spcAft>
                <a:spcPts val="0"/>
              </a:spcAft>
              <a:buClr>
                <a:srgbClr val="008245"/>
              </a:buClr>
              <a:buSzPts val="2800"/>
              <a:buFont typeface="Calibri"/>
              <a:buNone/>
            </a:pPr>
            <a:r>
              <a:rPr b="1" i="0" lang="fr-FR" sz="2800" u="none" cap="none" strike="noStrike">
                <a:solidFill>
                  <a:srgbClr val="008245"/>
                </a:solidFill>
                <a:latin typeface="Calibri"/>
                <a:ea typeface="Calibri"/>
                <a:cs typeface="Calibri"/>
                <a:sym typeface="Calibri"/>
              </a:rPr>
              <a:t>MODALITÉS PÉDAGOGIQUES</a:t>
            </a:r>
            <a:endParaRPr b="1" i="0" sz="2800" u="none" cap="none" strike="noStrike">
              <a:solidFill>
                <a:srgbClr val="008245"/>
              </a:solidFill>
              <a:latin typeface="Calibri"/>
              <a:ea typeface="Calibri"/>
              <a:cs typeface="Calibri"/>
              <a:sym typeface="Calibri"/>
            </a:endParaRPr>
          </a:p>
        </p:txBody>
      </p:sp>
      <p:grpSp>
        <p:nvGrpSpPr>
          <p:cNvPr id="28" name="Google Shape;28;p33"/>
          <p:cNvGrpSpPr/>
          <p:nvPr/>
        </p:nvGrpSpPr>
        <p:grpSpPr>
          <a:xfrm>
            <a:off x="1927160" y="1910684"/>
            <a:ext cx="8337681" cy="3879092"/>
            <a:chOff x="1985405" y="1978790"/>
            <a:chExt cx="8337681" cy="3879092"/>
          </a:xfrm>
        </p:grpSpPr>
        <p:grpSp>
          <p:nvGrpSpPr>
            <p:cNvPr id="29" name="Google Shape;29;p33"/>
            <p:cNvGrpSpPr/>
            <p:nvPr/>
          </p:nvGrpSpPr>
          <p:grpSpPr>
            <a:xfrm>
              <a:off x="1985405" y="2096568"/>
              <a:ext cx="1584000" cy="3761314"/>
              <a:chOff x="2149789" y="2096568"/>
              <a:chExt cx="1584000" cy="3761314"/>
            </a:xfrm>
          </p:grpSpPr>
          <p:grpSp>
            <p:nvGrpSpPr>
              <p:cNvPr id="30" name="Google Shape;30;p33"/>
              <p:cNvGrpSpPr/>
              <p:nvPr/>
            </p:nvGrpSpPr>
            <p:grpSpPr>
              <a:xfrm>
                <a:off x="2149789" y="2096568"/>
                <a:ext cx="1584000" cy="3761314"/>
                <a:chOff x="2149789" y="2096568"/>
                <a:chExt cx="1584000" cy="3761314"/>
              </a:xfrm>
            </p:grpSpPr>
            <p:sp>
              <p:nvSpPr>
                <p:cNvPr id="31" name="Google Shape;31;p33"/>
                <p:cNvSpPr/>
                <p:nvPr/>
              </p:nvSpPr>
              <p:spPr>
                <a:xfrm>
                  <a:off x="2621839" y="2096568"/>
                  <a:ext cx="639900" cy="599002"/>
                </a:xfrm>
                <a:custGeom>
                  <a:rect b="b" l="l" r="r" t="t"/>
                  <a:pathLst>
                    <a:path extrusionOk="0" h="3032924" w="3239999">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rgbClr val="0059A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700"/>
                    <a:buFont typeface="Calibri"/>
                    <a:buNone/>
                  </a:pPr>
                  <a:r>
                    <a:t/>
                  </a:r>
                  <a:endParaRPr b="0" i="0" sz="2700" u="none" cap="none" strike="noStrike">
                    <a:solidFill>
                      <a:srgbClr val="FFFFFF"/>
                    </a:solidFill>
                    <a:latin typeface="Calibri"/>
                    <a:ea typeface="Calibri"/>
                    <a:cs typeface="Calibri"/>
                    <a:sym typeface="Calibri"/>
                  </a:endParaRPr>
                </a:p>
              </p:txBody>
            </p:sp>
            <p:sp>
              <p:nvSpPr>
                <p:cNvPr id="32" name="Google Shape;32;p33"/>
                <p:cNvSpPr txBox="1"/>
                <p:nvPr/>
              </p:nvSpPr>
              <p:spPr>
                <a:xfrm>
                  <a:off x="2149789" y="3799884"/>
                  <a:ext cx="1584000" cy="2057998"/>
                </a:xfrm>
                <a:prstGeom prst="rect">
                  <a:avLst/>
                </a:prstGeom>
                <a:noFill/>
                <a:ln cap="flat" cmpd="sng" w="28575">
                  <a:solidFill>
                    <a:srgbClr val="FF78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Clr>
                      <a:srgbClr val="0059A1"/>
                    </a:buClr>
                    <a:buSzPts val="1400"/>
                    <a:buFont typeface="Calibri"/>
                    <a:buNone/>
                  </a:pPr>
                  <a:r>
                    <a:rPr b="1" i="0" lang="fr-FR" sz="1400" u="none" cap="none" strike="noStrike">
                      <a:solidFill>
                        <a:srgbClr val="0059A1"/>
                      </a:solidFill>
                      <a:latin typeface="Calibri"/>
                      <a:ea typeface="Calibri"/>
                      <a:cs typeface="Calibri"/>
                      <a:sym typeface="Calibri"/>
                    </a:rPr>
                    <a:t>LE GUIDE DE SOUTIEN</a:t>
                  </a:r>
                  <a:endParaRPr b="0" i="0" sz="1400" u="none" cap="none" strike="noStrike">
                    <a:solidFill>
                      <a:srgbClr val="0059A1"/>
                    </a:solidFill>
                    <a:latin typeface="Calibri"/>
                    <a:ea typeface="Calibri"/>
                    <a:cs typeface="Calibri"/>
                    <a:sym typeface="Calibri"/>
                  </a:endParaRPr>
                </a:p>
                <a:p>
                  <a:pPr indent="0" lvl="0" marL="0" marR="0" rtl="0" algn="ctr">
                    <a:spcBef>
                      <a:spcPts val="0"/>
                    </a:spcBef>
                    <a:spcAft>
                      <a:spcPts val="0"/>
                    </a:spcAft>
                    <a:buClr>
                      <a:srgbClr val="3F3F3F"/>
                    </a:buClr>
                    <a:buSzPts val="1400"/>
                    <a:buFont typeface="Calibri"/>
                    <a:buNone/>
                  </a:pPr>
                  <a:r>
                    <a:rPr b="0" i="0" lang="fr-FR" sz="1400" u="none" cap="none" strike="noStrike">
                      <a:solidFill>
                        <a:srgbClr val="3F3F3F"/>
                      </a:solidFill>
                      <a:latin typeface="Calibri"/>
                      <a:ea typeface="Calibri"/>
                      <a:cs typeface="Calibri"/>
                      <a:sym typeface="Calibri"/>
                    </a:rPr>
                    <a:t>Il contient le résumé théorique et le manuel des travaux pratiques</a:t>
                  </a:r>
                  <a:endParaRPr b="0" i="0" sz="1400" u="none" cap="none" strike="noStrike">
                    <a:solidFill>
                      <a:schemeClr val="dk1"/>
                    </a:solidFill>
                    <a:latin typeface="Calibri"/>
                    <a:ea typeface="Calibri"/>
                    <a:cs typeface="Calibri"/>
                    <a:sym typeface="Calibri"/>
                  </a:endParaRPr>
                </a:p>
              </p:txBody>
            </p:sp>
          </p:grpSp>
          <p:grpSp>
            <p:nvGrpSpPr>
              <p:cNvPr id="33" name="Google Shape;33;p33"/>
              <p:cNvGrpSpPr/>
              <p:nvPr/>
            </p:nvGrpSpPr>
            <p:grpSpPr>
              <a:xfrm>
                <a:off x="2587039" y="3022198"/>
                <a:ext cx="637500" cy="596700"/>
                <a:chOff x="2587039" y="3022198"/>
                <a:chExt cx="637500" cy="596700"/>
              </a:xfrm>
            </p:grpSpPr>
            <p:sp>
              <p:nvSpPr>
                <p:cNvPr id="34" name="Google Shape;34;p33"/>
                <p:cNvSpPr/>
                <p:nvPr/>
              </p:nvSpPr>
              <p:spPr>
                <a:xfrm>
                  <a:off x="2587039" y="3022198"/>
                  <a:ext cx="637500" cy="596700"/>
                </a:xfrm>
                <a:prstGeom prst="ellipse">
                  <a:avLst/>
                </a:prstGeom>
                <a:noFill/>
                <a:ln cap="flat" cmpd="sng" w="28575">
                  <a:solidFill>
                    <a:srgbClr val="FF78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b="1" i="0" sz="1800" u="none" cap="none" strike="noStrike">
                    <a:solidFill>
                      <a:schemeClr val="lt1"/>
                    </a:solidFill>
                    <a:latin typeface="Calibri"/>
                    <a:ea typeface="Calibri"/>
                    <a:cs typeface="Calibri"/>
                    <a:sym typeface="Calibri"/>
                  </a:endParaRPr>
                </a:p>
              </p:txBody>
            </p:sp>
            <p:sp>
              <p:nvSpPr>
                <p:cNvPr id="35" name="Google Shape;35;p33"/>
                <p:cNvSpPr/>
                <p:nvPr/>
              </p:nvSpPr>
              <p:spPr>
                <a:xfrm>
                  <a:off x="2735710" y="3089715"/>
                  <a:ext cx="34015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fr-FR" sz="2400" u="none" cap="none" strike="noStrike">
                      <a:solidFill>
                        <a:srgbClr val="0059A1"/>
                      </a:solidFill>
                      <a:latin typeface="Calibri"/>
                      <a:ea typeface="Calibri"/>
                      <a:cs typeface="Calibri"/>
                      <a:sym typeface="Calibri"/>
                    </a:rPr>
                    <a:t>1</a:t>
                  </a:r>
                  <a:endParaRPr b="1" sz="2400">
                    <a:solidFill>
                      <a:srgbClr val="0059A1"/>
                    </a:solidFill>
                    <a:latin typeface="Calibri"/>
                    <a:ea typeface="Calibri"/>
                    <a:cs typeface="Calibri"/>
                    <a:sym typeface="Calibri"/>
                  </a:endParaRPr>
                </a:p>
              </p:txBody>
            </p:sp>
          </p:grpSp>
        </p:grpSp>
        <p:grpSp>
          <p:nvGrpSpPr>
            <p:cNvPr id="36" name="Google Shape;36;p33"/>
            <p:cNvGrpSpPr/>
            <p:nvPr/>
          </p:nvGrpSpPr>
          <p:grpSpPr>
            <a:xfrm>
              <a:off x="3683025" y="2056878"/>
              <a:ext cx="1584000" cy="3801004"/>
              <a:chOff x="3765217" y="2056878"/>
              <a:chExt cx="1584000" cy="3801004"/>
            </a:xfrm>
          </p:grpSpPr>
          <p:grpSp>
            <p:nvGrpSpPr>
              <p:cNvPr id="37" name="Google Shape;37;p33"/>
              <p:cNvGrpSpPr/>
              <p:nvPr/>
            </p:nvGrpSpPr>
            <p:grpSpPr>
              <a:xfrm>
                <a:off x="4140067" y="2056878"/>
                <a:ext cx="834300" cy="662869"/>
                <a:chOff x="4002843" y="1987306"/>
                <a:chExt cx="834300" cy="662869"/>
              </a:xfrm>
            </p:grpSpPr>
            <p:sp>
              <p:nvSpPr>
                <p:cNvPr id="38" name="Google Shape;38;p33"/>
                <p:cNvSpPr/>
                <p:nvPr/>
              </p:nvSpPr>
              <p:spPr>
                <a:xfrm>
                  <a:off x="4002843" y="1987306"/>
                  <a:ext cx="834300" cy="662869"/>
                </a:xfrm>
                <a:custGeom>
                  <a:rect b="b" l="l" r="r" t="t"/>
                  <a:pathLst>
                    <a:path extrusionOk="0" h="2574247" w="3240000">
                      <a:moveTo>
                        <a:pt x="2393400" y="1814089"/>
                      </a:moveTo>
                      <a:cubicBezTo>
                        <a:pt x="2363577" y="1814089"/>
                        <a:pt x="2339400" y="1838266"/>
                        <a:pt x="2339400" y="1868089"/>
                      </a:cubicBezTo>
                      <a:cubicBezTo>
                        <a:pt x="2339400" y="1897912"/>
                        <a:pt x="2363577" y="1922089"/>
                        <a:pt x="2393400" y="1922089"/>
                      </a:cubicBezTo>
                      <a:lnTo>
                        <a:pt x="2573400" y="1922089"/>
                      </a:lnTo>
                      <a:cubicBezTo>
                        <a:pt x="2603223" y="1922089"/>
                        <a:pt x="2627400" y="1897912"/>
                        <a:pt x="2627400" y="1868089"/>
                      </a:cubicBezTo>
                      <a:cubicBezTo>
                        <a:pt x="2627400" y="1838266"/>
                        <a:pt x="2603223" y="1814089"/>
                        <a:pt x="2573400" y="1814089"/>
                      </a:cubicBezTo>
                      <a:close/>
                      <a:moveTo>
                        <a:pt x="173344" y="1814089"/>
                      </a:moveTo>
                      <a:cubicBezTo>
                        <a:pt x="143521" y="1814089"/>
                        <a:pt x="119344" y="1838266"/>
                        <a:pt x="119344" y="1868089"/>
                      </a:cubicBezTo>
                      <a:cubicBezTo>
                        <a:pt x="119344" y="1897912"/>
                        <a:pt x="143521" y="1922089"/>
                        <a:pt x="173344" y="1922089"/>
                      </a:cubicBezTo>
                      <a:lnTo>
                        <a:pt x="353344" y="1922089"/>
                      </a:lnTo>
                      <a:cubicBezTo>
                        <a:pt x="383167" y="1922089"/>
                        <a:pt x="407344" y="1897912"/>
                        <a:pt x="407344" y="1868089"/>
                      </a:cubicBezTo>
                      <a:cubicBezTo>
                        <a:pt x="407344" y="1838266"/>
                        <a:pt x="383167" y="1814089"/>
                        <a:pt x="353344" y="1814089"/>
                      </a:cubicBezTo>
                      <a:close/>
                      <a:moveTo>
                        <a:pt x="2933496" y="1796081"/>
                      </a:moveTo>
                      <a:cubicBezTo>
                        <a:pt x="2893727" y="1796081"/>
                        <a:pt x="2861488" y="1828320"/>
                        <a:pt x="2861488" y="1868089"/>
                      </a:cubicBezTo>
                      <a:cubicBezTo>
                        <a:pt x="2861488" y="1907858"/>
                        <a:pt x="2893727" y="1940097"/>
                        <a:pt x="2933496" y="1940097"/>
                      </a:cubicBezTo>
                      <a:cubicBezTo>
                        <a:pt x="2973265" y="1940097"/>
                        <a:pt x="3005504" y="1907858"/>
                        <a:pt x="3005504" y="1868089"/>
                      </a:cubicBezTo>
                      <a:cubicBezTo>
                        <a:pt x="3005504" y="1828320"/>
                        <a:pt x="2973265" y="1796081"/>
                        <a:pt x="2933496" y="1796081"/>
                      </a:cubicBezTo>
                      <a:close/>
                      <a:moveTo>
                        <a:pt x="119344" y="122856"/>
                      </a:moveTo>
                      <a:lnTo>
                        <a:pt x="119344" y="1728192"/>
                      </a:lnTo>
                      <a:lnTo>
                        <a:pt x="3120656" y="1728192"/>
                      </a:lnTo>
                      <a:lnTo>
                        <a:pt x="3120656" y="122856"/>
                      </a:lnTo>
                      <a:close/>
                      <a:moveTo>
                        <a:pt x="0" y="0"/>
                      </a:moveTo>
                      <a:lnTo>
                        <a:pt x="3240000" y="0"/>
                      </a:lnTo>
                      <a:lnTo>
                        <a:pt x="3240000" y="2016224"/>
                      </a:lnTo>
                      <a:lnTo>
                        <a:pt x="1812079" y="2016224"/>
                      </a:lnTo>
                      <a:lnTo>
                        <a:pt x="1857107" y="2320159"/>
                      </a:lnTo>
                      <a:lnTo>
                        <a:pt x="2357140" y="2320159"/>
                      </a:lnTo>
                      <a:cubicBezTo>
                        <a:pt x="2427304" y="2320159"/>
                        <a:pt x="2484184" y="2377039"/>
                        <a:pt x="2484184" y="2447203"/>
                      </a:cubicBezTo>
                      <a:lnTo>
                        <a:pt x="2484184" y="2574247"/>
                      </a:lnTo>
                      <a:lnTo>
                        <a:pt x="755992" y="2574247"/>
                      </a:lnTo>
                      <a:lnTo>
                        <a:pt x="755992" y="2447203"/>
                      </a:lnTo>
                      <a:cubicBezTo>
                        <a:pt x="755992" y="2377039"/>
                        <a:pt x="812872" y="2320159"/>
                        <a:pt x="883036" y="2320159"/>
                      </a:cubicBezTo>
                      <a:lnTo>
                        <a:pt x="1382894" y="2320159"/>
                      </a:lnTo>
                      <a:lnTo>
                        <a:pt x="1427922" y="2016224"/>
                      </a:lnTo>
                      <a:lnTo>
                        <a:pt x="0" y="2016224"/>
                      </a:lnTo>
                      <a:close/>
                    </a:path>
                  </a:pathLst>
                </a:custGeom>
                <a:solidFill>
                  <a:srgbClr val="0059A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700"/>
                    <a:buFont typeface="Calibri"/>
                    <a:buNone/>
                  </a:pPr>
                  <a:r>
                    <a:t/>
                  </a:r>
                  <a:endParaRPr b="0" i="0" sz="2700" u="none" cap="none" strike="noStrike">
                    <a:solidFill>
                      <a:srgbClr val="FFFFFF"/>
                    </a:solidFill>
                    <a:latin typeface="Calibri"/>
                    <a:ea typeface="Calibri"/>
                    <a:cs typeface="Calibri"/>
                    <a:sym typeface="Calibri"/>
                  </a:endParaRPr>
                </a:p>
              </p:txBody>
            </p:sp>
            <p:sp>
              <p:nvSpPr>
                <p:cNvPr id="39" name="Google Shape;39;p33"/>
                <p:cNvSpPr/>
                <p:nvPr/>
              </p:nvSpPr>
              <p:spPr>
                <a:xfrm>
                  <a:off x="4116776" y="2182747"/>
                  <a:ext cx="589749" cy="110877"/>
                </a:xfrm>
                <a:custGeom>
                  <a:rect b="b" l="l" r="r" t="t"/>
                  <a:pathLst>
                    <a:path extrusionOk="0" h="110877" w="589749">
                      <a:moveTo>
                        <a:pt x="553417" y="44276"/>
                      </a:moveTo>
                      <a:cubicBezTo>
                        <a:pt x="548853" y="44276"/>
                        <a:pt x="545083" y="45938"/>
                        <a:pt x="542106" y="49262"/>
                      </a:cubicBezTo>
                      <a:cubicBezTo>
                        <a:pt x="539130" y="52586"/>
                        <a:pt x="537666" y="57101"/>
                        <a:pt x="537716" y="62806"/>
                      </a:cubicBezTo>
                      <a:lnTo>
                        <a:pt x="568970" y="62806"/>
                      </a:lnTo>
                      <a:cubicBezTo>
                        <a:pt x="568821" y="56753"/>
                        <a:pt x="567258" y="52152"/>
                        <a:pt x="564282" y="49002"/>
                      </a:cubicBezTo>
                      <a:cubicBezTo>
                        <a:pt x="561305" y="45852"/>
                        <a:pt x="557684" y="44276"/>
                        <a:pt x="553417" y="44276"/>
                      </a:cubicBezTo>
                      <a:close/>
                      <a:moveTo>
                        <a:pt x="124792" y="44276"/>
                      </a:moveTo>
                      <a:cubicBezTo>
                        <a:pt x="120228" y="44276"/>
                        <a:pt x="116458" y="45938"/>
                        <a:pt x="113481" y="49262"/>
                      </a:cubicBezTo>
                      <a:cubicBezTo>
                        <a:pt x="110505" y="52586"/>
                        <a:pt x="109041" y="57101"/>
                        <a:pt x="109091" y="62806"/>
                      </a:cubicBezTo>
                      <a:lnTo>
                        <a:pt x="140345" y="62806"/>
                      </a:lnTo>
                      <a:cubicBezTo>
                        <a:pt x="140196" y="56753"/>
                        <a:pt x="138633" y="52152"/>
                        <a:pt x="135657" y="49002"/>
                      </a:cubicBezTo>
                      <a:cubicBezTo>
                        <a:pt x="132680" y="45852"/>
                        <a:pt x="129059" y="44276"/>
                        <a:pt x="124792" y="44276"/>
                      </a:cubicBezTo>
                      <a:close/>
                      <a:moveTo>
                        <a:pt x="445815" y="30063"/>
                      </a:moveTo>
                      <a:lnTo>
                        <a:pt x="466725" y="30063"/>
                      </a:lnTo>
                      <a:lnTo>
                        <a:pt x="466725" y="109091"/>
                      </a:lnTo>
                      <a:lnTo>
                        <a:pt x="445815" y="109091"/>
                      </a:lnTo>
                      <a:close/>
                      <a:moveTo>
                        <a:pt x="170259" y="30063"/>
                      </a:moveTo>
                      <a:lnTo>
                        <a:pt x="195783" y="30063"/>
                      </a:lnTo>
                      <a:lnTo>
                        <a:pt x="209773" y="51792"/>
                      </a:lnTo>
                      <a:lnTo>
                        <a:pt x="224507" y="30063"/>
                      </a:lnTo>
                      <a:lnTo>
                        <a:pt x="249064" y="30063"/>
                      </a:lnTo>
                      <a:lnTo>
                        <a:pt x="222275" y="67494"/>
                      </a:lnTo>
                      <a:lnTo>
                        <a:pt x="251519" y="109091"/>
                      </a:lnTo>
                      <a:lnTo>
                        <a:pt x="225847" y="109091"/>
                      </a:lnTo>
                      <a:lnTo>
                        <a:pt x="209773" y="84609"/>
                      </a:lnTo>
                      <a:lnTo>
                        <a:pt x="193551" y="109091"/>
                      </a:lnTo>
                      <a:lnTo>
                        <a:pt x="169069" y="109091"/>
                      </a:lnTo>
                      <a:lnTo>
                        <a:pt x="197569" y="68387"/>
                      </a:lnTo>
                      <a:close/>
                      <a:moveTo>
                        <a:pt x="552152" y="28277"/>
                      </a:moveTo>
                      <a:cubicBezTo>
                        <a:pt x="563910" y="28277"/>
                        <a:pt x="573187" y="32159"/>
                        <a:pt x="579983" y="39923"/>
                      </a:cubicBezTo>
                      <a:cubicBezTo>
                        <a:pt x="586780" y="47687"/>
                        <a:pt x="590029" y="59581"/>
                        <a:pt x="589731" y="75605"/>
                      </a:cubicBezTo>
                      <a:lnTo>
                        <a:pt x="537344" y="75605"/>
                      </a:lnTo>
                      <a:cubicBezTo>
                        <a:pt x="537493" y="81806"/>
                        <a:pt x="539179" y="86630"/>
                        <a:pt x="542404" y="90078"/>
                      </a:cubicBezTo>
                      <a:cubicBezTo>
                        <a:pt x="545629" y="93526"/>
                        <a:pt x="549647" y="95250"/>
                        <a:pt x="554459" y="95250"/>
                      </a:cubicBezTo>
                      <a:cubicBezTo>
                        <a:pt x="557733" y="95250"/>
                        <a:pt x="560487" y="94357"/>
                        <a:pt x="562719" y="92571"/>
                      </a:cubicBezTo>
                      <a:cubicBezTo>
                        <a:pt x="564952" y="90785"/>
                        <a:pt x="566638" y="87908"/>
                        <a:pt x="567779" y="83939"/>
                      </a:cubicBezTo>
                      <a:lnTo>
                        <a:pt x="588615" y="87437"/>
                      </a:lnTo>
                      <a:cubicBezTo>
                        <a:pt x="585936" y="95076"/>
                        <a:pt x="581707" y="100893"/>
                        <a:pt x="575928" y="104887"/>
                      </a:cubicBezTo>
                      <a:cubicBezTo>
                        <a:pt x="570148" y="108880"/>
                        <a:pt x="562917" y="110877"/>
                        <a:pt x="554236" y="110877"/>
                      </a:cubicBezTo>
                      <a:cubicBezTo>
                        <a:pt x="540494" y="110877"/>
                        <a:pt x="530324" y="106387"/>
                        <a:pt x="523726" y="97408"/>
                      </a:cubicBezTo>
                      <a:cubicBezTo>
                        <a:pt x="518517" y="90215"/>
                        <a:pt x="515913" y="81136"/>
                        <a:pt x="515913" y="70173"/>
                      </a:cubicBezTo>
                      <a:cubicBezTo>
                        <a:pt x="515913" y="57076"/>
                        <a:pt x="519336" y="46819"/>
                        <a:pt x="526182" y="39402"/>
                      </a:cubicBezTo>
                      <a:cubicBezTo>
                        <a:pt x="533028" y="31986"/>
                        <a:pt x="541685" y="28277"/>
                        <a:pt x="552152" y="28277"/>
                      </a:cubicBezTo>
                      <a:close/>
                      <a:moveTo>
                        <a:pt x="123527" y="28277"/>
                      </a:moveTo>
                      <a:cubicBezTo>
                        <a:pt x="135285" y="28277"/>
                        <a:pt x="144562" y="32159"/>
                        <a:pt x="151358" y="39923"/>
                      </a:cubicBezTo>
                      <a:cubicBezTo>
                        <a:pt x="158155" y="47687"/>
                        <a:pt x="161404" y="59581"/>
                        <a:pt x="161106" y="75605"/>
                      </a:cubicBezTo>
                      <a:lnTo>
                        <a:pt x="108719" y="75605"/>
                      </a:lnTo>
                      <a:cubicBezTo>
                        <a:pt x="108868" y="81806"/>
                        <a:pt x="110554" y="86630"/>
                        <a:pt x="113779" y="90078"/>
                      </a:cubicBezTo>
                      <a:cubicBezTo>
                        <a:pt x="117004" y="93526"/>
                        <a:pt x="121022" y="95250"/>
                        <a:pt x="125834" y="95250"/>
                      </a:cubicBezTo>
                      <a:cubicBezTo>
                        <a:pt x="129108" y="95250"/>
                        <a:pt x="131862" y="94357"/>
                        <a:pt x="134094" y="92571"/>
                      </a:cubicBezTo>
                      <a:cubicBezTo>
                        <a:pt x="136327" y="90785"/>
                        <a:pt x="138013" y="87908"/>
                        <a:pt x="139154" y="83939"/>
                      </a:cubicBezTo>
                      <a:lnTo>
                        <a:pt x="159990" y="87437"/>
                      </a:lnTo>
                      <a:cubicBezTo>
                        <a:pt x="157311" y="95076"/>
                        <a:pt x="153082" y="100893"/>
                        <a:pt x="147303" y="104887"/>
                      </a:cubicBezTo>
                      <a:cubicBezTo>
                        <a:pt x="141523" y="108880"/>
                        <a:pt x="134293" y="110877"/>
                        <a:pt x="125611" y="110877"/>
                      </a:cubicBezTo>
                      <a:cubicBezTo>
                        <a:pt x="111869" y="110877"/>
                        <a:pt x="101699" y="106387"/>
                        <a:pt x="95101" y="97408"/>
                      </a:cubicBezTo>
                      <a:cubicBezTo>
                        <a:pt x="89892" y="90215"/>
                        <a:pt x="87288" y="81136"/>
                        <a:pt x="87288" y="70173"/>
                      </a:cubicBezTo>
                      <a:cubicBezTo>
                        <a:pt x="87288" y="57076"/>
                        <a:pt x="90711" y="46819"/>
                        <a:pt x="97557" y="39402"/>
                      </a:cubicBezTo>
                      <a:cubicBezTo>
                        <a:pt x="104403" y="31986"/>
                        <a:pt x="113060" y="28277"/>
                        <a:pt x="123527" y="28277"/>
                      </a:cubicBezTo>
                      <a:close/>
                      <a:moveTo>
                        <a:pt x="286792" y="2158"/>
                      </a:moveTo>
                      <a:lnTo>
                        <a:pt x="286792" y="30063"/>
                      </a:lnTo>
                      <a:lnTo>
                        <a:pt x="301079" y="30063"/>
                      </a:lnTo>
                      <a:lnTo>
                        <a:pt x="301079" y="46732"/>
                      </a:lnTo>
                      <a:lnTo>
                        <a:pt x="286792" y="46732"/>
                      </a:lnTo>
                      <a:lnTo>
                        <a:pt x="286792" y="78581"/>
                      </a:lnTo>
                      <a:cubicBezTo>
                        <a:pt x="286792" y="85031"/>
                        <a:pt x="286928" y="88788"/>
                        <a:pt x="287201" y="89855"/>
                      </a:cubicBezTo>
                      <a:cubicBezTo>
                        <a:pt x="287474" y="90922"/>
                        <a:pt x="288094" y="91802"/>
                        <a:pt x="289061" y="92497"/>
                      </a:cubicBezTo>
                      <a:cubicBezTo>
                        <a:pt x="290029" y="93191"/>
                        <a:pt x="291207" y="93539"/>
                        <a:pt x="292596" y="93539"/>
                      </a:cubicBezTo>
                      <a:cubicBezTo>
                        <a:pt x="294531" y="93539"/>
                        <a:pt x="297334" y="92869"/>
                        <a:pt x="301005" y="91529"/>
                      </a:cubicBezTo>
                      <a:lnTo>
                        <a:pt x="302791" y="107752"/>
                      </a:lnTo>
                      <a:cubicBezTo>
                        <a:pt x="297929" y="109835"/>
                        <a:pt x="292422" y="110877"/>
                        <a:pt x="286271" y="110877"/>
                      </a:cubicBezTo>
                      <a:cubicBezTo>
                        <a:pt x="282501" y="110877"/>
                        <a:pt x="279102" y="110245"/>
                        <a:pt x="276076" y="108980"/>
                      </a:cubicBezTo>
                      <a:cubicBezTo>
                        <a:pt x="273050" y="107714"/>
                        <a:pt x="270830" y="106077"/>
                        <a:pt x="269416" y="104068"/>
                      </a:cubicBezTo>
                      <a:cubicBezTo>
                        <a:pt x="268002" y="102059"/>
                        <a:pt x="267022" y="99343"/>
                        <a:pt x="266477" y="95920"/>
                      </a:cubicBezTo>
                      <a:cubicBezTo>
                        <a:pt x="266030" y="93489"/>
                        <a:pt x="265807" y="88578"/>
                        <a:pt x="265807" y="81186"/>
                      </a:cubicBezTo>
                      <a:lnTo>
                        <a:pt x="265807" y="46732"/>
                      </a:lnTo>
                      <a:lnTo>
                        <a:pt x="256208" y="46732"/>
                      </a:lnTo>
                      <a:lnTo>
                        <a:pt x="256208" y="30063"/>
                      </a:lnTo>
                      <a:lnTo>
                        <a:pt x="265807" y="30063"/>
                      </a:lnTo>
                      <a:lnTo>
                        <a:pt x="265807" y="14362"/>
                      </a:lnTo>
                      <a:close/>
                      <a:moveTo>
                        <a:pt x="483915" y="0"/>
                      </a:moveTo>
                      <a:lnTo>
                        <a:pt x="504825" y="0"/>
                      </a:lnTo>
                      <a:lnTo>
                        <a:pt x="504825" y="109091"/>
                      </a:lnTo>
                      <a:lnTo>
                        <a:pt x="483915" y="109091"/>
                      </a:lnTo>
                      <a:close/>
                      <a:moveTo>
                        <a:pt x="445815" y="0"/>
                      </a:moveTo>
                      <a:lnTo>
                        <a:pt x="466725" y="0"/>
                      </a:lnTo>
                      <a:lnTo>
                        <a:pt x="466725" y="19348"/>
                      </a:lnTo>
                      <a:lnTo>
                        <a:pt x="445815" y="19348"/>
                      </a:lnTo>
                      <a:close/>
                      <a:moveTo>
                        <a:pt x="350862" y="0"/>
                      </a:moveTo>
                      <a:lnTo>
                        <a:pt x="425648" y="0"/>
                      </a:lnTo>
                      <a:lnTo>
                        <a:pt x="425648" y="18455"/>
                      </a:lnTo>
                      <a:lnTo>
                        <a:pt x="372889" y="18455"/>
                      </a:lnTo>
                      <a:lnTo>
                        <a:pt x="372889" y="44276"/>
                      </a:lnTo>
                      <a:lnTo>
                        <a:pt x="418430" y="44276"/>
                      </a:lnTo>
                      <a:lnTo>
                        <a:pt x="418430" y="62731"/>
                      </a:lnTo>
                      <a:lnTo>
                        <a:pt x="372889" y="62731"/>
                      </a:lnTo>
                      <a:lnTo>
                        <a:pt x="372889" y="109091"/>
                      </a:lnTo>
                      <a:lnTo>
                        <a:pt x="350862" y="109091"/>
                      </a:lnTo>
                      <a:close/>
                      <a:moveTo>
                        <a:pt x="0" y="0"/>
                      </a:moveTo>
                      <a:lnTo>
                        <a:pt x="86692" y="0"/>
                      </a:lnTo>
                      <a:lnTo>
                        <a:pt x="86692" y="18455"/>
                      </a:lnTo>
                      <a:lnTo>
                        <a:pt x="54397" y="18455"/>
                      </a:lnTo>
                      <a:lnTo>
                        <a:pt x="54397" y="109091"/>
                      </a:lnTo>
                      <a:lnTo>
                        <a:pt x="32370" y="109091"/>
                      </a:lnTo>
                      <a:lnTo>
                        <a:pt x="32370" y="18455"/>
                      </a:lnTo>
                      <a:lnTo>
                        <a:pt x="0" y="18455"/>
                      </a:lnTo>
                      <a:close/>
                    </a:path>
                  </a:pathLst>
                </a:custGeom>
                <a:solidFill>
                  <a:srgbClr val="0059A1"/>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00"/>
                    <a:buFont typeface="Calibri"/>
                    <a:buNone/>
                  </a:pPr>
                  <a:r>
                    <a:t/>
                  </a:r>
                  <a:endParaRPr b="0" i="0" sz="1200" u="none" cap="none" strike="noStrike">
                    <a:solidFill>
                      <a:srgbClr val="8CBABE"/>
                    </a:solidFill>
                    <a:latin typeface="Calibri"/>
                    <a:ea typeface="Calibri"/>
                    <a:cs typeface="Calibri"/>
                    <a:sym typeface="Calibri"/>
                  </a:endParaRPr>
                </a:p>
              </p:txBody>
            </p:sp>
          </p:grpSp>
          <p:sp>
            <p:nvSpPr>
              <p:cNvPr id="40" name="Google Shape;40;p33"/>
              <p:cNvSpPr txBox="1"/>
              <p:nvPr/>
            </p:nvSpPr>
            <p:spPr>
              <a:xfrm>
                <a:off x="3765217" y="3799884"/>
                <a:ext cx="1584000" cy="2057998"/>
              </a:xfrm>
              <a:prstGeom prst="rect">
                <a:avLst/>
              </a:prstGeom>
              <a:noFill/>
              <a:ln cap="flat" cmpd="sng" w="28575">
                <a:solidFill>
                  <a:srgbClr val="FF78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Clr>
                    <a:srgbClr val="0059A1"/>
                  </a:buClr>
                  <a:buSzPts val="1400"/>
                  <a:buFont typeface="Calibri"/>
                  <a:buNone/>
                </a:pPr>
                <a:r>
                  <a:rPr b="1" lang="fr-FR" sz="1400">
                    <a:solidFill>
                      <a:srgbClr val="0059A1"/>
                    </a:solidFill>
                    <a:latin typeface="Calibri"/>
                    <a:ea typeface="Calibri"/>
                    <a:cs typeface="Calibri"/>
                    <a:sym typeface="Calibri"/>
                  </a:rPr>
                  <a:t>LA VERSION PDF</a:t>
                </a:r>
                <a:endParaRPr sz="1400">
                  <a:solidFill>
                    <a:srgbClr val="0059A1"/>
                  </a:solidFill>
                  <a:latin typeface="Calibri"/>
                  <a:ea typeface="Calibri"/>
                  <a:cs typeface="Calibri"/>
                  <a:sym typeface="Calibri"/>
                </a:endParaRPr>
              </a:p>
              <a:p>
                <a:pPr indent="0" lvl="0" marL="0" marR="0" rtl="0" algn="ctr">
                  <a:spcBef>
                    <a:spcPts val="0"/>
                  </a:spcBef>
                  <a:spcAft>
                    <a:spcPts val="0"/>
                  </a:spcAft>
                  <a:buClr>
                    <a:srgbClr val="3F3F3F"/>
                  </a:buClr>
                  <a:buSzPts val="1400"/>
                  <a:buFont typeface="Calibri"/>
                  <a:buNone/>
                </a:pPr>
                <a:r>
                  <a:rPr lang="fr-FR" sz="1400">
                    <a:solidFill>
                      <a:srgbClr val="3F3F3F"/>
                    </a:solidFill>
                    <a:latin typeface="Calibri"/>
                    <a:ea typeface="Calibri"/>
                    <a:cs typeface="Calibri"/>
                    <a:sym typeface="Calibri"/>
                  </a:rPr>
                  <a:t>Une version PDF est mise en ligne sur l’espace apprenant et formateur de la plateforme WebForce Life</a:t>
                </a:r>
                <a:endParaRPr sz="1400">
                  <a:solidFill>
                    <a:schemeClr val="dk1"/>
                  </a:solidFill>
                  <a:latin typeface="Calibri"/>
                  <a:ea typeface="Calibri"/>
                  <a:cs typeface="Calibri"/>
                  <a:sym typeface="Calibri"/>
                </a:endParaRPr>
              </a:p>
            </p:txBody>
          </p:sp>
          <p:grpSp>
            <p:nvGrpSpPr>
              <p:cNvPr id="41" name="Google Shape;41;p33"/>
              <p:cNvGrpSpPr/>
              <p:nvPr/>
            </p:nvGrpSpPr>
            <p:grpSpPr>
              <a:xfrm>
                <a:off x="4238467" y="3022198"/>
                <a:ext cx="637500" cy="596700"/>
                <a:chOff x="4120713" y="3022198"/>
                <a:chExt cx="637500" cy="596700"/>
              </a:xfrm>
            </p:grpSpPr>
            <p:sp>
              <p:nvSpPr>
                <p:cNvPr id="42" name="Google Shape;42;p33"/>
                <p:cNvSpPr/>
                <p:nvPr/>
              </p:nvSpPr>
              <p:spPr>
                <a:xfrm>
                  <a:off x="4120713" y="3022198"/>
                  <a:ext cx="637500" cy="596700"/>
                </a:xfrm>
                <a:prstGeom prst="ellipse">
                  <a:avLst/>
                </a:prstGeom>
                <a:noFill/>
                <a:ln cap="flat" cmpd="sng" w="28575">
                  <a:solidFill>
                    <a:srgbClr val="FF78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sz="1800">
                    <a:solidFill>
                      <a:schemeClr val="lt1"/>
                    </a:solidFill>
                    <a:latin typeface="Calibri"/>
                    <a:ea typeface="Calibri"/>
                    <a:cs typeface="Calibri"/>
                    <a:sym typeface="Calibri"/>
                  </a:endParaRPr>
                </a:p>
              </p:txBody>
            </p:sp>
            <p:sp>
              <p:nvSpPr>
                <p:cNvPr id="43" name="Google Shape;43;p33"/>
                <p:cNvSpPr/>
                <p:nvPr/>
              </p:nvSpPr>
              <p:spPr>
                <a:xfrm>
                  <a:off x="4269384" y="3089716"/>
                  <a:ext cx="34015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0059A1"/>
                      </a:solidFill>
                      <a:latin typeface="Calibri"/>
                      <a:ea typeface="Calibri"/>
                      <a:cs typeface="Calibri"/>
                      <a:sym typeface="Calibri"/>
                    </a:rPr>
                    <a:t>2</a:t>
                  </a:r>
                  <a:endParaRPr sz="2400">
                    <a:solidFill>
                      <a:srgbClr val="0059A1"/>
                    </a:solidFill>
                    <a:latin typeface="Calibri"/>
                    <a:ea typeface="Calibri"/>
                    <a:cs typeface="Calibri"/>
                    <a:sym typeface="Calibri"/>
                  </a:endParaRPr>
                </a:p>
              </p:txBody>
            </p:sp>
          </p:grpSp>
        </p:grpSp>
        <p:grpSp>
          <p:nvGrpSpPr>
            <p:cNvPr id="44" name="Google Shape;44;p33"/>
            <p:cNvGrpSpPr/>
            <p:nvPr/>
          </p:nvGrpSpPr>
          <p:grpSpPr>
            <a:xfrm>
              <a:off x="5368360" y="1987059"/>
              <a:ext cx="1584000" cy="3870823"/>
              <a:chOff x="5399182" y="1987059"/>
              <a:chExt cx="1584000" cy="3870823"/>
            </a:xfrm>
          </p:grpSpPr>
          <p:grpSp>
            <p:nvGrpSpPr>
              <p:cNvPr id="45" name="Google Shape;45;p33"/>
              <p:cNvGrpSpPr/>
              <p:nvPr/>
            </p:nvGrpSpPr>
            <p:grpSpPr>
              <a:xfrm>
                <a:off x="5893069" y="1987059"/>
                <a:ext cx="596226" cy="710511"/>
                <a:chOff x="5683857" y="1993534"/>
                <a:chExt cx="596226" cy="710511"/>
              </a:xfrm>
            </p:grpSpPr>
            <p:sp>
              <p:nvSpPr>
                <p:cNvPr id="46" name="Google Shape;46;p33"/>
                <p:cNvSpPr/>
                <p:nvPr/>
              </p:nvSpPr>
              <p:spPr>
                <a:xfrm>
                  <a:off x="5683857" y="1993534"/>
                  <a:ext cx="596226" cy="710511"/>
                </a:xfrm>
                <a:custGeom>
                  <a:rect b="b" l="l" r="r" t="t"/>
                  <a:pathLst>
                    <a:path extrusionOk="0" h="3947283" w="3312367">
                      <a:moveTo>
                        <a:pt x="2537615" y="3705909"/>
                      </a:moveTo>
                      <a:cubicBezTo>
                        <a:pt x="2512344" y="3705909"/>
                        <a:pt x="2491857" y="3726396"/>
                        <a:pt x="2491857" y="3751667"/>
                      </a:cubicBezTo>
                      <a:cubicBezTo>
                        <a:pt x="2491857" y="3776938"/>
                        <a:pt x="2512344" y="3797425"/>
                        <a:pt x="2537615" y="3797425"/>
                      </a:cubicBezTo>
                      <a:lnTo>
                        <a:pt x="2762175" y="3797425"/>
                      </a:lnTo>
                      <a:cubicBezTo>
                        <a:pt x="2787446" y="3797425"/>
                        <a:pt x="2807933" y="3776938"/>
                        <a:pt x="2807933" y="3751667"/>
                      </a:cubicBezTo>
                      <a:cubicBezTo>
                        <a:pt x="2807933" y="3726396"/>
                        <a:pt x="2787446" y="3705909"/>
                        <a:pt x="2762175" y="3705909"/>
                      </a:cubicBezTo>
                      <a:close/>
                      <a:moveTo>
                        <a:pt x="1141114" y="3408594"/>
                      </a:moveTo>
                      <a:cubicBezTo>
                        <a:pt x="1097903" y="3408594"/>
                        <a:pt x="1062874" y="3443623"/>
                        <a:pt x="1062874" y="3486834"/>
                      </a:cubicBezTo>
                      <a:cubicBezTo>
                        <a:pt x="1062874" y="3530045"/>
                        <a:pt x="1097903" y="3565073"/>
                        <a:pt x="1141114" y="3565073"/>
                      </a:cubicBezTo>
                      <a:lnTo>
                        <a:pt x="1525078" y="3565074"/>
                      </a:lnTo>
                      <a:cubicBezTo>
                        <a:pt x="1568289" y="3565074"/>
                        <a:pt x="1603318" y="3530045"/>
                        <a:pt x="1603318" y="3486834"/>
                      </a:cubicBezTo>
                      <a:lnTo>
                        <a:pt x="1603319" y="3486834"/>
                      </a:lnTo>
                      <a:cubicBezTo>
                        <a:pt x="1603319" y="3443623"/>
                        <a:pt x="1568290" y="3408594"/>
                        <a:pt x="1525079" y="3408594"/>
                      </a:cubicBezTo>
                      <a:close/>
                      <a:moveTo>
                        <a:pt x="2129393" y="1705414"/>
                      </a:moveTo>
                      <a:lnTo>
                        <a:pt x="2129393" y="3580170"/>
                      </a:lnTo>
                      <a:lnTo>
                        <a:pt x="3126216" y="3580170"/>
                      </a:lnTo>
                      <a:lnTo>
                        <a:pt x="3126216" y="1705414"/>
                      </a:lnTo>
                      <a:close/>
                      <a:moveTo>
                        <a:pt x="2481193" y="1533789"/>
                      </a:moveTo>
                      <a:cubicBezTo>
                        <a:pt x="2462682" y="1533789"/>
                        <a:pt x="2447676" y="1548795"/>
                        <a:pt x="2447676" y="1567306"/>
                      </a:cubicBezTo>
                      <a:lnTo>
                        <a:pt x="2447676" y="1572258"/>
                      </a:lnTo>
                      <a:cubicBezTo>
                        <a:pt x="2447676" y="1590769"/>
                        <a:pt x="2462682" y="1605775"/>
                        <a:pt x="2481193" y="1605775"/>
                      </a:cubicBezTo>
                      <a:lnTo>
                        <a:pt x="2774415" y="1605775"/>
                      </a:lnTo>
                      <a:cubicBezTo>
                        <a:pt x="2792926" y="1605775"/>
                        <a:pt x="2807932" y="1590769"/>
                        <a:pt x="2807932" y="1572258"/>
                      </a:cubicBezTo>
                      <a:lnTo>
                        <a:pt x="2807932" y="1567306"/>
                      </a:lnTo>
                      <a:cubicBezTo>
                        <a:pt x="2807932" y="1548795"/>
                        <a:pt x="2792926" y="1533789"/>
                        <a:pt x="2774415" y="1533789"/>
                      </a:cubicBezTo>
                      <a:close/>
                      <a:moveTo>
                        <a:pt x="2113478" y="1418392"/>
                      </a:moveTo>
                      <a:lnTo>
                        <a:pt x="3142130" y="1418392"/>
                      </a:lnTo>
                      <a:cubicBezTo>
                        <a:pt x="3236149" y="1418392"/>
                        <a:pt x="3312367" y="1494610"/>
                        <a:pt x="3312367" y="1588629"/>
                      </a:cubicBezTo>
                      <a:lnTo>
                        <a:pt x="3312367" y="3777046"/>
                      </a:lnTo>
                      <a:cubicBezTo>
                        <a:pt x="3312367" y="3871065"/>
                        <a:pt x="3236149" y="3947283"/>
                        <a:pt x="3142130" y="3947283"/>
                      </a:cubicBezTo>
                      <a:lnTo>
                        <a:pt x="2113478" y="3947283"/>
                      </a:lnTo>
                      <a:cubicBezTo>
                        <a:pt x="2019459" y="3947283"/>
                        <a:pt x="1943241" y="3871065"/>
                        <a:pt x="1943241" y="3777046"/>
                      </a:cubicBezTo>
                      <a:lnTo>
                        <a:pt x="1943241" y="1588629"/>
                      </a:lnTo>
                      <a:cubicBezTo>
                        <a:pt x="1943241" y="1494610"/>
                        <a:pt x="2019459" y="1418392"/>
                        <a:pt x="2113478" y="1418392"/>
                      </a:cubicBezTo>
                      <a:close/>
                      <a:moveTo>
                        <a:pt x="1006317" y="157391"/>
                      </a:moveTo>
                      <a:cubicBezTo>
                        <a:pt x="987806" y="157391"/>
                        <a:pt x="972800" y="172397"/>
                        <a:pt x="972800" y="190908"/>
                      </a:cubicBezTo>
                      <a:lnTo>
                        <a:pt x="972800" y="195860"/>
                      </a:lnTo>
                      <a:cubicBezTo>
                        <a:pt x="972800" y="214371"/>
                        <a:pt x="987806" y="229377"/>
                        <a:pt x="1006317" y="229377"/>
                      </a:cubicBezTo>
                      <a:lnTo>
                        <a:pt x="1659876" y="229377"/>
                      </a:lnTo>
                      <a:cubicBezTo>
                        <a:pt x="1678387" y="229377"/>
                        <a:pt x="1693393" y="214371"/>
                        <a:pt x="1693393" y="195860"/>
                      </a:cubicBezTo>
                      <a:lnTo>
                        <a:pt x="1693393" y="190908"/>
                      </a:lnTo>
                      <a:cubicBezTo>
                        <a:pt x="1693393" y="172397"/>
                        <a:pt x="1678387" y="157391"/>
                        <a:pt x="1659876" y="157391"/>
                      </a:cubicBezTo>
                      <a:close/>
                      <a:moveTo>
                        <a:pt x="264780" y="0"/>
                      </a:moveTo>
                      <a:lnTo>
                        <a:pt x="2401413" y="0"/>
                      </a:lnTo>
                      <a:cubicBezTo>
                        <a:pt x="2547647" y="0"/>
                        <a:pt x="2666193" y="118546"/>
                        <a:pt x="2666193" y="264780"/>
                      </a:cubicBezTo>
                      <a:lnTo>
                        <a:pt x="2666193" y="1345374"/>
                      </a:lnTo>
                      <a:lnTo>
                        <a:pt x="2369517" y="1345374"/>
                      </a:lnTo>
                      <a:lnTo>
                        <a:pt x="2369517" y="366783"/>
                      </a:lnTo>
                      <a:lnTo>
                        <a:pt x="296676" y="366783"/>
                      </a:lnTo>
                      <a:lnTo>
                        <a:pt x="296676" y="3219873"/>
                      </a:lnTo>
                      <a:lnTo>
                        <a:pt x="1867527" y="3219873"/>
                      </a:lnTo>
                      <a:lnTo>
                        <a:pt x="1867527" y="3778374"/>
                      </a:lnTo>
                      <a:lnTo>
                        <a:pt x="264780" y="3778374"/>
                      </a:lnTo>
                      <a:cubicBezTo>
                        <a:pt x="118546" y="3778374"/>
                        <a:pt x="0" y="3659828"/>
                        <a:pt x="0" y="3513594"/>
                      </a:cubicBezTo>
                      <a:lnTo>
                        <a:pt x="0" y="264780"/>
                      </a:lnTo>
                      <a:cubicBezTo>
                        <a:pt x="0" y="118546"/>
                        <a:pt x="118546" y="0"/>
                        <a:pt x="264780" y="0"/>
                      </a:cubicBezTo>
                      <a:close/>
                    </a:path>
                  </a:pathLst>
                </a:custGeom>
                <a:solidFill>
                  <a:srgbClr val="0059A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701"/>
                    <a:buFont typeface="Calibri"/>
                    <a:buNone/>
                  </a:pPr>
                  <a:r>
                    <a:t/>
                  </a:r>
                  <a:endParaRPr b="0" i="0" sz="2701" u="none" cap="none" strike="noStrike">
                    <a:solidFill>
                      <a:srgbClr val="FFFFFF"/>
                    </a:solidFill>
                    <a:latin typeface="Calibri"/>
                    <a:ea typeface="Calibri"/>
                    <a:cs typeface="Calibri"/>
                    <a:sym typeface="Calibri"/>
                  </a:endParaRPr>
                </a:p>
              </p:txBody>
            </p:sp>
            <p:sp>
              <p:nvSpPr>
                <p:cNvPr id="47" name="Google Shape;47;p33"/>
                <p:cNvSpPr/>
                <p:nvPr/>
              </p:nvSpPr>
              <p:spPr>
                <a:xfrm>
                  <a:off x="5820945" y="2188975"/>
                  <a:ext cx="297000" cy="297000"/>
                </a:xfrm>
                <a:custGeom>
                  <a:rect b="b" l="l" r="r" t="t"/>
                  <a:pathLst>
                    <a:path extrusionOk="0" h="3960000" w="3960000">
                      <a:moveTo>
                        <a:pt x="0" y="2700080"/>
                      </a:moveTo>
                      <a:lnTo>
                        <a:pt x="569408" y="2700080"/>
                      </a:lnTo>
                      <a:lnTo>
                        <a:pt x="569408" y="3390592"/>
                      </a:lnTo>
                      <a:lnTo>
                        <a:pt x="3390592" y="3390592"/>
                      </a:lnTo>
                      <a:lnTo>
                        <a:pt x="3390592" y="2700080"/>
                      </a:lnTo>
                      <a:lnTo>
                        <a:pt x="3960000" y="2700080"/>
                      </a:lnTo>
                      <a:lnTo>
                        <a:pt x="3960000" y="3960000"/>
                      </a:lnTo>
                      <a:lnTo>
                        <a:pt x="0" y="3960000"/>
                      </a:lnTo>
                      <a:close/>
                      <a:moveTo>
                        <a:pt x="1530791" y="0"/>
                      </a:moveTo>
                      <a:lnTo>
                        <a:pt x="2429209" y="0"/>
                      </a:lnTo>
                      <a:lnTo>
                        <a:pt x="2429209" y="2108456"/>
                      </a:lnTo>
                      <a:lnTo>
                        <a:pt x="2772088" y="2108456"/>
                      </a:lnTo>
                      <a:lnTo>
                        <a:pt x="1980000" y="3198242"/>
                      </a:lnTo>
                      <a:lnTo>
                        <a:pt x="1187912" y="2108456"/>
                      </a:lnTo>
                      <a:lnTo>
                        <a:pt x="1530791" y="2108456"/>
                      </a:lnTo>
                      <a:close/>
                    </a:path>
                  </a:pathLst>
                </a:custGeom>
                <a:solidFill>
                  <a:srgbClr val="0059A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
            <p:nvSpPr>
              <p:cNvPr id="48" name="Google Shape;48;p33"/>
              <p:cNvSpPr txBox="1"/>
              <p:nvPr/>
            </p:nvSpPr>
            <p:spPr>
              <a:xfrm>
                <a:off x="5399182" y="3799884"/>
                <a:ext cx="1584000" cy="2057998"/>
              </a:xfrm>
              <a:prstGeom prst="rect">
                <a:avLst/>
              </a:prstGeom>
              <a:noFill/>
              <a:ln cap="flat" cmpd="sng" w="28575">
                <a:solidFill>
                  <a:srgbClr val="FF78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Clr>
                    <a:srgbClr val="0059A1"/>
                  </a:buClr>
                  <a:buSzPts val="1400"/>
                  <a:buFont typeface="Calibri"/>
                  <a:buNone/>
                </a:pPr>
                <a:r>
                  <a:rPr b="1" lang="fr-FR" sz="1400">
                    <a:solidFill>
                      <a:srgbClr val="0059A1"/>
                    </a:solidFill>
                    <a:latin typeface="Calibri"/>
                    <a:ea typeface="Calibri"/>
                    <a:cs typeface="Calibri"/>
                    <a:sym typeface="Calibri"/>
                  </a:rPr>
                  <a:t>DES CONTENUS</a:t>
                </a:r>
                <a:endParaRPr sz="1400">
                  <a:solidFill>
                    <a:srgbClr val="0059A1"/>
                  </a:solidFill>
                  <a:latin typeface="Calibri"/>
                  <a:ea typeface="Calibri"/>
                  <a:cs typeface="Calibri"/>
                  <a:sym typeface="Calibri"/>
                </a:endParaRPr>
              </a:p>
              <a:p>
                <a:pPr indent="0" lvl="0" marL="0" marR="0" rtl="0" algn="ctr">
                  <a:spcBef>
                    <a:spcPts val="0"/>
                  </a:spcBef>
                  <a:spcAft>
                    <a:spcPts val="0"/>
                  </a:spcAft>
                  <a:buClr>
                    <a:srgbClr val="0059A1"/>
                  </a:buClr>
                  <a:buSzPts val="1400"/>
                  <a:buFont typeface="Calibri"/>
                  <a:buNone/>
                </a:pPr>
                <a:r>
                  <a:rPr b="1" lang="fr-FR" sz="1400">
                    <a:solidFill>
                      <a:srgbClr val="0059A1"/>
                    </a:solidFill>
                    <a:latin typeface="Calibri"/>
                    <a:ea typeface="Calibri"/>
                    <a:cs typeface="Calibri"/>
                    <a:sym typeface="Calibri"/>
                  </a:rPr>
                  <a:t>TÉLÉCHARGEABLES</a:t>
                </a:r>
                <a:endParaRPr/>
              </a:p>
              <a:p>
                <a:pPr indent="0" lvl="0" marL="0" marR="0" rtl="0" algn="ctr">
                  <a:lnSpc>
                    <a:spcPct val="100000"/>
                  </a:lnSpc>
                  <a:spcBef>
                    <a:spcPts val="0"/>
                  </a:spcBef>
                  <a:spcAft>
                    <a:spcPts val="0"/>
                  </a:spcAft>
                  <a:buClr>
                    <a:srgbClr val="3F3F3F"/>
                  </a:buClr>
                  <a:buSzPts val="1200"/>
                  <a:buFont typeface="Arial"/>
                  <a:buNone/>
                </a:pPr>
                <a:r>
                  <a:rPr lang="fr-FR" sz="1400">
                    <a:solidFill>
                      <a:srgbClr val="3F3F3F"/>
                    </a:solidFill>
                    <a:latin typeface="Calibri"/>
                    <a:ea typeface="Calibri"/>
                    <a:cs typeface="Calibri"/>
                    <a:sym typeface="Calibri"/>
                  </a:rPr>
                  <a:t>L</a:t>
                </a:r>
                <a:r>
                  <a:rPr b="0" i="0" lang="fr-FR" sz="1400" u="none" cap="none" strike="noStrike">
                    <a:solidFill>
                      <a:srgbClr val="3F3F3F"/>
                    </a:solidFill>
                    <a:latin typeface="Calibri"/>
                    <a:ea typeface="Calibri"/>
                    <a:cs typeface="Calibri"/>
                    <a:sym typeface="Calibri"/>
                  </a:rPr>
                  <a:t>es fiches de résumés ou des exercices sont téléchargeables sur WebForce Life</a:t>
                </a:r>
                <a:endParaRPr sz="1400">
                  <a:solidFill>
                    <a:schemeClr val="dk1"/>
                  </a:solidFill>
                  <a:latin typeface="Calibri"/>
                  <a:ea typeface="Calibri"/>
                  <a:cs typeface="Calibri"/>
                  <a:sym typeface="Calibri"/>
                </a:endParaRPr>
              </a:p>
            </p:txBody>
          </p:sp>
          <p:grpSp>
            <p:nvGrpSpPr>
              <p:cNvPr id="49" name="Google Shape;49;p33"/>
              <p:cNvGrpSpPr/>
              <p:nvPr/>
            </p:nvGrpSpPr>
            <p:grpSpPr>
              <a:xfrm>
                <a:off x="5872432" y="3022198"/>
                <a:ext cx="637500" cy="596700"/>
                <a:chOff x="5682736" y="3022198"/>
                <a:chExt cx="637500" cy="596700"/>
              </a:xfrm>
            </p:grpSpPr>
            <p:sp>
              <p:nvSpPr>
                <p:cNvPr id="50" name="Google Shape;50;p33"/>
                <p:cNvSpPr/>
                <p:nvPr/>
              </p:nvSpPr>
              <p:spPr>
                <a:xfrm>
                  <a:off x="5682736" y="3022198"/>
                  <a:ext cx="637500" cy="596700"/>
                </a:xfrm>
                <a:prstGeom prst="ellipse">
                  <a:avLst/>
                </a:prstGeom>
                <a:noFill/>
                <a:ln cap="flat" cmpd="sng" w="28575">
                  <a:solidFill>
                    <a:srgbClr val="FF78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sz="1800">
                    <a:solidFill>
                      <a:schemeClr val="lt1"/>
                    </a:solidFill>
                    <a:latin typeface="Calibri"/>
                    <a:ea typeface="Calibri"/>
                    <a:cs typeface="Calibri"/>
                    <a:sym typeface="Calibri"/>
                  </a:endParaRPr>
                </a:p>
              </p:txBody>
            </p:sp>
            <p:sp>
              <p:nvSpPr>
                <p:cNvPr id="51" name="Google Shape;51;p33"/>
                <p:cNvSpPr/>
                <p:nvPr/>
              </p:nvSpPr>
              <p:spPr>
                <a:xfrm>
                  <a:off x="5831407" y="3089716"/>
                  <a:ext cx="34015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0059A1"/>
                      </a:solidFill>
                      <a:latin typeface="Calibri"/>
                      <a:ea typeface="Calibri"/>
                      <a:cs typeface="Calibri"/>
                      <a:sym typeface="Calibri"/>
                    </a:rPr>
                    <a:t>3</a:t>
                  </a:r>
                  <a:endParaRPr sz="2400">
                    <a:solidFill>
                      <a:srgbClr val="0059A1"/>
                    </a:solidFill>
                    <a:latin typeface="Calibri"/>
                    <a:ea typeface="Calibri"/>
                    <a:cs typeface="Calibri"/>
                    <a:sym typeface="Calibri"/>
                  </a:endParaRPr>
                </a:p>
              </p:txBody>
            </p:sp>
          </p:grpSp>
        </p:grpSp>
        <p:grpSp>
          <p:nvGrpSpPr>
            <p:cNvPr id="52" name="Google Shape;52;p33"/>
            <p:cNvGrpSpPr/>
            <p:nvPr/>
          </p:nvGrpSpPr>
          <p:grpSpPr>
            <a:xfrm>
              <a:off x="7055034" y="2000757"/>
              <a:ext cx="1584000" cy="3857125"/>
              <a:chOff x="6993390" y="2000757"/>
              <a:chExt cx="1584000" cy="3857125"/>
            </a:xfrm>
          </p:grpSpPr>
          <p:sp>
            <p:nvSpPr>
              <p:cNvPr id="53" name="Google Shape;53;p33"/>
              <p:cNvSpPr/>
              <p:nvPr/>
            </p:nvSpPr>
            <p:spPr>
              <a:xfrm flipH="1" rot="10800000">
                <a:off x="7488218" y="2000757"/>
                <a:ext cx="594345" cy="667447"/>
              </a:xfrm>
              <a:custGeom>
                <a:rect b="b" l="l" r="r" t="t"/>
                <a:pathLst>
                  <a:path extrusionOk="0" h="3926159" w="3496146">
                    <a:moveTo>
                      <a:pt x="1476067" y="1782198"/>
                    </a:moveTo>
                    <a:lnTo>
                      <a:pt x="2085005" y="1782198"/>
                    </a:lnTo>
                    <a:lnTo>
                      <a:pt x="2085005" y="560436"/>
                    </a:lnTo>
                    <a:lnTo>
                      <a:pt x="2389473" y="560436"/>
                    </a:lnTo>
                    <a:lnTo>
                      <a:pt x="1780536" y="0"/>
                    </a:lnTo>
                    <a:lnTo>
                      <a:pt x="1171598" y="560436"/>
                    </a:lnTo>
                    <a:lnTo>
                      <a:pt x="1476067" y="560436"/>
                    </a:lnTo>
                    <a:close/>
                    <a:moveTo>
                      <a:pt x="2794909" y="2376264"/>
                    </a:moveTo>
                    <a:lnTo>
                      <a:pt x="3403846" y="1815828"/>
                    </a:lnTo>
                    <a:lnTo>
                      <a:pt x="3099377" y="1815828"/>
                    </a:lnTo>
                    <a:lnTo>
                      <a:pt x="3099377" y="594066"/>
                    </a:lnTo>
                    <a:lnTo>
                      <a:pt x="2490440" y="594066"/>
                    </a:lnTo>
                    <a:lnTo>
                      <a:pt x="2490440" y="1815828"/>
                    </a:lnTo>
                    <a:lnTo>
                      <a:pt x="2185971" y="1815828"/>
                    </a:lnTo>
                    <a:close/>
                    <a:moveTo>
                      <a:pt x="1738539" y="2704452"/>
                    </a:moveTo>
                    <a:cubicBezTo>
                      <a:pt x="2025742" y="2708651"/>
                      <a:pt x="2249289" y="2617027"/>
                      <a:pt x="2474392" y="2519294"/>
                    </a:cubicBezTo>
                    <a:cubicBezTo>
                      <a:pt x="2631335" y="2431624"/>
                      <a:pt x="2641220" y="2356014"/>
                      <a:pt x="2614641" y="2282563"/>
                    </a:cubicBezTo>
                    <a:cubicBezTo>
                      <a:pt x="2582745" y="2203226"/>
                      <a:pt x="2511446" y="2141129"/>
                      <a:pt x="2374721" y="2203680"/>
                    </a:cubicBezTo>
                    <a:cubicBezTo>
                      <a:pt x="2195292" y="2350932"/>
                      <a:pt x="1621166" y="2470817"/>
                      <a:pt x="1266317" y="2262320"/>
                    </a:cubicBezTo>
                    <a:cubicBezTo>
                      <a:pt x="1169173" y="2191011"/>
                      <a:pt x="970584" y="2135007"/>
                      <a:pt x="918755" y="2260582"/>
                    </a:cubicBezTo>
                    <a:cubicBezTo>
                      <a:pt x="905798" y="2301917"/>
                      <a:pt x="901034" y="2336556"/>
                      <a:pt x="904186" y="2366667"/>
                    </a:cubicBezTo>
                    <a:cubicBezTo>
                      <a:pt x="913642" y="2457000"/>
                      <a:pt x="994333" y="2506589"/>
                      <a:pt x="1138739" y="2574025"/>
                    </a:cubicBezTo>
                    <a:cubicBezTo>
                      <a:pt x="1370979" y="2664916"/>
                      <a:pt x="1566218" y="2701932"/>
                      <a:pt x="1738539" y="2704452"/>
                    </a:cubicBezTo>
                    <a:close/>
                    <a:moveTo>
                      <a:pt x="1709810" y="3318171"/>
                    </a:moveTo>
                    <a:cubicBezTo>
                      <a:pt x="2287461" y="3321186"/>
                      <a:pt x="2747532" y="3089987"/>
                      <a:pt x="2907033" y="2982480"/>
                    </a:cubicBezTo>
                    <a:cubicBezTo>
                      <a:pt x="3019837" y="2919930"/>
                      <a:pt x="3127019" y="2830470"/>
                      <a:pt x="3047283" y="2692494"/>
                    </a:cubicBezTo>
                    <a:cubicBezTo>
                      <a:pt x="2931427" y="2583612"/>
                      <a:pt x="2859428" y="2623285"/>
                      <a:pt x="2747560" y="2705958"/>
                    </a:cubicBezTo>
                    <a:cubicBezTo>
                      <a:pt x="2476410" y="2811508"/>
                      <a:pt x="1878339" y="3347087"/>
                      <a:pt x="714142" y="2686413"/>
                    </a:cubicBezTo>
                    <a:cubicBezTo>
                      <a:pt x="581403" y="2592588"/>
                      <a:pt x="478211" y="2639047"/>
                      <a:pt x="434354" y="2730111"/>
                    </a:cubicBezTo>
                    <a:cubicBezTo>
                      <a:pt x="423118" y="2754726"/>
                      <a:pt x="419107" y="2778362"/>
                      <a:pt x="421326" y="2801084"/>
                    </a:cubicBezTo>
                    <a:cubicBezTo>
                      <a:pt x="427982" y="2869247"/>
                      <a:pt x="490703" y="2929162"/>
                      <a:pt x="582577" y="2982481"/>
                    </a:cubicBezTo>
                    <a:cubicBezTo>
                      <a:pt x="974299" y="3230234"/>
                      <a:pt x="1363219" y="3316361"/>
                      <a:pt x="1709810" y="3318171"/>
                    </a:cubicBezTo>
                    <a:close/>
                    <a:moveTo>
                      <a:pt x="1650124" y="3925606"/>
                    </a:moveTo>
                    <a:cubicBezTo>
                      <a:pt x="2273556" y="3938577"/>
                      <a:pt x="2858828" y="3722251"/>
                      <a:pt x="3329308" y="3414392"/>
                    </a:cubicBezTo>
                    <a:cubicBezTo>
                      <a:pt x="3434138" y="3367480"/>
                      <a:pt x="3549293" y="3215474"/>
                      <a:pt x="3469556" y="3100952"/>
                    </a:cubicBezTo>
                    <a:cubicBezTo>
                      <a:pt x="3361675" y="3005103"/>
                      <a:pt x="3225886" y="3077348"/>
                      <a:pt x="3149901" y="3145689"/>
                    </a:cubicBezTo>
                    <a:cubicBezTo>
                      <a:pt x="2987266" y="3247333"/>
                      <a:pt x="1796029" y="4146474"/>
                      <a:pt x="297808" y="3098777"/>
                    </a:cubicBezTo>
                    <a:cubicBezTo>
                      <a:pt x="177029" y="2997135"/>
                      <a:pt x="65861" y="3063139"/>
                      <a:pt x="18020" y="3134657"/>
                    </a:cubicBezTo>
                    <a:cubicBezTo>
                      <a:pt x="4124" y="3161552"/>
                      <a:pt x="-1298" y="3188690"/>
                      <a:pt x="257" y="3215218"/>
                    </a:cubicBezTo>
                    <a:cubicBezTo>
                      <a:pt x="4919" y="3294803"/>
                      <a:pt x="72375" y="3368892"/>
                      <a:pt x="162256" y="3414392"/>
                    </a:cubicBezTo>
                    <a:cubicBezTo>
                      <a:pt x="657258" y="3766720"/>
                      <a:pt x="1165233" y="3915518"/>
                      <a:pt x="1650124" y="3925606"/>
                    </a:cubicBezTo>
                    <a:close/>
                  </a:path>
                </a:pathLst>
              </a:custGeom>
              <a:solidFill>
                <a:srgbClr val="0059A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4" name="Google Shape;54;p33"/>
              <p:cNvSpPr txBox="1"/>
              <p:nvPr/>
            </p:nvSpPr>
            <p:spPr>
              <a:xfrm>
                <a:off x="6993390" y="3799884"/>
                <a:ext cx="1584000" cy="2057998"/>
              </a:xfrm>
              <a:prstGeom prst="rect">
                <a:avLst/>
              </a:prstGeom>
              <a:noFill/>
              <a:ln cap="flat" cmpd="sng" w="28575">
                <a:solidFill>
                  <a:srgbClr val="FF78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rPr b="1" lang="fr-FR" sz="1400">
                    <a:solidFill>
                      <a:srgbClr val="2F5496"/>
                    </a:solidFill>
                    <a:latin typeface="Calibri"/>
                    <a:ea typeface="Calibri"/>
                    <a:cs typeface="Calibri"/>
                    <a:sym typeface="Calibri"/>
                  </a:rPr>
                  <a:t>DU CONTENU INTERACTIF</a:t>
                </a:r>
                <a:endParaRPr/>
              </a:p>
              <a:p>
                <a:pPr indent="0" lvl="0" marL="0" marR="0" rtl="0" algn="ctr">
                  <a:spcBef>
                    <a:spcPts val="0"/>
                  </a:spcBef>
                  <a:spcAft>
                    <a:spcPts val="0"/>
                  </a:spcAft>
                  <a:buNone/>
                </a:pPr>
                <a:r>
                  <a:rPr lang="fr-FR" sz="1400">
                    <a:solidFill>
                      <a:srgbClr val="3F3F3F"/>
                    </a:solidFill>
                    <a:latin typeface="Calibri"/>
                    <a:ea typeface="Calibri"/>
                    <a:cs typeface="Calibri"/>
                    <a:sym typeface="Calibri"/>
                  </a:rPr>
                  <a:t>Vous disposez de contenus interactifs sous forme d’exercices et de cours à utiliser sur WebForce Life</a:t>
                </a:r>
                <a:endParaRPr/>
              </a:p>
            </p:txBody>
          </p:sp>
          <p:grpSp>
            <p:nvGrpSpPr>
              <p:cNvPr id="55" name="Google Shape;55;p33"/>
              <p:cNvGrpSpPr/>
              <p:nvPr/>
            </p:nvGrpSpPr>
            <p:grpSpPr>
              <a:xfrm>
                <a:off x="7466640" y="3022198"/>
                <a:ext cx="637500" cy="596700"/>
                <a:chOff x="7317740" y="3022198"/>
                <a:chExt cx="637500" cy="596700"/>
              </a:xfrm>
            </p:grpSpPr>
            <p:sp>
              <p:nvSpPr>
                <p:cNvPr id="56" name="Google Shape;56;p33"/>
                <p:cNvSpPr/>
                <p:nvPr/>
              </p:nvSpPr>
              <p:spPr>
                <a:xfrm>
                  <a:off x="7317740" y="3022198"/>
                  <a:ext cx="637500" cy="596700"/>
                </a:xfrm>
                <a:prstGeom prst="ellipse">
                  <a:avLst/>
                </a:prstGeom>
                <a:noFill/>
                <a:ln cap="flat" cmpd="sng" w="28575">
                  <a:solidFill>
                    <a:srgbClr val="FF78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sz="1800">
                    <a:solidFill>
                      <a:schemeClr val="lt1"/>
                    </a:solidFill>
                    <a:latin typeface="Calibri"/>
                    <a:ea typeface="Calibri"/>
                    <a:cs typeface="Calibri"/>
                    <a:sym typeface="Calibri"/>
                  </a:endParaRPr>
                </a:p>
              </p:txBody>
            </p:sp>
            <p:sp>
              <p:nvSpPr>
                <p:cNvPr id="57" name="Google Shape;57;p33"/>
                <p:cNvSpPr/>
                <p:nvPr/>
              </p:nvSpPr>
              <p:spPr>
                <a:xfrm>
                  <a:off x="7466411" y="3089716"/>
                  <a:ext cx="34015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0059A1"/>
                      </a:solidFill>
                      <a:latin typeface="Calibri"/>
                      <a:ea typeface="Calibri"/>
                      <a:cs typeface="Calibri"/>
                      <a:sym typeface="Calibri"/>
                    </a:rPr>
                    <a:t>4</a:t>
                  </a:r>
                  <a:endParaRPr sz="2400">
                    <a:solidFill>
                      <a:srgbClr val="0059A1"/>
                    </a:solidFill>
                    <a:latin typeface="Calibri"/>
                    <a:ea typeface="Calibri"/>
                    <a:cs typeface="Calibri"/>
                    <a:sym typeface="Calibri"/>
                  </a:endParaRPr>
                </a:p>
              </p:txBody>
            </p:sp>
          </p:grpSp>
        </p:grpSp>
        <p:grpSp>
          <p:nvGrpSpPr>
            <p:cNvPr id="58" name="Google Shape;58;p33"/>
            <p:cNvGrpSpPr/>
            <p:nvPr/>
          </p:nvGrpSpPr>
          <p:grpSpPr>
            <a:xfrm>
              <a:off x="8739086" y="1978790"/>
              <a:ext cx="1584000" cy="3879092"/>
              <a:chOff x="8584976" y="1958242"/>
              <a:chExt cx="1584000" cy="3879092"/>
            </a:xfrm>
          </p:grpSpPr>
          <p:grpSp>
            <p:nvGrpSpPr>
              <p:cNvPr id="59" name="Google Shape;59;p33"/>
              <p:cNvGrpSpPr/>
              <p:nvPr/>
            </p:nvGrpSpPr>
            <p:grpSpPr>
              <a:xfrm>
                <a:off x="8998065" y="1958242"/>
                <a:ext cx="757823" cy="716613"/>
                <a:chOff x="8688204" y="1938095"/>
                <a:chExt cx="757823" cy="716613"/>
              </a:xfrm>
            </p:grpSpPr>
            <p:grpSp>
              <p:nvGrpSpPr>
                <p:cNvPr id="60" name="Google Shape;60;p33"/>
                <p:cNvGrpSpPr/>
                <p:nvPr/>
              </p:nvGrpSpPr>
              <p:grpSpPr>
                <a:xfrm>
                  <a:off x="8688204" y="1938095"/>
                  <a:ext cx="757823" cy="716613"/>
                  <a:chOff x="7051340" y="4835372"/>
                  <a:chExt cx="1381125" cy="1306019"/>
                </a:xfrm>
              </p:grpSpPr>
              <p:sp>
                <p:nvSpPr>
                  <p:cNvPr id="61" name="Google Shape;61;p33"/>
                  <p:cNvSpPr/>
                  <p:nvPr/>
                </p:nvSpPr>
                <p:spPr>
                  <a:xfrm>
                    <a:off x="8272236" y="5859034"/>
                    <a:ext cx="142875" cy="180975"/>
                  </a:xfrm>
                  <a:custGeom>
                    <a:rect b="b" l="l" r="r" t="t"/>
                    <a:pathLst>
                      <a:path extrusionOk="0" h="180975" w="142875">
                        <a:moveTo>
                          <a:pt x="101650" y="155057"/>
                        </a:moveTo>
                        <a:lnTo>
                          <a:pt x="134035" y="69332"/>
                        </a:lnTo>
                        <a:cubicBezTo>
                          <a:pt x="137845" y="59807"/>
                          <a:pt x="136893" y="50282"/>
                          <a:pt x="134035" y="41709"/>
                        </a:cubicBezTo>
                        <a:cubicBezTo>
                          <a:pt x="130225" y="32184"/>
                          <a:pt x="125463" y="20754"/>
                          <a:pt x="115938" y="16944"/>
                        </a:cubicBezTo>
                        <a:lnTo>
                          <a:pt x="94983" y="9324"/>
                        </a:lnTo>
                        <a:cubicBezTo>
                          <a:pt x="74980" y="1704"/>
                          <a:pt x="50215" y="15039"/>
                          <a:pt x="42595" y="34089"/>
                        </a:cubicBezTo>
                        <a:lnTo>
                          <a:pt x="10210" y="119814"/>
                        </a:lnTo>
                        <a:cubicBezTo>
                          <a:pt x="2590" y="139817"/>
                          <a:pt x="9258" y="164582"/>
                          <a:pt x="29260" y="172202"/>
                        </a:cubicBezTo>
                        <a:lnTo>
                          <a:pt x="50215" y="179822"/>
                        </a:lnTo>
                        <a:cubicBezTo>
                          <a:pt x="63550" y="184584"/>
                          <a:pt x="81648" y="178869"/>
                          <a:pt x="92125" y="169344"/>
                        </a:cubicBezTo>
                        <a:cubicBezTo>
                          <a:pt x="95935" y="165534"/>
                          <a:pt x="99745" y="160772"/>
                          <a:pt x="101650" y="155057"/>
                        </a:cubicBezTo>
                        <a:close/>
                      </a:path>
                    </a:pathLst>
                  </a:custGeom>
                  <a:solidFill>
                    <a:srgbClr val="0059A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2" name="Google Shape;62;p33"/>
                  <p:cNvSpPr/>
                  <p:nvPr/>
                </p:nvSpPr>
                <p:spPr>
                  <a:xfrm>
                    <a:off x="7072640" y="5859034"/>
                    <a:ext cx="142875" cy="180975"/>
                  </a:xfrm>
                  <a:custGeom>
                    <a:rect b="b" l="l" r="r" t="t"/>
                    <a:pathLst>
                      <a:path extrusionOk="0" h="180975" w="142875">
                        <a:moveTo>
                          <a:pt x="42042" y="155057"/>
                        </a:moveTo>
                        <a:lnTo>
                          <a:pt x="9657" y="69332"/>
                        </a:lnTo>
                        <a:cubicBezTo>
                          <a:pt x="5847" y="59807"/>
                          <a:pt x="6799" y="50282"/>
                          <a:pt x="9657" y="41709"/>
                        </a:cubicBezTo>
                        <a:cubicBezTo>
                          <a:pt x="13467" y="32184"/>
                          <a:pt x="18229" y="20754"/>
                          <a:pt x="27754" y="16944"/>
                        </a:cubicBezTo>
                        <a:lnTo>
                          <a:pt x="48709" y="9324"/>
                        </a:lnTo>
                        <a:cubicBezTo>
                          <a:pt x="68712" y="1704"/>
                          <a:pt x="93477" y="15039"/>
                          <a:pt x="101097" y="34089"/>
                        </a:cubicBezTo>
                        <a:lnTo>
                          <a:pt x="133482" y="119814"/>
                        </a:lnTo>
                        <a:cubicBezTo>
                          <a:pt x="141102" y="139817"/>
                          <a:pt x="134434" y="164582"/>
                          <a:pt x="114432" y="172202"/>
                        </a:cubicBezTo>
                        <a:lnTo>
                          <a:pt x="93477" y="179822"/>
                        </a:lnTo>
                        <a:cubicBezTo>
                          <a:pt x="80142" y="184584"/>
                          <a:pt x="62044" y="178869"/>
                          <a:pt x="51567" y="169344"/>
                        </a:cubicBezTo>
                        <a:cubicBezTo>
                          <a:pt x="47757" y="165534"/>
                          <a:pt x="43947" y="160772"/>
                          <a:pt x="42042" y="15505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3" name="Google Shape;63;p33"/>
                  <p:cNvSpPr/>
                  <p:nvPr/>
                </p:nvSpPr>
                <p:spPr>
                  <a:xfrm>
                    <a:off x="7051340" y="4835372"/>
                    <a:ext cx="1381125" cy="962025"/>
                  </a:xfrm>
                  <a:custGeom>
                    <a:rect b="b" l="l" r="r" t="t"/>
                    <a:pathLst>
                      <a:path extrusionOk="0" h="962025" w="1381125">
                        <a:moveTo>
                          <a:pt x="1313021" y="947261"/>
                        </a:moveTo>
                        <a:cubicBezTo>
                          <a:pt x="1316831" y="950119"/>
                          <a:pt x="1320641" y="952976"/>
                          <a:pt x="1323499" y="955834"/>
                        </a:cubicBezTo>
                        <a:cubicBezTo>
                          <a:pt x="1358741" y="872966"/>
                          <a:pt x="1376839" y="782479"/>
                          <a:pt x="1376839" y="691039"/>
                        </a:cubicBezTo>
                        <a:cubicBezTo>
                          <a:pt x="1376839" y="313849"/>
                          <a:pt x="1069181" y="7144"/>
                          <a:pt x="691991" y="7144"/>
                        </a:cubicBezTo>
                        <a:cubicBezTo>
                          <a:pt x="313849" y="7144"/>
                          <a:pt x="7144" y="313849"/>
                          <a:pt x="7144" y="691991"/>
                        </a:cubicBezTo>
                        <a:cubicBezTo>
                          <a:pt x="7144" y="784384"/>
                          <a:pt x="25241" y="873919"/>
                          <a:pt x="59531" y="956786"/>
                        </a:cubicBezTo>
                        <a:cubicBezTo>
                          <a:pt x="63341" y="952976"/>
                          <a:pt x="66199" y="950119"/>
                          <a:pt x="70961" y="947261"/>
                        </a:cubicBezTo>
                        <a:cubicBezTo>
                          <a:pt x="76676" y="924401"/>
                          <a:pt x="90964" y="904399"/>
                          <a:pt x="110966" y="892016"/>
                        </a:cubicBezTo>
                        <a:cubicBezTo>
                          <a:pt x="89059" y="828199"/>
                          <a:pt x="77629" y="760571"/>
                          <a:pt x="77629" y="691991"/>
                        </a:cubicBezTo>
                        <a:cubicBezTo>
                          <a:pt x="77629" y="353854"/>
                          <a:pt x="352901" y="77629"/>
                          <a:pt x="691991" y="77629"/>
                        </a:cubicBezTo>
                        <a:cubicBezTo>
                          <a:pt x="1030129" y="77629"/>
                          <a:pt x="1306354" y="352901"/>
                          <a:pt x="1306354" y="691991"/>
                        </a:cubicBezTo>
                        <a:cubicBezTo>
                          <a:pt x="1306354" y="761524"/>
                          <a:pt x="1294924" y="829151"/>
                          <a:pt x="1273016" y="892969"/>
                        </a:cubicBezTo>
                        <a:cubicBezTo>
                          <a:pt x="1293019" y="905351"/>
                          <a:pt x="1307306" y="925354"/>
                          <a:pt x="1313021" y="947261"/>
                        </a:cubicBezTo>
                        <a:close/>
                      </a:path>
                    </a:pathLst>
                  </a:custGeom>
                  <a:solidFill>
                    <a:srgbClr val="0059A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4" name="Google Shape;64;p33"/>
                  <p:cNvSpPr/>
                  <p:nvPr/>
                </p:nvSpPr>
                <p:spPr>
                  <a:xfrm>
                    <a:off x="8239108" y="5775490"/>
                    <a:ext cx="161925" cy="323850"/>
                  </a:xfrm>
                  <a:custGeom>
                    <a:rect b="b" l="l" r="r" t="t"/>
                    <a:pathLst>
                      <a:path extrusionOk="0" h="323850" w="161925">
                        <a:moveTo>
                          <a:pt x="125254" y="7144"/>
                        </a:moveTo>
                        <a:cubicBezTo>
                          <a:pt x="130016" y="25241"/>
                          <a:pt x="129064" y="45244"/>
                          <a:pt x="122396" y="64294"/>
                        </a:cubicBezTo>
                        <a:lnTo>
                          <a:pt x="42386" y="272891"/>
                        </a:lnTo>
                        <a:cubicBezTo>
                          <a:pt x="34766" y="291941"/>
                          <a:pt x="22384" y="306229"/>
                          <a:pt x="7144" y="316706"/>
                        </a:cubicBezTo>
                        <a:cubicBezTo>
                          <a:pt x="39529" y="320516"/>
                          <a:pt x="72866" y="302419"/>
                          <a:pt x="84296" y="270034"/>
                        </a:cubicBezTo>
                        <a:lnTo>
                          <a:pt x="151924" y="93821"/>
                        </a:lnTo>
                        <a:cubicBezTo>
                          <a:pt x="162401" y="66199"/>
                          <a:pt x="154781" y="35719"/>
                          <a:pt x="135731" y="15716"/>
                        </a:cubicBezTo>
                        <a:cubicBezTo>
                          <a:pt x="131921" y="12859"/>
                          <a:pt x="129064" y="10001"/>
                          <a:pt x="125254" y="7144"/>
                        </a:cubicBezTo>
                        <a:close/>
                      </a:path>
                    </a:pathLst>
                  </a:custGeom>
                  <a:solidFill>
                    <a:srgbClr val="2626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5" name="Google Shape;65;p33"/>
                  <p:cNvSpPr/>
                  <p:nvPr/>
                </p:nvSpPr>
                <p:spPr>
                  <a:xfrm>
                    <a:off x="8147668" y="5703100"/>
                    <a:ext cx="219075" cy="409575"/>
                  </a:xfrm>
                  <a:custGeom>
                    <a:rect b="b" l="l" r="r" t="t"/>
                    <a:pathLst>
                      <a:path extrusionOk="0" h="409575" w="219075">
                        <a:moveTo>
                          <a:pt x="133826" y="345281"/>
                        </a:moveTo>
                        <a:lnTo>
                          <a:pt x="213836" y="136684"/>
                        </a:lnTo>
                        <a:cubicBezTo>
                          <a:pt x="221456" y="117634"/>
                          <a:pt x="221456" y="97631"/>
                          <a:pt x="216694" y="79534"/>
                        </a:cubicBezTo>
                        <a:cubicBezTo>
                          <a:pt x="210979" y="57626"/>
                          <a:pt x="196691" y="37624"/>
                          <a:pt x="176689" y="24289"/>
                        </a:cubicBezTo>
                        <a:cubicBezTo>
                          <a:pt x="171926" y="21431"/>
                          <a:pt x="166211" y="18574"/>
                          <a:pt x="159544" y="15716"/>
                        </a:cubicBezTo>
                        <a:lnTo>
                          <a:pt x="136684" y="7144"/>
                        </a:lnTo>
                        <a:cubicBezTo>
                          <a:pt x="147161" y="32861"/>
                          <a:pt x="148114" y="63341"/>
                          <a:pt x="137636" y="90964"/>
                        </a:cubicBezTo>
                        <a:lnTo>
                          <a:pt x="38576" y="350996"/>
                        </a:lnTo>
                        <a:cubicBezTo>
                          <a:pt x="31909" y="369094"/>
                          <a:pt x="20479" y="384334"/>
                          <a:pt x="7144" y="395764"/>
                        </a:cubicBezTo>
                        <a:lnTo>
                          <a:pt x="13811" y="398621"/>
                        </a:lnTo>
                        <a:cubicBezTo>
                          <a:pt x="43339" y="410051"/>
                          <a:pt x="74771" y="405289"/>
                          <a:pt x="99536" y="389096"/>
                        </a:cubicBezTo>
                        <a:cubicBezTo>
                          <a:pt x="113824" y="378619"/>
                          <a:pt x="126206" y="363379"/>
                          <a:pt x="133826" y="345281"/>
                        </a:cubicBezTo>
                        <a:close/>
                      </a:path>
                    </a:pathLst>
                  </a:custGeom>
                  <a:solidFill>
                    <a:srgbClr val="2626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6" name="Google Shape;66;p33"/>
                  <p:cNvSpPr/>
                  <p:nvPr/>
                </p:nvSpPr>
                <p:spPr>
                  <a:xfrm>
                    <a:off x="7082810" y="5775490"/>
                    <a:ext cx="161925" cy="323850"/>
                  </a:xfrm>
                  <a:custGeom>
                    <a:rect b="b" l="l" r="r" t="t"/>
                    <a:pathLst>
                      <a:path extrusionOk="0" h="323850" w="161925">
                        <a:moveTo>
                          <a:pt x="122359" y="272891"/>
                        </a:moveTo>
                        <a:lnTo>
                          <a:pt x="42349" y="64294"/>
                        </a:lnTo>
                        <a:cubicBezTo>
                          <a:pt x="34729" y="45244"/>
                          <a:pt x="34729" y="25241"/>
                          <a:pt x="39492" y="7144"/>
                        </a:cubicBezTo>
                        <a:cubicBezTo>
                          <a:pt x="35682" y="10001"/>
                          <a:pt x="31872" y="12859"/>
                          <a:pt x="28062" y="16669"/>
                        </a:cubicBezTo>
                        <a:cubicBezTo>
                          <a:pt x="9012" y="36671"/>
                          <a:pt x="1392" y="66199"/>
                          <a:pt x="11869" y="93821"/>
                        </a:cubicBezTo>
                        <a:lnTo>
                          <a:pt x="79497" y="270034"/>
                        </a:lnTo>
                        <a:cubicBezTo>
                          <a:pt x="91879" y="302419"/>
                          <a:pt x="124264" y="320516"/>
                          <a:pt x="156649" y="316706"/>
                        </a:cubicBezTo>
                        <a:cubicBezTo>
                          <a:pt x="141409" y="306229"/>
                          <a:pt x="129027" y="290989"/>
                          <a:pt x="122359" y="272891"/>
                        </a:cubicBezTo>
                        <a:close/>
                      </a:path>
                    </a:pathLst>
                  </a:custGeom>
                  <a:solidFill>
                    <a:srgbClr val="2626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7" name="Google Shape;67;p33"/>
                  <p:cNvSpPr/>
                  <p:nvPr/>
                </p:nvSpPr>
                <p:spPr>
                  <a:xfrm>
                    <a:off x="7112181" y="5704052"/>
                    <a:ext cx="219075" cy="409575"/>
                  </a:xfrm>
                  <a:custGeom>
                    <a:rect b="b" l="l" r="r" t="t"/>
                    <a:pathLst>
                      <a:path extrusionOk="0" h="409575" w="219075">
                        <a:moveTo>
                          <a:pt x="10120" y="78581"/>
                        </a:moveTo>
                        <a:cubicBezTo>
                          <a:pt x="5358" y="96679"/>
                          <a:pt x="6310" y="116681"/>
                          <a:pt x="12978" y="135731"/>
                        </a:cubicBezTo>
                        <a:lnTo>
                          <a:pt x="92988" y="344329"/>
                        </a:lnTo>
                        <a:cubicBezTo>
                          <a:pt x="99655" y="363379"/>
                          <a:pt x="112990" y="377666"/>
                          <a:pt x="128230" y="388144"/>
                        </a:cubicBezTo>
                        <a:cubicBezTo>
                          <a:pt x="152995" y="404336"/>
                          <a:pt x="184428" y="409099"/>
                          <a:pt x="213955" y="397669"/>
                        </a:cubicBezTo>
                        <a:lnTo>
                          <a:pt x="220623" y="394811"/>
                        </a:lnTo>
                        <a:cubicBezTo>
                          <a:pt x="207288" y="382429"/>
                          <a:pt x="195858" y="368141"/>
                          <a:pt x="189190" y="350044"/>
                        </a:cubicBezTo>
                        <a:lnTo>
                          <a:pt x="89178" y="90964"/>
                        </a:lnTo>
                        <a:cubicBezTo>
                          <a:pt x="78700" y="62389"/>
                          <a:pt x="79653" y="32861"/>
                          <a:pt x="90130" y="7144"/>
                        </a:cubicBezTo>
                        <a:lnTo>
                          <a:pt x="67270" y="15716"/>
                        </a:lnTo>
                        <a:cubicBezTo>
                          <a:pt x="61555" y="17621"/>
                          <a:pt x="55840" y="20479"/>
                          <a:pt x="50125" y="24289"/>
                        </a:cubicBezTo>
                        <a:cubicBezTo>
                          <a:pt x="30123" y="36671"/>
                          <a:pt x="15835" y="56674"/>
                          <a:pt x="10120" y="78581"/>
                        </a:cubicBezTo>
                        <a:close/>
                      </a:path>
                    </a:pathLst>
                  </a:custGeom>
                  <a:solidFill>
                    <a:srgbClr val="0059A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8" name="Google Shape;68;p33"/>
                  <p:cNvSpPr/>
                  <p:nvPr/>
                </p:nvSpPr>
                <p:spPr>
                  <a:xfrm>
                    <a:off x="7186441" y="5598466"/>
                    <a:ext cx="400050" cy="542925"/>
                  </a:xfrm>
                  <a:custGeom>
                    <a:rect b="b" l="l" r="r" t="t"/>
                    <a:pathLst>
                      <a:path extrusionOk="0" h="542925" w="400050">
                        <a:moveTo>
                          <a:pt x="14918" y="196550"/>
                        </a:moveTo>
                        <a:lnTo>
                          <a:pt x="113978" y="456583"/>
                        </a:lnTo>
                        <a:cubicBezTo>
                          <a:pt x="120645" y="474680"/>
                          <a:pt x="132075" y="489920"/>
                          <a:pt x="145410" y="501350"/>
                        </a:cubicBezTo>
                        <a:cubicBezTo>
                          <a:pt x="176843" y="528973"/>
                          <a:pt x="231135" y="548023"/>
                          <a:pt x="273045" y="532783"/>
                        </a:cubicBezTo>
                        <a:lnTo>
                          <a:pt x="335910" y="508970"/>
                        </a:lnTo>
                        <a:cubicBezTo>
                          <a:pt x="394965" y="486110"/>
                          <a:pt x="415920" y="409910"/>
                          <a:pt x="393060" y="350855"/>
                        </a:cubicBezTo>
                        <a:lnTo>
                          <a:pt x="293048" y="89870"/>
                        </a:lnTo>
                        <a:cubicBezTo>
                          <a:pt x="270188" y="30815"/>
                          <a:pt x="193988" y="-9190"/>
                          <a:pt x="134933" y="13670"/>
                        </a:cubicBezTo>
                        <a:lnTo>
                          <a:pt x="72068" y="37483"/>
                        </a:lnTo>
                        <a:cubicBezTo>
                          <a:pt x="40635" y="49865"/>
                          <a:pt x="27300" y="83203"/>
                          <a:pt x="15870" y="111778"/>
                        </a:cubicBezTo>
                        <a:cubicBezTo>
                          <a:pt x="5393" y="138448"/>
                          <a:pt x="3488" y="167975"/>
                          <a:pt x="14918" y="196550"/>
                        </a:cubicBezTo>
                        <a:close/>
                      </a:path>
                    </a:pathLst>
                  </a:custGeom>
                  <a:solidFill>
                    <a:srgbClr val="FF78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9" name="Google Shape;69;p33"/>
                  <p:cNvSpPr/>
                  <p:nvPr/>
                </p:nvSpPr>
                <p:spPr>
                  <a:xfrm>
                    <a:off x="7891770" y="5598377"/>
                    <a:ext cx="400049" cy="542925"/>
                  </a:xfrm>
                  <a:custGeom>
                    <a:rect b="b" l="l" r="r" t="t"/>
                    <a:pathLst>
                      <a:path extrusionOk="0" h="542925" w="400050">
                        <a:moveTo>
                          <a:pt x="294473" y="455719"/>
                        </a:moveTo>
                        <a:lnTo>
                          <a:pt x="393533" y="195686"/>
                        </a:lnTo>
                        <a:cubicBezTo>
                          <a:pt x="404010" y="167111"/>
                          <a:pt x="403058" y="137584"/>
                          <a:pt x="392580" y="111866"/>
                        </a:cubicBezTo>
                        <a:cubicBezTo>
                          <a:pt x="381150" y="83291"/>
                          <a:pt x="367815" y="49001"/>
                          <a:pt x="336383" y="37571"/>
                        </a:cubicBezTo>
                        <a:lnTo>
                          <a:pt x="273518" y="13759"/>
                        </a:lnTo>
                        <a:cubicBezTo>
                          <a:pt x="213510" y="-9101"/>
                          <a:pt x="138263" y="29951"/>
                          <a:pt x="115403" y="89959"/>
                        </a:cubicBezTo>
                        <a:lnTo>
                          <a:pt x="16343" y="349991"/>
                        </a:lnTo>
                        <a:cubicBezTo>
                          <a:pt x="-6517" y="409046"/>
                          <a:pt x="13485" y="485246"/>
                          <a:pt x="73493" y="508106"/>
                        </a:cubicBezTo>
                        <a:lnTo>
                          <a:pt x="136358" y="531919"/>
                        </a:lnTo>
                        <a:cubicBezTo>
                          <a:pt x="178268" y="548111"/>
                          <a:pt x="232560" y="528109"/>
                          <a:pt x="263993" y="500486"/>
                        </a:cubicBezTo>
                        <a:cubicBezTo>
                          <a:pt x="276375" y="489056"/>
                          <a:pt x="286853" y="473816"/>
                          <a:pt x="294473" y="455719"/>
                        </a:cubicBezTo>
                        <a:close/>
                      </a:path>
                    </a:pathLst>
                  </a:custGeom>
                  <a:solidFill>
                    <a:srgbClr val="FF78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
              <p:nvSpPr>
                <p:cNvPr id="70" name="Google Shape;70;p33"/>
                <p:cNvSpPr/>
                <p:nvPr/>
              </p:nvSpPr>
              <p:spPr>
                <a:xfrm>
                  <a:off x="8947491" y="2019659"/>
                  <a:ext cx="243387" cy="421200"/>
                </a:xfrm>
                <a:custGeom>
                  <a:rect b="b" l="l" r="r" t="t"/>
                  <a:pathLst>
                    <a:path extrusionOk="0" h="3240000" w="1872208">
                      <a:moveTo>
                        <a:pt x="936104" y="2852499"/>
                      </a:moveTo>
                      <a:cubicBezTo>
                        <a:pt x="861605" y="2852499"/>
                        <a:pt x="801211" y="2912893"/>
                        <a:pt x="801211" y="2987392"/>
                      </a:cubicBezTo>
                      <a:cubicBezTo>
                        <a:pt x="801211" y="3061891"/>
                        <a:pt x="861605" y="3122285"/>
                        <a:pt x="936104" y="3122285"/>
                      </a:cubicBezTo>
                      <a:cubicBezTo>
                        <a:pt x="1010603" y="3122285"/>
                        <a:pt x="1070997" y="3061891"/>
                        <a:pt x="1070997" y="2987392"/>
                      </a:cubicBezTo>
                      <a:cubicBezTo>
                        <a:pt x="1070997" y="2912893"/>
                        <a:pt x="1010603" y="2852499"/>
                        <a:pt x="936104" y="2852499"/>
                      </a:cubicBezTo>
                      <a:close/>
                      <a:moveTo>
                        <a:pt x="144016" y="323096"/>
                      </a:moveTo>
                      <a:lnTo>
                        <a:pt x="144016" y="2699360"/>
                      </a:lnTo>
                      <a:lnTo>
                        <a:pt x="1728192" y="2699360"/>
                      </a:lnTo>
                      <a:lnTo>
                        <a:pt x="1728192" y="323096"/>
                      </a:lnTo>
                      <a:close/>
                      <a:moveTo>
                        <a:pt x="720104" y="107072"/>
                      </a:moveTo>
                      <a:cubicBezTo>
                        <a:pt x="690281" y="107072"/>
                        <a:pt x="666104" y="131249"/>
                        <a:pt x="666104" y="161072"/>
                      </a:cubicBezTo>
                      <a:cubicBezTo>
                        <a:pt x="666104" y="190895"/>
                        <a:pt x="690281" y="215072"/>
                        <a:pt x="720104" y="215072"/>
                      </a:cubicBezTo>
                      <a:lnTo>
                        <a:pt x="1152104" y="215072"/>
                      </a:lnTo>
                      <a:cubicBezTo>
                        <a:pt x="1181927" y="215072"/>
                        <a:pt x="1206104" y="190895"/>
                        <a:pt x="1206104" y="161072"/>
                      </a:cubicBezTo>
                      <a:cubicBezTo>
                        <a:pt x="1206104" y="131249"/>
                        <a:pt x="1181927" y="107072"/>
                        <a:pt x="1152104" y="107072"/>
                      </a:cubicBezTo>
                      <a:close/>
                      <a:moveTo>
                        <a:pt x="312041" y="0"/>
                      </a:moveTo>
                      <a:lnTo>
                        <a:pt x="1560167" y="0"/>
                      </a:lnTo>
                      <a:cubicBezTo>
                        <a:pt x="1732502" y="0"/>
                        <a:pt x="1872208" y="139706"/>
                        <a:pt x="1872208" y="312041"/>
                      </a:cubicBezTo>
                      <a:lnTo>
                        <a:pt x="1872208" y="2927959"/>
                      </a:lnTo>
                      <a:cubicBezTo>
                        <a:pt x="1872208" y="3100294"/>
                        <a:pt x="1732502" y="3240000"/>
                        <a:pt x="1560167" y="3240000"/>
                      </a:cubicBezTo>
                      <a:lnTo>
                        <a:pt x="312041" y="3240000"/>
                      </a:lnTo>
                      <a:cubicBezTo>
                        <a:pt x="139706" y="3240000"/>
                        <a:pt x="0" y="3100294"/>
                        <a:pt x="0" y="2927959"/>
                      </a:cubicBezTo>
                      <a:lnTo>
                        <a:pt x="0" y="312041"/>
                      </a:lnTo>
                      <a:cubicBezTo>
                        <a:pt x="0" y="139706"/>
                        <a:pt x="139706" y="0"/>
                        <a:pt x="312041" y="0"/>
                      </a:cubicBezTo>
                      <a:close/>
                    </a:path>
                  </a:pathLst>
                </a:custGeom>
                <a:solidFill>
                  <a:srgbClr val="1E4E7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700"/>
                    <a:buFont typeface="Calibri"/>
                    <a:buNone/>
                  </a:pPr>
                  <a:r>
                    <a:t/>
                  </a:r>
                  <a:endParaRPr b="0" i="0" sz="2700" u="none" cap="none" strike="noStrike">
                    <a:solidFill>
                      <a:srgbClr val="FFFFFF"/>
                    </a:solidFill>
                    <a:latin typeface="Calibri"/>
                    <a:ea typeface="Calibri"/>
                    <a:cs typeface="Calibri"/>
                    <a:sym typeface="Calibri"/>
                  </a:endParaRPr>
                </a:p>
              </p:txBody>
            </p:sp>
          </p:grpSp>
          <p:sp>
            <p:nvSpPr>
              <p:cNvPr id="71" name="Google Shape;71;p33"/>
              <p:cNvSpPr txBox="1"/>
              <p:nvPr/>
            </p:nvSpPr>
            <p:spPr>
              <a:xfrm>
                <a:off x="8584976" y="3785334"/>
                <a:ext cx="1584000" cy="2052000"/>
              </a:xfrm>
              <a:prstGeom prst="rect">
                <a:avLst/>
              </a:prstGeom>
              <a:noFill/>
              <a:ln cap="flat" cmpd="sng" w="28575">
                <a:solidFill>
                  <a:srgbClr val="FF78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Clr>
                    <a:srgbClr val="0059A1"/>
                  </a:buClr>
                  <a:buSzPts val="1400"/>
                  <a:buFont typeface="Calibri"/>
                  <a:buNone/>
                </a:pPr>
                <a:r>
                  <a:rPr b="1" lang="fr-FR" sz="1400">
                    <a:solidFill>
                      <a:srgbClr val="0059A1"/>
                    </a:solidFill>
                    <a:latin typeface="Calibri"/>
                    <a:ea typeface="Calibri"/>
                    <a:cs typeface="Calibri"/>
                    <a:sym typeface="Calibri"/>
                  </a:rPr>
                  <a:t>DES RESSOURCES</a:t>
                </a:r>
                <a:endParaRPr sz="1400">
                  <a:solidFill>
                    <a:srgbClr val="0059A1"/>
                  </a:solidFill>
                  <a:latin typeface="Calibri"/>
                  <a:ea typeface="Calibri"/>
                  <a:cs typeface="Calibri"/>
                  <a:sym typeface="Calibri"/>
                </a:endParaRPr>
              </a:p>
              <a:p>
                <a:pPr indent="0" lvl="0" marL="0" marR="0" rtl="0" algn="ctr">
                  <a:spcBef>
                    <a:spcPts val="0"/>
                  </a:spcBef>
                  <a:spcAft>
                    <a:spcPts val="0"/>
                  </a:spcAft>
                  <a:buClr>
                    <a:srgbClr val="0059A1"/>
                  </a:buClr>
                  <a:buSzPts val="1400"/>
                  <a:buFont typeface="Calibri"/>
                  <a:buNone/>
                </a:pPr>
                <a:r>
                  <a:rPr b="1" lang="fr-FR" sz="1400">
                    <a:solidFill>
                      <a:srgbClr val="0059A1"/>
                    </a:solidFill>
                    <a:latin typeface="Calibri"/>
                    <a:ea typeface="Calibri"/>
                    <a:cs typeface="Calibri"/>
                    <a:sym typeface="Calibri"/>
                  </a:rPr>
                  <a:t>EN LIGNES</a:t>
                </a:r>
                <a:endParaRPr/>
              </a:p>
              <a:p>
                <a:pPr indent="0" lvl="0" marL="0" marR="0" rtl="0" algn="ctr">
                  <a:spcBef>
                    <a:spcPts val="0"/>
                  </a:spcBef>
                  <a:spcAft>
                    <a:spcPts val="0"/>
                  </a:spcAft>
                  <a:buClr>
                    <a:srgbClr val="3F3F3F"/>
                  </a:buClr>
                  <a:buSzPts val="1400"/>
                  <a:buFont typeface="Calibri"/>
                  <a:buNone/>
                </a:pPr>
                <a:r>
                  <a:rPr lang="fr-FR" sz="1400">
                    <a:solidFill>
                      <a:srgbClr val="3F3F3F"/>
                    </a:solidFill>
                    <a:latin typeface="Calibri"/>
                    <a:ea typeface="Calibri"/>
                    <a:cs typeface="Calibri"/>
                    <a:sym typeface="Calibri"/>
                  </a:rPr>
                  <a:t>Les ressources sont consultables en synchrone et en asynchrone pour s’adapter au rythme de l’apprentissage</a:t>
                </a:r>
                <a:endParaRPr sz="1400">
                  <a:solidFill>
                    <a:schemeClr val="dk1"/>
                  </a:solidFill>
                  <a:latin typeface="Calibri"/>
                  <a:ea typeface="Calibri"/>
                  <a:cs typeface="Calibri"/>
                  <a:sym typeface="Calibri"/>
                </a:endParaRPr>
              </a:p>
            </p:txBody>
          </p:sp>
          <p:grpSp>
            <p:nvGrpSpPr>
              <p:cNvPr id="72" name="Google Shape;72;p33"/>
              <p:cNvGrpSpPr/>
              <p:nvPr/>
            </p:nvGrpSpPr>
            <p:grpSpPr>
              <a:xfrm>
                <a:off x="9058226" y="3022198"/>
                <a:ext cx="637500" cy="596700"/>
                <a:chOff x="8888631" y="3022198"/>
                <a:chExt cx="637500" cy="596700"/>
              </a:xfrm>
            </p:grpSpPr>
            <p:sp>
              <p:nvSpPr>
                <p:cNvPr id="73" name="Google Shape;73;p33"/>
                <p:cNvSpPr/>
                <p:nvPr/>
              </p:nvSpPr>
              <p:spPr>
                <a:xfrm>
                  <a:off x="8888631" y="3022198"/>
                  <a:ext cx="637500" cy="596700"/>
                </a:xfrm>
                <a:prstGeom prst="ellipse">
                  <a:avLst/>
                </a:prstGeom>
                <a:noFill/>
                <a:ln cap="flat" cmpd="sng" w="28575">
                  <a:solidFill>
                    <a:srgbClr val="FF78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sz="1800">
                    <a:solidFill>
                      <a:schemeClr val="lt1"/>
                    </a:solidFill>
                    <a:latin typeface="Calibri"/>
                    <a:ea typeface="Calibri"/>
                    <a:cs typeface="Calibri"/>
                    <a:sym typeface="Calibri"/>
                  </a:endParaRPr>
                </a:p>
              </p:txBody>
            </p:sp>
            <p:sp>
              <p:nvSpPr>
                <p:cNvPr id="74" name="Google Shape;74;p33"/>
                <p:cNvSpPr/>
                <p:nvPr/>
              </p:nvSpPr>
              <p:spPr>
                <a:xfrm>
                  <a:off x="9037302" y="3089716"/>
                  <a:ext cx="34015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0059A1"/>
                      </a:solidFill>
                      <a:latin typeface="Calibri"/>
                      <a:ea typeface="Calibri"/>
                      <a:cs typeface="Calibri"/>
                      <a:sym typeface="Calibri"/>
                    </a:rPr>
                    <a:t>5</a:t>
                  </a:r>
                  <a:endParaRPr sz="2400">
                    <a:solidFill>
                      <a:srgbClr val="0059A1"/>
                    </a:solidFill>
                    <a:latin typeface="Calibri"/>
                    <a:ea typeface="Calibri"/>
                    <a:cs typeface="Calibri"/>
                    <a:sym typeface="Calibri"/>
                  </a:endParaRPr>
                </a:p>
              </p:txBody>
            </p:sp>
          </p:grpSp>
        </p:grpSp>
      </p:grpSp>
      <p:pic>
        <p:nvPicPr>
          <p:cNvPr id="75" name="Google Shape;75;p33"/>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76" name="Google Shape;76;p33"/>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SLIDE CONTENU  PARTIE 1">
  <p:cSld name="7_SLIDE CONTENU  PARTIE 1">
    <p:spTree>
      <p:nvGrpSpPr>
        <p:cNvPr id="412" name="Shape 412"/>
        <p:cNvGrpSpPr/>
        <p:nvPr/>
      </p:nvGrpSpPr>
      <p:grpSpPr>
        <a:xfrm>
          <a:off x="0" y="0"/>
          <a:ext cx="0" cy="0"/>
          <a:chOff x="0" y="0"/>
          <a:chExt cx="0" cy="0"/>
        </a:xfrm>
      </p:grpSpPr>
      <p:pic>
        <p:nvPicPr>
          <p:cNvPr id="413" name="Google Shape;413;p60"/>
          <p:cNvPicPr preferRelativeResize="0"/>
          <p:nvPr/>
        </p:nvPicPr>
        <p:blipFill rotWithShape="1">
          <a:blip r:embed="rId2">
            <a:alphaModFix/>
          </a:blip>
          <a:srcRect b="0" l="0" r="0" t="0"/>
          <a:stretch/>
        </p:blipFill>
        <p:spPr>
          <a:xfrm>
            <a:off x="1" y="2795"/>
            <a:ext cx="12191999" cy="6852410"/>
          </a:xfrm>
          <a:prstGeom prst="rect">
            <a:avLst/>
          </a:prstGeom>
          <a:noFill/>
          <a:ln>
            <a:noFill/>
          </a:ln>
        </p:spPr>
      </p:pic>
      <p:sp>
        <p:nvSpPr>
          <p:cNvPr id="414" name="Google Shape;414;p60"/>
          <p:cNvSpPr txBox="1"/>
          <p:nvPr/>
        </p:nvSpPr>
        <p:spPr>
          <a:xfrm>
            <a:off x="11789199" y="6610393"/>
            <a:ext cx="39786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fr-FR"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415" name="Google Shape;415;p60"/>
          <p:cNvSpPr txBox="1"/>
          <p:nvPr/>
        </p:nvSpPr>
        <p:spPr>
          <a:xfrm>
            <a:off x="4245835" y="6612223"/>
            <a:ext cx="3700329" cy="246221"/>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fr-FR" sz="1000" u="none" cap="none" strike="noStrike">
                <a:solidFill>
                  <a:srgbClr val="AFABAB"/>
                </a:solidFill>
                <a:latin typeface="Calibri"/>
                <a:ea typeface="Calibri"/>
                <a:cs typeface="Calibri"/>
                <a:sym typeface="Calibri"/>
              </a:rPr>
              <a:t>Copyright - Tout droit réservé - OFPPT</a:t>
            </a:r>
            <a:endParaRPr/>
          </a:p>
        </p:txBody>
      </p:sp>
      <p:sp>
        <p:nvSpPr>
          <p:cNvPr id="416" name="Google Shape;416;p60"/>
          <p:cNvSpPr/>
          <p:nvPr/>
        </p:nvSpPr>
        <p:spPr>
          <a:xfrm>
            <a:off x="536787" y="1464009"/>
            <a:ext cx="11118424" cy="5152406"/>
          </a:xfrm>
          <a:prstGeom prst="rect">
            <a:avLst/>
          </a:prstGeom>
          <a:solidFill>
            <a:srgbClr val="FFFFFF"/>
          </a:solidFill>
          <a:ln cap="flat" cmpd="sng" w="9525">
            <a:solidFill>
              <a:srgbClr val="C4E0B2"/>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417" name="Google Shape;417;p60"/>
          <p:cNvSpPr txBox="1"/>
          <p:nvPr>
            <p:ph type="title"/>
          </p:nvPr>
        </p:nvSpPr>
        <p:spPr>
          <a:xfrm>
            <a:off x="180000" y="400050"/>
            <a:ext cx="5075172" cy="41514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007842"/>
              </a:buClr>
              <a:buSzPts val="2000"/>
              <a:buFont typeface="Calibri"/>
              <a:buNone/>
              <a:defRPr b="1" i="0" sz="2000" u="none" cap="none" strike="noStrike">
                <a:solidFill>
                  <a:srgbClr val="007842"/>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18" name="Google Shape;418;p60"/>
          <p:cNvSpPr txBox="1"/>
          <p:nvPr>
            <p:ph idx="1" type="body"/>
          </p:nvPr>
        </p:nvSpPr>
        <p:spPr>
          <a:xfrm>
            <a:off x="180000" y="725765"/>
            <a:ext cx="5075172" cy="44490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7842"/>
              </a:buClr>
              <a:buSzPts val="1600"/>
              <a:buFont typeface="Arial"/>
              <a:buNone/>
              <a:defRPr b="1" i="0" sz="1600" u="none" cap="none" strike="noStrike">
                <a:solidFill>
                  <a:srgbClr val="00784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19" name="Google Shape;419;p60"/>
          <p:cNvSpPr/>
          <p:nvPr/>
        </p:nvSpPr>
        <p:spPr>
          <a:xfrm rot="5400000">
            <a:off x="0" y="5868983"/>
            <a:ext cx="536787" cy="536787"/>
          </a:xfrm>
          <a:prstGeom prst="teardrop">
            <a:avLst>
              <a:gd fmla="val 100000" name="adj"/>
            </a:avLst>
          </a:prstGeom>
          <a:solidFill>
            <a:srgbClr val="00784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20" name="Google Shape;420;p60"/>
          <p:cNvSpPr txBox="1"/>
          <p:nvPr/>
        </p:nvSpPr>
        <p:spPr>
          <a:xfrm rot="-5400000">
            <a:off x="-271608" y="5331769"/>
            <a:ext cx="1080003" cy="536786"/>
          </a:xfrm>
          <a:prstGeom prst="rect">
            <a:avLst/>
          </a:prstGeom>
          <a:solidFill>
            <a:srgbClr val="007842"/>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lang="fr-FR" sz="1900">
                <a:solidFill>
                  <a:schemeClr val="lt1"/>
                </a:solidFill>
                <a:latin typeface="Calibri"/>
                <a:ea typeface="Calibri"/>
                <a:cs typeface="Calibri"/>
                <a:sym typeface="Calibri"/>
              </a:rPr>
              <a:t>PARTIE 1</a:t>
            </a:r>
            <a:endParaRPr/>
          </a:p>
        </p:txBody>
      </p:sp>
      <p:pic>
        <p:nvPicPr>
          <p:cNvPr id="421" name="Google Shape;421;p60"/>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422" name="Google Shape;422;p60"/>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423" name="Google Shape;423;p60"/>
          <p:cNvSpPr txBox="1"/>
          <p:nvPr>
            <p:ph idx="2" type="body"/>
          </p:nvPr>
        </p:nvSpPr>
        <p:spPr>
          <a:xfrm>
            <a:off x="719999" y="1943055"/>
            <a:ext cx="5220000" cy="215999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4" name="Google Shape;424;p60"/>
          <p:cNvSpPr txBox="1"/>
          <p:nvPr>
            <p:ph idx="3" type="body"/>
          </p:nvPr>
        </p:nvSpPr>
        <p:spPr>
          <a:xfrm>
            <a:off x="720000" y="1616658"/>
            <a:ext cx="10744752" cy="3197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007842"/>
              </a:buClr>
              <a:buSzPts val="1600"/>
              <a:buFont typeface="Arial"/>
              <a:buNone/>
              <a:defRPr b="1" i="0" sz="1600" u="none" cap="none" strike="noStrike">
                <a:solidFill>
                  <a:srgbClr val="007842"/>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5" name="Google Shape;425;p60"/>
          <p:cNvSpPr txBox="1"/>
          <p:nvPr>
            <p:ph idx="4" type="body"/>
          </p:nvPr>
        </p:nvSpPr>
        <p:spPr>
          <a:xfrm>
            <a:off x="6246576" y="1943055"/>
            <a:ext cx="5220000" cy="215999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6" name="Google Shape;426;p60"/>
          <p:cNvSpPr txBox="1"/>
          <p:nvPr>
            <p:ph idx="5" type="body"/>
          </p:nvPr>
        </p:nvSpPr>
        <p:spPr>
          <a:xfrm>
            <a:off x="718175" y="4277638"/>
            <a:ext cx="5220000" cy="21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7" name="Google Shape;427;p60"/>
          <p:cNvSpPr txBox="1"/>
          <p:nvPr>
            <p:ph idx="6" type="body"/>
          </p:nvPr>
        </p:nvSpPr>
        <p:spPr>
          <a:xfrm>
            <a:off x="6244752" y="4277638"/>
            <a:ext cx="5220000" cy="21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SLIDE CONTENU  PARTIE 1">
  <p:cSld name="8_SLIDE CONTENU  PARTIE 1">
    <p:spTree>
      <p:nvGrpSpPr>
        <p:cNvPr id="428" name="Shape 428"/>
        <p:cNvGrpSpPr/>
        <p:nvPr/>
      </p:nvGrpSpPr>
      <p:grpSpPr>
        <a:xfrm>
          <a:off x="0" y="0"/>
          <a:ext cx="0" cy="0"/>
          <a:chOff x="0" y="0"/>
          <a:chExt cx="0" cy="0"/>
        </a:xfrm>
      </p:grpSpPr>
      <p:pic>
        <p:nvPicPr>
          <p:cNvPr id="429" name="Google Shape;429;p61"/>
          <p:cNvPicPr preferRelativeResize="0"/>
          <p:nvPr/>
        </p:nvPicPr>
        <p:blipFill rotWithShape="1">
          <a:blip r:embed="rId2">
            <a:alphaModFix/>
          </a:blip>
          <a:srcRect b="0" l="0" r="0" t="0"/>
          <a:stretch/>
        </p:blipFill>
        <p:spPr>
          <a:xfrm>
            <a:off x="1" y="2795"/>
            <a:ext cx="12191999" cy="6852410"/>
          </a:xfrm>
          <a:prstGeom prst="rect">
            <a:avLst/>
          </a:prstGeom>
          <a:noFill/>
          <a:ln>
            <a:noFill/>
          </a:ln>
        </p:spPr>
      </p:pic>
      <p:sp>
        <p:nvSpPr>
          <p:cNvPr id="430" name="Google Shape;430;p61"/>
          <p:cNvSpPr txBox="1"/>
          <p:nvPr/>
        </p:nvSpPr>
        <p:spPr>
          <a:xfrm>
            <a:off x="11789199" y="6610393"/>
            <a:ext cx="39786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fr-FR"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431" name="Google Shape;431;p61"/>
          <p:cNvSpPr txBox="1"/>
          <p:nvPr/>
        </p:nvSpPr>
        <p:spPr>
          <a:xfrm>
            <a:off x="4245835" y="6612223"/>
            <a:ext cx="3700329" cy="246221"/>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fr-FR" sz="1000" u="none" cap="none" strike="noStrike">
                <a:solidFill>
                  <a:srgbClr val="AFABAB"/>
                </a:solidFill>
                <a:latin typeface="Calibri"/>
                <a:ea typeface="Calibri"/>
                <a:cs typeface="Calibri"/>
                <a:sym typeface="Calibri"/>
              </a:rPr>
              <a:t>Copyright - Tout droit réservé - OFPPT</a:t>
            </a:r>
            <a:endParaRPr/>
          </a:p>
        </p:txBody>
      </p:sp>
      <p:sp>
        <p:nvSpPr>
          <p:cNvPr id="432" name="Google Shape;432;p61"/>
          <p:cNvSpPr/>
          <p:nvPr/>
        </p:nvSpPr>
        <p:spPr>
          <a:xfrm>
            <a:off x="536787" y="1464009"/>
            <a:ext cx="11118424" cy="5152406"/>
          </a:xfrm>
          <a:prstGeom prst="rect">
            <a:avLst/>
          </a:prstGeom>
          <a:solidFill>
            <a:srgbClr val="FFFFFF"/>
          </a:solidFill>
          <a:ln cap="flat" cmpd="sng" w="9525">
            <a:solidFill>
              <a:srgbClr val="C4E0B2"/>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433" name="Google Shape;433;p61"/>
          <p:cNvSpPr txBox="1"/>
          <p:nvPr>
            <p:ph type="title"/>
          </p:nvPr>
        </p:nvSpPr>
        <p:spPr>
          <a:xfrm>
            <a:off x="180000" y="400050"/>
            <a:ext cx="5075172" cy="41514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007842"/>
              </a:buClr>
              <a:buSzPts val="2000"/>
              <a:buFont typeface="Calibri"/>
              <a:buNone/>
              <a:defRPr b="1" i="0" sz="2000" u="none" cap="none" strike="noStrike">
                <a:solidFill>
                  <a:srgbClr val="007842"/>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34" name="Google Shape;434;p61"/>
          <p:cNvSpPr txBox="1"/>
          <p:nvPr>
            <p:ph idx="1" type="body"/>
          </p:nvPr>
        </p:nvSpPr>
        <p:spPr>
          <a:xfrm>
            <a:off x="180000" y="725765"/>
            <a:ext cx="5075172" cy="44490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7842"/>
              </a:buClr>
              <a:buSzPts val="1600"/>
              <a:buFont typeface="Arial"/>
              <a:buNone/>
              <a:defRPr b="1" i="0" sz="1600" u="none" cap="none" strike="noStrike">
                <a:solidFill>
                  <a:srgbClr val="00784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35" name="Google Shape;435;p61"/>
          <p:cNvSpPr/>
          <p:nvPr/>
        </p:nvSpPr>
        <p:spPr>
          <a:xfrm rot="5400000">
            <a:off x="0" y="5868983"/>
            <a:ext cx="536787" cy="536787"/>
          </a:xfrm>
          <a:prstGeom prst="teardrop">
            <a:avLst>
              <a:gd fmla="val 100000" name="adj"/>
            </a:avLst>
          </a:prstGeom>
          <a:solidFill>
            <a:srgbClr val="00784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36" name="Google Shape;436;p61"/>
          <p:cNvSpPr txBox="1"/>
          <p:nvPr/>
        </p:nvSpPr>
        <p:spPr>
          <a:xfrm rot="-5400000">
            <a:off x="-271608" y="5331769"/>
            <a:ext cx="1080003" cy="536786"/>
          </a:xfrm>
          <a:prstGeom prst="rect">
            <a:avLst/>
          </a:prstGeom>
          <a:solidFill>
            <a:srgbClr val="007842"/>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lang="fr-FR" sz="1900">
                <a:solidFill>
                  <a:schemeClr val="lt1"/>
                </a:solidFill>
                <a:latin typeface="Calibri"/>
                <a:ea typeface="Calibri"/>
                <a:cs typeface="Calibri"/>
                <a:sym typeface="Calibri"/>
              </a:rPr>
              <a:t>PARTIE 1</a:t>
            </a:r>
            <a:endParaRPr/>
          </a:p>
        </p:txBody>
      </p:sp>
      <p:pic>
        <p:nvPicPr>
          <p:cNvPr id="437" name="Google Shape;437;p61"/>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438" name="Google Shape;438;p61"/>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439" name="Google Shape;439;p61"/>
          <p:cNvSpPr txBox="1"/>
          <p:nvPr>
            <p:ph idx="2" type="body"/>
          </p:nvPr>
        </p:nvSpPr>
        <p:spPr>
          <a:xfrm>
            <a:off x="719999" y="1943055"/>
            <a:ext cx="5220000" cy="215999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0" name="Google Shape;440;p61"/>
          <p:cNvSpPr txBox="1"/>
          <p:nvPr>
            <p:ph idx="3" type="body"/>
          </p:nvPr>
        </p:nvSpPr>
        <p:spPr>
          <a:xfrm>
            <a:off x="720000" y="1616658"/>
            <a:ext cx="10744752" cy="3197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007842"/>
              </a:buClr>
              <a:buSzPts val="1600"/>
              <a:buFont typeface="Arial"/>
              <a:buNone/>
              <a:defRPr b="1" i="0" sz="1600" u="none" cap="none" strike="noStrike">
                <a:solidFill>
                  <a:srgbClr val="007842"/>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1" name="Google Shape;441;p61"/>
          <p:cNvSpPr txBox="1"/>
          <p:nvPr>
            <p:ph idx="4" type="body"/>
          </p:nvPr>
        </p:nvSpPr>
        <p:spPr>
          <a:xfrm>
            <a:off x="718175" y="4277638"/>
            <a:ext cx="5220000" cy="21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2" name="Google Shape;442;p61"/>
          <p:cNvSpPr/>
          <p:nvPr>
            <p:ph idx="5" type="dgm"/>
          </p:nvPr>
        </p:nvSpPr>
        <p:spPr>
          <a:xfrm>
            <a:off x="6738381" y="2590066"/>
            <a:ext cx="4114800" cy="2900291"/>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rgbClr val="565656"/>
              </a:buClr>
              <a:buSzPts val="2800"/>
              <a:buFont typeface="Arial"/>
              <a:buChar char="•"/>
              <a:defRPr b="0" i="0" sz="2800" u="none" cap="none" strike="noStrike">
                <a:solidFill>
                  <a:srgbClr val="565656"/>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LIDE CONTENU  PARTIE 2">
  <p:cSld name="2_SLIDE CONTENU  PARTIE 2">
    <p:spTree>
      <p:nvGrpSpPr>
        <p:cNvPr id="443" name="Shape 443"/>
        <p:cNvGrpSpPr/>
        <p:nvPr/>
      </p:nvGrpSpPr>
      <p:grpSpPr>
        <a:xfrm>
          <a:off x="0" y="0"/>
          <a:ext cx="0" cy="0"/>
          <a:chOff x="0" y="0"/>
          <a:chExt cx="0" cy="0"/>
        </a:xfrm>
      </p:grpSpPr>
      <p:pic>
        <p:nvPicPr>
          <p:cNvPr id="444" name="Google Shape;444;p62"/>
          <p:cNvPicPr preferRelativeResize="0"/>
          <p:nvPr/>
        </p:nvPicPr>
        <p:blipFill rotWithShape="1">
          <a:blip r:embed="rId2">
            <a:alphaModFix/>
          </a:blip>
          <a:srcRect b="0" l="0" r="0" t="0"/>
          <a:stretch/>
        </p:blipFill>
        <p:spPr>
          <a:xfrm>
            <a:off x="2467" y="0"/>
            <a:ext cx="12187066" cy="6858000"/>
          </a:xfrm>
          <a:prstGeom prst="rect">
            <a:avLst/>
          </a:prstGeom>
          <a:noFill/>
          <a:ln>
            <a:noFill/>
          </a:ln>
        </p:spPr>
      </p:pic>
      <p:sp>
        <p:nvSpPr>
          <p:cNvPr id="445" name="Google Shape;445;p62"/>
          <p:cNvSpPr txBox="1"/>
          <p:nvPr/>
        </p:nvSpPr>
        <p:spPr>
          <a:xfrm>
            <a:off x="11789199" y="6610393"/>
            <a:ext cx="39786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fr-FR"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446" name="Google Shape;446;p62"/>
          <p:cNvSpPr txBox="1"/>
          <p:nvPr/>
        </p:nvSpPr>
        <p:spPr>
          <a:xfrm>
            <a:off x="4245835" y="6613768"/>
            <a:ext cx="3700329" cy="246221"/>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fr-FR" sz="1000" u="none" cap="none" strike="noStrike">
                <a:solidFill>
                  <a:srgbClr val="AFABAB"/>
                </a:solidFill>
                <a:latin typeface="Calibri"/>
                <a:ea typeface="Calibri"/>
                <a:cs typeface="Calibri"/>
                <a:sym typeface="Calibri"/>
              </a:rPr>
              <a:t>Copyright - Tout droit réservé - OFPPT</a:t>
            </a:r>
            <a:endParaRPr/>
          </a:p>
        </p:txBody>
      </p:sp>
      <p:sp>
        <p:nvSpPr>
          <p:cNvPr id="447" name="Google Shape;447;p62"/>
          <p:cNvSpPr/>
          <p:nvPr/>
        </p:nvSpPr>
        <p:spPr>
          <a:xfrm>
            <a:off x="536787" y="1461023"/>
            <a:ext cx="11118424" cy="5146334"/>
          </a:xfrm>
          <a:prstGeom prst="rect">
            <a:avLst/>
          </a:prstGeom>
          <a:solidFill>
            <a:srgbClr val="FFFFFF"/>
          </a:solidFill>
          <a:ln cap="flat" cmpd="sng" w="9525">
            <a:solidFill>
              <a:srgbClr val="F9CCAD"/>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448" name="Google Shape;448;p62"/>
          <p:cNvSpPr/>
          <p:nvPr/>
        </p:nvSpPr>
        <p:spPr>
          <a:xfrm rot="5400000">
            <a:off x="0" y="5868983"/>
            <a:ext cx="536787" cy="536787"/>
          </a:xfrm>
          <a:prstGeom prst="teardrop">
            <a:avLst>
              <a:gd fmla="val 100000" name="adj"/>
            </a:avLst>
          </a:prstGeom>
          <a:solidFill>
            <a:srgbClr val="FF78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49" name="Google Shape;449;p62"/>
          <p:cNvSpPr txBox="1"/>
          <p:nvPr/>
        </p:nvSpPr>
        <p:spPr>
          <a:xfrm rot="-5400000">
            <a:off x="-271608" y="5331769"/>
            <a:ext cx="1080003" cy="536786"/>
          </a:xfrm>
          <a:prstGeom prst="rect">
            <a:avLst/>
          </a:prstGeom>
          <a:solidFill>
            <a:srgbClr val="FF7800"/>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lang="fr-FR" sz="1900">
                <a:solidFill>
                  <a:schemeClr val="lt1"/>
                </a:solidFill>
                <a:latin typeface="Calibri"/>
                <a:ea typeface="Calibri"/>
                <a:cs typeface="Calibri"/>
                <a:sym typeface="Calibri"/>
              </a:rPr>
              <a:t>PARTIE 2</a:t>
            </a:r>
            <a:endParaRPr/>
          </a:p>
        </p:txBody>
      </p:sp>
      <p:pic>
        <p:nvPicPr>
          <p:cNvPr id="450" name="Google Shape;450;p62"/>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451" name="Google Shape;451;p62"/>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452" name="Google Shape;452;p62"/>
          <p:cNvSpPr txBox="1"/>
          <p:nvPr>
            <p:ph type="title"/>
          </p:nvPr>
        </p:nvSpPr>
        <p:spPr>
          <a:xfrm>
            <a:off x="180000" y="400050"/>
            <a:ext cx="5075172" cy="41514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FF7800"/>
              </a:buClr>
              <a:buSzPts val="2000"/>
              <a:buFont typeface="Calibri"/>
              <a:buNone/>
              <a:defRPr b="1" i="0" sz="2000" u="none" cap="none" strike="noStrike">
                <a:solidFill>
                  <a:srgbClr val="FF78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53" name="Google Shape;453;p62"/>
          <p:cNvSpPr txBox="1"/>
          <p:nvPr>
            <p:ph idx="1" type="body"/>
          </p:nvPr>
        </p:nvSpPr>
        <p:spPr>
          <a:xfrm>
            <a:off x="180000" y="725765"/>
            <a:ext cx="5075172" cy="44490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FF7800"/>
              </a:buClr>
              <a:buSzPts val="1600"/>
              <a:buFont typeface="Arial"/>
              <a:buNone/>
              <a:defRPr b="1" i="0" sz="1600" u="none" cap="none" strike="noStrike">
                <a:solidFill>
                  <a:srgbClr val="FF780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54" name="Google Shape;454;p62"/>
          <p:cNvSpPr txBox="1"/>
          <p:nvPr>
            <p:ph idx="2" type="body"/>
          </p:nvPr>
        </p:nvSpPr>
        <p:spPr>
          <a:xfrm>
            <a:off x="720000" y="1943056"/>
            <a:ext cx="10746576" cy="198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55" name="Google Shape;455;p62"/>
          <p:cNvSpPr txBox="1"/>
          <p:nvPr>
            <p:ph idx="3" type="body"/>
          </p:nvPr>
        </p:nvSpPr>
        <p:spPr>
          <a:xfrm>
            <a:off x="720000" y="1616658"/>
            <a:ext cx="10746576" cy="3197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FF7800"/>
              </a:buClr>
              <a:buSzPts val="1600"/>
              <a:buFont typeface="Arial"/>
              <a:buNone/>
              <a:defRPr b="1" i="0" sz="1600" u="none" cap="none" strike="noStrike">
                <a:solidFill>
                  <a:srgbClr val="FF7800"/>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56" name="Google Shape;456;p62"/>
          <p:cNvSpPr txBox="1"/>
          <p:nvPr>
            <p:ph idx="4" type="body"/>
          </p:nvPr>
        </p:nvSpPr>
        <p:spPr>
          <a:xfrm>
            <a:off x="720000" y="4440838"/>
            <a:ext cx="10746576" cy="198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57" name="Google Shape;457;p62"/>
          <p:cNvSpPr txBox="1"/>
          <p:nvPr>
            <p:ph idx="5" type="body"/>
          </p:nvPr>
        </p:nvSpPr>
        <p:spPr>
          <a:xfrm>
            <a:off x="720000" y="4114440"/>
            <a:ext cx="10746576" cy="3197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FF7800"/>
              </a:buClr>
              <a:buSzPts val="1600"/>
              <a:buFont typeface="Arial"/>
              <a:buNone/>
              <a:defRPr b="1" i="0" sz="1600" u="none" cap="none" strike="noStrike">
                <a:solidFill>
                  <a:srgbClr val="FF7800"/>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SLIDE CONTENU  PARTIE 2">
  <p:cSld name="3_SLIDE CONTENU  PARTIE 2">
    <p:spTree>
      <p:nvGrpSpPr>
        <p:cNvPr id="458" name="Shape 458"/>
        <p:cNvGrpSpPr/>
        <p:nvPr/>
      </p:nvGrpSpPr>
      <p:grpSpPr>
        <a:xfrm>
          <a:off x="0" y="0"/>
          <a:ext cx="0" cy="0"/>
          <a:chOff x="0" y="0"/>
          <a:chExt cx="0" cy="0"/>
        </a:xfrm>
      </p:grpSpPr>
      <p:pic>
        <p:nvPicPr>
          <p:cNvPr id="459" name="Google Shape;459;p63"/>
          <p:cNvPicPr preferRelativeResize="0"/>
          <p:nvPr/>
        </p:nvPicPr>
        <p:blipFill rotWithShape="1">
          <a:blip r:embed="rId2">
            <a:alphaModFix/>
          </a:blip>
          <a:srcRect b="0" l="0" r="0" t="0"/>
          <a:stretch/>
        </p:blipFill>
        <p:spPr>
          <a:xfrm>
            <a:off x="2467" y="0"/>
            <a:ext cx="12187066" cy="6858000"/>
          </a:xfrm>
          <a:prstGeom prst="rect">
            <a:avLst/>
          </a:prstGeom>
          <a:noFill/>
          <a:ln>
            <a:noFill/>
          </a:ln>
        </p:spPr>
      </p:pic>
      <p:sp>
        <p:nvSpPr>
          <p:cNvPr id="460" name="Google Shape;460;p63"/>
          <p:cNvSpPr txBox="1"/>
          <p:nvPr/>
        </p:nvSpPr>
        <p:spPr>
          <a:xfrm>
            <a:off x="11789199" y="6610393"/>
            <a:ext cx="39786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fr-FR"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461" name="Google Shape;461;p63"/>
          <p:cNvSpPr txBox="1"/>
          <p:nvPr/>
        </p:nvSpPr>
        <p:spPr>
          <a:xfrm>
            <a:off x="4245835" y="6613768"/>
            <a:ext cx="3700329" cy="246221"/>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fr-FR" sz="1000" u="none" cap="none" strike="noStrike">
                <a:solidFill>
                  <a:srgbClr val="AFABAB"/>
                </a:solidFill>
                <a:latin typeface="Calibri"/>
                <a:ea typeface="Calibri"/>
                <a:cs typeface="Calibri"/>
                <a:sym typeface="Calibri"/>
              </a:rPr>
              <a:t>Copyright - Tout droit réservé - OFPPT</a:t>
            </a:r>
            <a:endParaRPr/>
          </a:p>
        </p:txBody>
      </p:sp>
      <p:sp>
        <p:nvSpPr>
          <p:cNvPr id="462" name="Google Shape;462;p63"/>
          <p:cNvSpPr/>
          <p:nvPr/>
        </p:nvSpPr>
        <p:spPr>
          <a:xfrm>
            <a:off x="536787" y="1461023"/>
            <a:ext cx="11118424" cy="5146334"/>
          </a:xfrm>
          <a:prstGeom prst="rect">
            <a:avLst/>
          </a:prstGeom>
          <a:solidFill>
            <a:srgbClr val="FFFFFF"/>
          </a:solidFill>
          <a:ln cap="flat" cmpd="sng" w="9525">
            <a:solidFill>
              <a:srgbClr val="F9CCAD"/>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463" name="Google Shape;463;p63"/>
          <p:cNvSpPr/>
          <p:nvPr/>
        </p:nvSpPr>
        <p:spPr>
          <a:xfrm rot="5400000">
            <a:off x="0" y="5868983"/>
            <a:ext cx="536787" cy="536787"/>
          </a:xfrm>
          <a:prstGeom prst="teardrop">
            <a:avLst>
              <a:gd fmla="val 100000" name="adj"/>
            </a:avLst>
          </a:prstGeom>
          <a:solidFill>
            <a:srgbClr val="FF78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64" name="Google Shape;464;p63"/>
          <p:cNvSpPr txBox="1"/>
          <p:nvPr/>
        </p:nvSpPr>
        <p:spPr>
          <a:xfrm rot="-5400000">
            <a:off x="-271608" y="5331769"/>
            <a:ext cx="1080003" cy="536786"/>
          </a:xfrm>
          <a:prstGeom prst="rect">
            <a:avLst/>
          </a:prstGeom>
          <a:solidFill>
            <a:srgbClr val="FF7800"/>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lang="fr-FR" sz="1900">
                <a:solidFill>
                  <a:schemeClr val="lt1"/>
                </a:solidFill>
                <a:latin typeface="Calibri"/>
                <a:ea typeface="Calibri"/>
                <a:cs typeface="Calibri"/>
                <a:sym typeface="Calibri"/>
              </a:rPr>
              <a:t>PARTIE 2</a:t>
            </a:r>
            <a:endParaRPr/>
          </a:p>
        </p:txBody>
      </p:sp>
      <p:pic>
        <p:nvPicPr>
          <p:cNvPr id="465" name="Google Shape;465;p63"/>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466" name="Google Shape;466;p63"/>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467" name="Google Shape;467;p63"/>
          <p:cNvSpPr txBox="1"/>
          <p:nvPr>
            <p:ph type="title"/>
          </p:nvPr>
        </p:nvSpPr>
        <p:spPr>
          <a:xfrm>
            <a:off x="180000" y="400050"/>
            <a:ext cx="5075172" cy="41514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FF7800"/>
              </a:buClr>
              <a:buSzPts val="2000"/>
              <a:buFont typeface="Calibri"/>
              <a:buNone/>
              <a:defRPr b="1" i="0" sz="2000" u="none" cap="none" strike="noStrike">
                <a:solidFill>
                  <a:srgbClr val="FF78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68" name="Google Shape;468;p63"/>
          <p:cNvSpPr txBox="1"/>
          <p:nvPr>
            <p:ph idx="1" type="body"/>
          </p:nvPr>
        </p:nvSpPr>
        <p:spPr>
          <a:xfrm>
            <a:off x="180000" y="725765"/>
            <a:ext cx="5075172" cy="44490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FF7800"/>
              </a:buClr>
              <a:buSzPts val="1600"/>
              <a:buFont typeface="Arial"/>
              <a:buNone/>
              <a:defRPr b="1" i="0" sz="1600" u="none" cap="none" strike="noStrike">
                <a:solidFill>
                  <a:srgbClr val="FF780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69" name="Google Shape;469;p63"/>
          <p:cNvSpPr txBox="1"/>
          <p:nvPr>
            <p:ph idx="2" type="body"/>
          </p:nvPr>
        </p:nvSpPr>
        <p:spPr>
          <a:xfrm>
            <a:off x="720000" y="1943056"/>
            <a:ext cx="10746576" cy="12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70" name="Google Shape;470;p63"/>
          <p:cNvSpPr txBox="1"/>
          <p:nvPr>
            <p:ph idx="3" type="body"/>
          </p:nvPr>
        </p:nvSpPr>
        <p:spPr>
          <a:xfrm>
            <a:off x="720000" y="1616658"/>
            <a:ext cx="10746576" cy="3197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FF7800"/>
              </a:buClr>
              <a:buSzPts val="1600"/>
              <a:buFont typeface="Arial"/>
              <a:buNone/>
              <a:defRPr b="1" i="0" sz="1600" u="none" cap="none" strike="noStrike">
                <a:solidFill>
                  <a:srgbClr val="FF7800"/>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71" name="Google Shape;471;p63"/>
          <p:cNvSpPr txBox="1"/>
          <p:nvPr>
            <p:ph idx="4" type="body"/>
          </p:nvPr>
        </p:nvSpPr>
        <p:spPr>
          <a:xfrm>
            <a:off x="720000" y="5241342"/>
            <a:ext cx="10746576" cy="12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72" name="Google Shape;472;p63"/>
          <p:cNvSpPr txBox="1"/>
          <p:nvPr>
            <p:ph idx="5" type="body"/>
          </p:nvPr>
        </p:nvSpPr>
        <p:spPr>
          <a:xfrm>
            <a:off x="720000" y="4914944"/>
            <a:ext cx="10746576" cy="3197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FF7800"/>
              </a:buClr>
              <a:buSzPts val="1600"/>
              <a:buFont typeface="Arial"/>
              <a:buNone/>
              <a:defRPr b="1" i="0" sz="1600" u="none" cap="none" strike="noStrike">
                <a:solidFill>
                  <a:srgbClr val="FF7800"/>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73" name="Google Shape;473;p63"/>
          <p:cNvSpPr/>
          <p:nvPr>
            <p:ph idx="6" type="dgm"/>
          </p:nvPr>
        </p:nvSpPr>
        <p:spPr>
          <a:xfrm>
            <a:off x="2976158" y="3429588"/>
            <a:ext cx="6239683" cy="1260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rgbClr val="565656"/>
              </a:buClr>
              <a:buSzPts val="2800"/>
              <a:buFont typeface="Arial"/>
              <a:buChar char="•"/>
              <a:defRPr b="0" i="0" sz="2800" u="none" cap="none" strike="noStrike">
                <a:solidFill>
                  <a:srgbClr val="565656"/>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SLIDE CONTENU  PARTIE 2">
  <p:cSld name="4_SLIDE CONTENU  PARTIE 2">
    <p:spTree>
      <p:nvGrpSpPr>
        <p:cNvPr id="474" name="Shape 474"/>
        <p:cNvGrpSpPr/>
        <p:nvPr/>
      </p:nvGrpSpPr>
      <p:grpSpPr>
        <a:xfrm>
          <a:off x="0" y="0"/>
          <a:ext cx="0" cy="0"/>
          <a:chOff x="0" y="0"/>
          <a:chExt cx="0" cy="0"/>
        </a:xfrm>
      </p:grpSpPr>
      <p:pic>
        <p:nvPicPr>
          <p:cNvPr id="475" name="Google Shape;475;p64"/>
          <p:cNvPicPr preferRelativeResize="0"/>
          <p:nvPr/>
        </p:nvPicPr>
        <p:blipFill rotWithShape="1">
          <a:blip r:embed="rId2">
            <a:alphaModFix/>
          </a:blip>
          <a:srcRect b="0" l="0" r="0" t="0"/>
          <a:stretch/>
        </p:blipFill>
        <p:spPr>
          <a:xfrm>
            <a:off x="2467" y="0"/>
            <a:ext cx="12187066" cy="6858000"/>
          </a:xfrm>
          <a:prstGeom prst="rect">
            <a:avLst/>
          </a:prstGeom>
          <a:noFill/>
          <a:ln>
            <a:noFill/>
          </a:ln>
        </p:spPr>
      </p:pic>
      <p:sp>
        <p:nvSpPr>
          <p:cNvPr id="476" name="Google Shape;476;p64"/>
          <p:cNvSpPr txBox="1"/>
          <p:nvPr/>
        </p:nvSpPr>
        <p:spPr>
          <a:xfrm>
            <a:off x="11789199" y="6610393"/>
            <a:ext cx="39786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fr-FR"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477" name="Google Shape;477;p64"/>
          <p:cNvSpPr txBox="1"/>
          <p:nvPr/>
        </p:nvSpPr>
        <p:spPr>
          <a:xfrm>
            <a:off x="4245835" y="6613768"/>
            <a:ext cx="3700329" cy="246221"/>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fr-FR" sz="1000" u="none" cap="none" strike="noStrike">
                <a:solidFill>
                  <a:srgbClr val="AFABAB"/>
                </a:solidFill>
                <a:latin typeface="Calibri"/>
                <a:ea typeface="Calibri"/>
                <a:cs typeface="Calibri"/>
                <a:sym typeface="Calibri"/>
              </a:rPr>
              <a:t>Copyright - Tout droit réservé - OFPPT</a:t>
            </a:r>
            <a:endParaRPr/>
          </a:p>
        </p:txBody>
      </p:sp>
      <p:sp>
        <p:nvSpPr>
          <p:cNvPr id="478" name="Google Shape;478;p64"/>
          <p:cNvSpPr/>
          <p:nvPr/>
        </p:nvSpPr>
        <p:spPr>
          <a:xfrm>
            <a:off x="536787" y="1461023"/>
            <a:ext cx="11118424" cy="5146334"/>
          </a:xfrm>
          <a:prstGeom prst="rect">
            <a:avLst/>
          </a:prstGeom>
          <a:solidFill>
            <a:srgbClr val="FFFFFF"/>
          </a:solidFill>
          <a:ln cap="flat" cmpd="sng" w="9525">
            <a:solidFill>
              <a:srgbClr val="F9CCAD"/>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479" name="Google Shape;479;p64"/>
          <p:cNvSpPr/>
          <p:nvPr/>
        </p:nvSpPr>
        <p:spPr>
          <a:xfrm rot="5400000">
            <a:off x="0" y="5868983"/>
            <a:ext cx="536787" cy="536787"/>
          </a:xfrm>
          <a:prstGeom prst="teardrop">
            <a:avLst>
              <a:gd fmla="val 100000" name="adj"/>
            </a:avLst>
          </a:prstGeom>
          <a:solidFill>
            <a:srgbClr val="FF78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80" name="Google Shape;480;p64"/>
          <p:cNvSpPr txBox="1"/>
          <p:nvPr/>
        </p:nvSpPr>
        <p:spPr>
          <a:xfrm rot="-5400000">
            <a:off x="-271608" y="5331769"/>
            <a:ext cx="1080003" cy="536786"/>
          </a:xfrm>
          <a:prstGeom prst="rect">
            <a:avLst/>
          </a:prstGeom>
          <a:solidFill>
            <a:srgbClr val="FF7800"/>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lang="fr-FR" sz="1900">
                <a:solidFill>
                  <a:schemeClr val="lt1"/>
                </a:solidFill>
                <a:latin typeface="Calibri"/>
                <a:ea typeface="Calibri"/>
                <a:cs typeface="Calibri"/>
                <a:sym typeface="Calibri"/>
              </a:rPr>
              <a:t>PARTIE 2</a:t>
            </a:r>
            <a:endParaRPr/>
          </a:p>
        </p:txBody>
      </p:sp>
      <p:pic>
        <p:nvPicPr>
          <p:cNvPr id="481" name="Google Shape;481;p64"/>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482" name="Google Shape;482;p64"/>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483" name="Google Shape;483;p64"/>
          <p:cNvSpPr txBox="1"/>
          <p:nvPr>
            <p:ph type="title"/>
          </p:nvPr>
        </p:nvSpPr>
        <p:spPr>
          <a:xfrm>
            <a:off x="180000" y="400050"/>
            <a:ext cx="5075172" cy="41514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FF7800"/>
              </a:buClr>
              <a:buSzPts val="2000"/>
              <a:buFont typeface="Calibri"/>
              <a:buNone/>
              <a:defRPr b="1" i="0" sz="2000" u="none" cap="none" strike="noStrike">
                <a:solidFill>
                  <a:srgbClr val="FF78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84" name="Google Shape;484;p64"/>
          <p:cNvSpPr txBox="1"/>
          <p:nvPr>
            <p:ph idx="1" type="body"/>
          </p:nvPr>
        </p:nvSpPr>
        <p:spPr>
          <a:xfrm>
            <a:off x="180000" y="725765"/>
            <a:ext cx="5075172" cy="44490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FF7800"/>
              </a:buClr>
              <a:buSzPts val="1600"/>
              <a:buFont typeface="Arial"/>
              <a:buNone/>
              <a:defRPr b="1" i="0" sz="1600" u="none" cap="none" strike="noStrike">
                <a:solidFill>
                  <a:srgbClr val="FF780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85" name="Google Shape;485;p64"/>
          <p:cNvSpPr txBox="1"/>
          <p:nvPr>
            <p:ph idx="2" type="body"/>
          </p:nvPr>
        </p:nvSpPr>
        <p:spPr>
          <a:xfrm>
            <a:off x="719999" y="1943056"/>
            <a:ext cx="5220000" cy="451489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86" name="Google Shape;486;p64"/>
          <p:cNvSpPr txBox="1"/>
          <p:nvPr>
            <p:ph idx="3" type="body"/>
          </p:nvPr>
        </p:nvSpPr>
        <p:spPr>
          <a:xfrm>
            <a:off x="720000" y="1616658"/>
            <a:ext cx="10746576" cy="3197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FF7800"/>
              </a:buClr>
              <a:buSzPts val="1600"/>
              <a:buFont typeface="Arial"/>
              <a:buNone/>
              <a:defRPr b="1" i="0" sz="1600" u="none" cap="none" strike="noStrike">
                <a:solidFill>
                  <a:srgbClr val="FF7800"/>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87" name="Google Shape;487;p64"/>
          <p:cNvSpPr txBox="1"/>
          <p:nvPr>
            <p:ph idx="4" type="body"/>
          </p:nvPr>
        </p:nvSpPr>
        <p:spPr>
          <a:xfrm>
            <a:off x="6246576" y="1943056"/>
            <a:ext cx="5220000" cy="451489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SLIDE CONTENU  PARTIE 2">
  <p:cSld name="5_SLIDE CONTENU  PARTIE 2">
    <p:spTree>
      <p:nvGrpSpPr>
        <p:cNvPr id="488" name="Shape 488"/>
        <p:cNvGrpSpPr/>
        <p:nvPr/>
      </p:nvGrpSpPr>
      <p:grpSpPr>
        <a:xfrm>
          <a:off x="0" y="0"/>
          <a:ext cx="0" cy="0"/>
          <a:chOff x="0" y="0"/>
          <a:chExt cx="0" cy="0"/>
        </a:xfrm>
      </p:grpSpPr>
      <p:pic>
        <p:nvPicPr>
          <p:cNvPr id="489" name="Google Shape;489;p65"/>
          <p:cNvPicPr preferRelativeResize="0"/>
          <p:nvPr/>
        </p:nvPicPr>
        <p:blipFill rotWithShape="1">
          <a:blip r:embed="rId2">
            <a:alphaModFix/>
          </a:blip>
          <a:srcRect b="0" l="0" r="0" t="0"/>
          <a:stretch/>
        </p:blipFill>
        <p:spPr>
          <a:xfrm>
            <a:off x="2467" y="0"/>
            <a:ext cx="12187066" cy="6858000"/>
          </a:xfrm>
          <a:prstGeom prst="rect">
            <a:avLst/>
          </a:prstGeom>
          <a:noFill/>
          <a:ln>
            <a:noFill/>
          </a:ln>
        </p:spPr>
      </p:pic>
      <p:sp>
        <p:nvSpPr>
          <p:cNvPr id="490" name="Google Shape;490;p65"/>
          <p:cNvSpPr txBox="1"/>
          <p:nvPr/>
        </p:nvSpPr>
        <p:spPr>
          <a:xfrm>
            <a:off x="11789199" y="6610393"/>
            <a:ext cx="39786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fr-FR"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491" name="Google Shape;491;p65"/>
          <p:cNvSpPr txBox="1"/>
          <p:nvPr/>
        </p:nvSpPr>
        <p:spPr>
          <a:xfrm>
            <a:off x="4245835" y="6613768"/>
            <a:ext cx="3700329" cy="246221"/>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fr-FR" sz="1000" u="none" cap="none" strike="noStrike">
                <a:solidFill>
                  <a:srgbClr val="AFABAB"/>
                </a:solidFill>
                <a:latin typeface="Calibri"/>
                <a:ea typeface="Calibri"/>
                <a:cs typeface="Calibri"/>
                <a:sym typeface="Calibri"/>
              </a:rPr>
              <a:t>Copyright - Tout droit réservé - OFPPT</a:t>
            </a:r>
            <a:endParaRPr/>
          </a:p>
        </p:txBody>
      </p:sp>
      <p:sp>
        <p:nvSpPr>
          <p:cNvPr id="492" name="Google Shape;492;p65"/>
          <p:cNvSpPr/>
          <p:nvPr/>
        </p:nvSpPr>
        <p:spPr>
          <a:xfrm>
            <a:off x="536787" y="1461023"/>
            <a:ext cx="11118424" cy="5146334"/>
          </a:xfrm>
          <a:prstGeom prst="rect">
            <a:avLst/>
          </a:prstGeom>
          <a:solidFill>
            <a:srgbClr val="FFFFFF"/>
          </a:solidFill>
          <a:ln cap="flat" cmpd="sng" w="9525">
            <a:solidFill>
              <a:srgbClr val="F9CCAD"/>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493" name="Google Shape;493;p65"/>
          <p:cNvSpPr/>
          <p:nvPr/>
        </p:nvSpPr>
        <p:spPr>
          <a:xfrm rot="5400000">
            <a:off x="0" y="5868983"/>
            <a:ext cx="536787" cy="536787"/>
          </a:xfrm>
          <a:prstGeom prst="teardrop">
            <a:avLst>
              <a:gd fmla="val 100000" name="adj"/>
            </a:avLst>
          </a:prstGeom>
          <a:solidFill>
            <a:srgbClr val="FF78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94" name="Google Shape;494;p65"/>
          <p:cNvSpPr txBox="1"/>
          <p:nvPr/>
        </p:nvSpPr>
        <p:spPr>
          <a:xfrm rot="-5400000">
            <a:off x="-271608" y="5331769"/>
            <a:ext cx="1080003" cy="536786"/>
          </a:xfrm>
          <a:prstGeom prst="rect">
            <a:avLst/>
          </a:prstGeom>
          <a:solidFill>
            <a:srgbClr val="FF7800"/>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lang="fr-FR" sz="1900">
                <a:solidFill>
                  <a:schemeClr val="lt1"/>
                </a:solidFill>
                <a:latin typeface="Calibri"/>
                <a:ea typeface="Calibri"/>
                <a:cs typeface="Calibri"/>
                <a:sym typeface="Calibri"/>
              </a:rPr>
              <a:t>PARTIE 2</a:t>
            </a:r>
            <a:endParaRPr/>
          </a:p>
        </p:txBody>
      </p:sp>
      <p:pic>
        <p:nvPicPr>
          <p:cNvPr id="495" name="Google Shape;495;p65"/>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496" name="Google Shape;496;p65"/>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497" name="Google Shape;497;p65"/>
          <p:cNvSpPr txBox="1"/>
          <p:nvPr>
            <p:ph type="title"/>
          </p:nvPr>
        </p:nvSpPr>
        <p:spPr>
          <a:xfrm>
            <a:off x="180000" y="400050"/>
            <a:ext cx="5075172" cy="41514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FF7800"/>
              </a:buClr>
              <a:buSzPts val="2000"/>
              <a:buFont typeface="Calibri"/>
              <a:buNone/>
              <a:defRPr b="1" i="0" sz="2000" u="none" cap="none" strike="noStrike">
                <a:solidFill>
                  <a:srgbClr val="FF78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98" name="Google Shape;498;p65"/>
          <p:cNvSpPr txBox="1"/>
          <p:nvPr>
            <p:ph idx="1" type="body"/>
          </p:nvPr>
        </p:nvSpPr>
        <p:spPr>
          <a:xfrm>
            <a:off x="180000" y="725765"/>
            <a:ext cx="5075172" cy="44490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FF7800"/>
              </a:buClr>
              <a:buSzPts val="1600"/>
              <a:buFont typeface="Arial"/>
              <a:buNone/>
              <a:defRPr b="1" i="0" sz="1600" u="none" cap="none" strike="noStrike">
                <a:solidFill>
                  <a:srgbClr val="FF780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99" name="Google Shape;499;p65"/>
          <p:cNvSpPr txBox="1"/>
          <p:nvPr>
            <p:ph idx="2" type="body"/>
          </p:nvPr>
        </p:nvSpPr>
        <p:spPr>
          <a:xfrm>
            <a:off x="719999" y="1943056"/>
            <a:ext cx="5220000" cy="451489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00" name="Google Shape;500;p65"/>
          <p:cNvSpPr txBox="1"/>
          <p:nvPr>
            <p:ph idx="3" type="body"/>
          </p:nvPr>
        </p:nvSpPr>
        <p:spPr>
          <a:xfrm>
            <a:off x="720000" y="1616658"/>
            <a:ext cx="5220000" cy="3197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FF7800"/>
              </a:buClr>
              <a:buSzPts val="1600"/>
              <a:buFont typeface="Arial"/>
              <a:buNone/>
              <a:defRPr b="1" i="0" sz="1600" u="none" cap="none" strike="noStrike">
                <a:solidFill>
                  <a:srgbClr val="FF7800"/>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01" name="Google Shape;501;p65"/>
          <p:cNvSpPr txBox="1"/>
          <p:nvPr>
            <p:ph idx="4" type="body"/>
          </p:nvPr>
        </p:nvSpPr>
        <p:spPr>
          <a:xfrm>
            <a:off x="6246576" y="1943056"/>
            <a:ext cx="5220000" cy="451489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02" name="Google Shape;502;p65"/>
          <p:cNvSpPr txBox="1"/>
          <p:nvPr>
            <p:ph idx="5" type="body"/>
          </p:nvPr>
        </p:nvSpPr>
        <p:spPr>
          <a:xfrm>
            <a:off x="6246576" y="1616658"/>
            <a:ext cx="5220000" cy="3197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FF7800"/>
              </a:buClr>
              <a:buSzPts val="1600"/>
              <a:buFont typeface="Arial"/>
              <a:buNone/>
              <a:defRPr b="1" i="0" sz="1600" u="none" cap="none" strike="noStrike">
                <a:solidFill>
                  <a:srgbClr val="FF7800"/>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SLIDE CONTENU  PARTIE 2">
  <p:cSld name="7_SLIDE CONTENU  PARTIE 2">
    <p:spTree>
      <p:nvGrpSpPr>
        <p:cNvPr id="503" name="Shape 503"/>
        <p:cNvGrpSpPr/>
        <p:nvPr/>
      </p:nvGrpSpPr>
      <p:grpSpPr>
        <a:xfrm>
          <a:off x="0" y="0"/>
          <a:ext cx="0" cy="0"/>
          <a:chOff x="0" y="0"/>
          <a:chExt cx="0" cy="0"/>
        </a:xfrm>
      </p:grpSpPr>
      <p:pic>
        <p:nvPicPr>
          <p:cNvPr id="504" name="Google Shape;504;p66"/>
          <p:cNvPicPr preferRelativeResize="0"/>
          <p:nvPr/>
        </p:nvPicPr>
        <p:blipFill rotWithShape="1">
          <a:blip r:embed="rId2">
            <a:alphaModFix/>
          </a:blip>
          <a:srcRect b="0" l="0" r="0" t="0"/>
          <a:stretch/>
        </p:blipFill>
        <p:spPr>
          <a:xfrm>
            <a:off x="2467" y="0"/>
            <a:ext cx="12187066" cy="6858000"/>
          </a:xfrm>
          <a:prstGeom prst="rect">
            <a:avLst/>
          </a:prstGeom>
          <a:noFill/>
          <a:ln>
            <a:noFill/>
          </a:ln>
        </p:spPr>
      </p:pic>
      <p:sp>
        <p:nvSpPr>
          <p:cNvPr id="505" name="Google Shape;505;p66"/>
          <p:cNvSpPr txBox="1"/>
          <p:nvPr/>
        </p:nvSpPr>
        <p:spPr>
          <a:xfrm>
            <a:off x="11789199" y="6610393"/>
            <a:ext cx="39786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fr-FR"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506" name="Google Shape;506;p66"/>
          <p:cNvSpPr txBox="1"/>
          <p:nvPr/>
        </p:nvSpPr>
        <p:spPr>
          <a:xfrm>
            <a:off x="4245835" y="6613768"/>
            <a:ext cx="3700329" cy="246221"/>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fr-FR" sz="1000" u="none" cap="none" strike="noStrike">
                <a:solidFill>
                  <a:srgbClr val="AFABAB"/>
                </a:solidFill>
                <a:latin typeface="Calibri"/>
                <a:ea typeface="Calibri"/>
                <a:cs typeface="Calibri"/>
                <a:sym typeface="Calibri"/>
              </a:rPr>
              <a:t>Copyright - Tout droit réservé - OFPPT</a:t>
            </a:r>
            <a:endParaRPr/>
          </a:p>
        </p:txBody>
      </p:sp>
      <p:sp>
        <p:nvSpPr>
          <p:cNvPr id="507" name="Google Shape;507;p66"/>
          <p:cNvSpPr/>
          <p:nvPr/>
        </p:nvSpPr>
        <p:spPr>
          <a:xfrm>
            <a:off x="536787" y="1461023"/>
            <a:ext cx="11118424" cy="5146334"/>
          </a:xfrm>
          <a:prstGeom prst="rect">
            <a:avLst/>
          </a:prstGeom>
          <a:solidFill>
            <a:srgbClr val="FFFFFF"/>
          </a:solidFill>
          <a:ln cap="flat" cmpd="sng" w="9525">
            <a:solidFill>
              <a:srgbClr val="F9CCAD"/>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508" name="Google Shape;508;p66"/>
          <p:cNvSpPr/>
          <p:nvPr/>
        </p:nvSpPr>
        <p:spPr>
          <a:xfrm rot="5400000">
            <a:off x="0" y="5868983"/>
            <a:ext cx="536787" cy="536787"/>
          </a:xfrm>
          <a:prstGeom prst="teardrop">
            <a:avLst>
              <a:gd fmla="val 100000" name="adj"/>
            </a:avLst>
          </a:prstGeom>
          <a:solidFill>
            <a:srgbClr val="FF78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09" name="Google Shape;509;p66"/>
          <p:cNvSpPr txBox="1"/>
          <p:nvPr/>
        </p:nvSpPr>
        <p:spPr>
          <a:xfrm rot="-5400000">
            <a:off x="-271608" y="5331769"/>
            <a:ext cx="1080003" cy="536786"/>
          </a:xfrm>
          <a:prstGeom prst="rect">
            <a:avLst/>
          </a:prstGeom>
          <a:solidFill>
            <a:srgbClr val="FF7800"/>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lang="fr-FR" sz="1900">
                <a:solidFill>
                  <a:schemeClr val="lt1"/>
                </a:solidFill>
                <a:latin typeface="Calibri"/>
                <a:ea typeface="Calibri"/>
                <a:cs typeface="Calibri"/>
                <a:sym typeface="Calibri"/>
              </a:rPr>
              <a:t>PARTIE 2</a:t>
            </a:r>
            <a:endParaRPr/>
          </a:p>
        </p:txBody>
      </p:sp>
      <p:pic>
        <p:nvPicPr>
          <p:cNvPr id="510" name="Google Shape;510;p66"/>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511" name="Google Shape;511;p66"/>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512" name="Google Shape;512;p66"/>
          <p:cNvSpPr txBox="1"/>
          <p:nvPr>
            <p:ph type="title"/>
          </p:nvPr>
        </p:nvSpPr>
        <p:spPr>
          <a:xfrm>
            <a:off x="180000" y="400050"/>
            <a:ext cx="5075172" cy="41514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FF7800"/>
              </a:buClr>
              <a:buSzPts val="2000"/>
              <a:buFont typeface="Calibri"/>
              <a:buNone/>
              <a:defRPr b="1" i="0" sz="2000" u="none" cap="none" strike="noStrike">
                <a:solidFill>
                  <a:srgbClr val="FF78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13" name="Google Shape;513;p66"/>
          <p:cNvSpPr txBox="1"/>
          <p:nvPr>
            <p:ph idx="1" type="body"/>
          </p:nvPr>
        </p:nvSpPr>
        <p:spPr>
          <a:xfrm>
            <a:off x="180000" y="725765"/>
            <a:ext cx="5075172" cy="44490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FF7800"/>
              </a:buClr>
              <a:buSzPts val="1600"/>
              <a:buFont typeface="Arial"/>
              <a:buNone/>
              <a:defRPr b="1" i="0" sz="1600" u="none" cap="none" strike="noStrike">
                <a:solidFill>
                  <a:srgbClr val="FF780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14" name="Google Shape;514;p66"/>
          <p:cNvSpPr txBox="1"/>
          <p:nvPr>
            <p:ph idx="2" type="body"/>
          </p:nvPr>
        </p:nvSpPr>
        <p:spPr>
          <a:xfrm>
            <a:off x="719999" y="1943055"/>
            <a:ext cx="5220000" cy="215999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15" name="Google Shape;515;p66"/>
          <p:cNvSpPr txBox="1"/>
          <p:nvPr>
            <p:ph idx="3" type="body"/>
          </p:nvPr>
        </p:nvSpPr>
        <p:spPr>
          <a:xfrm>
            <a:off x="720000" y="1616658"/>
            <a:ext cx="10744752" cy="3197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FF7800"/>
              </a:buClr>
              <a:buSzPts val="1600"/>
              <a:buFont typeface="Arial"/>
              <a:buNone/>
              <a:defRPr b="1" i="0" sz="1600" u="none" cap="none" strike="noStrike">
                <a:solidFill>
                  <a:srgbClr val="FF7800"/>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16" name="Google Shape;516;p66"/>
          <p:cNvSpPr txBox="1"/>
          <p:nvPr>
            <p:ph idx="4" type="body"/>
          </p:nvPr>
        </p:nvSpPr>
        <p:spPr>
          <a:xfrm>
            <a:off x="6246576" y="1943055"/>
            <a:ext cx="5220000" cy="215999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17" name="Google Shape;517;p66"/>
          <p:cNvSpPr txBox="1"/>
          <p:nvPr>
            <p:ph idx="5" type="body"/>
          </p:nvPr>
        </p:nvSpPr>
        <p:spPr>
          <a:xfrm>
            <a:off x="718175" y="4275205"/>
            <a:ext cx="5220000" cy="21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18" name="Google Shape;518;p66"/>
          <p:cNvSpPr txBox="1"/>
          <p:nvPr>
            <p:ph idx="6" type="body"/>
          </p:nvPr>
        </p:nvSpPr>
        <p:spPr>
          <a:xfrm>
            <a:off x="6244752" y="4275205"/>
            <a:ext cx="5220000" cy="21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SLIDE CONTENU  PARTIE 2">
  <p:cSld name="6_SLIDE CONTENU  PARTIE 2">
    <p:spTree>
      <p:nvGrpSpPr>
        <p:cNvPr id="519" name="Shape 519"/>
        <p:cNvGrpSpPr/>
        <p:nvPr/>
      </p:nvGrpSpPr>
      <p:grpSpPr>
        <a:xfrm>
          <a:off x="0" y="0"/>
          <a:ext cx="0" cy="0"/>
          <a:chOff x="0" y="0"/>
          <a:chExt cx="0" cy="0"/>
        </a:xfrm>
      </p:grpSpPr>
      <p:pic>
        <p:nvPicPr>
          <p:cNvPr id="520" name="Google Shape;520;p67"/>
          <p:cNvPicPr preferRelativeResize="0"/>
          <p:nvPr/>
        </p:nvPicPr>
        <p:blipFill rotWithShape="1">
          <a:blip r:embed="rId2">
            <a:alphaModFix/>
          </a:blip>
          <a:srcRect b="0" l="0" r="0" t="0"/>
          <a:stretch/>
        </p:blipFill>
        <p:spPr>
          <a:xfrm>
            <a:off x="2467" y="0"/>
            <a:ext cx="12187066" cy="6858000"/>
          </a:xfrm>
          <a:prstGeom prst="rect">
            <a:avLst/>
          </a:prstGeom>
          <a:noFill/>
          <a:ln>
            <a:noFill/>
          </a:ln>
        </p:spPr>
      </p:pic>
      <p:sp>
        <p:nvSpPr>
          <p:cNvPr id="521" name="Google Shape;521;p67"/>
          <p:cNvSpPr txBox="1"/>
          <p:nvPr/>
        </p:nvSpPr>
        <p:spPr>
          <a:xfrm>
            <a:off x="11789199" y="6610393"/>
            <a:ext cx="39786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fr-FR"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522" name="Google Shape;522;p67"/>
          <p:cNvSpPr txBox="1"/>
          <p:nvPr/>
        </p:nvSpPr>
        <p:spPr>
          <a:xfrm>
            <a:off x="4245835" y="6613768"/>
            <a:ext cx="3700329" cy="246221"/>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fr-FR" sz="1000" u="none" cap="none" strike="noStrike">
                <a:solidFill>
                  <a:srgbClr val="AFABAB"/>
                </a:solidFill>
                <a:latin typeface="Calibri"/>
                <a:ea typeface="Calibri"/>
                <a:cs typeface="Calibri"/>
                <a:sym typeface="Calibri"/>
              </a:rPr>
              <a:t>Copyright - Tout droit réservé - OFPPT</a:t>
            </a:r>
            <a:endParaRPr/>
          </a:p>
        </p:txBody>
      </p:sp>
      <p:sp>
        <p:nvSpPr>
          <p:cNvPr id="523" name="Google Shape;523;p67"/>
          <p:cNvSpPr/>
          <p:nvPr/>
        </p:nvSpPr>
        <p:spPr>
          <a:xfrm>
            <a:off x="536787" y="1461023"/>
            <a:ext cx="11118424" cy="5146334"/>
          </a:xfrm>
          <a:prstGeom prst="rect">
            <a:avLst/>
          </a:prstGeom>
          <a:solidFill>
            <a:srgbClr val="FFFFFF"/>
          </a:solidFill>
          <a:ln cap="flat" cmpd="sng" w="9525">
            <a:solidFill>
              <a:srgbClr val="F9CCAD"/>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524" name="Google Shape;524;p67"/>
          <p:cNvSpPr/>
          <p:nvPr/>
        </p:nvSpPr>
        <p:spPr>
          <a:xfrm rot="5400000">
            <a:off x="0" y="5868983"/>
            <a:ext cx="536787" cy="536787"/>
          </a:xfrm>
          <a:prstGeom prst="teardrop">
            <a:avLst>
              <a:gd fmla="val 100000" name="adj"/>
            </a:avLst>
          </a:prstGeom>
          <a:solidFill>
            <a:srgbClr val="FF78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25" name="Google Shape;525;p67"/>
          <p:cNvSpPr txBox="1"/>
          <p:nvPr/>
        </p:nvSpPr>
        <p:spPr>
          <a:xfrm rot="-5400000">
            <a:off x="-271608" y="5331769"/>
            <a:ext cx="1080003" cy="536786"/>
          </a:xfrm>
          <a:prstGeom prst="rect">
            <a:avLst/>
          </a:prstGeom>
          <a:solidFill>
            <a:srgbClr val="FF7800"/>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lang="fr-FR" sz="1900">
                <a:solidFill>
                  <a:schemeClr val="lt1"/>
                </a:solidFill>
                <a:latin typeface="Calibri"/>
                <a:ea typeface="Calibri"/>
                <a:cs typeface="Calibri"/>
                <a:sym typeface="Calibri"/>
              </a:rPr>
              <a:t>PARTIE 2</a:t>
            </a:r>
            <a:endParaRPr/>
          </a:p>
        </p:txBody>
      </p:sp>
      <p:pic>
        <p:nvPicPr>
          <p:cNvPr id="526" name="Google Shape;526;p67"/>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527" name="Google Shape;527;p67"/>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528" name="Google Shape;528;p67"/>
          <p:cNvSpPr txBox="1"/>
          <p:nvPr>
            <p:ph type="title"/>
          </p:nvPr>
        </p:nvSpPr>
        <p:spPr>
          <a:xfrm>
            <a:off x="180000" y="400050"/>
            <a:ext cx="5075172" cy="41514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FF7800"/>
              </a:buClr>
              <a:buSzPts val="2000"/>
              <a:buFont typeface="Calibri"/>
              <a:buNone/>
              <a:defRPr b="1" i="0" sz="2000" u="none" cap="none" strike="noStrike">
                <a:solidFill>
                  <a:srgbClr val="FF78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9" name="Google Shape;529;p67"/>
          <p:cNvSpPr txBox="1"/>
          <p:nvPr>
            <p:ph idx="1" type="body"/>
          </p:nvPr>
        </p:nvSpPr>
        <p:spPr>
          <a:xfrm>
            <a:off x="180000" y="725765"/>
            <a:ext cx="5075172" cy="44490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FF7800"/>
              </a:buClr>
              <a:buSzPts val="1600"/>
              <a:buFont typeface="Arial"/>
              <a:buNone/>
              <a:defRPr b="1" i="0" sz="1600" u="none" cap="none" strike="noStrike">
                <a:solidFill>
                  <a:srgbClr val="FF780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0" name="Google Shape;530;p67"/>
          <p:cNvSpPr txBox="1"/>
          <p:nvPr>
            <p:ph idx="2" type="body"/>
          </p:nvPr>
        </p:nvSpPr>
        <p:spPr>
          <a:xfrm>
            <a:off x="719999" y="1943055"/>
            <a:ext cx="5220000" cy="215999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1" name="Google Shape;531;p67"/>
          <p:cNvSpPr txBox="1"/>
          <p:nvPr>
            <p:ph idx="3" type="body"/>
          </p:nvPr>
        </p:nvSpPr>
        <p:spPr>
          <a:xfrm>
            <a:off x="720000" y="1616658"/>
            <a:ext cx="10744752" cy="3197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FF7800"/>
              </a:buClr>
              <a:buSzPts val="1600"/>
              <a:buFont typeface="Arial"/>
              <a:buNone/>
              <a:defRPr b="1" i="0" sz="1600" u="none" cap="none" strike="noStrike">
                <a:solidFill>
                  <a:srgbClr val="FF7800"/>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2" name="Google Shape;532;p67"/>
          <p:cNvSpPr txBox="1"/>
          <p:nvPr>
            <p:ph idx="4" type="body"/>
          </p:nvPr>
        </p:nvSpPr>
        <p:spPr>
          <a:xfrm>
            <a:off x="718175" y="4275205"/>
            <a:ext cx="5220000" cy="21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3" name="Google Shape;533;p67"/>
          <p:cNvSpPr/>
          <p:nvPr>
            <p:ph idx="5" type="dgm"/>
          </p:nvPr>
        </p:nvSpPr>
        <p:spPr>
          <a:xfrm>
            <a:off x="6738381" y="2590066"/>
            <a:ext cx="4114800" cy="2900291"/>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rgbClr val="565656"/>
              </a:buClr>
              <a:buSzPts val="2800"/>
              <a:buFont typeface="Arial"/>
              <a:buChar char="•"/>
              <a:defRPr b="0" i="0" sz="2800" u="none" cap="none" strike="noStrike">
                <a:solidFill>
                  <a:srgbClr val="565656"/>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LIDE CONTENU PARTIE 3">
  <p:cSld name="1_SLIDE CONTENU PARTIE 3">
    <p:spTree>
      <p:nvGrpSpPr>
        <p:cNvPr id="534" name="Shape 534"/>
        <p:cNvGrpSpPr/>
        <p:nvPr/>
      </p:nvGrpSpPr>
      <p:grpSpPr>
        <a:xfrm>
          <a:off x="0" y="0"/>
          <a:ext cx="0" cy="0"/>
          <a:chOff x="0" y="0"/>
          <a:chExt cx="0" cy="0"/>
        </a:xfrm>
      </p:grpSpPr>
      <p:pic>
        <p:nvPicPr>
          <p:cNvPr id="535" name="Google Shape;535;p68"/>
          <p:cNvPicPr preferRelativeResize="0"/>
          <p:nvPr/>
        </p:nvPicPr>
        <p:blipFill rotWithShape="1">
          <a:blip r:embed="rId2">
            <a:alphaModFix/>
          </a:blip>
          <a:srcRect b="0" l="0" r="0" t="0"/>
          <a:stretch/>
        </p:blipFill>
        <p:spPr>
          <a:xfrm>
            <a:off x="-245" y="0"/>
            <a:ext cx="12187066" cy="6858000"/>
          </a:xfrm>
          <a:prstGeom prst="rect">
            <a:avLst/>
          </a:prstGeom>
          <a:noFill/>
          <a:ln>
            <a:noFill/>
          </a:ln>
        </p:spPr>
      </p:pic>
      <p:sp>
        <p:nvSpPr>
          <p:cNvPr id="536" name="Google Shape;536;p68"/>
          <p:cNvSpPr txBox="1"/>
          <p:nvPr/>
        </p:nvSpPr>
        <p:spPr>
          <a:xfrm>
            <a:off x="11789199" y="6610393"/>
            <a:ext cx="40588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fr-FR"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537" name="Google Shape;537;p68"/>
          <p:cNvSpPr txBox="1"/>
          <p:nvPr/>
        </p:nvSpPr>
        <p:spPr>
          <a:xfrm>
            <a:off x="4245835" y="6613768"/>
            <a:ext cx="3700329" cy="246221"/>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fr-FR" sz="1000" u="none" cap="none" strike="noStrike">
                <a:solidFill>
                  <a:srgbClr val="AFABAB"/>
                </a:solidFill>
                <a:latin typeface="Calibri"/>
                <a:ea typeface="Calibri"/>
                <a:cs typeface="Calibri"/>
                <a:sym typeface="Calibri"/>
              </a:rPr>
              <a:t>Copyright - Tout droit réservé - OFPPT</a:t>
            </a:r>
            <a:endParaRPr/>
          </a:p>
        </p:txBody>
      </p:sp>
      <p:sp>
        <p:nvSpPr>
          <p:cNvPr id="538" name="Google Shape;538;p68"/>
          <p:cNvSpPr/>
          <p:nvPr/>
        </p:nvSpPr>
        <p:spPr>
          <a:xfrm>
            <a:off x="536787" y="1465445"/>
            <a:ext cx="11118424" cy="5146334"/>
          </a:xfrm>
          <a:prstGeom prst="rect">
            <a:avLst/>
          </a:prstGeom>
          <a:solidFill>
            <a:srgbClr val="FFFFFF"/>
          </a:solidFill>
          <a:ln cap="flat" cmpd="sng" w="9525">
            <a:solidFill>
              <a:srgbClr val="9EC3E7"/>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0059A1"/>
              </a:solidFill>
              <a:latin typeface="Calibri"/>
              <a:ea typeface="Calibri"/>
              <a:cs typeface="Calibri"/>
              <a:sym typeface="Calibri"/>
            </a:endParaRPr>
          </a:p>
        </p:txBody>
      </p:sp>
      <p:sp>
        <p:nvSpPr>
          <p:cNvPr id="539" name="Google Shape;539;p68"/>
          <p:cNvSpPr/>
          <p:nvPr/>
        </p:nvSpPr>
        <p:spPr>
          <a:xfrm rot="5400000">
            <a:off x="0" y="5868983"/>
            <a:ext cx="536787" cy="536787"/>
          </a:xfrm>
          <a:prstGeom prst="teardrop">
            <a:avLst>
              <a:gd fmla="val 100000" name="adj"/>
            </a:avLst>
          </a:prstGeom>
          <a:solidFill>
            <a:srgbClr val="0059A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40" name="Google Shape;540;p68"/>
          <p:cNvSpPr txBox="1"/>
          <p:nvPr/>
        </p:nvSpPr>
        <p:spPr>
          <a:xfrm rot="-5400000">
            <a:off x="-271608" y="5331769"/>
            <a:ext cx="1080003" cy="536786"/>
          </a:xfrm>
          <a:prstGeom prst="rect">
            <a:avLst/>
          </a:prstGeom>
          <a:solidFill>
            <a:srgbClr val="0059A1"/>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lang="fr-FR" sz="1900">
                <a:solidFill>
                  <a:schemeClr val="lt1"/>
                </a:solidFill>
                <a:latin typeface="Calibri"/>
                <a:ea typeface="Calibri"/>
                <a:cs typeface="Calibri"/>
                <a:sym typeface="Calibri"/>
              </a:rPr>
              <a:t>PARTIE 3</a:t>
            </a:r>
            <a:endParaRPr/>
          </a:p>
        </p:txBody>
      </p:sp>
      <p:pic>
        <p:nvPicPr>
          <p:cNvPr id="541" name="Google Shape;541;p68"/>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542" name="Google Shape;542;p68"/>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543" name="Google Shape;543;p68"/>
          <p:cNvSpPr txBox="1"/>
          <p:nvPr>
            <p:ph type="title"/>
          </p:nvPr>
        </p:nvSpPr>
        <p:spPr>
          <a:xfrm>
            <a:off x="180000" y="400050"/>
            <a:ext cx="5075172" cy="41514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0059A1"/>
              </a:buClr>
              <a:buSzPts val="2000"/>
              <a:buFont typeface="Calibri"/>
              <a:buNone/>
              <a:defRPr b="1" i="0" sz="2000" u="none" cap="none" strike="noStrike">
                <a:solidFill>
                  <a:srgbClr val="0059A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44" name="Google Shape;544;p68"/>
          <p:cNvSpPr txBox="1"/>
          <p:nvPr>
            <p:ph idx="1" type="body"/>
          </p:nvPr>
        </p:nvSpPr>
        <p:spPr>
          <a:xfrm>
            <a:off x="180000" y="725765"/>
            <a:ext cx="5075172" cy="44490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59A1"/>
              </a:buClr>
              <a:buSzPts val="1600"/>
              <a:buFont typeface="Arial"/>
              <a:buNone/>
              <a:defRPr b="1" i="0" sz="1600" u="none" cap="none" strike="noStrike">
                <a:solidFill>
                  <a:srgbClr val="0059A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45" name="Google Shape;545;p68"/>
          <p:cNvSpPr txBox="1"/>
          <p:nvPr>
            <p:ph idx="2" type="body"/>
          </p:nvPr>
        </p:nvSpPr>
        <p:spPr>
          <a:xfrm>
            <a:off x="720000" y="1943056"/>
            <a:ext cx="10746576" cy="198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46" name="Google Shape;546;p68"/>
          <p:cNvSpPr txBox="1"/>
          <p:nvPr>
            <p:ph idx="3" type="body"/>
          </p:nvPr>
        </p:nvSpPr>
        <p:spPr>
          <a:xfrm>
            <a:off x="720000" y="1616658"/>
            <a:ext cx="10746576" cy="3197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0059A1"/>
              </a:buClr>
              <a:buSzPts val="1600"/>
              <a:buFont typeface="Arial"/>
              <a:buNone/>
              <a:defRPr b="1" i="0" sz="1600" u="none" cap="none" strike="noStrike">
                <a:solidFill>
                  <a:srgbClr val="0059A1"/>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47" name="Google Shape;547;p68"/>
          <p:cNvSpPr txBox="1"/>
          <p:nvPr>
            <p:ph idx="4" type="body"/>
          </p:nvPr>
        </p:nvSpPr>
        <p:spPr>
          <a:xfrm>
            <a:off x="720000" y="4440838"/>
            <a:ext cx="10746576" cy="198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48" name="Google Shape;548;p68"/>
          <p:cNvSpPr txBox="1"/>
          <p:nvPr>
            <p:ph idx="5" type="body"/>
          </p:nvPr>
        </p:nvSpPr>
        <p:spPr>
          <a:xfrm>
            <a:off x="720000" y="4114440"/>
            <a:ext cx="10746576" cy="3197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0059A1"/>
              </a:buClr>
              <a:buSzPts val="1600"/>
              <a:buFont typeface="Arial"/>
              <a:buNone/>
              <a:defRPr b="1" i="0" sz="1600" u="none" cap="none" strike="noStrike">
                <a:solidFill>
                  <a:srgbClr val="0059A1"/>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LIDE CONTENU PARTIE 3">
  <p:cSld name="2_SLIDE CONTENU PARTIE 3">
    <p:spTree>
      <p:nvGrpSpPr>
        <p:cNvPr id="549" name="Shape 549"/>
        <p:cNvGrpSpPr/>
        <p:nvPr/>
      </p:nvGrpSpPr>
      <p:grpSpPr>
        <a:xfrm>
          <a:off x="0" y="0"/>
          <a:ext cx="0" cy="0"/>
          <a:chOff x="0" y="0"/>
          <a:chExt cx="0" cy="0"/>
        </a:xfrm>
      </p:grpSpPr>
      <p:pic>
        <p:nvPicPr>
          <p:cNvPr id="550" name="Google Shape;550;p69"/>
          <p:cNvPicPr preferRelativeResize="0"/>
          <p:nvPr/>
        </p:nvPicPr>
        <p:blipFill rotWithShape="1">
          <a:blip r:embed="rId2">
            <a:alphaModFix/>
          </a:blip>
          <a:srcRect b="0" l="0" r="0" t="0"/>
          <a:stretch/>
        </p:blipFill>
        <p:spPr>
          <a:xfrm>
            <a:off x="-245" y="0"/>
            <a:ext cx="12187066" cy="6858000"/>
          </a:xfrm>
          <a:prstGeom prst="rect">
            <a:avLst/>
          </a:prstGeom>
          <a:noFill/>
          <a:ln>
            <a:noFill/>
          </a:ln>
        </p:spPr>
      </p:pic>
      <p:sp>
        <p:nvSpPr>
          <p:cNvPr id="551" name="Google Shape;551;p69"/>
          <p:cNvSpPr txBox="1"/>
          <p:nvPr/>
        </p:nvSpPr>
        <p:spPr>
          <a:xfrm>
            <a:off x="11789199" y="6610393"/>
            <a:ext cx="40588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fr-FR"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552" name="Google Shape;552;p69"/>
          <p:cNvSpPr txBox="1"/>
          <p:nvPr/>
        </p:nvSpPr>
        <p:spPr>
          <a:xfrm>
            <a:off x="4245835" y="6613768"/>
            <a:ext cx="3700329" cy="246221"/>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fr-FR" sz="1000" u="none" cap="none" strike="noStrike">
                <a:solidFill>
                  <a:srgbClr val="AFABAB"/>
                </a:solidFill>
                <a:latin typeface="Calibri"/>
                <a:ea typeface="Calibri"/>
                <a:cs typeface="Calibri"/>
                <a:sym typeface="Calibri"/>
              </a:rPr>
              <a:t>Copyright - Tout droit réservé - OFPPT</a:t>
            </a:r>
            <a:endParaRPr/>
          </a:p>
        </p:txBody>
      </p:sp>
      <p:sp>
        <p:nvSpPr>
          <p:cNvPr id="553" name="Google Shape;553;p69"/>
          <p:cNvSpPr/>
          <p:nvPr/>
        </p:nvSpPr>
        <p:spPr>
          <a:xfrm>
            <a:off x="536787" y="1465445"/>
            <a:ext cx="11118424" cy="5146334"/>
          </a:xfrm>
          <a:prstGeom prst="rect">
            <a:avLst/>
          </a:prstGeom>
          <a:solidFill>
            <a:srgbClr val="FFFFFF"/>
          </a:solidFill>
          <a:ln cap="flat" cmpd="sng" w="9525">
            <a:solidFill>
              <a:srgbClr val="9EC3E7"/>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554" name="Google Shape;554;p69"/>
          <p:cNvSpPr/>
          <p:nvPr/>
        </p:nvSpPr>
        <p:spPr>
          <a:xfrm rot="5400000">
            <a:off x="0" y="5868983"/>
            <a:ext cx="536787" cy="536787"/>
          </a:xfrm>
          <a:prstGeom prst="teardrop">
            <a:avLst>
              <a:gd fmla="val 100000" name="adj"/>
            </a:avLst>
          </a:prstGeom>
          <a:solidFill>
            <a:srgbClr val="0059A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55" name="Google Shape;555;p69"/>
          <p:cNvSpPr txBox="1"/>
          <p:nvPr/>
        </p:nvSpPr>
        <p:spPr>
          <a:xfrm rot="-5400000">
            <a:off x="-271608" y="5331769"/>
            <a:ext cx="1080003" cy="536786"/>
          </a:xfrm>
          <a:prstGeom prst="rect">
            <a:avLst/>
          </a:prstGeom>
          <a:solidFill>
            <a:srgbClr val="0059A1"/>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lang="fr-FR" sz="1900">
                <a:solidFill>
                  <a:schemeClr val="lt1"/>
                </a:solidFill>
                <a:latin typeface="Calibri"/>
                <a:ea typeface="Calibri"/>
                <a:cs typeface="Calibri"/>
                <a:sym typeface="Calibri"/>
              </a:rPr>
              <a:t>PARTIE 3</a:t>
            </a:r>
            <a:endParaRPr/>
          </a:p>
        </p:txBody>
      </p:sp>
      <p:pic>
        <p:nvPicPr>
          <p:cNvPr id="556" name="Google Shape;556;p69"/>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557" name="Google Shape;557;p69"/>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558" name="Google Shape;558;p69"/>
          <p:cNvSpPr txBox="1"/>
          <p:nvPr>
            <p:ph type="title"/>
          </p:nvPr>
        </p:nvSpPr>
        <p:spPr>
          <a:xfrm>
            <a:off x="180000" y="400050"/>
            <a:ext cx="5075172" cy="41514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0059A1"/>
              </a:buClr>
              <a:buSzPts val="2000"/>
              <a:buFont typeface="Calibri"/>
              <a:buNone/>
              <a:defRPr b="1" i="0" sz="2000" u="none" cap="none" strike="noStrike">
                <a:solidFill>
                  <a:srgbClr val="0059A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59" name="Google Shape;559;p69"/>
          <p:cNvSpPr txBox="1"/>
          <p:nvPr>
            <p:ph idx="1" type="body"/>
          </p:nvPr>
        </p:nvSpPr>
        <p:spPr>
          <a:xfrm>
            <a:off x="180000" y="725765"/>
            <a:ext cx="5075172" cy="44490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59A1"/>
              </a:buClr>
              <a:buSzPts val="1600"/>
              <a:buFont typeface="Arial"/>
              <a:buNone/>
              <a:defRPr b="1" i="0" sz="1600" u="none" cap="none" strike="noStrike">
                <a:solidFill>
                  <a:srgbClr val="0059A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60" name="Google Shape;560;p69"/>
          <p:cNvSpPr txBox="1"/>
          <p:nvPr>
            <p:ph idx="2" type="body"/>
          </p:nvPr>
        </p:nvSpPr>
        <p:spPr>
          <a:xfrm>
            <a:off x="720000" y="1943056"/>
            <a:ext cx="10746576" cy="12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61" name="Google Shape;561;p69"/>
          <p:cNvSpPr txBox="1"/>
          <p:nvPr>
            <p:ph idx="3" type="body"/>
          </p:nvPr>
        </p:nvSpPr>
        <p:spPr>
          <a:xfrm>
            <a:off x="720000" y="1616658"/>
            <a:ext cx="10746576" cy="3197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0059A1"/>
              </a:buClr>
              <a:buSzPts val="1600"/>
              <a:buFont typeface="Arial"/>
              <a:buNone/>
              <a:defRPr b="1" i="0" sz="1600" u="none" cap="none" strike="noStrike">
                <a:solidFill>
                  <a:srgbClr val="0059A1"/>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62" name="Google Shape;562;p69"/>
          <p:cNvSpPr txBox="1"/>
          <p:nvPr>
            <p:ph idx="4" type="body"/>
          </p:nvPr>
        </p:nvSpPr>
        <p:spPr>
          <a:xfrm>
            <a:off x="720000" y="5241342"/>
            <a:ext cx="10746576" cy="12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63" name="Google Shape;563;p69"/>
          <p:cNvSpPr txBox="1"/>
          <p:nvPr>
            <p:ph idx="5" type="body"/>
          </p:nvPr>
        </p:nvSpPr>
        <p:spPr>
          <a:xfrm>
            <a:off x="720000" y="4914944"/>
            <a:ext cx="10746576" cy="3197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0059A1"/>
              </a:buClr>
              <a:buSzPts val="1600"/>
              <a:buFont typeface="Arial"/>
              <a:buNone/>
              <a:defRPr b="1" i="0" sz="1600" u="none" cap="none" strike="noStrike">
                <a:solidFill>
                  <a:srgbClr val="0059A1"/>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64" name="Google Shape;564;p69"/>
          <p:cNvSpPr/>
          <p:nvPr>
            <p:ph idx="6" type="dgm"/>
          </p:nvPr>
        </p:nvSpPr>
        <p:spPr>
          <a:xfrm>
            <a:off x="2976158" y="3429588"/>
            <a:ext cx="6239683" cy="1260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rgbClr val="565656"/>
              </a:buClr>
              <a:buSzPts val="2800"/>
              <a:buFont typeface="Arial"/>
              <a:buChar char="•"/>
              <a:defRPr b="0" i="0" sz="2800" u="none" cap="none" strike="noStrike">
                <a:solidFill>
                  <a:srgbClr val="565656"/>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LIDE PARTIE">
  <p:cSld name="1_SLIDE PARTIE">
    <p:spTree>
      <p:nvGrpSpPr>
        <p:cNvPr id="77" name="Shape 77"/>
        <p:cNvGrpSpPr/>
        <p:nvPr/>
      </p:nvGrpSpPr>
      <p:grpSpPr>
        <a:xfrm>
          <a:off x="0" y="0"/>
          <a:ext cx="0" cy="0"/>
          <a:chOff x="0" y="0"/>
          <a:chExt cx="0" cy="0"/>
        </a:xfrm>
      </p:grpSpPr>
      <p:pic>
        <p:nvPicPr>
          <p:cNvPr id="78" name="Google Shape;78;p34"/>
          <p:cNvPicPr preferRelativeResize="0"/>
          <p:nvPr/>
        </p:nvPicPr>
        <p:blipFill rotWithShape="1">
          <a:blip r:embed="rId2">
            <a:alphaModFix/>
          </a:blip>
          <a:srcRect b="0" l="0" r="0" t="0"/>
          <a:stretch/>
        </p:blipFill>
        <p:spPr>
          <a:xfrm>
            <a:off x="2467" y="0"/>
            <a:ext cx="12187066" cy="6858000"/>
          </a:xfrm>
          <a:prstGeom prst="rect">
            <a:avLst/>
          </a:prstGeom>
          <a:noFill/>
          <a:ln>
            <a:noFill/>
          </a:ln>
        </p:spPr>
      </p:pic>
      <p:sp>
        <p:nvSpPr>
          <p:cNvPr id="79" name="Google Shape;79;p34"/>
          <p:cNvSpPr/>
          <p:nvPr/>
        </p:nvSpPr>
        <p:spPr>
          <a:xfrm>
            <a:off x="8010000" y="6132986"/>
            <a:ext cx="2160000" cy="720000"/>
          </a:xfrm>
          <a:prstGeom prst="round2SameRect">
            <a:avLst>
              <a:gd fmla="val 16667" name="adj1"/>
              <a:gd fmla="val 0" name="adj2"/>
            </a:avLst>
          </a:prstGeom>
          <a:solidFill>
            <a:srgbClr val="00784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0" name="Google Shape;80;p34"/>
          <p:cNvSpPr txBox="1"/>
          <p:nvPr>
            <p:ph idx="1" type="body"/>
          </p:nvPr>
        </p:nvSpPr>
        <p:spPr>
          <a:xfrm>
            <a:off x="6300000" y="1089893"/>
            <a:ext cx="5580000" cy="900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7842"/>
              </a:buClr>
              <a:buSzPts val="2400"/>
              <a:buFont typeface="Arial"/>
              <a:buNone/>
              <a:defRPr b="1" i="0" sz="2400" u="none" cap="none" strike="noStrike">
                <a:solidFill>
                  <a:srgbClr val="00784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1" name="Google Shape;81;p34"/>
          <p:cNvSpPr/>
          <p:nvPr/>
        </p:nvSpPr>
        <p:spPr>
          <a:xfrm>
            <a:off x="6300000" y="2340000"/>
            <a:ext cx="55800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fr-FR" sz="1800" u="none" cap="none" strike="noStrike">
                <a:solidFill>
                  <a:srgbClr val="007842"/>
                </a:solidFill>
                <a:latin typeface="Calibri"/>
                <a:ea typeface="Calibri"/>
                <a:cs typeface="Calibri"/>
                <a:sym typeface="Calibri"/>
              </a:rPr>
              <a:t>Dans ce module, vous allez :</a:t>
            </a:r>
            <a:endParaRPr/>
          </a:p>
        </p:txBody>
      </p:sp>
      <p:sp>
        <p:nvSpPr>
          <p:cNvPr id="82" name="Google Shape;82;p34"/>
          <p:cNvSpPr txBox="1"/>
          <p:nvPr>
            <p:ph idx="2" type="body"/>
          </p:nvPr>
        </p:nvSpPr>
        <p:spPr>
          <a:xfrm>
            <a:off x="6300000" y="2880000"/>
            <a:ext cx="5580000" cy="1440000"/>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600"/>
              </a:spcBef>
              <a:spcAft>
                <a:spcPts val="0"/>
              </a:spcAft>
              <a:buClr>
                <a:srgbClr val="565656"/>
              </a:buClr>
              <a:buSzPts val="1600"/>
              <a:buFont typeface="Arial"/>
              <a:buChar char="•"/>
              <a:defRPr b="0" i="0" sz="16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3" name="Google Shape;83;p34"/>
          <p:cNvSpPr txBox="1"/>
          <p:nvPr>
            <p:ph idx="3" type="body"/>
          </p:nvPr>
        </p:nvSpPr>
        <p:spPr>
          <a:xfrm>
            <a:off x="8480684" y="6132986"/>
            <a:ext cx="1689315" cy="7200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2400"/>
              <a:buFont typeface="Arial"/>
              <a:buNone/>
              <a:defRPr b="1" i="0" sz="2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4" name="Google Shape;84;p34"/>
          <p:cNvPicPr preferRelativeResize="0"/>
          <p:nvPr/>
        </p:nvPicPr>
        <p:blipFill rotWithShape="1">
          <a:blip r:embed="rId3">
            <a:alphaModFix/>
          </a:blip>
          <a:srcRect b="0" l="0" r="0" t="0"/>
          <a:stretch/>
        </p:blipFill>
        <p:spPr>
          <a:xfrm>
            <a:off x="8186397" y="6268947"/>
            <a:ext cx="401660" cy="396000"/>
          </a:xfrm>
          <a:prstGeom prst="rect">
            <a:avLst/>
          </a:prstGeom>
          <a:noFill/>
          <a:ln>
            <a:noFill/>
          </a:ln>
        </p:spPr>
      </p:pic>
      <p:pic>
        <p:nvPicPr>
          <p:cNvPr id="85" name="Google Shape;85;p34"/>
          <p:cNvPicPr preferRelativeResize="0"/>
          <p:nvPr/>
        </p:nvPicPr>
        <p:blipFill rotWithShape="1">
          <a:blip r:embed="rId4">
            <a:alphaModFix/>
          </a:blip>
          <a:srcRect b="0" l="0" r="0" t="0"/>
          <a:stretch/>
        </p:blipFill>
        <p:spPr>
          <a:xfrm>
            <a:off x="438444" y="195753"/>
            <a:ext cx="1027197" cy="1014820"/>
          </a:xfrm>
          <a:prstGeom prst="rect">
            <a:avLst/>
          </a:prstGeom>
          <a:noFill/>
          <a:ln>
            <a:noFill/>
          </a:ln>
        </p:spPr>
      </p:pic>
      <p:pic>
        <p:nvPicPr>
          <p:cNvPr id="86" name="Google Shape;86;p34"/>
          <p:cNvPicPr preferRelativeResize="0"/>
          <p:nvPr/>
        </p:nvPicPr>
        <p:blipFill rotWithShape="1">
          <a:blip r:embed="rId5">
            <a:alphaModFix/>
          </a:blip>
          <a:srcRect b="0" l="0" r="0" t="0"/>
          <a:stretch/>
        </p:blipFill>
        <p:spPr>
          <a:xfrm>
            <a:off x="1680261" y="380583"/>
            <a:ext cx="2002221" cy="645160"/>
          </a:xfrm>
          <a:prstGeom prst="rect">
            <a:avLst/>
          </a:prstGeom>
          <a:noFill/>
          <a:ln>
            <a:noFill/>
          </a:ln>
        </p:spPr>
      </p:pic>
      <p:pic>
        <p:nvPicPr>
          <p:cNvPr id="87" name="Google Shape;87;p34"/>
          <p:cNvPicPr preferRelativeResize="0"/>
          <p:nvPr/>
        </p:nvPicPr>
        <p:blipFill rotWithShape="1">
          <a:blip r:embed="rId6">
            <a:alphaModFix/>
          </a:blip>
          <a:srcRect b="0" l="0" r="0" t="0"/>
          <a:stretch/>
        </p:blipFill>
        <p:spPr>
          <a:xfrm>
            <a:off x="8657463" y="4542289"/>
            <a:ext cx="865074" cy="865074"/>
          </a:xfrm>
          <a:prstGeom prst="rect">
            <a:avLst/>
          </a:prstGeom>
          <a:noFill/>
          <a:ln>
            <a:noFill/>
          </a:ln>
        </p:spPr>
      </p:pic>
      <p:sp>
        <p:nvSpPr>
          <p:cNvPr id="88" name="Google Shape;88;p34"/>
          <p:cNvSpPr txBox="1"/>
          <p:nvPr/>
        </p:nvSpPr>
        <p:spPr>
          <a:xfrm>
            <a:off x="6300000" y="561659"/>
            <a:ext cx="5580000"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800">
                <a:solidFill>
                  <a:srgbClr val="007842"/>
                </a:solidFill>
                <a:latin typeface="Calibri"/>
                <a:ea typeface="Calibri"/>
                <a:cs typeface="Calibri"/>
                <a:sym typeface="Calibri"/>
              </a:rPr>
              <a:t>PARTIE 1</a:t>
            </a:r>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SLIDE CONTENU PARTIE 3">
  <p:cSld name="3_SLIDE CONTENU PARTIE 3">
    <p:spTree>
      <p:nvGrpSpPr>
        <p:cNvPr id="565" name="Shape 565"/>
        <p:cNvGrpSpPr/>
        <p:nvPr/>
      </p:nvGrpSpPr>
      <p:grpSpPr>
        <a:xfrm>
          <a:off x="0" y="0"/>
          <a:ext cx="0" cy="0"/>
          <a:chOff x="0" y="0"/>
          <a:chExt cx="0" cy="0"/>
        </a:xfrm>
      </p:grpSpPr>
      <p:pic>
        <p:nvPicPr>
          <p:cNvPr id="566" name="Google Shape;566;p70"/>
          <p:cNvPicPr preferRelativeResize="0"/>
          <p:nvPr/>
        </p:nvPicPr>
        <p:blipFill rotWithShape="1">
          <a:blip r:embed="rId2">
            <a:alphaModFix/>
          </a:blip>
          <a:srcRect b="0" l="0" r="0" t="0"/>
          <a:stretch/>
        </p:blipFill>
        <p:spPr>
          <a:xfrm>
            <a:off x="-245" y="0"/>
            <a:ext cx="12187066" cy="6858000"/>
          </a:xfrm>
          <a:prstGeom prst="rect">
            <a:avLst/>
          </a:prstGeom>
          <a:noFill/>
          <a:ln>
            <a:noFill/>
          </a:ln>
        </p:spPr>
      </p:pic>
      <p:sp>
        <p:nvSpPr>
          <p:cNvPr id="567" name="Google Shape;567;p70"/>
          <p:cNvSpPr txBox="1"/>
          <p:nvPr/>
        </p:nvSpPr>
        <p:spPr>
          <a:xfrm>
            <a:off x="11789199" y="6610393"/>
            <a:ext cx="40588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fr-FR"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568" name="Google Shape;568;p70"/>
          <p:cNvSpPr txBox="1"/>
          <p:nvPr/>
        </p:nvSpPr>
        <p:spPr>
          <a:xfrm>
            <a:off x="4245835" y="6613768"/>
            <a:ext cx="3700329" cy="246221"/>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fr-FR" sz="1000" u="none" cap="none" strike="noStrike">
                <a:solidFill>
                  <a:srgbClr val="AFABAB"/>
                </a:solidFill>
                <a:latin typeface="Calibri"/>
                <a:ea typeface="Calibri"/>
                <a:cs typeface="Calibri"/>
                <a:sym typeface="Calibri"/>
              </a:rPr>
              <a:t>Copyright - Tout droit réservé - OFPPT</a:t>
            </a:r>
            <a:endParaRPr/>
          </a:p>
        </p:txBody>
      </p:sp>
      <p:sp>
        <p:nvSpPr>
          <p:cNvPr id="569" name="Google Shape;569;p70"/>
          <p:cNvSpPr/>
          <p:nvPr/>
        </p:nvSpPr>
        <p:spPr>
          <a:xfrm>
            <a:off x="536787" y="1465445"/>
            <a:ext cx="11118424" cy="5146334"/>
          </a:xfrm>
          <a:prstGeom prst="rect">
            <a:avLst/>
          </a:prstGeom>
          <a:solidFill>
            <a:srgbClr val="FFFFFF"/>
          </a:solidFill>
          <a:ln cap="flat" cmpd="sng" w="9525">
            <a:solidFill>
              <a:srgbClr val="9EC3E7"/>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570" name="Google Shape;570;p70"/>
          <p:cNvSpPr/>
          <p:nvPr/>
        </p:nvSpPr>
        <p:spPr>
          <a:xfrm rot="5400000">
            <a:off x="0" y="5868983"/>
            <a:ext cx="536787" cy="536787"/>
          </a:xfrm>
          <a:prstGeom prst="teardrop">
            <a:avLst>
              <a:gd fmla="val 100000" name="adj"/>
            </a:avLst>
          </a:prstGeom>
          <a:solidFill>
            <a:srgbClr val="0059A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71" name="Google Shape;571;p70"/>
          <p:cNvSpPr txBox="1"/>
          <p:nvPr/>
        </p:nvSpPr>
        <p:spPr>
          <a:xfrm rot="-5400000">
            <a:off x="-271608" y="5331769"/>
            <a:ext cx="1080003" cy="536786"/>
          </a:xfrm>
          <a:prstGeom prst="rect">
            <a:avLst/>
          </a:prstGeom>
          <a:solidFill>
            <a:srgbClr val="0059A1"/>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lang="fr-FR" sz="1900">
                <a:solidFill>
                  <a:schemeClr val="lt1"/>
                </a:solidFill>
                <a:latin typeface="Calibri"/>
                <a:ea typeface="Calibri"/>
                <a:cs typeface="Calibri"/>
                <a:sym typeface="Calibri"/>
              </a:rPr>
              <a:t>PARTIE 3</a:t>
            </a:r>
            <a:endParaRPr/>
          </a:p>
        </p:txBody>
      </p:sp>
      <p:pic>
        <p:nvPicPr>
          <p:cNvPr id="572" name="Google Shape;572;p70"/>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573" name="Google Shape;573;p70"/>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574" name="Google Shape;574;p70"/>
          <p:cNvSpPr txBox="1"/>
          <p:nvPr>
            <p:ph type="title"/>
          </p:nvPr>
        </p:nvSpPr>
        <p:spPr>
          <a:xfrm>
            <a:off x="180000" y="400050"/>
            <a:ext cx="5075172" cy="41514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0059A1"/>
              </a:buClr>
              <a:buSzPts val="2000"/>
              <a:buFont typeface="Calibri"/>
              <a:buNone/>
              <a:defRPr b="1" i="0" sz="2000" u="none" cap="none" strike="noStrike">
                <a:solidFill>
                  <a:srgbClr val="0059A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75" name="Google Shape;575;p70"/>
          <p:cNvSpPr txBox="1"/>
          <p:nvPr>
            <p:ph idx="1" type="body"/>
          </p:nvPr>
        </p:nvSpPr>
        <p:spPr>
          <a:xfrm>
            <a:off x="180000" y="725765"/>
            <a:ext cx="5075172" cy="44490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59A1"/>
              </a:buClr>
              <a:buSzPts val="1600"/>
              <a:buFont typeface="Arial"/>
              <a:buNone/>
              <a:defRPr b="1" i="0" sz="1600" u="none" cap="none" strike="noStrike">
                <a:solidFill>
                  <a:srgbClr val="0059A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76" name="Google Shape;576;p70"/>
          <p:cNvSpPr txBox="1"/>
          <p:nvPr>
            <p:ph idx="2" type="body"/>
          </p:nvPr>
        </p:nvSpPr>
        <p:spPr>
          <a:xfrm>
            <a:off x="719999" y="1943056"/>
            <a:ext cx="5220000" cy="451489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77" name="Google Shape;577;p70"/>
          <p:cNvSpPr txBox="1"/>
          <p:nvPr>
            <p:ph idx="3" type="body"/>
          </p:nvPr>
        </p:nvSpPr>
        <p:spPr>
          <a:xfrm>
            <a:off x="720000" y="1616658"/>
            <a:ext cx="10746576" cy="3197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0059A1"/>
              </a:buClr>
              <a:buSzPts val="1600"/>
              <a:buFont typeface="Arial"/>
              <a:buNone/>
              <a:defRPr b="1" i="0" sz="1600" u="none" cap="none" strike="noStrike">
                <a:solidFill>
                  <a:srgbClr val="0059A1"/>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78" name="Google Shape;578;p70"/>
          <p:cNvSpPr txBox="1"/>
          <p:nvPr>
            <p:ph idx="4" type="body"/>
          </p:nvPr>
        </p:nvSpPr>
        <p:spPr>
          <a:xfrm>
            <a:off x="6246576" y="1943056"/>
            <a:ext cx="5220000" cy="451489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SLIDE CONTENU PARTIE 3">
  <p:cSld name="4_SLIDE CONTENU PARTIE 3">
    <p:spTree>
      <p:nvGrpSpPr>
        <p:cNvPr id="579" name="Shape 579"/>
        <p:cNvGrpSpPr/>
        <p:nvPr/>
      </p:nvGrpSpPr>
      <p:grpSpPr>
        <a:xfrm>
          <a:off x="0" y="0"/>
          <a:ext cx="0" cy="0"/>
          <a:chOff x="0" y="0"/>
          <a:chExt cx="0" cy="0"/>
        </a:xfrm>
      </p:grpSpPr>
      <p:pic>
        <p:nvPicPr>
          <p:cNvPr id="580" name="Google Shape;580;p71"/>
          <p:cNvPicPr preferRelativeResize="0"/>
          <p:nvPr/>
        </p:nvPicPr>
        <p:blipFill rotWithShape="1">
          <a:blip r:embed="rId2">
            <a:alphaModFix/>
          </a:blip>
          <a:srcRect b="0" l="0" r="0" t="0"/>
          <a:stretch/>
        </p:blipFill>
        <p:spPr>
          <a:xfrm>
            <a:off x="-245" y="0"/>
            <a:ext cx="12187066" cy="6858000"/>
          </a:xfrm>
          <a:prstGeom prst="rect">
            <a:avLst/>
          </a:prstGeom>
          <a:noFill/>
          <a:ln>
            <a:noFill/>
          </a:ln>
        </p:spPr>
      </p:pic>
      <p:sp>
        <p:nvSpPr>
          <p:cNvPr id="581" name="Google Shape;581;p71"/>
          <p:cNvSpPr txBox="1"/>
          <p:nvPr/>
        </p:nvSpPr>
        <p:spPr>
          <a:xfrm>
            <a:off x="11789199" y="6610393"/>
            <a:ext cx="40588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fr-FR"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582" name="Google Shape;582;p71"/>
          <p:cNvSpPr txBox="1"/>
          <p:nvPr/>
        </p:nvSpPr>
        <p:spPr>
          <a:xfrm>
            <a:off x="4245835" y="6613768"/>
            <a:ext cx="3700329" cy="246221"/>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fr-FR" sz="1000" u="none" cap="none" strike="noStrike">
                <a:solidFill>
                  <a:srgbClr val="AFABAB"/>
                </a:solidFill>
                <a:latin typeface="Calibri"/>
                <a:ea typeface="Calibri"/>
                <a:cs typeface="Calibri"/>
                <a:sym typeface="Calibri"/>
              </a:rPr>
              <a:t>Copyright - Tout droit réservé - OFPPT</a:t>
            </a:r>
            <a:endParaRPr/>
          </a:p>
        </p:txBody>
      </p:sp>
      <p:sp>
        <p:nvSpPr>
          <p:cNvPr id="583" name="Google Shape;583;p71"/>
          <p:cNvSpPr/>
          <p:nvPr/>
        </p:nvSpPr>
        <p:spPr>
          <a:xfrm>
            <a:off x="536787" y="1465445"/>
            <a:ext cx="11118424" cy="5146334"/>
          </a:xfrm>
          <a:prstGeom prst="rect">
            <a:avLst/>
          </a:prstGeom>
          <a:solidFill>
            <a:srgbClr val="FFFFFF"/>
          </a:solidFill>
          <a:ln cap="flat" cmpd="sng" w="9525">
            <a:solidFill>
              <a:srgbClr val="9EC3E7"/>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584" name="Google Shape;584;p71"/>
          <p:cNvSpPr/>
          <p:nvPr/>
        </p:nvSpPr>
        <p:spPr>
          <a:xfrm rot="5400000">
            <a:off x="0" y="5868983"/>
            <a:ext cx="536787" cy="536787"/>
          </a:xfrm>
          <a:prstGeom prst="teardrop">
            <a:avLst>
              <a:gd fmla="val 100000" name="adj"/>
            </a:avLst>
          </a:prstGeom>
          <a:solidFill>
            <a:srgbClr val="0059A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85" name="Google Shape;585;p71"/>
          <p:cNvSpPr txBox="1"/>
          <p:nvPr/>
        </p:nvSpPr>
        <p:spPr>
          <a:xfrm rot="-5400000">
            <a:off x="-271608" y="5331769"/>
            <a:ext cx="1080003" cy="536786"/>
          </a:xfrm>
          <a:prstGeom prst="rect">
            <a:avLst/>
          </a:prstGeom>
          <a:solidFill>
            <a:srgbClr val="0059A1"/>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lang="fr-FR" sz="1900">
                <a:solidFill>
                  <a:schemeClr val="lt1"/>
                </a:solidFill>
                <a:latin typeface="Calibri"/>
                <a:ea typeface="Calibri"/>
                <a:cs typeface="Calibri"/>
                <a:sym typeface="Calibri"/>
              </a:rPr>
              <a:t>PARTIE 3</a:t>
            </a:r>
            <a:endParaRPr/>
          </a:p>
        </p:txBody>
      </p:sp>
      <p:pic>
        <p:nvPicPr>
          <p:cNvPr id="586" name="Google Shape;586;p71"/>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587" name="Google Shape;587;p71"/>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588" name="Google Shape;588;p71"/>
          <p:cNvSpPr txBox="1"/>
          <p:nvPr>
            <p:ph type="title"/>
          </p:nvPr>
        </p:nvSpPr>
        <p:spPr>
          <a:xfrm>
            <a:off x="180000" y="400050"/>
            <a:ext cx="5075172" cy="41514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0059A1"/>
              </a:buClr>
              <a:buSzPts val="2000"/>
              <a:buFont typeface="Calibri"/>
              <a:buNone/>
              <a:defRPr b="1" i="0" sz="2000" u="none" cap="none" strike="noStrike">
                <a:solidFill>
                  <a:srgbClr val="0059A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89" name="Google Shape;589;p71"/>
          <p:cNvSpPr txBox="1"/>
          <p:nvPr>
            <p:ph idx="1" type="body"/>
          </p:nvPr>
        </p:nvSpPr>
        <p:spPr>
          <a:xfrm>
            <a:off x="180000" y="725765"/>
            <a:ext cx="5075172" cy="44490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59A1"/>
              </a:buClr>
              <a:buSzPts val="1600"/>
              <a:buFont typeface="Arial"/>
              <a:buNone/>
              <a:defRPr b="1" i="0" sz="1600" u="none" cap="none" strike="noStrike">
                <a:solidFill>
                  <a:srgbClr val="0059A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0" name="Google Shape;590;p71"/>
          <p:cNvSpPr txBox="1"/>
          <p:nvPr>
            <p:ph idx="2" type="body"/>
          </p:nvPr>
        </p:nvSpPr>
        <p:spPr>
          <a:xfrm>
            <a:off x="719999" y="1943056"/>
            <a:ext cx="5220000" cy="451489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1" name="Google Shape;591;p71"/>
          <p:cNvSpPr txBox="1"/>
          <p:nvPr>
            <p:ph idx="3" type="body"/>
          </p:nvPr>
        </p:nvSpPr>
        <p:spPr>
          <a:xfrm>
            <a:off x="720000" y="1616658"/>
            <a:ext cx="5220000" cy="3197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0059A1"/>
              </a:buClr>
              <a:buSzPts val="1600"/>
              <a:buFont typeface="Arial"/>
              <a:buNone/>
              <a:defRPr b="1" i="0" sz="1600" u="none" cap="none" strike="noStrike">
                <a:solidFill>
                  <a:srgbClr val="0059A1"/>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2" name="Google Shape;592;p71"/>
          <p:cNvSpPr txBox="1"/>
          <p:nvPr>
            <p:ph idx="4" type="body"/>
          </p:nvPr>
        </p:nvSpPr>
        <p:spPr>
          <a:xfrm>
            <a:off x="6246576" y="1943056"/>
            <a:ext cx="5220000" cy="451489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3" name="Google Shape;593;p71"/>
          <p:cNvSpPr txBox="1"/>
          <p:nvPr>
            <p:ph idx="5" type="body"/>
          </p:nvPr>
        </p:nvSpPr>
        <p:spPr>
          <a:xfrm>
            <a:off x="6246576" y="1616658"/>
            <a:ext cx="5220000" cy="3197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0059A1"/>
              </a:buClr>
              <a:buSzPts val="1600"/>
              <a:buFont typeface="Arial"/>
              <a:buNone/>
              <a:defRPr b="1" i="0" sz="1600" u="none" cap="none" strike="noStrike">
                <a:solidFill>
                  <a:srgbClr val="0059A1"/>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SLIDE CONTENU PARTIE 3">
  <p:cSld name="5_SLIDE CONTENU PARTIE 3">
    <p:spTree>
      <p:nvGrpSpPr>
        <p:cNvPr id="594" name="Shape 594"/>
        <p:cNvGrpSpPr/>
        <p:nvPr/>
      </p:nvGrpSpPr>
      <p:grpSpPr>
        <a:xfrm>
          <a:off x="0" y="0"/>
          <a:ext cx="0" cy="0"/>
          <a:chOff x="0" y="0"/>
          <a:chExt cx="0" cy="0"/>
        </a:xfrm>
      </p:grpSpPr>
      <p:pic>
        <p:nvPicPr>
          <p:cNvPr id="595" name="Google Shape;595;p72"/>
          <p:cNvPicPr preferRelativeResize="0"/>
          <p:nvPr/>
        </p:nvPicPr>
        <p:blipFill rotWithShape="1">
          <a:blip r:embed="rId2">
            <a:alphaModFix/>
          </a:blip>
          <a:srcRect b="0" l="0" r="0" t="0"/>
          <a:stretch/>
        </p:blipFill>
        <p:spPr>
          <a:xfrm>
            <a:off x="-245" y="0"/>
            <a:ext cx="12187066" cy="6858000"/>
          </a:xfrm>
          <a:prstGeom prst="rect">
            <a:avLst/>
          </a:prstGeom>
          <a:noFill/>
          <a:ln>
            <a:noFill/>
          </a:ln>
        </p:spPr>
      </p:pic>
      <p:sp>
        <p:nvSpPr>
          <p:cNvPr id="596" name="Google Shape;596;p72"/>
          <p:cNvSpPr txBox="1"/>
          <p:nvPr/>
        </p:nvSpPr>
        <p:spPr>
          <a:xfrm>
            <a:off x="11789199" y="6610393"/>
            <a:ext cx="40588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fr-FR"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597" name="Google Shape;597;p72"/>
          <p:cNvSpPr txBox="1"/>
          <p:nvPr/>
        </p:nvSpPr>
        <p:spPr>
          <a:xfrm>
            <a:off x="4245835" y="6613768"/>
            <a:ext cx="3700329" cy="246221"/>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fr-FR" sz="1000" u="none" cap="none" strike="noStrike">
                <a:solidFill>
                  <a:srgbClr val="AFABAB"/>
                </a:solidFill>
                <a:latin typeface="Calibri"/>
                <a:ea typeface="Calibri"/>
                <a:cs typeface="Calibri"/>
                <a:sym typeface="Calibri"/>
              </a:rPr>
              <a:t>Copyright - Tout droit réservé - OFPPT</a:t>
            </a:r>
            <a:endParaRPr/>
          </a:p>
        </p:txBody>
      </p:sp>
      <p:sp>
        <p:nvSpPr>
          <p:cNvPr id="598" name="Google Shape;598;p72"/>
          <p:cNvSpPr/>
          <p:nvPr/>
        </p:nvSpPr>
        <p:spPr>
          <a:xfrm>
            <a:off x="536787" y="1465445"/>
            <a:ext cx="11118424" cy="5146334"/>
          </a:xfrm>
          <a:prstGeom prst="rect">
            <a:avLst/>
          </a:prstGeom>
          <a:solidFill>
            <a:srgbClr val="FFFFFF"/>
          </a:solidFill>
          <a:ln cap="flat" cmpd="sng" w="9525">
            <a:solidFill>
              <a:srgbClr val="9EC3E7"/>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599" name="Google Shape;599;p72"/>
          <p:cNvSpPr/>
          <p:nvPr/>
        </p:nvSpPr>
        <p:spPr>
          <a:xfrm rot="5400000">
            <a:off x="0" y="5868983"/>
            <a:ext cx="536787" cy="536787"/>
          </a:xfrm>
          <a:prstGeom prst="teardrop">
            <a:avLst>
              <a:gd fmla="val 100000" name="adj"/>
            </a:avLst>
          </a:prstGeom>
          <a:solidFill>
            <a:srgbClr val="0059A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00" name="Google Shape;600;p72"/>
          <p:cNvSpPr txBox="1"/>
          <p:nvPr/>
        </p:nvSpPr>
        <p:spPr>
          <a:xfrm rot="-5400000">
            <a:off x="-271608" y="5331769"/>
            <a:ext cx="1080003" cy="536786"/>
          </a:xfrm>
          <a:prstGeom prst="rect">
            <a:avLst/>
          </a:prstGeom>
          <a:solidFill>
            <a:srgbClr val="0059A1"/>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lang="fr-FR" sz="1900">
                <a:solidFill>
                  <a:schemeClr val="lt1"/>
                </a:solidFill>
                <a:latin typeface="Calibri"/>
                <a:ea typeface="Calibri"/>
                <a:cs typeface="Calibri"/>
                <a:sym typeface="Calibri"/>
              </a:rPr>
              <a:t>PARTIE 3</a:t>
            </a:r>
            <a:endParaRPr/>
          </a:p>
        </p:txBody>
      </p:sp>
      <p:pic>
        <p:nvPicPr>
          <p:cNvPr id="601" name="Google Shape;601;p72"/>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602" name="Google Shape;602;p72"/>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603" name="Google Shape;603;p72"/>
          <p:cNvSpPr txBox="1"/>
          <p:nvPr>
            <p:ph type="title"/>
          </p:nvPr>
        </p:nvSpPr>
        <p:spPr>
          <a:xfrm>
            <a:off x="180000" y="400050"/>
            <a:ext cx="5075172" cy="41514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0059A1"/>
              </a:buClr>
              <a:buSzPts val="2000"/>
              <a:buFont typeface="Calibri"/>
              <a:buNone/>
              <a:defRPr b="1" i="0" sz="2000" u="none" cap="none" strike="noStrike">
                <a:solidFill>
                  <a:srgbClr val="0059A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04" name="Google Shape;604;p72"/>
          <p:cNvSpPr txBox="1"/>
          <p:nvPr>
            <p:ph idx="1" type="body"/>
          </p:nvPr>
        </p:nvSpPr>
        <p:spPr>
          <a:xfrm>
            <a:off x="180000" y="725765"/>
            <a:ext cx="5075172" cy="44490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59A1"/>
              </a:buClr>
              <a:buSzPts val="1600"/>
              <a:buFont typeface="Arial"/>
              <a:buNone/>
              <a:defRPr b="1" i="0" sz="1600" u="none" cap="none" strike="noStrike">
                <a:solidFill>
                  <a:srgbClr val="0059A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5" name="Google Shape;605;p72"/>
          <p:cNvSpPr txBox="1"/>
          <p:nvPr>
            <p:ph idx="2" type="body"/>
          </p:nvPr>
        </p:nvSpPr>
        <p:spPr>
          <a:xfrm>
            <a:off x="719999" y="1943055"/>
            <a:ext cx="5220000" cy="215999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6" name="Google Shape;606;p72"/>
          <p:cNvSpPr txBox="1"/>
          <p:nvPr>
            <p:ph idx="3" type="body"/>
          </p:nvPr>
        </p:nvSpPr>
        <p:spPr>
          <a:xfrm>
            <a:off x="720000" y="1616658"/>
            <a:ext cx="10744752" cy="3197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0059A1"/>
              </a:buClr>
              <a:buSzPts val="1600"/>
              <a:buFont typeface="Arial"/>
              <a:buNone/>
              <a:defRPr b="1" i="0" sz="1600" u="none" cap="none" strike="noStrike">
                <a:solidFill>
                  <a:srgbClr val="0059A1"/>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7" name="Google Shape;607;p72"/>
          <p:cNvSpPr txBox="1"/>
          <p:nvPr>
            <p:ph idx="4" type="body"/>
          </p:nvPr>
        </p:nvSpPr>
        <p:spPr>
          <a:xfrm>
            <a:off x="6246576" y="1943055"/>
            <a:ext cx="5220000" cy="215999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8" name="Google Shape;608;p72"/>
          <p:cNvSpPr txBox="1"/>
          <p:nvPr>
            <p:ph idx="5" type="body"/>
          </p:nvPr>
        </p:nvSpPr>
        <p:spPr>
          <a:xfrm>
            <a:off x="718175" y="4277416"/>
            <a:ext cx="5220000" cy="21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9" name="Google Shape;609;p72"/>
          <p:cNvSpPr txBox="1"/>
          <p:nvPr>
            <p:ph idx="6" type="body"/>
          </p:nvPr>
        </p:nvSpPr>
        <p:spPr>
          <a:xfrm>
            <a:off x="6244752" y="4277416"/>
            <a:ext cx="5220000" cy="21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SLIDE CONTENU PARTIE 3">
  <p:cSld name="6_SLIDE CONTENU PARTIE 3">
    <p:spTree>
      <p:nvGrpSpPr>
        <p:cNvPr id="610" name="Shape 610"/>
        <p:cNvGrpSpPr/>
        <p:nvPr/>
      </p:nvGrpSpPr>
      <p:grpSpPr>
        <a:xfrm>
          <a:off x="0" y="0"/>
          <a:ext cx="0" cy="0"/>
          <a:chOff x="0" y="0"/>
          <a:chExt cx="0" cy="0"/>
        </a:xfrm>
      </p:grpSpPr>
      <p:pic>
        <p:nvPicPr>
          <p:cNvPr id="611" name="Google Shape;611;p73"/>
          <p:cNvPicPr preferRelativeResize="0"/>
          <p:nvPr/>
        </p:nvPicPr>
        <p:blipFill rotWithShape="1">
          <a:blip r:embed="rId2">
            <a:alphaModFix/>
          </a:blip>
          <a:srcRect b="0" l="0" r="0" t="0"/>
          <a:stretch/>
        </p:blipFill>
        <p:spPr>
          <a:xfrm>
            <a:off x="-245" y="0"/>
            <a:ext cx="12187066" cy="6858000"/>
          </a:xfrm>
          <a:prstGeom prst="rect">
            <a:avLst/>
          </a:prstGeom>
          <a:noFill/>
          <a:ln>
            <a:noFill/>
          </a:ln>
        </p:spPr>
      </p:pic>
      <p:sp>
        <p:nvSpPr>
          <p:cNvPr id="612" name="Google Shape;612;p73"/>
          <p:cNvSpPr txBox="1"/>
          <p:nvPr/>
        </p:nvSpPr>
        <p:spPr>
          <a:xfrm>
            <a:off x="11789199" y="6610393"/>
            <a:ext cx="40588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fr-FR"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613" name="Google Shape;613;p73"/>
          <p:cNvSpPr txBox="1"/>
          <p:nvPr/>
        </p:nvSpPr>
        <p:spPr>
          <a:xfrm>
            <a:off x="4245835" y="6613768"/>
            <a:ext cx="3700329" cy="246221"/>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fr-FR" sz="1000" u="none" cap="none" strike="noStrike">
                <a:solidFill>
                  <a:srgbClr val="AFABAB"/>
                </a:solidFill>
                <a:latin typeface="Calibri"/>
                <a:ea typeface="Calibri"/>
                <a:cs typeface="Calibri"/>
                <a:sym typeface="Calibri"/>
              </a:rPr>
              <a:t>Copyright - Tout droit réservé - OFPPT</a:t>
            </a:r>
            <a:endParaRPr/>
          </a:p>
        </p:txBody>
      </p:sp>
      <p:sp>
        <p:nvSpPr>
          <p:cNvPr id="614" name="Google Shape;614;p73"/>
          <p:cNvSpPr/>
          <p:nvPr/>
        </p:nvSpPr>
        <p:spPr>
          <a:xfrm>
            <a:off x="536787" y="1465445"/>
            <a:ext cx="11118424" cy="5146334"/>
          </a:xfrm>
          <a:prstGeom prst="rect">
            <a:avLst/>
          </a:prstGeom>
          <a:solidFill>
            <a:srgbClr val="FFFFFF"/>
          </a:solidFill>
          <a:ln cap="flat" cmpd="sng" w="9525">
            <a:solidFill>
              <a:srgbClr val="9EC3E7"/>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615" name="Google Shape;615;p73"/>
          <p:cNvSpPr/>
          <p:nvPr/>
        </p:nvSpPr>
        <p:spPr>
          <a:xfrm rot="5400000">
            <a:off x="0" y="5868983"/>
            <a:ext cx="536787" cy="536787"/>
          </a:xfrm>
          <a:prstGeom prst="teardrop">
            <a:avLst>
              <a:gd fmla="val 100000" name="adj"/>
            </a:avLst>
          </a:prstGeom>
          <a:solidFill>
            <a:srgbClr val="0059A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16" name="Google Shape;616;p73"/>
          <p:cNvSpPr txBox="1"/>
          <p:nvPr/>
        </p:nvSpPr>
        <p:spPr>
          <a:xfrm rot="-5400000">
            <a:off x="-271608" y="5331769"/>
            <a:ext cx="1080003" cy="536786"/>
          </a:xfrm>
          <a:prstGeom prst="rect">
            <a:avLst/>
          </a:prstGeom>
          <a:solidFill>
            <a:srgbClr val="0059A1"/>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lang="fr-FR" sz="1900">
                <a:solidFill>
                  <a:schemeClr val="lt1"/>
                </a:solidFill>
                <a:latin typeface="Calibri"/>
                <a:ea typeface="Calibri"/>
                <a:cs typeface="Calibri"/>
                <a:sym typeface="Calibri"/>
              </a:rPr>
              <a:t>PARTIE 3</a:t>
            </a:r>
            <a:endParaRPr/>
          </a:p>
        </p:txBody>
      </p:sp>
      <p:pic>
        <p:nvPicPr>
          <p:cNvPr id="617" name="Google Shape;617;p73"/>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618" name="Google Shape;618;p73"/>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619" name="Google Shape;619;p73"/>
          <p:cNvSpPr txBox="1"/>
          <p:nvPr>
            <p:ph type="title"/>
          </p:nvPr>
        </p:nvSpPr>
        <p:spPr>
          <a:xfrm>
            <a:off x="180000" y="400050"/>
            <a:ext cx="5075172" cy="41514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0059A1"/>
              </a:buClr>
              <a:buSzPts val="2000"/>
              <a:buFont typeface="Calibri"/>
              <a:buNone/>
              <a:defRPr b="1" i="0" sz="2000" u="none" cap="none" strike="noStrike">
                <a:solidFill>
                  <a:srgbClr val="0059A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20" name="Google Shape;620;p73"/>
          <p:cNvSpPr txBox="1"/>
          <p:nvPr>
            <p:ph idx="1" type="body"/>
          </p:nvPr>
        </p:nvSpPr>
        <p:spPr>
          <a:xfrm>
            <a:off x="180000" y="725765"/>
            <a:ext cx="5075172" cy="44490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59A1"/>
              </a:buClr>
              <a:buSzPts val="1600"/>
              <a:buFont typeface="Arial"/>
              <a:buNone/>
              <a:defRPr b="1" i="0" sz="1600" u="none" cap="none" strike="noStrike">
                <a:solidFill>
                  <a:srgbClr val="0059A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21" name="Google Shape;621;p73"/>
          <p:cNvSpPr txBox="1"/>
          <p:nvPr>
            <p:ph idx="2" type="body"/>
          </p:nvPr>
        </p:nvSpPr>
        <p:spPr>
          <a:xfrm>
            <a:off x="719999" y="1943055"/>
            <a:ext cx="5220000" cy="215999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22" name="Google Shape;622;p73"/>
          <p:cNvSpPr txBox="1"/>
          <p:nvPr>
            <p:ph idx="3" type="body"/>
          </p:nvPr>
        </p:nvSpPr>
        <p:spPr>
          <a:xfrm>
            <a:off x="720000" y="1616658"/>
            <a:ext cx="10744752" cy="3197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0059A1"/>
              </a:buClr>
              <a:buSzPts val="1600"/>
              <a:buFont typeface="Arial"/>
              <a:buNone/>
              <a:defRPr b="1" i="0" sz="1600" u="none" cap="none" strike="noStrike">
                <a:solidFill>
                  <a:srgbClr val="0059A1"/>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23" name="Google Shape;623;p73"/>
          <p:cNvSpPr txBox="1"/>
          <p:nvPr>
            <p:ph idx="4" type="body"/>
          </p:nvPr>
        </p:nvSpPr>
        <p:spPr>
          <a:xfrm>
            <a:off x="718175" y="4277638"/>
            <a:ext cx="5220000" cy="21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24" name="Google Shape;624;p73"/>
          <p:cNvSpPr/>
          <p:nvPr>
            <p:ph idx="5" type="dgm"/>
          </p:nvPr>
        </p:nvSpPr>
        <p:spPr>
          <a:xfrm>
            <a:off x="6738381" y="2590066"/>
            <a:ext cx="4114800" cy="2900291"/>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rgbClr val="565656"/>
              </a:buClr>
              <a:buSzPts val="2800"/>
              <a:buFont typeface="Arial"/>
              <a:buChar char="•"/>
              <a:defRPr b="0" i="0" sz="2800" u="none" cap="none" strike="noStrike">
                <a:solidFill>
                  <a:srgbClr val="565656"/>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LIDE CONTENU PARTIE 4">
  <p:cSld name="2_SLIDE CONTENU PARTIE 4">
    <p:spTree>
      <p:nvGrpSpPr>
        <p:cNvPr id="625" name="Shape 625"/>
        <p:cNvGrpSpPr/>
        <p:nvPr/>
      </p:nvGrpSpPr>
      <p:grpSpPr>
        <a:xfrm>
          <a:off x="0" y="0"/>
          <a:ext cx="0" cy="0"/>
          <a:chOff x="0" y="0"/>
          <a:chExt cx="0" cy="0"/>
        </a:xfrm>
      </p:grpSpPr>
      <p:pic>
        <p:nvPicPr>
          <p:cNvPr id="626" name="Google Shape;626;p74"/>
          <p:cNvPicPr preferRelativeResize="0"/>
          <p:nvPr/>
        </p:nvPicPr>
        <p:blipFill rotWithShape="1">
          <a:blip r:embed="rId2">
            <a:alphaModFix/>
          </a:blip>
          <a:srcRect b="0" l="0" r="0" t="0"/>
          <a:stretch/>
        </p:blipFill>
        <p:spPr>
          <a:xfrm>
            <a:off x="2467" y="0"/>
            <a:ext cx="12187066" cy="6858000"/>
          </a:xfrm>
          <a:prstGeom prst="rect">
            <a:avLst/>
          </a:prstGeom>
          <a:noFill/>
          <a:ln>
            <a:noFill/>
          </a:ln>
        </p:spPr>
      </p:pic>
      <p:sp>
        <p:nvSpPr>
          <p:cNvPr id="627" name="Google Shape;627;p74"/>
          <p:cNvSpPr txBox="1"/>
          <p:nvPr/>
        </p:nvSpPr>
        <p:spPr>
          <a:xfrm>
            <a:off x="11789199" y="6610393"/>
            <a:ext cx="40588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fr-FR"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628" name="Google Shape;628;p74"/>
          <p:cNvSpPr txBox="1"/>
          <p:nvPr/>
        </p:nvSpPr>
        <p:spPr>
          <a:xfrm>
            <a:off x="4245835" y="6613768"/>
            <a:ext cx="3700329" cy="246221"/>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fr-FR" sz="1000" u="none" cap="none" strike="noStrike">
                <a:solidFill>
                  <a:srgbClr val="AFABAB"/>
                </a:solidFill>
                <a:latin typeface="Calibri"/>
                <a:ea typeface="Calibri"/>
                <a:cs typeface="Calibri"/>
                <a:sym typeface="Calibri"/>
              </a:rPr>
              <a:t>Copyright - Tout droit réservé - OFPPT</a:t>
            </a:r>
            <a:endParaRPr/>
          </a:p>
        </p:txBody>
      </p:sp>
      <p:sp>
        <p:nvSpPr>
          <p:cNvPr id="629" name="Google Shape;629;p74"/>
          <p:cNvSpPr/>
          <p:nvPr/>
        </p:nvSpPr>
        <p:spPr>
          <a:xfrm>
            <a:off x="536787" y="1465445"/>
            <a:ext cx="11118424" cy="5146334"/>
          </a:xfrm>
          <a:prstGeom prst="rect">
            <a:avLst/>
          </a:prstGeom>
          <a:solidFill>
            <a:srgbClr val="FFFFFF"/>
          </a:solidFill>
          <a:ln cap="flat" cmpd="sng" w="9525">
            <a:solidFill>
              <a:srgbClr val="D0D0D0"/>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630" name="Google Shape;630;p74"/>
          <p:cNvSpPr/>
          <p:nvPr/>
        </p:nvSpPr>
        <p:spPr>
          <a:xfrm rot="5400000">
            <a:off x="0" y="5868983"/>
            <a:ext cx="536787" cy="536787"/>
          </a:xfrm>
          <a:prstGeom prst="teardrop">
            <a:avLst>
              <a:gd fmla="val 100000" name="adj"/>
            </a:avLst>
          </a:prstGeom>
          <a:solidFill>
            <a:srgbClr val="56565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31" name="Google Shape;631;p74"/>
          <p:cNvSpPr txBox="1"/>
          <p:nvPr/>
        </p:nvSpPr>
        <p:spPr>
          <a:xfrm rot="-5400000">
            <a:off x="-271608" y="5331769"/>
            <a:ext cx="1080003" cy="536786"/>
          </a:xfrm>
          <a:prstGeom prst="rect">
            <a:avLst/>
          </a:prstGeom>
          <a:solidFill>
            <a:srgbClr val="565656"/>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lang="fr-FR" sz="1900">
                <a:solidFill>
                  <a:schemeClr val="lt1"/>
                </a:solidFill>
                <a:latin typeface="Calibri"/>
                <a:ea typeface="Calibri"/>
                <a:cs typeface="Calibri"/>
                <a:sym typeface="Calibri"/>
              </a:rPr>
              <a:t>PARTIE 4</a:t>
            </a:r>
            <a:endParaRPr/>
          </a:p>
        </p:txBody>
      </p:sp>
      <p:pic>
        <p:nvPicPr>
          <p:cNvPr id="632" name="Google Shape;632;p74"/>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633" name="Google Shape;633;p74"/>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634" name="Google Shape;634;p74"/>
          <p:cNvSpPr txBox="1"/>
          <p:nvPr>
            <p:ph type="title"/>
          </p:nvPr>
        </p:nvSpPr>
        <p:spPr>
          <a:xfrm>
            <a:off x="180000" y="400050"/>
            <a:ext cx="5075172" cy="41514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565656"/>
              </a:buClr>
              <a:buSzPts val="2000"/>
              <a:buFont typeface="Calibri"/>
              <a:buNone/>
              <a:defRPr b="1" i="0" sz="2000" u="none" cap="none" strike="noStrike">
                <a:solidFill>
                  <a:srgbClr val="565656"/>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35" name="Google Shape;635;p74"/>
          <p:cNvSpPr txBox="1"/>
          <p:nvPr>
            <p:ph idx="1" type="body"/>
          </p:nvPr>
        </p:nvSpPr>
        <p:spPr>
          <a:xfrm>
            <a:off x="180000" y="725765"/>
            <a:ext cx="5075172" cy="44490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565656"/>
              </a:buClr>
              <a:buSzPts val="1600"/>
              <a:buFont typeface="Arial"/>
              <a:buNone/>
              <a:defRPr b="1" i="0" sz="16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36" name="Google Shape;636;p74"/>
          <p:cNvSpPr txBox="1"/>
          <p:nvPr>
            <p:ph idx="2" type="body"/>
          </p:nvPr>
        </p:nvSpPr>
        <p:spPr>
          <a:xfrm>
            <a:off x="720000" y="1943056"/>
            <a:ext cx="10746576" cy="198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37" name="Google Shape;637;p74"/>
          <p:cNvSpPr txBox="1"/>
          <p:nvPr>
            <p:ph idx="3" type="body"/>
          </p:nvPr>
        </p:nvSpPr>
        <p:spPr>
          <a:xfrm>
            <a:off x="720000" y="1616658"/>
            <a:ext cx="10746576" cy="3197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565656"/>
              </a:buClr>
              <a:buSzPts val="1600"/>
              <a:buFont typeface="Arial"/>
              <a:buNone/>
              <a:defRPr b="1" i="0" sz="1600" u="none" cap="none" strike="noStrike">
                <a:solidFill>
                  <a:srgbClr val="565656"/>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38" name="Google Shape;638;p74"/>
          <p:cNvSpPr txBox="1"/>
          <p:nvPr>
            <p:ph idx="4" type="body"/>
          </p:nvPr>
        </p:nvSpPr>
        <p:spPr>
          <a:xfrm>
            <a:off x="720000" y="4440838"/>
            <a:ext cx="10746576" cy="198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39" name="Google Shape;639;p74"/>
          <p:cNvSpPr txBox="1"/>
          <p:nvPr>
            <p:ph idx="5" type="body"/>
          </p:nvPr>
        </p:nvSpPr>
        <p:spPr>
          <a:xfrm>
            <a:off x="720000" y="4114440"/>
            <a:ext cx="10746576" cy="3197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565656"/>
              </a:buClr>
              <a:buSzPts val="1600"/>
              <a:buFont typeface="Arial"/>
              <a:buNone/>
              <a:defRPr b="1" i="0" sz="1600" u="none" cap="none" strike="noStrike">
                <a:solidFill>
                  <a:srgbClr val="565656"/>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SLIDE CONTENU PARTIE 4">
  <p:cSld name="3_SLIDE CONTENU PARTIE 4">
    <p:spTree>
      <p:nvGrpSpPr>
        <p:cNvPr id="640" name="Shape 640"/>
        <p:cNvGrpSpPr/>
        <p:nvPr/>
      </p:nvGrpSpPr>
      <p:grpSpPr>
        <a:xfrm>
          <a:off x="0" y="0"/>
          <a:ext cx="0" cy="0"/>
          <a:chOff x="0" y="0"/>
          <a:chExt cx="0" cy="0"/>
        </a:xfrm>
      </p:grpSpPr>
      <p:pic>
        <p:nvPicPr>
          <p:cNvPr id="641" name="Google Shape;641;p75"/>
          <p:cNvPicPr preferRelativeResize="0"/>
          <p:nvPr/>
        </p:nvPicPr>
        <p:blipFill rotWithShape="1">
          <a:blip r:embed="rId2">
            <a:alphaModFix/>
          </a:blip>
          <a:srcRect b="0" l="0" r="0" t="0"/>
          <a:stretch/>
        </p:blipFill>
        <p:spPr>
          <a:xfrm>
            <a:off x="2467" y="0"/>
            <a:ext cx="12187066" cy="6858000"/>
          </a:xfrm>
          <a:prstGeom prst="rect">
            <a:avLst/>
          </a:prstGeom>
          <a:noFill/>
          <a:ln>
            <a:noFill/>
          </a:ln>
        </p:spPr>
      </p:pic>
      <p:sp>
        <p:nvSpPr>
          <p:cNvPr id="642" name="Google Shape;642;p75"/>
          <p:cNvSpPr txBox="1"/>
          <p:nvPr/>
        </p:nvSpPr>
        <p:spPr>
          <a:xfrm>
            <a:off x="11789199" y="6610393"/>
            <a:ext cx="40588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fr-FR"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643" name="Google Shape;643;p75"/>
          <p:cNvSpPr txBox="1"/>
          <p:nvPr/>
        </p:nvSpPr>
        <p:spPr>
          <a:xfrm>
            <a:off x="4245835" y="6613768"/>
            <a:ext cx="3700329" cy="246221"/>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fr-FR" sz="1000" u="none" cap="none" strike="noStrike">
                <a:solidFill>
                  <a:srgbClr val="AFABAB"/>
                </a:solidFill>
                <a:latin typeface="Calibri"/>
                <a:ea typeface="Calibri"/>
                <a:cs typeface="Calibri"/>
                <a:sym typeface="Calibri"/>
              </a:rPr>
              <a:t>Copyright - Tout droit réservé - OFPPT</a:t>
            </a:r>
            <a:endParaRPr/>
          </a:p>
        </p:txBody>
      </p:sp>
      <p:sp>
        <p:nvSpPr>
          <p:cNvPr id="644" name="Google Shape;644;p75"/>
          <p:cNvSpPr/>
          <p:nvPr/>
        </p:nvSpPr>
        <p:spPr>
          <a:xfrm>
            <a:off x="536787" y="1465445"/>
            <a:ext cx="11118424" cy="5146334"/>
          </a:xfrm>
          <a:prstGeom prst="rect">
            <a:avLst/>
          </a:prstGeom>
          <a:solidFill>
            <a:srgbClr val="FFFFFF"/>
          </a:solidFill>
          <a:ln cap="flat" cmpd="sng" w="9525">
            <a:solidFill>
              <a:srgbClr val="D0D0D0"/>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B3BB03"/>
              </a:solidFill>
              <a:latin typeface="Calibri"/>
              <a:ea typeface="Calibri"/>
              <a:cs typeface="Calibri"/>
              <a:sym typeface="Calibri"/>
            </a:endParaRPr>
          </a:p>
        </p:txBody>
      </p:sp>
      <p:sp>
        <p:nvSpPr>
          <p:cNvPr id="645" name="Google Shape;645;p75"/>
          <p:cNvSpPr/>
          <p:nvPr/>
        </p:nvSpPr>
        <p:spPr>
          <a:xfrm rot="5400000">
            <a:off x="0" y="5868983"/>
            <a:ext cx="536787" cy="536787"/>
          </a:xfrm>
          <a:prstGeom prst="teardrop">
            <a:avLst>
              <a:gd fmla="val 100000" name="adj"/>
            </a:avLst>
          </a:prstGeom>
          <a:solidFill>
            <a:srgbClr val="56565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46" name="Google Shape;646;p75"/>
          <p:cNvSpPr txBox="1"/>
          <p:nvPr/>
        </p:nvSpPr>
        <p:spPr>
          <a:xfrm rot="-5400000">
            <a:off x="-271608" y="5331769"/>
            <a:ext cx="1080003" cy="536786"/>
          </a:xfrm>
          <a:prstGeom prst="rect">
            <a:avLst/>
          </a:prstGeom>
          <a:solidFill>
            <a:srgbClr val="565656"/>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lang="fr-FR" sz="1900">
                <a:solidFill>
                  <a:schemeClr val="lt1"/>
                </a:solidFill>
                <a:latin typeface="Calibri"/>
                <a:ea typeface="Calibri"/>
                <a:cs typeface="Calibri"/>
                <a:sym typeface="Calibri"/>
              </a:rPr>
              <a:t>PARTIE 4</a:t>
            </a:r>
            <a:endParaRPr/>
          </a:p>
        </p:txBody>
      </p:sp>
      <p:pic>
        <p:nvPicPr>
          <p:cNvPr id="647" name="Google Shape;647;p75"/>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648" name="Google Shape;648;p75"/>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649" name="Google Shape;649;p75"/>
          <p:cNvSpPr txBox="1"/>
          <p:nvPr>
            <p:ph type="title"/>
          </p:nvPr>
        </p:nvSpPr>
        <p:spPr>
          <a:xfrm>
            <a:off x="180000" y="400050"/>
            <a:ext cx="5075172" cy="41514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565656"/>
              </a:buClr>
              <a:buSzPts val="2000"/>
              <a:buFont typeface="Calibri"/>
              <a:buNone/>
              <a:defRPr b="1" i="0" sz="2000" u="none" cap="none" strike="noStrike">
                <a:solidFill>
                  <a:srgbClr val="565656"/>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50" name="Google Shape;650;p75"/>
          <p:cNvSpPr txBox="1"/>
          <p:nvPr>
            <p:ph idx="1" type="body"/>
          </p:nvPr>
        </p:nvSpPr>
        <p:spPr>
          <a:xfrm>
            <a:off x="180000" y="725765"/>
            <a:ext cx="5075172" cy="44490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565656"/>
              </a:buClr>
              <a:buSzPts val="1600"/>
              <a:buFont typeface="Arial"/>
              <a:buNone/>
              <a:defRPr b="1" i="0" sz="16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51" name="Google Shape;651;p75"/>
          <p:cNvSpPr txBox="1"/>
          <p:nvPr>
            <p:ph idx="2" type="body"/>
          </p:nvPr>
        </p:nvSpPr>
        <p:spPr>
          <a:xfrm>
            <a:off x="720000" y="1943056"/>
            <a:ext cx="10746576" cy="12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52" name="Google Shape;652;p75"/>
          <p:cNvSpPr txBox="1"/>
          <p:nvPr>
            <p:ph idx="3" type="body"/>
          </p:nvPr>
        </p:nvSpPr>
        <p:spPr>
          <a:xfrm>
            <a:off x="720000" y="1616658"/>
            <a:ext cx="10746576" cy="3197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565656"/>
              </a:buClr>
              <a:buSzPts val="1600"/>
              <a:buFont typeface="Arial"/>
              <a:buNone/>
              <a:defRPr b="1" i="0" sz="1600" u="none" cap="none" strike="noStrike">
                <a:solidFill>
                  <a:srgbClr val="565656"/>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53" name="Google Shape;653;p75"/>
          <p:cNvSpPr txBox="1"/>
          <p:nvPr>
            <p:ph idx="4" type="body"/>
          </p:nvPr>
        </p:nvSpPr>
        <p:spPr>
          <a:xfrm>
            <a:off x="720000" y="5241342"/>
            <a:ext cx="10746576" cy="12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54" name="Google Shape;654;p75"/>
          <p:cNvSpPr txBox="1"/>
          <p:nvPr>
            <p:ph idx="5" type="body"/>
          </p:nvPr>
        </p:nvSpPr>
        <p:spPr>
          <a:xfrm>
            <a:off x="720000" y="4914944"/>
            <a:ext cx="10746576" cy="3197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565656"/>
              </a:buClr>
              <a:buSzPts val="1600"/>
              <a:buFont typeface="Arial"/>
              <a:buNone/>
              <a:defRPr b="1" i="0" sz="1600" u="none" cap="none" strike="noStrike">
                <a:solidFill>
                  <a:srgbClr val="565656"/>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55" name="Google Shape;655;p75"/>
          <p:cNvSpPr/>
          <p:nvPr>
            <p:ph idx="6" type="dgm"/>
          </p:nvPr>
        </p:nvSpPr>
        <p:spPr>
          <a:xfrm>
            <a:off x="2976158" y="3429588"/>
            <a:ext cx="6239683" cy="1260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rgbClr val="565656"/>
              </a:buClr>
              <a:buSzPts val="2800"/>
              <a:buFont typeface="Arial"/>
              <a:buChar char="•"/>
              <a:defRPr b="0" i="0" sz="2800" u="none" cap="none" strike="noStrike">
                <a:solidFill>
                  <a:srgbClr val="565656"/>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SLIDE CONTENU PARTIE 4">
  <p:cSld name="4_SLIDE CONTENU PARTIE 4">
    <p:spTree>
      <p:nvGrpSpPr>
        <p:cNvPr id="656" name="Shape 656"/>
        <p:cNvGrpSpPr/>
        <p:nvPr/>
      </p:nvGrpSpPr>
      <p:grpSpPr>
        <a:xfrm>
          <a:off x="0" y="0"/>
          <a:ext cx="0" cy="0"/>
          <a:chOff x="0" y="0"/>
          <a:chExt cx="0" cy="0"/>
        </a:xfrm>
      </p:grpSpPr>
      <p:pic>
        <p:nvPicPr>
          <p:cNvPr id="657" name="Google Shape;657;p76"/>
          <p:cNvPicPr preferRelativeResize="0"/>
          <p:nvPr/>
        </p:nvPicPr>
        <p:blipFill rotWithShape="1">
          <a:blip r:embed="rId2">
            <a:alphaModFix/>
          </a:blip>
          <a:srcRect b="0" l="0" r="0" t="0"/>
          <a:stretch/>
        </p:blipFill>
        <p:spPr>
          <a:xfrm>
            <a:off x="2467" y="0"/>
            <a:ext cx="12187066" cy="6858000"/>
          </a:xfrm>
          <a:prstGeom prst="rect">
            <a:avLst/>
          </a:prstGeom>
          <a:noFill/>
          <a:ln>
            <a:noFill/>
          </a:ln>
        </p:spPr>
      </p:pic>
      <p:sp>
        <p:nvSpPr>
          <p:cNvPr id="658" name="Google Shape;658;p76"/>
          <p:cNvSpPr txBox="1"/>
          <p:nvPr/>
        </p:nvSpPr>
        <p:spPr>
          <a:xfrm>
            <a:off x="11789199" y="6610393"/>
            <a:ext cx="40588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fr-FR"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659" name="Google Shape;659;p76"/>
          <p:cNvSpPr txBox="1"/>
          <p:nvPr/>
        </p:nvSpPr>
        <p:spPr>
          <a:xfrm>
            <a:off x="4245835" y="6613768"/>
            <a:ext cx="3700329" cy="246221"/>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fr-FR" sz="1000" u="none" cap="none" strike="noStrike">
                <a:solidFill>
                  <a:srgbClr val="AFABAB"/>
                </a:solidFill>
                <a:latin typeface="Calibri"/>
                <a:ea typeface="Calibri"/>
                <a:cs typeface="Calibri"/>
                <a:sym typeface="Calibri"/>
              </a:rPr>
              <a:t>Copyright - Tout droit réservé - OFPPT</a:t>
            </a:r>
            <a:endParaRPr/>
          </a:p>
        </p:txBody>
      </p:sp>
      <p:sp>
        <p:nvSpPr>
          <p:cNvPr id="660" name="Google Shape;660;p76"/>
          <p:cNvSpPr/>
          <p:nvPr/>
        </p:nvSpPr>
        <p:spPr>
          <a:xfrm>
            <a:off x="536787" y="1465445"/>
            <a:ext cx="11118424" cy="5146334"/>
          </a:xfrm>
          <a:prstGeom prst="rect">
            <a:avLst/>
          </a:prstGeom>
          <a:solidFill>
            <a:srgbClr val="FFFFFF"/>
          </a:solidFill>
          <a:ln cap="flat" cmpd="sng" w="9525">
            <a:solidFill>
              <a:srgbClr val="D0D0D0"/>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661" name="Google Shape;661;p76"/>
          <p:cNvSpPr/>
          <p:nvPr/>
        </p:nvSpPr>
        <p:spPr>
          <a:xfrm rot="5400000">
            <a:off x="0" y="5868983"/>
            <a:ext cx="536787" cy="536787"/>
          </a:xfrm>
          <a:prstGeom prst="teardrop">
            <a:avLst>
              <a:gd fmla="val 100000" name="adj"/>
            </a:avLst>
          </a:prstGeom>
          <a:solidFill>
            <a:srgbClr val="56565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62" name="Google Shape;662;p76"/>
          <p:cNvSpPr txBox="1"/>
          <p:nvPr/>
        </p:nvSpPr>
        <p:spPr>
          <a:xfrm rot="-5400000">
            <a:off x="-271608" y="5331769"/>
            <a:ext cx="1080003" cy="536786"/>
          </a:xfrm>
          <a:prstGeom prst="rect">
            <a:avLst/>
          </a:prstGeom>
          <a:solidFill>
            <a:srgbClr val="565656"/>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lang="fr-FR" sz="1900">
                <a:solidFill>
                  <a:schemeClr val="lt1"/>
                </a:solidFill>
                <a:latin typeface="Calibri"/>
                <a:ea typeface="Calibri"/>
                <a:cs typeface="Calibri"/>
                <a:sym typeface="Calibri"/>
              </a:rPr>
              <a:t>PARTIE 4</a:t>
            </a:r>
            <a:endParaRPr/>
          </a:p>
        </p:txBody>
      </p:sp>
      <p:pic>
        <p:nvPicPr>
          <p:cNvPr id="663" name="Google Shape;663;p76"/>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664" name="Google Shape;664;p76"/>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665" name="Google Shape;665;p76"/>
          <p:cNvSpPr txBox="1"/>
          <p:nvPr>
            <p:ph type="title"/>
          </p:nvPr>
        </p:nvSpPr>
        <p:spPr>
          <a:xfrm>
            <a:off x="180000" y="400050"/>
            <a:ext cx="5075172" cy="41514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565656"/>
              </a:buClr>
              <a:buSzPts val="2000"/>
              <a:buFont typeface="Calibri"/>
              <a:buNone/>
              <a:defRPr b="1" i="0" sz="2000" u="none" cap="none" strike="noStrike">
                <a:solidFill>
                  <a:srgbClr val="565656"/>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66" name="Google Shape;666;p76"/>
          <p:cNvSpPr txBox="1"/>
          <p:nvPr>
            <p:ph idx="1" type="body"/>
          </p:nvPr>
        </p:nvSpPr>
        <p:spPr>
          <a:xfrm>
            <a:off x="180000" y="725765"/>
            <a:ext cx="5075172" cy="44490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565656"/>
              </a:buClr>
              <a:buSzPts val="1600"/>
              <a:buFont typeface="Arial"/>
              <a:buNone/>
              <a:defRPr b="1" i="0" sz="16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67" name="Google Shape;667;p76"/>
          <p:cNvSpPr txBox="1"/>
          <p:nvPr>
            <p:ph idx="2" type="body"/>
          </p:nvPr>
        </p:nvSpPr>
        <p:spPr>
          <a:xfrm>
            <a:off x="719999" y="1943056"/>
            <a:ext cx="5220000" cy="451489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68" name="Google Shape;668;p76"/>
          <p:cNvSpPr txBox="1"/>
          <p:nvPr>
            <p:ph idx="3" type="body"/>
          </p:nvPr>
        </p:nvSpPr>
        <p:spPr>
          <a:xfrm>
            <a:off x="720000" y="1616658"/>
            <a:ext cx="10746576" cy="3197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565656"/>
              </a:buClr>
              <a:buSzPts val="1600"/>
              <a:buFont typeface="Arial"/>
              <a:buNone/>
              <a:defRPr b="1" i="0" sz="1600" u="none" cap="none" strike="noStrike">
                <a:solidFill>
                  <a:srgbClr val="565656"/>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69" name="Google Shape;669;p76"/>
          <p:cNvSpPr txBox="1"/>
          <p:nvPr>
            <p:ph idx="4" type="body"/>
          </p:nvPr>
        </p:nvSpPr>
        <p:spPr>
          <a:xfrm>
            <a:off x="6246576" y="1943056"/>
            <a:ext cx="5220000" cy="451489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SLIDE CONTENU PARTIE 4">
  <p:cSld name="5_SLIDE CONTENU PARTIE 4">
    <p:spTree>
      <p:nvGrpSpPr>
        <p:cNvPr id="670" name="Shape 670"/>
        <p:cNvGrpSpPr/>
        <p:nvPr/>
      </p:nvGrpSpPr>
      <p:grpSpPr>
        <a:xfrm>
          <a:off x="0" y="0"/>
          <a:ext cx="0" cy="0"/>
          <a:chOff x="0" y="0"/>
          <a:chExt cx="0" cy="0"/>
        </a:xfrm>
      </p:grpSpPr>
      <p:pic>
        <p:nvPicPr>
          <p:cNvPr id="671" name="Google Shape;671;p77"/>
          <p:cNvPicPr preferRelativeResize="0"/>
          <p:nvPr/>
        </p:nvPicPr>
        <p:blipFill rotWithShape="1">
          <a:blip r:embed="rId2">
            <a:alphaModFix/>
          </a:blip>
          <a:srcRect b="0" l="0" r="0" t="0"/>
          <a:stretch/>
        </p:blipFill>
        <p:spPr>
          <a:xfrm>
            <a:off x="2467" y="0"/>
            <a:ext cx="12187066" cy="6858000"/>
          </a:xfrm>
          <a:prstGeom prst="rect">
            <a:avLst/>
          </a:prstGeom>
          <a:noFill/>
          <a:ln>
            <a:noFill/>
          </a:ln>
        </p:spPr>
      </p:pic>
      <p:sp>
        <p:nvSpPr>
          <p:cNvPr id="672" name="Google Shape;672;p77"/>
          <p:cNvSpPr txBox="1"/>
          <p:nvPr/>
        </p:nvSpPr>
        <p:spPr>
          <a:xfrm>
            <a:off x="11789199" y="6610393"/>
            <a:ext cx="40588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fr-FR"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673" name="Google Shape;673;p77"/>
          <p:cNvSpPr txBox="1"/>
          <p:nvPr/>
        </p:nvSpPr>
        <p:spPr>
          <a:xfrm>
            <a:off x="4245835" y="6613768"/>
            <a:ext cx="3700329" cy="246221"/>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fr-FR" sz="1000" u="none" cap="none" strike="noStrike">
                <a:solidFill>
                  <a:srgbClr val="AFABAB"/>
                </a:solidFill>
                <a:latin typeface="Calibri"/>
                <a:ea typeface="Calibri"/>
                <a:cs typeface="Calibri"/>
                <a:sym typeface="Calibri"/>
              </a:rPr>
              <a:t>Copyright - Tout droit réservé - OFPPT</a:t>
            </a:r>
            <a:endParaRPr/>
          </a:p>
        </p:txBody>
      </p:sp>
      <p:sp>
        <p:nvSpPr>
          <p:cNvPr id="674" name="Google Shape;674;p77"/>
          <p:cNvSpPr/>
          <p:nvPr/>
        </p:nvSpPr>
        <p:spPr>
          <a:xfrm>
            <a:off x="536787" y="1465445"/>
            <a:ext cx="11118424" cy="5146334"/>
          </a:xfrm>
          <a:prstGeom prst="rect">
            <a:avLst/>
          </a:prstGeom>
          <a:solidFill>
            <a:srgbClr val="FFFFFF"/>
          </a:solidFill>
          <a:ln cap="flat" cmpd="sng" w="9525">
            <a:solidFill>
              <a:srgbClr val="D0D0D0"/>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675" name="Google Shape;675;p77"/>
          <p:cNvSpPr/>
          <p:nvPr/>
        </p:nvSpPr>
        <p:spPr>
          <a:xfrm rot="5400000">
            <a:off x="0" y="5868983"/>
            <a:ext cx="536787" cy="536787"/>
          </a:xfrm>
          <a:prstGeom prst="teardrop">
            <a:avLst>
              <a:gd fmla="val 100000" name="adj"/>
            </a:avLst>
          </a:prstGeom>
          <a:solidFill>
            <a:srgbClr val="56565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76" name="Google Shape;676;p77"/>
          <p:cNvSpPr txBox="1"/>
          <p:nvPr/>
        </p:nvSpPr>
        <p:spPr>
          <a:xfrm rot="-5400000">
            <a:off x="-271608" y="5331769"/>
            <a:ext cx="1080003" cy="536786"/>
          </a:xfrm>
          <a:prstGeom prst="rect">
            <a:avLst/>
          </a:prstGeom>
          <a:solidFill>
            <a:srgbClr val="565656"/>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lang="fr-FR" sz="1900">
                <a:solidFill>
                  <a:schemeClr val="lt1"/>
                </a:solidFill>
                <a:latin typeface="Calibri"/>
                <a:ea typeface="Calibri"/>
                <a:cs typeface="Calibri"/>
                <a:sym typeface="Calibri"/>
              </a:rPr>
              <a:t>PARTIE 4</a:t>
            </a:r>
            <a:endParaRPr/>
          </a:p>
        </p:txBody>
      </p:sp>
      <p:pic>
        <p:nvPicPr>
          <p:cNvPr id="677" name="Google Shape;677;p77"/>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678" name="Google Shape;678;p77"/>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679" name="Google Shape;679;p77"/>
          <p:cNvSpPr txBox="1"/>
          <p:nvPr>
            <p:ph type="title"/>
          </p:nvPr>
        </p:nvSpPr>
        <p:spPr>
          <a:xfrm>
            <a:off x="180000" y="400050"/>
            <a:ext cx="5075172" cy="41514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565656"/>
              </a:buClr>
              <a:buSzPts val="2000"/>
              <a:buFont typeface="Calibri"/>
              <a:buNone/>
              <a:defRPr b="1" i="0" sz="2000" u="none" cap="none" strike="noStrike">
                <a:solidFill>
                  <a:srgbClr val="565656"/>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80" name="Google Shape;680;p77"/>
          <p:cNvSpPr txBox="1"/>
          <p:nvPr>
            <p:ph idx="1" type="body"/>
          </p:nvPr>
        </p:nvSpPr>
        <p:spPr>
          <a:xfrm>
            <a:off x="180000" y="725765"/>
            <a:ext cx="5075172" cy="44490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565656"/>
              </a:buClr>
              <a:buSzPts val="1600"/>
              <a:buFont typeface="Arial"/>
              <a:buNone/>
              <a:defRPr b="1" i="0" sz="16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81" name="Google Shape;681;p77"/>
          <p:cNvSpPr txBox="1"/>
          <p:nvPr>
            <p:ph idx="2" type="body"/>
          </p:nvPr>
        </p:nvSpPr>
        <p:spPr>
          <a:xfrm>
            <a:off x="719999" y="1943056"/>
            <a:ext cx="5220000" cy="451489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82" name="Google Shape;682;p77"/>
          <p:cNvSpPr txBox="1"/>
          <p:nvPr>
            <p:ph idx="3" type="body"/>
          </p:nvPr>
        </p:nvSpPr>
        <p:spPr>
          <a:xfrm>
            <a:off x="720000" y="1616658"/>
            <a:ext cx="5220000" cy="3197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565656"/>
              </a:buClr>
              <a:buSzPts val="1600"/>
              <a:buFont typeface="Arial"/>
              <a:buNone/>
              <a:defRPr b="1" i="0" sz="1600" u="none" cap="none" strike="noStrike">
                <a:solidFill>
                  <a:srgbClr val="565656"/>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83" name="Google Shape;683;p77"/>
          <p:cNvSpPr txBox="1"/>
          <p:nvPr>
            <p:ph idx="4" type="body"/>
          </p:nvPr>
        </p:nvSpPr>
        <p:spPr>
          <a:xfrm>
            <a:off x="6246576" y="1943056"/>
            <a:ext cx="5220000" cy="451489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84" name="Google Shape;684;p77"/>
          <p:cNvSpPr txBox="1"/>
          <p:nvPr>
            <p:ph idx="5" type="body"/>
          </p:nvPr>
        </p:nvSpPr>
        <p:spPr>
          <a:xfrm>
            <a:off x="6246576" y="1616658"/>
            <a:ext cx="5220000" cy="3197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565656"/>
              </a:buClr>
              <a:buSzPts val="1600"/>
              <a:buFont typeface="Arial"/>
              <a:buNone/>
              <a:defRPr b="1" i="0" sz="1600" u="none" cap="none" strike="noStrike">
                <a:solidFill>
                  <a:srgbClr val="565656"/>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SLIDE CONTENU PARTIE 4">
  <p:cSld name="6_SLIDE CONTENU PARTIE 4">
    <p:spTree>
      <p:nvGrpSpPr>
        <p:cNvPr id="685" name="Shape 685"/>
        <p:cNvGrpSpPr/>
        <p:nvPr/>
      </p:nvGrpSpPr>
      <p:grpSpPr>
        <a:xfrm>
          <a:off x="0" y="0"/>
          <a:ext cx="0" cy="0"/>
          <a:chOff x="0" y="0"/>
          <a:chExt cx="0" cy="0"/>
        </a:xfrm>
      </p:grpSpPr>
      <p:pic>
        <p:nvPicPr>
          <p:cNvPr id="686" name="Google Shape;686;p78"/>
          <p:cNvPicPr preferRelativeResize="0"/>
          <p:nvPr/>
        </p:nvPicPr>
        <p:blipFill rotWithShape="1">
          <a:blip r:embed="rId2">
            <a:alphaModFix/>
          </a:blip>
          <a:srcRect b="0" l="0" r="0" t="0"/>
          <a:stretch/>
        </p:blipFill>
        <p:spPr>
          <a:xfrm>
            <a:off x="2467" y="0"/>
            <a:ext cx="12187066" cy="6858000"/>
          </a:xfrm>
          <a:prstGeom prst="rect">
            <a:avLst/>
          </a:prstGeom>
          <a:noFill/>
          <a:ln>
            <a:noFill/>
          </a:ln>
        </p:spPr>
      </p:pic>
      <p:sp>
        <p:nvSpPr>
          <p:cNvPr id="687" name="Google Shape;687;p78"/>
          <p:cNvSpPr txBox="1"/>
          <p:nvPr/>
        </p:nvSpPr>
        <p:spPr>
          <a:xfrm>
            <a:off x="11789199" y="6610393"/>
            <a:ext cx="40588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fr-FR"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688" name="Google Shape;688;p78"/>
          <p:cNvSpPr txBox="1"/>
          <p:nvPr/>
        </p:nvSpPr>
        <p:spPr>
          <a:xfrm>
            <a:off x="4245835" y="6613768"/>
            <a:ext cx="3700329" cy="246221"/>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fr-FR" sz="1000" u="none" cap="none" strike="noStrike">
                <a:solidFill>
                  <a:srgbClr val="AFABAB"/>
                </a:solidFill>
                <a:latin typeface="Calibri"/>
                <a:ea typeface="Calibri"/>
                <a:cs typeface="Calibri"/>
                <a:sym typeface="Calibri"/>
              </a:rPr>
              <a:t>Copyright - Tout droit réservé - OFPPT</a:t>
            </a:r>
            <a:endParaRPr/>
          </a:p>
        </p:txBody>
      </p:sp>
      <p:sp>
        <p:nvSpPr>
          <p:cNvPr id="689" name="Google Shape;689;p78"/>
          <p:cNvSpPr/>
          <p:nvPr/>
        </p:nvSpPr>
        <p:spPr>
          <a:xfrm>
            <a:off x="536787" y="1465445"/>
            <a:ext cx="11118424" cy="5146334"/>
          </a:xfrm>
          <a:prstGeom prst="rect">
            <a:avLst/>
          </a:prstGeom>
          <a:solidFill>
            <a:srgbClr val="FFFFFF"/>
          </a:solidFill>
          <a:ln cap="flat" cmpd="sng" w="9525">
            <a:solidFill>
              <a:srgbClr val="D0D0D0"/>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690" name="Google Shape;690;p78"/>
          <p:cNvSpPr/>
          <p:nvPr/>
        </p:nvSpPr>
        <p:spPr>
          <a:xfrm rot="5400000">
            <a:off x="0" y="5868983"/>
            <a:ext cx="536787" cy="536787"/>
          </a:xfrm>
          <a:prstGeom prst="teardrop">
            <a:avLst>
              <a:gd fmla="val 100000" name="adj"/>
            </a:avLst>
          </a:prstGeom>
          <a:solidFill>
            <a:srgbClr val="56565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91" name="Google Shape;691;p78"/>
          <p:cNvSpPr txBox="1"/>
          <p:nvPr/>
        </p:nvSpPr>
        <p:spPr>
          <a:xfrm rot="-5400000">
            <a:off x="-271608" y="5331769"/>
            <a:ext cx="1080003" cy="536786"/>
          </a:xfrm>
          <a:prstGeom prst="rect">
            <a:avLst/>
          </a:prstGeom>
          <a:solidFill>
            <a:srgbClr val="565656"/>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lang="fr-FR" sz="1900">
                <a:solidFill>
                  <a:schemeClr val="lt1"/>
                </a:solidFill>
                <a:latin typeface="Calibri"/>
                <a:ea typeface="Calibri"/>
                <a:cs typeface="Calibri"/>
                <a:sym typeface="Calibri"/>
              </a:rPr>
              <a:t>PARTIE 4</a:t>
            </a:r>
            <a:endParaRPr/>
          </a:p>
        </p:txBody>
      </p:sp>
      <p:pic>
        <p:nvPicPr>
          <p:cNvPr id="692" name="Google Shape;692;p78"/>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693" name="Google Shape;693;p78"/>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694" name="Google Shape;694;p78"/>
          <p:cNvSpPr txBox="1"/>
          <p:nvPr>
            <p:ph type="title"/>
          </p:nvPr>
        </p:nvSpPr>
        <p:spPr>
          <a:xfrm>
            <a:off x="180000" y="400050"/>
            <a:ext cx="5075172" cy="41514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565656"/>
              </a:buClr>
              <a:buSzPts val="2000"/>
              <a:buFont typeface="Calibri"/>
              <a:buNone/>
              <a:defRPr b="1" i="0" sz="2000" u="none" cap="none" strike="noStrike">
                <a:solidFill>
                  <a:srgbClr val="565656"/>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95" name="Google Shape;695;p78"/>
          <p:cNvSpPr txBox="1"/>
          <p:nvPr>
            <p:ph idx="1" type="body"/>
          </p:nvPr>
        </p:nvSpPr>
        <p:spPr>
          <a:xfrm>
            <a:off x="180000" y="725765"/>
            <a:ext cx="5075172" cy="44490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565656"/>
              </a:buClr>
              <a:buSzPts val="1600"/>
              <a:buFont typeface="Arial"/>
              <a:buNone/>
              <a:defRPr b="1" i="0" sz="16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6" name="Google Shape;696;p78"/>
          <p:cNvSpPr txBox="1"/>
          <p:nvPr>
            <p:ph idx="2" type="body"/>
          </p:nvPr>
        </p:nvSpPr>
        <p:spPr>
          <a:xfrm>
            <a:off x="719999" y="1943055"/>
            <a:ext cx="5220000" cy="215999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7" name="Google Shape;697;p78"/>
          <p:cNvSpPr txBox="1"/>
          <p:nvPr>
            <p:ph idx="3" type="body"/>
          </p:nvPr>
        </p:nvSpPr>
        <p:spPr>
          <a:xfrm>
            <a:off x="720000" y="1616658"/>
            <a:ext cx="10744752" cy="3197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565656"/>
              </a:buClr>
              <a:buSzPts val="1600"/>
              <a:buFont typeface="Arial"/>
              <a:buNone/>
              <a:defRPr b="1" i="0" sz="1600" u="none" cap="none" strike="noStrike">
                <a:solidFill>
                  <a:srgbClr val="565656"/>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8" name="Google Shape;698;p78"/>
          <p:cNvSpPr txBox="1"/>
          <p:nvPr>
            <p:ph idx="4" type="body"/>
          </p:nvPr>
        </p:nvSpPr>
        <p:spPr>
          <a:xfrm>
            <a:off x="6246576" y="1943055"/>
            <a:ext cx="5220000" cy="215999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9" name="Google Shape;699;p78"/>
          <p:cNvSpPr txBox="1"/>
          <p:nvPr>
            <p:ph idx="5" type="body"/>
          </p:nvPr>
        </p:nvSpPr>
        <p:spPr>
          <a:xfrm>
            <a:off x="718175" y="4277416"/>
            <a:ext cx="5220000" cy="21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00" name="Google Shape;700;p78"/>
          <p:cNvSpPr txBox="1"/>
          <p:nvPr>
            <p:ph idx="6" type="body"/>
          </p:nvPr>
        </p:nvSpPr>
        <p:spPr>
          <a:xfrm>
            <a:off x="6244752" y="4277416"/>
            <a:ext cx="5220000" cy="21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SLIDE CONTENU PARTIE 4">
  <p:cSld name="7_SLIDE CONTENU PARTIE 4">
    <p:spTree>
      <p:nvGrpSpPr>
        <p:cNvPr id="701" name="Shape 701"/>
        <p:cNvGrpSpPr/>
        <p:nvPr/>
      </p:nvGrpSpPr>
      <p:grpSpPr>
        <a:xfrm>
          <a:off x="0" y="0"/>
          <a:ext cx="0" cy="0"/>
          <a:chOff x="0" y="0"/>
          <a:chExt cx="0" cy="0"/>
        </a:xfrm>
      </p:grpSpPr>
      <p:pic>
        <p:nvPicPr>
          <p:cNvPr id="702" name="Google Shape;702;p79"/>
          <p:cNvPicPr preferRelativeResize="0"/>
          <p:nvPr/>
        </p:nvPicPr>
        <p:blipFill rotWithShape="1">
          <a:blip r:embed="rId2">
            <a:alphaModFix/>
          </a:blip>
          <a:srcRect b="0" l="0" r="0" t="0"/>
          <a:stretch/>
        </p:blipFill>
        <p:spPr>
          <a:xfrm>
            <a:off x="2467" y="0"/>
            <a:ext cx="12187066" cy="6858000"/>
          </a:xfrm>
          <a:prstGeom prst="rect">
            <a:avLst/>
          </a:prstGeom>
          <a:noFill/>
          <a:ln>
            <a:noFill/>
          </a:ln>
        </p:spPr>
      </p:pic>
      <p:sp>
        <p:nvSpPr>
          <p:cNvPr id="703" name="Google Shape;703;p79"/>
          <p:cNvSpPr txBox="1"/>
          <p:nvPr/>
        </p:nvSpPr>
        <p:spPr>
          <a:xfrm>
            <a:off x="11789199" y="6610393"/>
            <a:ext cx="40588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fr-FR"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704" name="Google Shape;704;p79"/>
          <p:cNvSpPr txBox="1"/>
          <p:nvPr/>
        </p:nvSpPr>
        <p:spPr>
          <a:xfrm>
            <a:off x="4245835" y="6613768"/>
            <a:ext cx="3700329" cy="246221"/>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fr-FR" sz="1000" u="none" cap="none" strike="noStrike">
                <a:solidFill>
                  <a:srgbClr val="AFABAB"/>
                </a:solidFill>
                <a:latin typeface="Calibri"/>
                <a:ea typeface="Calibri"/>
                <a:cs typeface="Calibri"/>
                <a:sym typeface="Calibri"/>
              </a:rPr>
              <a:t>Copyright - Tout droit réservé - OFPPT</a:t>
            </a:r>
            <a:endParaRPr/>
          </a:p>
        </p:txBody>
      </p:sp>
      <p:sp>
        <p:nvSpPr>
          <p:cNvPr id="705" name="Google Shape;705;p79"/>
          <p:cNvSpPr/>
          <p:nvPr/>
        </p:nvSpPr>
        <p:spPr>
          <a:xfrm>
            <a:off x="536787" y="1465445"/>
            <a:ext cx="11118424" cy="5146334"/>
          </a:xfrm>
          <a:prstGeom prst="rect">
            <a:avLst/>
          </a:prstGeom>
          <a:solidFill>
            <a:srgbClr val="FFFFFF"/>
          </a:solidFill>
          <a:ln cap="flat" cmpd="sng" w="9525">
            <a:solidFill>
              <a:srgbClr val="D0D0D0"/>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706" name="Google Shape;706;p79"/>
          <p:cNvSpPr/>
          <p:nvPr/>
        </p:nvSpPr>
        <p:spPr>
          <a:xfrm rot="5400000">
            <a:off x="0" y="5868983"/>
            <a:ext cx="536787" cy="536787"/>
          </a:xfrm>
          <a:prstGeom prst="teardrop">
            <a:avLst>
              <a:gd fmla="val 100000" name="adj"/>
            </a:avLst>
          </a:prstGeom>
          <a:solidFill>
            <a:srgbClr val="56565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07" name="Google Shape;707;p79"/>
          <p:cNvSpPr txBox="1"/>
          <p:nvPr/>
        </p:nvSpPr>
        <p:spPr>
          <a:xfrm rot="-5400000">
            <a:off x="-271608" y="5331769"/>
            <a:ext cx="1080003" cy="536786"/>
          </a:xfrm>
          <a:prstGeom prst="rect">
            <a:avLst/>
          </a:prstGeom>
          <a:solidFill>
            <a:srgbClr val="565656"/>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lang="fr-FR" sz="1900">
                <a:solidFill>
                  <a:schemeClr val="lt1"/>
                </a:solidFill>
                <a:latin typeface="Calibri"/>
                <a:ea typeface="Calibri"/>
                <a:cs typeface="Calibri"/>
                <a:sym typeface="Calibri"/>
              </a:rPr>
              <a:t>PARTIE 4</a:t>
            </a:r>
            <a:endParaRPr/>
          </a:p>
        </p:txBody>
      </p:sp>
      <p:pic>
        <p:nvPicPr>
          <p:cNvPr id="708" name="Google Shape;708;p79"/>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709" name="Google Shape;709;p79"/>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710" name="Google Shape;710;p79"/>
          <p:cNvSpPr txBox="1"/>
          <p:nvPr>
            <p:ph type="title"/>
          </p:nvPr>
        </p:nvSpPr>
        <p:spPr>
          <a:xfrm>
            <a:off x="180000" y="400050"/>
            <a:ext cx="5075172" cy="41514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565656"/>
              </a:buClr>
              <a:buSzPts val="2000"/>
              <a:buFont typeface="Calibri"/>
              <a:buNone/>
              <a:defRPr b="1" i="0" sz="2000" u="none" cap="none" strike="noStrike">
                <a:solidFill>
                  <a:srgbClr val="565656"/>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11" name="Google Shape;711;p79"/>
          <p:cNvSpPr txBox="1"/>
          <p:nvPr>
            <p:ph idx="1" type="body"/>
          </p:nvPr>
        </p:nvSpPr>
        <p:spPr>
          <a:xfrm>
            <a:off x="180000" y="725765"/>
            <a:ext cx="5075172" cy="44490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565656"/>
              </a:buClr>
              <a:buSzPts val="1600"/>
              <a:buFont typeface="Arial"/>
              <a:buNone/>
              <a:defRPr b="1" i="0" sz="16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12" name="Google Shape;712;p79"/>
          <p:cNvSpPr txBox="1"/>
          <p:nvPr>
            <p:ph idx="2" type="body"/>
          </p:nvPr>
        </p:nvSpPr>
        <p:spPr>
          <a:xfrm>
            <a:off x="719999" y="1943055"/>
            <a:ext cx="5220000" cy="215999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13" name="Google Shape;713;p79"/>
          <p:cNvSpPr txBox="1"/>
          <p:nvPr>
            <p:ph idx="3" type="body"/>
          </p:nvPr>
        </p:nvSpPr>
        <p:spPr>
          <a:xfrm>
            <a:off x="720000" y="1616658"/>
            <a:ext cx="10744752" cy="3197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565656"/>
              </a:buClr>
              <a:buSzPts val="1600"/>
              <a:buFont typeface="Arial"/>
              <a:buNone/>
              <a:defRPr b="1" i="0" sz="1600" u="none" cap="none" strike="noStrike">
                <a:solidFill>
                  <a:srgbClr val="565656"/>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14" name="Google Shape;714;p79"/>
          <p:cNvSpPr txBox="1"/>
          <p:nvPr>
            <p:ph idx="4" type="body"/>
          </p:nvPr>
        </p:nvSpPr>
        <p:spPr>
          <a:xfrm>
            <a:off x="718175" y="4277638"/>
            <a:ext cx="5220000" cy="21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15" name="Google Shape;715;p79"/>
          <p:cNvSpPr/>
          <p:nvPr>
            <p:ph idx="5" type="dgm"/>
          </p:nvPr>
        </p:nvSpPr>
        <p:spPr>
          <a:xfrm>
            <a:off x="6738381" y="2590066"/>
            <a:ext cx="4114800" cy="2900291"/>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rgbClr val="565656"/>
              </a:buClr>
              <a:buSzPts val="2800"/>
              <a:buFont typeface="Arial"/>
              <a:buChar char="•"/>
              <a:defRPr b="0" i="0" sz="2800" u="none" cap="none" strike="noStrike">
                <a:solidFill>
                  <a:srgbClr val="565656"/>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LIDE ACTIVITES 1">
  <p:cSld name="2_SLIDE ACTIVITES 1">
    <p:spTree>
      <p:nvGrpSpPr>
        <p:cNvPr id="89" name="Shape 89"/>
        <p:cNvGrpSpPr/>
        <p:nvPr/>
      </p:nvGrpSpPr>
      <p:grpSpPr>
        <a:xfrm>
          <a:off x="0" y="0"/>
          <a:ext cx="0" cy="0"/>
          <a:chOff x="0" y="0"/>
          <a:chExt cx="0" cy="0"/>
        </a:xfrm>
      </p:grpSpPr>
      <p:pic>
        <p:nvPicPr>
          <p:cNvPr id="90" name="Google Shape;90;p35"/>
          <p:cNvPicPr preferRelativeResize="0"/>
          <p:nvPr/>
        </p:nvPicPr>
        <p:blipFill rotWithShape="1">
          <a:blip r:embed="rId2">
            <a:alphaModFix/>
          </a:blip>
          <a:srcRect b="0" l="0" r="0" t="0"/>
          <a:stretch/>
        </p:blipFill>
        <p:spPr>
          <a:xfrm>
            <a:off x="-10184" y="0"/>
            <a:ext cx="12187066" cy="6858000"/>
          </a:xfrm>
          <a:prstGeom prst="rect">
            <a:avLst/>
          </a:prstGeom>
          <a:noFill/>
          <a:ln>
            <a:noFill/>
          </a:ln>
        </p:spPr>
      </p:pic>
      <p:sp>
        <p:nvSpPr>
          <p:cNvPr id="91" name="Google Shape;91;p35"/>
          <p:cNvSpPr txBox="1"/>
          <p:nvPr>
            <p:ph idx="1" type="body"/>
          </p:nvPr>
        </p:nvSpPr>
        <p:spPr>
          <a:xfrm>
            <a:off x="6300000" y="539999"/>
            <a:ext cx="5580000" cy="5400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007842"/>
              </a:buClr>
              <a:buSzPts val="2800"/>
              <a:buFont typeface="Arial"/>
              <a:buNone/>
              <a:defRPr b="1" i="0" sz="2800" u="none" cap="none" strike="noStrike">
                <a:solidFill>
                  <a:srgbClr val="00784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2" name="Google Shape;92;p35"/>
          <p:cNvSpPr txBox="1"/>
          <p:nvPr>
            <p:ph idx="2" type="body"/>
          </p:nvPr>
        </p:nvSpPr>
        <p:spPr>
          <a:xfrm>
            <a:off x="6300000" y="1089893"/>
            <a:ext cx="5580000" cy="900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7842"/>
              </a:buClr>
              <a:buSzPts val="2400"/>
              <a:buFont typeface="Arial"/>
              <a:buNone/>
              <a:defRPr b="1" i="0" sz="2400" u="none" cap="none" strike="noStrike">
                <a:solidFill>
                  <a:srgbClr val="00784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 name="Google Shape;93;p35"/>
          <p:cNvSpPr/>
          <p:nvPr/>
        </p:nvSpPr>
        <p:spPr>
          <a:xfrm>
            <a:off x="6300000" y="2125854"/>
            <a:ext cx="55800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fr-FR" sz="1800" u="none" cap="none" strike="noStrike">
                <a:solidFill>
                  <a:srgbClr val="007842"/>
                </a:solidFill>
                <a:latin typeface="Calibri"/>
                <a:ea typeface="Calibri"/>
                <a:cs typeface="Calibri"/>
                <a:sym typeface="Calibri"/>
              </a:rPr>
              <a:t>Compétences visées :</a:t>
            </a:r>
            <a:endParaRPr/>
          </a:p>
        </p:txBody>
      </p:sp>
      <p:sp>
        <p:nvSpPr>
          <p:cNvPr id="94" name="Google Shape;94;p35"/>
          <p:cNvSpPr txBox="1"/>
          <p:nvPr>
            <p:ph idx="3" type="body"/>
          </p:nvPr>
        </p:nvSpPr>
        <p:spPr>
          <a:xfrm>
            <a:off x="6300000" y="2700000"/>
            <a:ext cx="5580000" cy="1260561"/>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600"/>
              </a:spcBef>
              <a:spcAft>
                <a:spcPts val="0"/>
              </a:spcAft>
              <a:buClr>
                <a:srgbClr val="565656"/>
              </a:buClr>
              <a:buSzPts val="1600"/>
              <a:buFont typeface="Arial"/>
              <a:buChar char="•"/>
              <a:defRPr b="0" i="0" sz="16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5" name="Google Shape;95;p35"/>
          <p:cNvSpPr/>
          <p:nvPr/>
        </p:nvSpPr>
        <p:spPr>
          <a:xfrm>
            <a:off x="8010000" y="6132986"/>
            <a:ext cx="2160000" cy="720000"/>
          </a:xfrm>
          <a:prstGeom prst="round2SameRect">
            <a:avLst>
              <a:gd fmla="val 16667" name="adj1"/>
              <a:gd fmla="val 0" name="adj2"/>
            </a:avLst>
          </a:prstGeom>
          <a:solidFill>
            <a:srgbClr val="00784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6" name="Google Shape;96;p35"/>
          <p:cNvSpPr txBox="1"/>
          <p:nvPr>
            <p:ph idx="4" type="body"/>
          </p:nvPr>
        </p:nvSpPr>
        <p:spPr>
          <a:xfrm>
            <a:off x="8480684" y="6132986"/>
            <a:ext cx="1689315" cy="7200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2400"/>
              <a:buFont typeface="Arial"/>
              <a:buNone/>
              <a:defRPr b="1" i="0" sz="2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97" name="Google Shape;97;p35"/>
          <p:cNvPicPr preferRelativeResize="0"/>
          <p:nvPr/>
        </p:nvPicPr>
        <p:blipFill rotWithShape="1">
          <a:blip r:embed="rId3">
            <a:alphaModFix/>
          </a:blip>
          <a:srcRect b="0" l="0" r="0" t="0"/>
          <a:stretch/>
        </p:blipFill>
        <p:spPr>
          <a:xfrm>
            <a:off x="8186397" y="6268947"/>
            <a:ext cx="401660" cy="396000"/>
          </a:xfrm>
          <a:prstGeom prst="rect">
            <a:avLst/>
          </a:prstGeom>
          <a:noFill/>
          <a:ln>
            <a:noFill/>
          </a:ln>
        </p:spPr>
      </p:pic>
      <p:sp>
        <p:nvSpPr>
          <p:cNvPr id="98" name="Google Shape;98;p35"/>
          <p:cNvSpPr/>
          <p:nvPr/>
        </p:nvSpPr>
        <p:spPr>
          <a:xfrm>
            <a:off x="6300000" y="4140000"/>
            <a:ext cx="55800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fr-FR" sz="1800" u="none" cap="none" strike="noStrike">
                <a:solidFill>
                  <a:srgbClr val="007842"/>
                </a:solidFill>
                <a:latin typeface="Calibri"/>
                <a:ea typeface="Calibri"/>
                <a:cs typeface="Calibri"/>
                <a:sym typeface="Calibri"/>
              </a:rPr>
              <a:t>Recommandations clés :</a:t>
            </a:r>
            <a:endParaRPr/>
          </a:p>
        </p:txBody>
      </p:sp>
      <p:sp>
        <p:nvSpPr>
          <p:cNvPr id="99" name="Google Shape;99;p35"/>
          <p:cNvSpPr txBox="1"/>
          <p:nvPr>
            <p:ph idx="5" type="body"/>
          </p:nvPr>
        </p:nvSpPr>
        <p:spPr>
          <a:xfrm>
            <a:off x="6300000" y="4680000"/>
            <a:ext cx="5580000" cy="1228947"/>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600"/>
              </a:spcBef>
              <a:spcAft>
                <a:spcPts val="0"/>
              </a:spcAft>
              <a:buClr>
                <a:srgbClr val="565656"/>
              </a:buClr>
              <a:buSzPts val="1600"/>
              <a:buFont typeface="Arial"/>
              <a:buChar char="•"/>
              <a:defRPr b="0" i="0" sz="16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00" name="Google Shape;100;p35"/>
          <p:cNvPicPr preferRelativeResize="0"/>
          <p:nvPr/>
        </p:nvPicPr>
        <p:blipFill rotWithShape="1">
          <a:blip r:embed="rId4">
            <a:alphaModFix/>
          </a:blip>
          <a:srcRect b="0" l="0" r="0" t="0"/>
          <a:stretch/>
        </p:blipFill>
        <p:spPr>
          <a:xfrm>
            <a:off x="438444" y="195753"/>
            <a:ext cx="1027197" cy="1014820"/>
          </a:xfrm>
          <a:prstGeom prst="rect">
            <a:avLst/>
          </a:prstGeom>
          <a:noFill/>
          <a:ln>
            <a:noFill/>
          </a:ln>
        </p:spPr>
      </p:pic>
      <p:pic>
        <p:nvPicPr>
          <p:cNvPr id="101" name="Google Shape;101;p35"/>
          <p:cNvPicPr preferRelativeResize="0"/>
          <p:nvPr/>
        </p:nvPicPr>
        <p:blipFill rotWithShape="1">
          <a:blip r:embed="rId5">
            <a:alphaModFix/>
          </a:blip>
          <a:srcRect b="0" l="0" r="0" t="0"/>
          <a:stretch/>
        </p:blipFill>
        <p:spPr>
          <a:xfrm>
            <a:off x="1680261" y="380583"/>
            <a:ext cx="2002221" cy="645160"/>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SLIDE CONTENU PARTIE 5">
  <p:cSld name="3_SLIDE CONTENU PARTIE 5">
    <p:spTree>
      <p:nvGrpSpPr>
        <p:cNvPr id="716" name="Shape 716"/>
        <p:cNvGrpSpPr/>
        <p:nvPr/>
      </p:nvGrpSpPr>
      <p:grpSpPr>
        <a:xfrm>
          <a:off x="0" y="0"/>
          <a:ext cx="0" cy="0"/>
          <a:chOff x="0" y="0"/>
          <a:chExt cx="0" cy="0"/>
        </a:xfrm>
      </p:grpSpPr>
      <p:pic>
        <p:nvPicPr>
          <p:cNvPr id="717" name="Google Shape;717;p80"/>
          <p:cNvPicPr preferRelativeResize="0"/>
          <p:nvPr/>
        </p:nvPicPr>
        <p:blipFill rotWithShape="1">
          <a:blip r:embed="rId2">
            <a:alphaModFix/>
          </a:blip>
          <a:srcRect b="0" l="0" r="0" t="0"/>
          <a:stretch/>
        </p:blipFill>
        <p:spPr>
          <a:xfrm>
            <a:off x="2467" y="0"/>
            <a:ext cx="12187066" cy="6858000"/>
          </a:xfrm>
          <a:prstGeom prst="rect">
            <a:avLst/>
          </a:prstGeom>
          <a:noFill/>
          <a:ln>
            <a:noFill/>
          </a:ln>
        </p:spPr>
      </p:pic>
      <p:sp>
        <p:nvSpPr>
          <p:cNvPr id="718" name="Google Shape;718;p80"/>
          <p:cNvSpPr txBox="1"/>
          <p:nvPr/>
        </p:nvSpPr>
        <p:spPr>
          <a:xfrm>
            <a:off x="11789199" y="6610393"/>
            <a:ext cx="39786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fr-FR"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719" name="Google Shape;719;p80"/>
          <p:cNvSpPr txBox="1"/>
          <p:nvPr/>
        </p:nvSpPr>
        <p:spPr>
          <a:xfrm>
            <a:off x="4245835" y="6613768"/>
            <a:ext cx="3700329" cy="246221"/>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fr-FR" sz="1000" u="none" cap="none" strike="noStrike">
                <a:solidFill>
                  <a:srgbClr val="AFABAB"/>
                </a:solidFill>
                <a:latin typeface="Calibri"/>
                <a:ea typeface="Calibri"/>
                <a:cs typeface="Calibri"/>
                <a:sym typeface="Calibri"/>
              </a:rPr>
              <a:t>Copyright - Tout droit réservé - OFPPT</a:t>
            </a:r>
            <a:endParaRPr/>
          </a:p>
        </p:txBody>
      </p:sp>
      <p:sp>
        <p:nvSpPr>
          <p:cNvPr id="720" name="Google Shape;720;p80"/>
          <p:cNvSpPr/>
          <p:nvPr/>
        </p:nvSpPr>
        <p:spPr>
          <a:xfrm>
            <a:off x="536787" y="1465445"/>
            <a:ext cx="11118424" cy="5146334"/>
          </a:xfrm>
          <a:prstGeom prst="rect">
            <a:avLst/>
          </a:prstGeom>
          <a:solidFill>
            <a:srgbClr val="FFFFFF"/>
          </a:solidFill>
          <a:ln cap="flat" cmpd="sng" w="9525">
            <a:solidFill>
              <a:srgbClr val="BFBFBF"/>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721" name="Google Shape;721;p80"/>
          <p:cNvSpPr/>
          <p:nvPr/>
        </p:nvSpPr>
        <p:spPr>
          <a:xfrm rot="5400000">
            <a:off x="0" y="5868983"/>
            <a:ext cx="536787" cy="536787"/>
          </a:xfrm>
          <a:prstGeom prst="teardrop">
            <a:avLst>
              <a:gd fmla="val 100000" name="adj"/>
            </a:avLst>
          </a:prstGeom>
          <a:solidFill>
            <a:srgbClr val="08ACA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22" name="Google Shape;722;p80"/>
          <p:cNvSpPr txBox="1"/>
          <p:nvPr/>
        </p:nvSpPr>
        <p:spPr>
          <a:xfrm rot="-5400000">
            <a:off x="-271608" y="5331769"/>
            <a:ext cx="1080003" cy="536786"/>
          </a:xfrm>
          <a:prstGeom prst="rect">
            <a:avLst/>
          </a:prstGeom>
          <a:solidFill>
            <a:srgbClr val="08ACA2"/>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lang="fr-FR" sz="1900">
                <a:solidFill>
                  <a:schemeClr val="lt1"/>
                </a:solidFill>
                <a:latin typeface="Calibri"/>
                <a:ea typeface="Calibri"/>
                <a:cs typeface="Calibri"/>
                <a:sym typeface="Calibri"/>
              </a:rPr>
              <a:t>PARTIE 5</a:t>
            </a:r>
            <a:endParaRPr/>
          </a:p>
        </p:txBody>
      </p:sp>
      <p:pic>
        <p:nvPicPr>
          <p:cNvPr id="723" name="Google Shape;723;p80"/>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724" name="Google Shape;724;p80"/>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725" name="Google Shape;725;p80"/>
          <p:cNvSpPr txBox="1"/>
          <p:nvPr>
            <p:ph idx="1" type="body"/>
          </p:nvPr>
        </p:nvSpPr>
        <p:spPr>
          <a:xfrm>
            <a:off x="720000" y="1616658"/>
            <a:ext cx="10746576" cy="3197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08ACA2"/>
              </a:buClr>
              <a:buSzPts val="1600"/>
              <a:buFont typeface="Arial"/>
              <a:buNone/>
              <a:defRPr b="1" i="0" sz="1600" u="none" cap="none" strike="noStrike">
                <a:solidFill>
                  <a:srgbClr val="08ACA2"/>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26" name="Google Shape;726;p80"/>
          <p:cNvSpPr txBox="1"/>
          <p:nvPr>
            <p:ph type="title"/>
          </p:nvPr>
        </p:nvSpPr>
        <p:spPr>
          <a:xfrm>
            <a:off x="180000" y="400050"/>
            <a:ext cx="5075172" cy="41514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08ACA2"/>
              </a:buClr>
              <a:buSzPts val="2000"/>
              <a:buFont typeface="Calibri"/>
              <a:buNone/>
              <a:defRPr b="1" i="0" sz="2000" u="none" cap="none" strike="noStrike">
                <a:solidFill>
                  <a:srgbClr val="08ACA2"/>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27" name="Google Shape;727;p80"/>
          <p:cNvSpPr txBox="1"/>
          <p:nvPr>
            <p:ph idx="2" type="body"/>
          </p:nvPr>
        </p:nvSpPr>
        <p:spPr>
          <a:xfrm>
            <a:off x="180000" y="725765"/>
            <a:ext cx="5075172" cy="44490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8ACA2"/>
              </a:buClr>
              <a:buSzPts val="1600"/>
              <a:buFont typeface="Arial"/>
              <a:buNone/>
              <a:defRPr b="1" i="0" sz="1600" u="none" cap="none" strike="noStrike">
                <a:solidFill>
                  <a:srgbClr val="08AC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28" name="Google Shape;728;p80"/>
          <p:cNvSpPr txBox="1"/>
          <p:nvPr>
            <p:ph idx="3" type="body"/>
          </p:nvPr>
        </p:nvSpPr>
        <p:spPr>
          <a:xfrm>
            <a:off x="720000" y="1943056"/>
            <a:ext cx="10746576" cy="451489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SLIDE CONTENU PARTIE 5">
  <p:cSld name="4_SLIDE CONTENU PARTIE 5">
    <p:spTree>
      <p:nvGrpSpPr>
        <p:cNvPr id="729" name="Shape 729"/>
        <p:cNvGrpSpPr/>
        <p:nvPr/>
      </p:nvGrpSpPr>
      <p:grpSpPr>
        <a:xfrm>
          <a:off x="0" y="0"/>
          <a:ext cx="0" cy="0"/>
          <a:chOff x="0" y="0"/>
          <a:chExt cx="0" cy="0"/>
        </a:xfrm>
      </p:grpSpPr>
      <p:pic>
        <p:nvPicPr>
          <p:cNvPr id="730" name="Google Shape;730;p81"/>
          <p:cNvPicPr preferRelativeResize="0"/>
          <p:nvPr/>
        </p:nvPicPr>
        <p:blipFill rotWithShape="1">
          <a:blip r:embed="rId2">
            <a:alphaModFix/>
          </a:blip>
          <a:srcRect b="0" l="0" r="0" t="0"/>
          <a:stretch/>
        </p:blipFill>
        <p:spPr>
          <a:xfrm>
            <a:off x="2467" y="0"/>
            <a:ext cx="12187066" cy="6858000"/>
          </a:xfrm>
          <a:prstGeom prst="rect">
            <a:avLst/>
          </a:prstGeom>
          <a:noFill/>
          <a:ln>
            <a:noFill/>
          </a:ln>
        </p:spPr>
      </p:pic>
      <p:sp>
        <p:nvSpPr>
          <p:cNvPr id="731" name="Google Shape;731;p81"/>
          <p:cNvSpPr txBox="1"/>
          <p:nvPr/>
        </p:nvSpPr>
        <p:spPr>
          <a:xfrm>
            <a:off x="11789199" y="6610393"/>
            <a:ext cx="39786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fr-FR"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732" name="Google Shape;732;p81"/>
          <p:cNvSpPr txBox="1"/>
          <p:nvPr/>
        </p:nvSpPr>
        <p:spPr>
          <a:xfrm>
            <a:off x="4245835" y="6613768"/>
            <a:ext cx="3700329" cy="246221"/>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fr-FR" sz="1000" u="none" cap="none" strike="noStrike">
                <a:solidFill>
                  <a:srgbClr val="AFABAB"/>
                </a:solidFill>
                <a:latin typeface="Calibri"/>
                <a:ea typeface="Calibri"/>
                <a:cs typeface="Calibri"/>
                <a:sym typeface="Calibri"/>
              </a:rPr>
              <a:t>Copyright - Tout droit réservé - OFPPT</a:t>
            </a:r>
            <a:endParaRPr/>
          </a:p>
        </p:txBody>
      </p:sp>
      <p:sp>
        <p:nvSpPr>
          <p:cNvPr id="733" name="Google Shape;733;p81"/>
          <p:cNvSpPr/>
          <p:nvPr/>
        </p:nvSpPr>
        <p:spPr>
          <a:xfrm>
            <a:off x="536787" y="1465445"/>
            <a:ext cx="11118424" cy="5146334"/>
          </a:xfrm>
          <a:prstGeom prst="rect">
            <a:avLst/>
          </a:prstGeom>
          <a:solidFill>
            <a:srgbClr val="FFFFFF"/>
          </a:solidFill>
          <a:ln cap="flat" cmpd="sng" w="9525">
            <a:solidFill>
              <a:srgbClr val="BFBFBF"/>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734" name="Google Shape;734;p81"/>
          <p:cNvSpPr/>
          <p:nvPr/>
        </p:nvSpPr>
        <p:spPr>
          <a:xfrm rot="5400000">
            <a:off x="0" y="5868983"/>
            <a:ext cx="536787" cy="536787"/>
          </a:xfrm>
          <a:prstGeom prst="teardrop">
            <a:avLst>
              <a:gd fmla="val 100000" name="adj"/>
            </a:avLst>
          </a:prstGeom>
          <a:solidFill>
            <a:srgbClr val="08ACA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35" name="Google Shape;735;p81"/>
          <p:cNvSpPr txBox="1"/>
          <p:nvPr/>
        </p:nvSpPr>
        <p:spPr>
          <a:xfrm rot="-5400000">
            <a:off x="-271608" y="5331769"/>
            <a:ext cx="1080003" cy="536786"/>
          </a:xfrm>
          <a:prstGeom prst="rect">
            <a:avLst/>
          </a:prstGeom>
          <a:solidFill>
            <a:srgbClr val="08ACA2"/>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lang="fr-FR" sz="1900">
                <a:solidFill>
                  <a:schemeClr val="lt1"/>
                </a:solidFill>
                <a:latin typeface="Calibri"/>
                <a:ea typeface="Calibri"/>
                <a:cs typeface="Calibri"/>
                <a:sym typeface="Calibri"/>
              </a:rPr>
              <a:t>PARTIE 5</a:t>
            </a:r>
            <a:endParaRPr/>
          </a:p>
        </p:txBody>
      </p:sp>
      <p:pic>
        <p:nvPicPr>
          <p:cNvPr id="736" name="Google Shape;736;p81"/>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737" name="Google Shape;737;p81"/>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738" name="Google Shape;738;p81"/>
          <p:cNvSpPr txBox="1"/>
          <p:nvPr>
            <p:ph type="title"/>
          </p:nvPr>
        </p:nvSpPr>
        <p:spPr>
          <a:xfrm>
            <a:off x="180000" y="400050"/>
            <a:ext cx="5075172" cy="41514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08ACA2"/>
              </a:buClr>
              <a:buSzPts val="2000"/>
              <a:buFont typeface="Calibri"/>
              <a:buNone/>
              <a:defRPr b="1" i="0" sz="2000" u="none" cap="none" strike="noStrike">
                <a:solidFill>
                  <a:srgbClr val="08ACA2"/>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39" name="Google Shape;739;p81"/>
          <p:cNvSpPr txBox="1"/>
          <p:nvPr>
            <p:ph idx="1" type="body"/>
          </p:nvPr>
        </p:nvSpPr>
        <p:spPr>
          <a:xfrm>
            <a:off x="180000" y="725765"/>
            <a:ext cx="5075172" cy="44490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8ACA2"/>
              </a:buClr>
              <a:buSzPts val="1600"/>
              <a:buFont typeface="Arial"/>
              <a:buNone/>
              <a:defRPr b="1" i="0" sz="1600" u="none" cap="none" strike="noStrike">
                <a:solidFill>
                  <a:srgbClr val="08AC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40" name="Google Shape;740;p81"/>
          <p:cNvSpPr txBox="1"/>
          <p:nvPr>
            <p:ph idx="2" type="body"/>
          </p:nvPr>
        </p:nvSpPr>
        <p:spPr>
          <a:xfrm>
            <a:off x="720000" y="1943056"/>
            <a:ext cx="10746576" cy="198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41" name="Google Shape;741;p81"/>
          <p:cNvSpPr txBox="1"/>
          <p:nvPr>
            <p:ph idx="3" type="body"/>
          </p:nvPr>
        </p:nvSpPr>
        <p:spPr>
          <a:xfrm>
            <a:off x="720000" y="1616658"/>
            <a:ext cx="10746576" cy="3197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08ACA2"/>
              </a:buClr>
              <a:buSzPts val="1600"/>
              <a:buFont typeface="Arial"/>
              <a:buNone/>
              <a:defRPr b="1" i="0" sz="1600" u="none" cap="none" strike="noStrike">
                <a:solidFill>
                  <a:srgbClr val="08ACA2"/>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42" name="Google Shape;742;p81"/>
          <p:cNvSpPr txBox="1"/>
          <p:nvPr>
            <p:ph idx="4" type="body"/>
          </p:nvPr>
        </p:nvSpPr>
        <p:spPr>
          <a:xfrm>
            <a:off x="720000" y="4440838"/>
            <a:ext cx="10746576" cy="198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43" name="Google Shape;743;p81"/>
          <p:cNvSpPr txBox="1"/>
          <p:nvPr>
            <p:ph idx="5" type="body"/>
          </p:nvPr>
        </p:nvSpPr>
        <p:spPr>
          <a:xfrm>
            <a:off x="720000" y="4114440"/>
            <a:ext cx="10746576" cy="3197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08ACA2"/>
              </a:buClr>
              <a:buSzPts val="1600"/>
              <a:buFont typeface="Arial"/>
              <a:buNone/>
              <a:defRPr b="1" i="0" sz="1600" u="none" cap="none" strike="noStrike">
                <a:solidFill>
                  <a:srgbClr val="08ACA2"/>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SLIDE CONTENU PARTIE 5">
  <p:cSld name="8_SLIDE CONTENU PARTIE 5">
    <p:spTree>
      <p:nvGrpSpPr>
        <p:cNvPr id="744" name="Shape 744"/>
        <p:cNvGrpSpPr/>
        <p:nvPr/>
      </p:nvGrpSpPr>
      <p:grpSpPr>
        <a:xfrm>
          <a:off x="0" y="0"/>
          <a:ext cx="0" cy="0"/>
          <a:chOff x="0" y="0"/>
          <a:chExt cx="0" cy="0"/>
        </a:xfrm>
      </p:grpSpPr>
      <p:pic>
        <p:nvPicPr>
          <p:cNvPr id="745" name="Google Shape;745;p82"/>
          <p:cNvPicPr preferRelativeResize="0"/>
          <p:nvPr/>
        </p:nvPicPr>
        <p:blipFill rotWithShape="1">
          <a:blip r:embed="rId2">
            <a:alphaModFix/>
          </a:blip>
          <a:srcRect b="0" l="0" r="0" t="0"/>
          <a:stretch/>
        </p:blipFill>
        <p:spPr>
          <a:xfrm>
            <a:off x="2467" y="0"/>
            <a:ext cx="12187066" cy="6858000"/>
          </a:xfrm>
          <a:prstGeom prst="rect">
            <a:avLst/>
          </a:prstGeom>
          <a:noFill/>
          <a:ln>
            <a:noFill/>
          </a:ln>
        </p:spPr>
      </p:pic>
      <p:sp>
        <p:nvSpPr>
          <p:cNvPr id="746" name="Google Shape;746;p82"/>
          <p:cNvSpPr txBox="1"/>
          <p:nvPr/>
        </p:nvSpPr>
        <p:spPr>
          <a:xfrm>
            <a:off x="11789199" y="6610393"/>
            <a:ext cx="39786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fr-FR"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747" name="Google Shape;747;p82"/>
          <p:cNvSpPr txBox="1"/>
          <p:nvPr/>
        </p:nvSpPr>
        <p:spPr>
          <a:xfrm>
            <a:off x="4245835" y="6613768"/>
            <a:ext cx="3700329" cy="246221"/>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fr-FR" sz="1000" u="none" cap="none" strike="noStrike">
                <a:solidFill>
                  <a:srgbClr val="AFABAB"/>
                </a:solidFill>
                <a:latin typeface="Calibri"/>
                <a:ea typeface="Calibri"/>
                <a:cs typeface="Calibri"/>
                <a:sym typeface="Calibri"/>
              </a:rPr>
              <a:t>Copyright - Tout droit réservé - OFPPT</a:t>
            </a:r>
            <a:endParaRPr/>
          </a:p>
        </p:txBody>
      </p:sp>
      <p:sp>
        <p:nvSpPr>
          <p:cNvPr id="748" name="Google Shape;748;p82"/>
          <p:cNvSpPr/>
          <p:nvPr/>
        </p:nvSpPr>
        <p:spPr>
          <a:xfrm>
            <a:off x="536787" y="1465445"/>
            <a:ext cx="11118424" cy="5146334"/>
          </a:xfrm>
          <a:prstGeom prst="rect">
            <a:avLst/>
          </a:prstGeom>
          <a:solidFill>
            <a:srgbClr val="FFFFFF"/>
          </a:solidFill>
          <a:ln cap="flat" cmpd="sng" w="9525">
            <a:solidFill>
              <a:srgbClr val="BFBFBF"/>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749" name="Google Shape;749;p82"/>
          <p:cNvSpPr/>
          <p:nvPr/>
        </p:nvSpPr>
        <p:spPr>
          <a:xfrm rot="5400000">
            <a:off x="0" y="5868983"/>
            <a:ext cx="536787" cy="536787"/>
          </a:xfrm>
          <a:prstGeom prst="teardrop">
            <a:avLst>
              <a:gd fmla="val 100000" name="adj"/>
            </a:avLst>
          </a:prstGeom>
          <a:solidFill>
            <a:srgbClr val="08ACA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50" name="Google Shape;750;p82"/>
          <p:cNvSpPr txBox="1"/>
          <p:nvPr/>
        </p:nvSpPr>
        <p:spPr>
          <a:xfrm rot="-5400000">
            <a:off x="-271608" y="5331769"/>
            <a:ext cx="1080003" cy="536786"/>
          </a:xfrm>
          <a:prstGeom prst="rect">
            <a:avLst/>
          </a:prstGeom>
          <a:solidFill>
            <a:srgbClr val="08ACA2"/>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lang="fr-FR" sz="1900">
                <a:solidFill>
                  <a:schemeClr val="lt1"/>
                </a:solidFill>
                <a:latin typeface="Calibri"/>
                <a:ea typeface="Calibri"/>
                <a:cs typeface="Calibri"/>
                <a:sym typeface="Calibri"/>
              </a:rPr>
              <a:t>PARTIE 5</a:t>
            </a:r>
            <a:endParaRPr/>
          </a:p>
        </p:txBody>
      </p:sp>
      <p:pic>
        <p:nvPicPr>
          <p:cNvPr id="751" name="Google Shape;751;p82"/>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752" name="Google Shape;752;p82"/>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753" name="Google Shape;753;p82"/>
          <p:cNvSpPr txBox="1"/>
          <p:nvPr>
            <p:ph type="title"/>
          </p:nvPr>
        </p:nvSpPr>
        <p:spPr>
          <a:xfrm>
            <a:off x="180000" y="400050"/>
            <a:ext cx="5075172" cy="41514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08ACA2"/>
              </a:buClr>
              <a:buSzPts val="2000"/>
              <a:buFont typeface="Calibri"/>
              <a:buNone/>
              <a:defRPr b="1" i="0" sz="2000" u="none" cap="none" strike="noStrike">
                <a:solidFill>
                  <a:srgbClr val="08ACA2"/>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54" name="Google Shape;754;p82"/>
          <p:cNvSpPr txBox="1"/>
          <p:nvPr>
            <p:ph idx="1" type="body"/>
          </p:nvPr>
        </p:nvSpPr>
        <p:spPr>
          <a:xfrm>
            <a:off x="180000" y="725765"/>
            <a:ext cx="5075172" cy="44490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8ACA2"/>
              </a:buClr>
              <a:buSzPts val="1600"/>
              <a:buFont typeface="Arial"/>
              <a:buNone/>
              <a:defRPr b="1" i="0" sz="1600" u="none" cap="none" strike="noStrike">
                <a:solidFill>
                  <a:srgbClr val="08AC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55" name="Google Shape;755;p82"/>
          <p:cNvSpPr txBox="1"/>
          <p:nvPr>
            <p:ph idx="2" type="body"/>
          </p:nvPr>
        </p:nvSpPr>
        <p:spPr>
          <a:xfrm>
            <a:off x="720000" y="1943056"/>
            <a:ext cx="10746576" cy="12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56" name="Google Shape;756;p82"/>
          <p:cNvSpPr txBox="1"/>
          <p:nvPr>
            <p:ph idx="3" type="body"/>
          </p:nvPr>
        </p:nvSpPr>
        <p:spPr>
          <a:xfrm>
            <a:off x="720000" y="1616658"/>
            <a:ext cx="10746576" cy="3197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08ACA2"/>
              </a:buClr>
              <a:buSzPts val="1600"/>
              <a:buFont typeface="Arial"/>
              <a:buNone/>
              <a:defRPr b="1" i="0" sz="1600" u="none" cap="none" strike="noStrike">
                <a:solidFill>
                  <a:srgbClr val="08ACA2"/>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57" name="Google Shape;757;p82"/>
          <p:cNvSpPr txBox="1"/>
          <p:nvPr>
            <p:ph idx="4" type="body"/>
          </p:nvPr>
        </p:nvSpPr>
        <p:spPr>
          <a:xfrm>
            <a:off x="720000" y="5241342"/>
            <a:ext cx="10746576" cy="12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58" name="Google Shape;758;p82"/>
          <p:cNvSpPr txBox="1"/>
          <p:nvPr>
            <p:ph idx="5" type="body"/>
          </p:nvPr>
        </p:nvSpPr>
        <p:spPr>
          <a:xfrm>
            <a:off x="720000" y="4914944"/>
            <a:ext cx="10746576" cy="3197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08ACA2"/>
              </a:buClr>
              <a:buSzPts val="1600"/>
              <a:buFont typeface="Arial"/>
              <a:buNone/>
              <a:defRPr b="1" i="0" sz="1600" u="none" cap="none" strike="noStrike">
                <a:solidFill>
                  <a:srgbClr val="08ACA2"/>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59" name="Google Shape;759;p82"/>
          <p:cNvSpPr/>
          <p:nvPr>
            <p:ph idx="6" type="dgm"/>
          </p:nvPr>
        </p:nvSpPr>
        <p:spPr>
          <a:xfrm>
            <a:off x="2976158" y="3429588"/>
            <a:ext cx="6239683" cy="1260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rgbClr val="565656"/>
              </a:buClr>
              <a:buSzPts val="2800"/>
              <a:buFont typeface="Arial"/>
              <a:buChar char="•"/>
              <a:defRPr b="0" i="0" sz="2800" u="none" cap="none" strike="noStrike">
                <a:solidFill>
                  <a:srgbClr val="565656"/>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SLIDE CONTENU PARTIE 5">
  <p:cSld name="7_SLIDE CONTENU PARTIE 5">
    <p:spTree>
      <p:nvGrpSpPr>
        <p:cNvPr id="760" name="Shape 760"/>
        <p:cNvGrpSpPr/>
        <p:nvPr/>
      </p:nvGrpSpPr>
      <p:grpSpPr>
        <a:xfrm>
          <a:off x="0" y="0"/>
          <a:ext cx="0" cy="0"/>
          <a:chOff x="0" y="0"/>
          <a:chExt cx="0" cy="0"/>
        </a:xfrm>
      </p:grpSpPr>
      <p:pic>
        <p:nvPicPr>
          <p:cNvPr id="761" name="Google Shape;761;p83"/>
          <p:cNvPicPr preferRelativeResize="0"/>
          <p:nvPr/>
        </p:nvPicPr>
        <p:blipFill rotWithShape="1">
          <a:blip r:embed="rId2">
            <a:alphaModFix/>
          </a:blip>
          <a:srcRect b="0" l="0" r="0" t="0"/>
          <a:stretch/>
        </p:blipFill>
        <p:spPr>
          <a:xfrm>
            <a:off x="2467" y="0"/>
            <a:ext cx="12187066" cy="6858000"/>
          </a:xfrm>
          <a:prstGeom prst="rect">
            <a:avLst/>
          </a:prstGeom>
          <a:noFill/>
          <a:ln>
            <a:noFill/>
          </a:ln>
        </p:spPr>
      </p:pic>
      <p:sp>
        <p:nvSpPr>
          <p:cNvPr id="762" name="Google Shape;762;p83"/>
          <p:cNvSpPr txBox="1"/>
          <p:nvPr/>
        </p:nvSpPr>
        <p:spPr>
          <a:xfrm>
            <a:off x="11789199" y="6610393"/>
            <a:ext cx="39786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fr-FR"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763" name="Google Shape;763;p83"/>
          <p:cNvSpPr txBox="1"/>
          <p:nvPr/>
        </p:nvSpPr>
        <p:spPr>
          <a:xfrm>
            <a:off x="4245835" y="6613768"/>
            <a:ext cx="3700329" cy="246221"/>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fr-FR" sz="1000" u="none" cap="none" strike="noStrike">
                <a:solidFill>
                  <a:srgbClr val="AFABAB"/>
                </a:solidFill>
                <a:latin typeface="Calibri"/>
                <a:ea typeface="Calibri"/>
                <a:cs typeface="Calibri"/>
                <a:sym typeface="Calibri"/>
              </a:rPr>
              <a:t>Copyright - Tout droit réservé - OFPPT</a:t>
            </a:r>
            <a:endParaRPr/>
          </a:p>
        </p:txBody>
      </p:sp>
      <p:sp>
        <p:nvSpPr>
          <p:cNvPr id="764" name="Google Shape;764;p83"/>
          <p:cNvSpPr/>
          <p:nvPr/>
        </p:nvSpPr>
        <p:spPr>
          <a:xfrm>
            <a:off x="536787" y="1465445"/>
            <a:ext cx="11118424" cy="5146334"/>
          </a:xfrm>
          <a:prstGeom prst="rect">
            <a:avLst/>
          </a:prstGeom>
          <a:solidFill>
            <a:srgbClr val="FFFFFF"/>
          </a:solidFill>
          <a:ln cap="flat" cmpd="sng" w="9525">
            <a:solidFill>
              <a:srgbClr val="BFBFBF"/>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765" name="Google Shape;765;p83"/>
          <p:cNvSpPr/>
          <p:nvPr/>
        </p:nvSpPr>
        <p:spPr>
          <a:xfrm rot="5400000">
            <a:off x="0" y="5868983"/>
            <a:ext cx="536787" cy="536787"/>
          </a:xfrm>
          <a:prstGeom prst="teardrop">
            <a:avLst>
              <a:gd fmla="val 100000" name="adj"/>
            </a:avLst>
          </a:prstGeom>
          <a:solidFill>
            <a:srgbClr val="08ACA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66" name="Google Shape;766;p83"/>
          <p:cNvSpPr txBox="1"/>
          <p:nvPr/>
        </p:nvSpPr>
        <p:spPr>
          <a:xfrm rot="-5400000">
            <a:off x="-271608" y="5331769"/>
            <a:ext cx="1080003" cy="536786"/>
          </a:xfrm>
          <a:prstGeom prst="rect">
            <a:avLst/>
          </a:prstGeom>
          <a:solidFill>
            <a:srgbClr val="08ACA2"/>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lang="fr-FR" sz="1900">
                <a:solidFill>
                  <a:schemeClr val="lt1"/>
                </a:solidFill>
                <a:latin typeface="Calibri"/>
                <a:ea typeface="Calibri"/>
                <a:cs typeface="Calibri"/>
                <a:sym typeface="Calibri"/>
              </a:rPr>
              <a:t>PARTIE 5</a:t>
            </a:r>
            <a:endParaRPr/>
          </a:p>
        </p:txBody>
      </p:sp>
      <p:pic>
        <p:nvPicPr>
          <p:cNvPr id="767" name="Google Shape;767;p83"/>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768" name="Google Shape;768;p83"/>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769" name="Google Shape;769;p83"/>
          <p:cNvSpPr txBox="1"/>
          <p:nvPr>
            <p:ph type="title"/>
          </p:nvPr>
        </p:nvSpPr>
        <p:spPr>
          <a:xfrm>
            <a:off x="180000" y="400050"/>
            <a:ext cx="5075172" cy="41514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08ACA2"/>
              </a:buClr>
              <a:buSzPts val="2000"/>
              <a:buFont typeface="Calibri"/>
              <a:buNone/>
              <a:defRPr b="1" i="0" sz="2000" u="none" cap="none" strike="noStrike">
                <a:solidFill>
                  <a:srgbClr val="08ACA2"/>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70" name="Google Shape;770;p83"/>
          <p:cNvSpPr txBox="1"/>
          <p:nvPr>
            <p:ph idx="1" type="body"/>
          </p:nvPr>
        </p:nvSpPr>
        <p:spPr>
          <a:xfrm>
            <a:off x="180000" y="725765"/>
            <a:ext cx="5075172" cy="44490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8ACA2"/>
              </a:buClr>
              <a:buSzPts val="1600"/>
              <a:buFont typeface="Arial"/>
              <a:buNone/>
              <a:defRPr b="1" i="0" sz="1600" u="none" cap="none" strike="noStrike">
                <a:solidFill>
                  <a:srgbClr val="08AC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1" name="Google Shape;771;p83"/>
          <p:cNvSpPr txBox="1"/>
          <p:nvPr>
            <p:ph idx="2" type="body"/>
          </p:nvPr>
        </p:nvSpPr>
        <p:spPr>
          <a:xfrm>
            <a:off x="719999" y="1943056"/>
            <a:ext cx="5220000" cy="451489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2" name="Google Shape;772;p83"/>
          <p:cNvSpPr txBox="1"/>
          <p:nvPr>
            <p:ph idx="3" type="body"/>
          </p:nvPr>
        </p:nvSpPr>
        <p:spPr>
          <a:xfrm>
            <a:off x="720000" y="1616658"/>
            <a:ext cx="10746576" cy="3197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08ACA2"/>
              </a:buClr>
              <a:buSzPts val="1600"/>
              <a:buFont typeface="Arial"/>
              <a:buNone/>
              <a:defRPr b="1" i="0" sz="1600" u="none" cap="none" strike="noStrike">
                <a:solidFill>
                  <a:srgbClr val="08ACA2"/>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3" name="Google Shape;773;p83"/>
          <p:cNvSpPr txBox="1"/>
          <p:nvPr>
            <p:ph idx="4" type="body"/>
          </p:nvPr>
        </p:nvSpPr>
        <p:spPr>
          <a:xfrm>
            <a:off x="6246576" y="1943056"/>
            <a:ext cx="5220000" cy="451489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SLIDE CONTENU PARTIE 5">
  <p:cSld name="6_SLIDE CONTENU PARTIE 5">
    <p:spTree>
      <p:nvGrpSpPr>
        <p:cNvPr id="774" name="Shape 774"/>
        <p:cNvGrpSpPr/>
        <p:nvPr/>
      </p:nvGrpSpPr>
      <p:grpSpPr>
        <a:xfrm>
          <a:off x="0" y="0"/>
          <a:ext cx="0" cy="0"/>
          <a:chOff x="0" y="0"/>
          <a:chExt cx="0" cy="0"/>
        </a:xfrm>
      </p:grpSpPr>
      <p:pic>
        <p:nvPicPr>
          <p:cNvPr id="775" name="Google Shape;775;p84"/>
          <p:cNvPicPr preferRelativeResize="0"/>
          <p:nvPr/>
        </p:nvPicPr>
        <p:blipFill rotWithShape="1">
          <a:blip r:embed="rId2">
            <a:alphaModFix/>
          </a:blip>
          <a:srcRect b="0" l="0" r="0" t="0"/>
          <a:stretch/>
        </p:blipFill>
        <p:spPr>
          <a:xfrm>
            <a:off x="2467" y="0"/>
            <a:ext cx="12187066" cy="6858000"/>
          </a:xfrm>
          <a:prstGeom prst="rect">
            <a:avLst/>
          </a:prstGeom>
          <a:noFill/>
          <a:ln>
            <a:noFill/>
          </a:ln>
        </p:spPr>
      </p:pic>
      <p:sp>
        <p:nvSpPr>
          <p:cNvPr id="776" name="Google Shape;776;p84"/>
          <p:cNvSpPr txBox="1"/>
          <p:nvPr/>
        </p:nvSpPr>
        <p:spPr>
          <a:xfrm>
            <a:off x="11789199" y="6610393"/>
            <a:ext cx="39786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fr-FR"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777" name="Google Shape;777;p84"/>
          <p:cNvSpPr txBox="1"/>
          <p:nvPr/>
        </p:nvSpPr>
        <p:spPr>
          <a:xfrm>
            <a:off x="4245835" y="6613768"/>
            <a:ext cx="3700329" cy="246221"/>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fr-FR" sz="1000" u="none" cap="none" strike="noStrike">
                <a:solidFill>
                  <a:srgbClr val="AFABAB"/>
                </a:solidFill>
                <a:latin typeface="Calibri"/>
                <a:ea typeface="Calibri"/>
                <a:cs typeface="Calibri"/>
                <a:sym typeface="Calibri"/>
              </a:rPr>
              <a:t>Copyright - Tout droit réservé - OFPPT</a:t>
            </a:r>
            <a:endParaRPr/>
          </a:p>
        </p:txBody>
      </p:sp>
      <p:sp>
        <p:nvSpPr>
          <p:cNvPr id="778" name="Google Shape;778;p84"/>
          <p:cNvSpPr/>
          <p:nvPr/>
        </p:nvSpPr>
        <p:spPr>
          <a:xfrm>
            <a:off x="536787" y="1465445"/>
            <a:ext cx="11118424" cy="5146334"/>
          </a:xfrm>
          <a:prstGeom prst="rect">
            <a:avLst/>
          </a:prstGeom>
          <a:solidFill>
            <a:srgbClr val="FFFFFF"/>
          </a:solidFill>
          <a:ln cap="flat" cmpd="sng" w="9525">
            <a:solidFill>
              <a:srgbClr val="BFBFBF"/>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779" name="Google Shape;779;p84"/>
          <p:cNvSpPr/>
          <p:nvPr/>
        </p:nvSpPr>
        <p:spPr>
          <a:xfrm rot="5400000">
            <a:off x="0" y="5868983"/>
            <a:ext cx="536787" cy="536787"/>
          </a:xfrm>
          <a:prstGeom prst="teardrop">
            <a:avLst>
              <a:gd fmla="val 100000" name="adj"/>
            </a:avLst>
          </a:prstGeom>
          <a:solidFill>
            <a:srgbClr val="08ACA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80" name="Google Shape;780;p84"/>
          <p:cNvSpPr txBox="1"/>
          <p:nvPr/>
        </p:nvSpPr>
        <p:spPr>
          <a:xfrm rot="-5400000">
            <a:off x="-271608" y="5331769"/>
            <a:ext cx="1080003" cy="536786"/>
          </a:xfrm>
          <a:prstGeom prst="rect">
            <a:avLst/>
          </a:prstGeom>
          <a:solidFill>
            <a:srgbClr val="08ACA2"/>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lang="fr-FR" sz="1900">
                <a:solidFill>
                  <a:schemeClr val="lt1"/>
                </a:solidFill>
                <a:latin typeface="Calibri"/>
                <a:ea typeface="Calibri"/>
                <a:cs typeface="Calibri"/>
                <a:sym typeface="Calibri"/>
              </a:rPr>
              <a:t>PARTIE 5</a:t>
            </a:r>
            <a:endParaRPr/>
          </a:p>
        </p:txBody>
      </p:sp>
      <p:pic>
        <p:nvPicPr>
          <p:cNvPr id="781" name="Google Shape;781;p84"/>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782" name="Google Shape;782;p84"/>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783" name="Google Shape;783;p84"/>
          <p:cNvSpPr txBox="1"/>
          <p:nvPr>
            <p:ph type="title"/>
          </p:nvPr>
        </p:nvSpPr>
        <p:spPr>
          <a:xfrm>
            <a:off x="180000" y="400050"/>
            <a:ext cx="5075172" cy="41514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08ACA2"/>
              </a:buClr>
              <a:buSzPts val="2000"/>
              <a:buFont typeface="Calibri"/>
              <a:buNone/>
              <a:defRPr b="1" i="0" sz="2000" u="none" cap="none" strike="noStrike">
                <a:solidFill>
                  <a:srgbClr val="08ACA2"/>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84" name="Google Shape;784;p84"/>
          <p:cNvSpPr txBox="1"/>
          <p:nvPr>
            <p:ph idx="1" type="body"/>
          </p:nvPr>
        </p:nvSpPr>
        <p:spPr>
          <a:xfrm>
            <a:off x="180000" y="725765"/>
            <a:ext cx="5075172" cy="44490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8ACA2"/>
              </a:buClr>
              <a:buSzPts val="1600"/>
              <a:buFont typeface="Arial"/>
              <a:buNone/>
              <a:defRPr b="1" i="0" sz="1600" u="none" cap="none" strike="noStrike">
                <a:solidFill>
                  <a:srgbClr val="08AC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85" name="Google Shape;785;p84"/>
          <p:cNvSpPr txBox="1"/>
          <p:nvPr>
            <p:ph idx="2" type="body"/>
          </p:nvPr>
        </p:nvSpPr>
        <p:spPr>
          <a:xfrm>
            <a:off x="719999" y="1943056"/>
            <a:ext cx="5220000" cy="451489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86" name="Google Shape;786;p84"/>
          <p:cNvSpPr txBox="1"/>
          <p:nvPr>
            <p:ph idx="3" type="body"/>
          </p:nvPr>
        </p:nvSpPr>
        <p:spPr>
          <a:xfrm>
            <a:off x="720000" y="1616658"/>
            <a:ext cx="5220000" cy="3197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08ACA2"/>
              </a:buClr>
              <a:buSzPts val="1600"/>
              <a:buFont typeface="Arial"/>
              <a:buNone/>
              <a:defRPr b="1" i="0" sz="1600" u="none" cap="none" strike="noStrike">
                <a:solidFill>
                  <a:srgbClr val="08ACA2"/>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87" name="Google Shape;787;p84"/>
          <p:cNvSpPr txBox="1"/>
          <p:nvPr>
            <p:ph idx="4" type="body"/>
          </p:nvPr>
        </p:nvSpPr>
        <p:spPr>
          <a:xfrm>
            <a:off x="6246576" y="1943056"/>
            <a:ext cx="5220000" cy="451489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88" name="Google Shape;788;p84"/>
          <p:cNvSpPr txBox="1"/>
          <p:nvPr>
            <p:ph idx="5" type="body"/>
          </p:nvPr>
        </p:nvSpPr>
        <p:spPr>
          <a:xfrm>
            <a:off x="6246576" y="1616658"/>
            <a:ext cx="5220000" cy="3197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08ACA2"/>
              </a:buClr>
              <a:buSzPts val="1600"/>
              <a:buFont typeface="Arial"/>
              <a:buNone/>
              <a:defRPr b="1" i="0" sz="1600" u="none" cap="none" strike="noStrike">
                <a:solidFill>
                  <a:srgbClr val="08ACA2"/>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SLIDE CONTENU PARTIE 5">
  <p:cSld name="5_SLIDE CONTENU PARTIE 5">
    <p:spTree>
      <p:nvGrpSpPr>
        <p:cNvPr id="789" name="Shape 789"/>
        <p:cNvGrpSpPr/>
        <p:nvPr/>
      </p:nvGrpSpPr>
      <p:grpSpPr>
        <a:xfrm>
          <a:off x="0" y="0"/>
          <a:ext cx="0" cy="0"/>
          <a:chOff x="0" y="0"/>
          <a:chExt cx="0" cy="0"/>
        </a:xfrm>
      </p:grpSpPr>
      <p:pic>
        <p:nvPicPr>
          <p:cNvPr id="790" name="Google Shape;790;p85"/>
          <p:cNvPicPr preferRelativeResize="0"/>
          <p:nvPr/>
        </p:nvPicPr>
        <p:blipFill rotWithShape="1">
          <a:blip r:embed="rId2">
            <a:alphaModFix/>
          </a:blip>
          <a:srcRect b="0" l="0" r="0" t="0"/>
          <a:stretch/>
        </p:blipFill>
        <p:spPr>
          <a:xfrm>
            <a:off x="2467" y="0"/>
            <a:ext cx="12187066" cy="6858000"/>
          </a:xfrm>
          <a:prstGeom prst="rect">
            <a:avLst/>
          </a:prstGeom>
          <a:noFill/>
          <a:ln>
            <a:noFill/>
          </a:ln>
        </p:spPr>
      </p:pic>
      <p:sp>
        <p:nvSpPr>
          <p:cNvPr id="791" name="Google Shape;791;p85"/>
          <p:cNvSpPr txBox="1"/>
          <p:nvPr/>
        </p:nvSpPr>
        <p:spPr>
          <a:xfrm>
            <a:off x="11789199" y="6610393"/>
            <a:ext cx="39786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fr-FR"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792" name="Google Shape;792;p85"/>
          <p:cNvSpPr txBox="1"/>
          <p:nvPr/>
        </p:nvSpPr>
        <p:spPr>
          <a:xfrm>
            <a:off x="4245835" y="6613768"/>
            <a:ext cx="3700329" cy="246221"/>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fr-FR" sz="1000" u="none" cap="none" strike="noStrike">
                <a:solidFill>
                  <a:srgbClr val="AFABAB"/>
                </a:solidFill>
                <a:latin typeface="Calibri"/>
                <a:ea typeface="Calibri"/>
                <a:cs typeface="Calibri"/>
                <a:sym typeface="Calibri"/>
              </a:rPr>
              <a:t>Copyright - Tout droit réservé - OFPPT</a:t>
            </a:r>
            <a:endParaRPr/>
          </a:p>
        </p:txBody>
      </p:sp>
      <p:sp>
        <p:nvSpPr>
          <p:cNvPr id="793" name="Google Shape;793;p85"/>
          <p:cNvSpPr/>
          <p:nvPr/>
        </p:nvSpPr>
        <p:spPr>
          <a:xfrm>
            <a:off x="536787" y="1465445"/>
            <a:ext cx="11118424" cy="5146334"/>
          </a:xfrm>
          <a:prstGeom prst="rect">
            <a:avLst/>
          </a:prstGeom>
          <a:solidFill>
            <a:srgbClr val="FFFFFF"/>
          </a:solidFill>
          <a:ln cap="flat" cmpd="sng" w="9525">
            <a:solidFill>
              <a:srgbClr val="BFBFBF"/>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794" name="Google Shape;794;p85"/>
          <p:cNvSpPr/>
          <p:nvPr/>
        </p:nvSpPr>
        <p:spPr>
          <a:xfrm rot="5400000">
            <a:off x="0" y="5868983"/>
            <a:ext cx="536787" cy="536787"/>
          </a:xfrm>
          <a:prstGeom prst="teardrop">
            <a:avLst>
              <a:gd fmla="val 100000" name="adj"/>
            </a:avLst>
          </a:prstGeom>
          <a:solidFill>
            <a:srgbClr val="08ACA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95" name="Google Shape;795;p85"/>
          <p:cNvSpPr txBox="1"/>
          <p:nvPr/>
        </p:nvSpPr>
        <p:spPr>
          <a:xfrm rot="-5400000">
            <a:off x="-271608" y="5331769"/>
            <a:ext cx="1080003" cy="536786"/>
          </a:xfrm>
          <a:prstGeom prst="rect">
            <a:avLst/>
          </a:prstGeom>
          <a:solidFill>
            <a:srgbClr val="08ACA2"/>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lang="fr-FR" sz="1900">
                <a:solidFill>
                  <a:schemeClr val="lt1"/>
                </a:solidFill>
                <a:latin typeface="Calibri"/>
                <a:ea typeface="Calibri"/>
                <a:cs typeface="Calibri"/>
                <a:sym typeface="Calibri"/>
              </a:rPr>
              <a:t>PARTIE 5</a:t>
            </a:r>
            <a:endParaRPr/>
          </a:p>
        </p:txBody>
      </p:sp>
      <p:pic>
        <p:nvPicPr>
          <p:cNvPr id="796" name="Google Shape;796;p85"/>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797" name="Google Shape;797;p85"/>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798" name="Google Shape;798;p85"/>
          <p:cNvSpPr txBox="1"/>
          <p:nvPr>
            <p:ph type="title"/>
          </p:nvPr>
        </p:nvSpPr>
        <p:spPr>
          <a:xfrm>
            <a:off x="180000" y="400050"/>
            <a:ext cx="5075172" cy="41514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08ACA2"/>
              </a:buClr>
              <a:buSzPts val="2000"/>
              <a:buFont typeface="Calibri"/>
              <a:buNone/>
              <a:defRPr b="1" i="0" sz="2000" u="none" cap="none" strike="noStrike">
                <a:solidFill>
                  <a:srgbClr val="08ACA2"/>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99" name="Google Shape;799;p85"/>
          <p:cNvSpPr txBox="1"/>
          <p:nvPr>
            <p:ph idx="1" type="body"/>
          </p:nvPr>
        </p:nvSpPr>
        <p:spPr>
          <a:xfrm>
            <a:off x="180000" y="725765"/>
            <a:ext cx="5075172" cy="44490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8ACA2"/>
              </a:buClr>
              <a:buSzPts val="1600"/>
              <a:buFont typeface="Arial"/>
              <a:buNone/>
              <a:defRPr b="1" i="0" sz="1600" u="none" cap="none" strike="noStrike">
                <a:solidFill>
                  <a:srgbClr val="08AC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00" name="Google Shape;800;p85"/>
          <p:cNvSpPr txBox="1"/>
          <p:nvPr>
            <p:ph idx="2" type="body"/>
          </p:nvPr>
        </p:nvSpPr>
        <p:spPr>
          <a:xfrm>
            <a:off x="719999" y="1943055"/>
            <a:ext cx="5220000" cy="215999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01" name="Google Shape;801;p85"/>
          <p:cNvSpPr txBox="1"/>
          <p:nvPr>
            <p:ph idx="3" type="body"/>
          </p:nvPr>
        </p:nvSpPr>
        <p:spPr>
          <a:xfrm>
            <a:off x="720000" y="1616658"/>
            <a:ext cx="10744752" cy="3197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08ACA2"/>
              </a:buClr>
              <a:buSzPts val="1600"/>
              <a:buFont typeface="Arial"/>
              <a:buNone/>
              <a:defRPr b="1" i="0" sz="1600" u="none" cap="none" strike="noStrike">
                <a:solidFill>
                  <a:srgbClr val="08ACA2"/>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02" name="Google Shape;802;p85"/>
          <p:cNvSpPr txBox="1"/>
          <p:nvPr>
            <p:ph idx="4" type="body"/>
          </p:nvPr>
        </p:nvSpPr>
        <p:spPr>
          <a:xfrm>
            <a:off x="6246576" y="1943055"/>
            <a:ext cx="5220000" cy="215999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03" name="Google Shape;803;p85"/>
          <p:cNvSpPr txBox="1"/>
          <p:nvPr>
            <p:ph idx="5" type="body"/>
          </p:nvPr>
        </p:nvSpPr>
        <p:spPr>
          <a:xfrm>
            <a:off x="718175" y="4277416"/>
            <a:ext cx="5220000" cy="21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04" name="Google Shape;804;p85"/>
          <p:cNvSpPr txBox="1"/>
          <p:nvPr>
            <p:ph idx="6" type="body"/>
          </p:nvPr>
        </p:nvSpPr>
        <p:spPr>
          <a:xfrm>
            <a:off x="6244752" y="4277416"/>
            <a:ext cx="5220000" cy="21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SLIDE CONTENU PARTIE 5">
  <p:cSld name="9_SLIDE CONTENU PARTIE 5">
    <p:spTree>
      <p:nvGrpSpPr>
        <p:cNvPr id="805" name="Shape 805"/>
        <p:cNvGrpSpPr/>
        <p:nvPr/>
      </p:nvGrpSpPr>
      <p:grpSpPr>
        <a:xfrm>
          <a:off x="0" y="0"/>
          <a:ext cx="0" cy="0"/>
          <a:chOff x="0" y="0"/>
          <a:chExt cx="0" cy="0"/>
        </a:xfrm>
      </p:grpSpPr>
      <p:pic>
        <p:nvPicPr>
          <p:cNvPr id="806" name="Google Shape;806;p86"/>
          <p:cNvPicPr preferRelativeResize="0"/>
          <p:nvPr/>
        </p:nvPicPr>
        <p:blipFill rotWithShape="1">
          <a:blip r:embed="rId2">
            <a:alphaModFix/>
          </a:blip>
          <a:srcRect b="0" l="0" r="0" t="0"/>
          <a:stretch/>
        </p:blipFill>
        <p:spPr>
          <a:xfrm>
            <a:off x="2467" y="0"/>
            <a:ext cx="12187066" cy="6858000"/>
          </a:xfrm>
          <a:prstGeom prst="rect">
            <a:avLst/>
          </a:prstGeom>
          <a:noFill/>
          <a:ln>
            <a:noFill/>
          </a:ln>
        </p:spPr>
      </p:pic>
      <p:sp>
        <p:nvSpPr>
          <p:cNvPr id="807" name="Google Shape;807;p86"/>
          <p:cNvSpPr txBox="1"/>
          <p:nvPr/>
        </p:nvSpPr>
        <p:spPr>
          <a:xfrm>
            <a:off x="11789199" y="6610393"/>
            <a:ext cx="39786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fr-FR"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808" name="Google Shape;808;p86"/>
          <p:cNvSpPr txBox="1"/>
          <p:nvPr/>
        </p:nvSpPr>
        <p:spPr>
          <a:xfrm>
            <a:off x="4245835" y="6613768"/>
            <a:ext cx="3700329" cy="246221"/>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fr-FR" sz="1000" u="none" cap="none" strike="noStrike">
                <a:solidFill>
                  <a:srgbClr val="AFABAB"/>
                </a:solidFill>
                <a:latin typeface="Calibri"/>
                <a:ea typeface="Calibri"/>
                <a:cs typeface="Calibri"/>
                <a:sym typeface="Calibri"/>
              </a:rPr>
              <a:t>Copyright - Tout droit réservé - OFPPT</a:t>
            </a:r>
            <a:endParaRPr/>
          </a:p>
        </p:txBody>
      </p:sp>
      <p:sp>
        <p:nvSpPr>
          <p:cNvPr id="809" name="Google Shape;809;p86"/>
          <p:cNvSpPr/>
          <p:nvPr/>
        </p:nvSpPr>
        <p:spPr>
          <a:xfrm>
            <a:off x="536787" y="1465445"/>
            <a:ext cx="11118424" cy="5146334"/>
          </a:xfrm>
          <a:prstGeom prst="rect">
            <a:avLst/>
          </a:prstGeom>
          <a:solidFill>
            <a:srgbClr val="FFFFFF"/>
          </a:solidFill>
          <a:ln cap="flat" cmpd="sng" w="9525">
            <a:solidFill>
              <a:srgbClr val="BFBFBF"/>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810" name="Google Shape;810;p86"/>
          <p:cNvSpPr/>
          <p:nvPr/>
        </p:nvSpPr>
        <p:spPr>
          <a:xfrm rot="5400000">
            <a:off x="0" y="5868983"/>
            <a:ext cx="536787" cy="536787"/>
          </a:xfrm>
          <a:prstGeom prst="teardrop">
            <a:avLst>
              <a:gd fmla="val 100000" name="adj"/>
            </a:avLst>
          </a:prstGeom>
          <a:solidFill>
            <a:srgbClr val="08ACA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11" name="Google Shape;811;p86"/>
          <p:cNvSpPr txBox="1"/>
          <p:nvPr/>
        </p:nvSpPr>
        <p:spPr>
          <a:xfrm rot="-5400000">
            <a:off x="-271608" y="5331769"/>
            <a:ext cx="1080003" cy="536786"/>
          </a:xfrm>
          <a:prstGeom prst="rect">
            <a:avLst/>
          </a:prstGeom>
          <a:solidFill>
            <a:srgbClr val="08ACA2"/>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lang="fr-FR" sz="1900">
                <a:solidFill>
                  <a:schemeClr val="lt1"/>
                </a:solidFill>
                <a:latin typeface="Calibri"/>
                <a:ea typeface="Calibri"/>
                <a:cs typeface="Calibri"/>
                <a:sym typeface="Calibri"/>
              </a:rPr>
              <a:t>PARTIE 5</a:t>
            </a:r>
            <a:endParaRPr/>
          </a:p>
        </p:txBody>
      </p:sp>
      <p:pic>
        <p:nvPicPr>
          <p:cNvPr id="812" name="Google Shape;812;p86"/>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813" name="Google Shape;813;p86"/>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814" name="Google Shape;814;p86"/>
          <p:cNvSpPr txBox="1"/>
          <p:nvPr>
            <p:ph type="title"/>
          </p:nvPr>
        </p:nvSpPr>
        <p:spPr>
          <a:xfrm>
            <a:off x="180000" y="400050"/>
            <a:ext cx="5075172" cy="41514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08ACA2"/>
              </a:buClr>
              <a:buSzPts val="2000"/>
              <a:buFont typeface="Calibri"/>
              <a:buNone/>
              <a:defRPr b="1" i="0" sz="2000" u="none" cap="none" strike="noStrike">
                <a:solidFill>
                  <a:srgbClr val="08ACA2"/>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15" name="Google Shape;815;p86"/>
          <p:cNvSpPr txBox="1"/>
          <p:nvPr>
            <p:ph idx="1" type="body"/>
          </p:nvPr>
        </p:nvSpPr>
        <p:spPr>
          <a:xfrm>
            <a:off x="180000" y="725765"/>
            <a:ext cx="5075172" cy="44490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8ACA2"/>
              </a:buClr>
              <a:buSzPts val="1600"/>
              <a:buFont typeface="Arial"/>
              <a:buNone/>
              <a:defRPr b="1" i="0" sz="1600" u="none" cap="none" strike="noStrike">
                <a:solidFill>
                  <a:srgbClr val="08AC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16" name="Google Shape;816;p86"/>
          <p:cNvSpPr txBox="1"/>
          <p:nvPr>
            <p:ph idx="2" type="body"/>
          </p:nvPr>
        </p:nvSpPr>
        <p:spPr>
          <a:xfrm>
            <a:off x="719999" y="1943055"/>
            <a:ext cx="5220000" cy="215999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17" name="Google Shape;817;p86"/>
          <p:cNvSpPr txBox="1"/>
          <p:nvPr>
            <p:ph idx="3" type="body"/>
          </p:nvPr>
        </p:nvSpPr>
        <p:spPr>
          <a:xfrm>
            <a:off x="720000" y="1616658"/>
            <a:ext cx="10744752" cy="3197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08ACA2"/>
              </a:buClr>
              <a:buSzPts val="1600"/>
              <a:buFont typeface="Arial"/>
              <a:buNone/>
              <a:defRPr b="1" i="0" sz="1600" u="none" cap="none" strike="noStrike">
                <a:solidFill>
                  <a:srgbClr val="08ACA2"/>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18" name="Google Shape;818;p86"/>
          <p:cNvSpPr txBox="1"/>
          <p:nvPr>
            <p:ph idx="4" type="body"/>
          </p:nvPr>
        </p:nvSpPr>
        <p:spPr>
          <a:xfrm>
            <a:off x="718175" y="4277638"/>
            <a:ext cx="5220000" cy="21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19" name="Google Shape;819;p86"/>
          <p:cNvSpPr/>
          <p:nvPr>
            <p:ph idx="5" type="dgm"/>
          </p:nvPr>
        </p:nvSpPr>
        <p:spPr>
          <a:xfrm>
            <a:off x="6738381" y="2590066"/>
            <a:ext cx="4114800" cy="2900291"/>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rgbClr val="565656"/>
              </a:buClr>
              <a:buSzPts val="2800"/>
              <a:buFont typeface="Arial"/>
              <a:buChar char="•"/>
              <a:defRPr b="0" i="0" sz="2800" u="none" cap="none" strike="noStrike">
                <a:solidFill>
                  <a:srgbClr val="565656"/>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SLIDE CONSIGNES">
  <p:cSld name="7_SLIDE CONSIGNES">
    <p:spTree>
      <p:nvGrpSpPr>
        <p:cNvPr id="102" name="Shape 102"/>
        <p:cNvGrpSpPr/>
        <p:nvPr/>
      </p:nvGrpSpPr>
      <p:grpSpPr>
        <a:xfrm>
          <a:off x="0" y="0"/>
          <a:ext cx="0" cy="0"/>
          <a:chOff x="0" y="0"/>
          <a:chExt cx="0" cy="0"/>
        </a:xfrm>
      </p:grpSpPr>
      <p:pic>
        <p:nvPicPr>
          <p:cNvPr id="103" name="Google Shape;103;p36"/>
          <p:cNvPicPr preferRelativeResize="0"/>
          <p:nvPr/>
        </p:nvPicPr>
        <p:blipFill rotWithShape="1">
          <a:blip r:embed="rId2">
            <a:alphaModFix/>
          </a:blip>
          <a:srcRect b="0" l="0" r="0" t="0"/>
          <a:stretch/>
        </p:blipFill>
        <p:spPr>
          <a:xfrm>
            <a:off x="2467" y="0"/>
            <a:ext cx="12187066" cy="6858000"/>
          </a:xfrm>
          <a:prstGeom prst="rect">
            <a:avLst/>
          </a:prstGeom>
          <a:noFill/>
          <a:ln>
            <a:noFill/>
          </a:ln>
        </p:spPr>
      </p:pic>
      <p:sp>
        <p:nvSpPr>
          <p:cNvPr id="104" name="Google Shape;104;p36"/>
          <p:cNvSpPr txBox="1"/>
          <p:nvPr>
            <p:ph idx="1" type="body"/>
          </p:nvPr>
        </p:nvSpPr>
        <p:spPr>
          <a:xfrm>
            <a:off x="6245570" y="903777"/>
            <a:ext cx="5760000" cy="1155509"/>
          </a:xfrm>
          <a:prstGeom prst="rect">
            <a:avLst/>
          </a:prstGeom>
          <a:noFill/>
          <a:ln>
            <a:noFill/>
          </a:ln>
        </p:spPr>
        <p:txBody>
          <a:bodyPr anchorCtr="0" anchor="t" bIns="45700" lIns="91425" spcFirstLastPara="1" rIns="91425" wrap="square" tIns="45700">
            <a:noAutofit/>
          </a:bodyPr>
          <a:lstStyle>
            <a:lvl1pPr indent="-304800" lvl="0" marL="457200" marR="0" rtl="0" algn="just">
              <a:lnSpc>
                <a:spcPct val="100000"/>
              </a:lnSpc>
              <a:spcBef>
                <a:spcPts val="600"/>
              </a:spcBef>
              <a:spcAft>
                <a:spcPts val="0"/>
              </a:spcAft>
              <a:buClr>
                <a:srgbClr val="565656"/>
              </a:buClr>
              <a:buSzPts val="1200"/>
              <a:buFont typeface="Arial"/>
              <a:buChar char="•"/>
              <a:defRPr b="0" i="0" sz="12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5" name="Google Shape;105;p36"/>
          <p:cNvSpPr txBox="1"/>
          <p:nvPr>
            <p:ph idx="2" type="body"/>
          </p:nvPr>
        </p:nvSpPr>
        <p:spPr>
          <a:xfrm>
            <a:off x="6245570" y="2406183"/>
            <a:ext cx="5760000" cy="1328760"/>
          </a:xfrm>
          <a:prstGeom prst="rect">
            <a:avLst/>
          </a:prstGeom>
          <a:noFill/>
          <a:ln>
            <a:noFill/>
          </a:ln>
        </p:spPr>
        <p:txBody>
          <a:bodyPr anchorCtr="0" anchor="t" bIns="45700" lIns="91425" spcFirstLastPara="1" rIns="91425" wrap="square" tIns="45700">
            <a:noAutofit/>
          </a:bodyPr>
          <a:lstStyle>
            <a:lvl1pPr indent="-304800" lvl="0" marL="457200" marR="0" rtl="0" algn="just">
              <a:lnSpc>
                <a:spcPct val="100000"/>
              </a:lnSpc>
              <a:spcBef>
                <a:spcPts val="600"/>
              </a:spcBef>
              <a:spcAft>
                <a:spcPts val="0"/>
              </a:spcAft>
              <a:buClr>
                <a:srgbClr val="565656"/>
              </a:buClr>
              <a:buSzPts val="1200"/>
              <a:buFont typeface="Arial"/>
              <a:buChar char="•"/>
              <a:defRPr b="0" i="0" sz="12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6" name="Google Shape;106;p36"/>
          <p:cNvSpPr txBox="1"/>
          <p:nvPr>
            <p:ph idx="3" type="body"/>
          </p:nvPr>
        </p:nvSpPr>
        <p:spPr>
          <a:xfrm>
            <a:off x="6245570" y="4083661"/>
            <a:ext cx="5760000" cy="1274334"/>
          </a:xfrm>
          <a:prstGeom prst="rect">
            <a:avLst/>
          </a:prstGeom>
          <a:noFill/>
          <a:ln>
            <a:noFill/>
          </a:ln>
        </p:spPr>
        <p:txBody>
          <a:bodyPr anchorCtr="0" anchor="t" bIns="45700" lIns="91425" spcFirstLastPara="1" rIns="91425" wrap="square" tIns="45700">
            <a:noAutofit/>
          </a:bodyPr>
          <a:lstStyle>
            <a:lvl1pPr indent="-304800" lvl="0" marL="457200" marR="0" rtl="0" algn="just">
              <a:lnSpc>
                <a:spcPct val="100000"/>
              </a:lnSpc>
              <a:spcBef>
                <a:spcPts val="600"/>
              </a:spcBef>
              <a:spcAft>
                <a:spcPts val="0"/>
              </a:spcAft>
              <a:buClr>
                <a:srgbClr val="565656"/>
              </a:buClr>
              <a:buSzPts val="1200"/>
              <a:buFont typeface="Arial"/>
              <a:buChar char="•"/>
              <a:defRPr b="0" i="0" sz="12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7" name="Google Shape;107;p36"/>
          <p:cNvSpPr txBox="1"/>
          <p:nvPr>
            <p:ph idx="4" type="body"/>
          </p:nvPr>
        </p:nvSpPr>
        <p:spPr>
          <a:xfrm>
            <a:off x="6245570" y="5708000"/>
            <a:ext cx="5760000" cy="1150000"/>
          </a:xfrm>
          <a:prstGeom prst="rect">
            <a:avLst/>
          </a:prstGeom>
          <a:noFill/>
          <a:ln>
            <a:noFill/>
          </a:ln>
        </p:spPr>
        <p:txBody>
          <a:bodyPr anchorCtr="0" anchor="t" bIns="45700" lIns="91425" spcFirstLastPara="1" rIns="91425" wrap="square" tIns="45700">
            <a:noAutofit/>
          </a:bodyPr>
          <a:lstStyle>
            <a:lvl1pPr indent="-304800" lvl="0" marL="457200" marR="0" rtl="0" algn="just">
              <a:lnSpc>
                <a:spcPct val="100000"/>
              </a:lnSpc>
              <a:spcBef>
                <a:spcPts val="600"/>
              </a:spcBef>
              <a:spcAft>
                <a:spcPts val="0"/>
              </a:spcAft>
              <a:buClr>
                <a:srgbClr val="565656"/>
              </a:buClr>
              <a:buSzPts val="1200"/>
              <a:buFont typeface="Arial"/>
              <a:buChar char="•"/>
              <a:defRPr b="0" i="0" sz="1200" u="none" cap="none" strike="noStrike">
                <a:solidFill>
                  <a:srgbClr val="565656"/>
                </a:solidFill>
                <a:latin typeface="Calibri"/>
                <a:ea typeface="Calibri"/>
                <a:cs typeface="Calibri"/>
                <a:sym typeface="Calibri"/>
              </a:defRPr>
            </a:lvl1pPr>
            <a:lvl2pPr indent="-304800" lvl="1" marL="914400" marR="0" rtl="0" algn="l">
              <a:lnSpc>
                <a:spcPct val="90000"/>
              </a:lnSpc>
              <a:spcBef>
                <a:spcPts val="500"/>
              </a:spcBef>
              <a:spcAft>
                <a:spcPts val="0"/>
              </a:spcAft>
              <a:buClr>
                <a:srgbClr val="565656"/>
              </a:buClr>
              <a:buSzPts val="1200"/>
              <a:buFont typeface="Noto Sans Symbols"/>
              <a:buChar char="⮚"/>
              <a:defRPr b="0" i="0" sz="1200" u="none" cap="none" strike="noStrike">
                <a:solidFill>
                  <a:srgbClr val="565656"/>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8" name="Google Shape;108;p36"/>
          <p:cNvSpPr/>
          <p:nvPr/>
        </p:nvSpPr>
        <p:spPr>
          <a:xfrm>
            <a:off x="6245570" y="50060"/>
            <a:ext cx="5760000" cy="5400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800" u="none">
                <a:solidFill>
                  <a:srgbClr val="007842"/>
                </a:solidFill>
                <a:latin typeface="Calibri"/>
                <a:ea typeface="Calibri"/>
                <a:cs typeface="Calibri"/>
                <a:sym typeface="Calibri"/>
              </a:rPr>
              <a:t>CONSIGNES</a:t>
            </a:r>
            <a:endParaRPr/>
          </a:p>
        </p:txBody>
      </p:sp>
      <p:pic>
        <p:nvPicPr>
          <p:cNvPr id="109" name="Google Shape;109;p36"/>
          <p:cNvPicPr preferRelativeResize="0"/>
          <p:nvPr/>
        </p:nvPicPr>
        <p:blipFill rotWithShape="1">
          <a:blip r:embed="rId3">
            <a:alphaModFix/>
          </a:blip>
          <a:srcRect b="0" l="0" r="0" t="0"/>
          <a:stretch/>
        </p:blipFill>
        <p:spPr>
          <a:xfrm>
            <a:off x="438444" y="195753"/>
            <a:ext cx="1027197" cy="1014820"/>
          </a:xfrm>
          <a:prstGeom prst="rect">
            <a:avLst/>
          </a:prstGeom>
          <a:noFill/>
          <a:ln>
            <a:noFill/>
          </a:ln>
        </p:spPr>
      </p:pic>
      <p:pic>
        <p:nvPicPr>
          <p:cNvPr id="110" name="Google Shape;110;p36"/>
          <p:cNvPicPr preferRelativeResize="0"/>
          <p:nvPr/>
        </p:nvPicPr>
        <p:blipFill rotWithShape="1">
          <a:blip r:embed="rId4">
            <a:alphaModFix/>
          </a:blip>
          <a:srcRect b="0" l="0" r="0" t="0"/>
          <a:stretch/>
        </p:blipFill>
        <p:spPr>
          <a:xfrm>
            <a:off x="1680261" y="380583"/>
            <a:ext cx="2002221" cy="645160"/>
          </a:xfrm>
          <a:prstGeom prst="rect">
            <a:avLst/>
          </a:prstGeom>
          <a:noFill/>
          <a:ln>
            <a:noFill/>
          </a:ln>
        </p:spPr>
      </p:pic>
      <p:sp>
        <p:nvSpPr>
          <p:cNvPr id="111" name="Google Shape;111;p36"/>
          <p:cNvSpPr txBox="1"/>
          <p:nvPr>
            <p:ph idx="5" type="body"/>
          </p:nvPr>
        </p:nvSpPr>
        <p:spPr>
          <a:xfrm>
            <a:off x="6245570" y="564975"/>
            <a:ext cx="5760000" cy="31394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7842"/>
              </a:buClr>
              <a:buSzPts val="1600"/>
              <a:buFont typeface="Calibri"/>
              <a:buNone/>
              <a:defRPr b="1" i="0" sz="1600" u="none" cap="none" strike="noStrike">
                <a:solidFill>
                  <a:srgbClr val="00784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2" name="Google Shape;112;p36"/>
          <p:cNvSpPr txBox="1"/>
          <p:nvPr>
            <p:ph idx="6" type="body"/>
          </p:nvPr>
        </p:nvSpPr>
        <p:spPr>
          <a:xfrm>
            <a:off x="6245570" y="2075762"/>
            <a:ext cx="5760000" cy="31394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7842"/>
              </a:buClr>
              <a:buSzPts val="1600"/>
              <a:buFont typeface="Calibri"/>
              <a:buNone/>
              <a:defRPr b="1" i="0" sz="1600" u="none" cap="none" strike="noStrike">
                <a:solidFill>
                  <a:srgbClr val="00784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3" name="Google Shape;113;p36"/>
          <p:cNvSpPr txBox="1"/>
          <p:nvPr>
            <p:ph idx="7" type="body"/>
          </p:nvPr>
        </p:nvSpPr>
        <p:spPr>
          <a:xfrm>
            <a:off x="6245570" y="3751648"/>
            <a:ext cx="5760000" cy="31394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7842"/>
              </a:buClr>
              <a:buSzPts val="1600"/>
              <a:buFont typeface="Calibri"/>
              <a:buNone/>
              <a:defRPr b="1" i="0" sz="1600" u="none" cap="none" strike="noStrike">
                <a:solidFill>
                  <a:srgbClr val="00784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4" name="Google Shape;114;p36"/>
          <p:cNvSpPr txBox="1"/>
          <p:nvPr>
            <p:ph idx="8" type="body"/>
          </p:nvPr>
        </p:nvSpPr>
        <p:spPr>
          <a:xfrm>
            <a:off x="6245570" y="5374471"/>
            <a:ext cx="5760000" cy="31394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7842"/>
              </a:buClr>
              <a:buSzPts val="1600"/>
              <a:buFont typeface="Calibri"/>
              <a:buNone/>
              <a:defRPr b="1" i="0" sz="1600" u="none" cap="none" strike="noStrike">
                <a:solidFill>
                  <a:srgbClr val="00784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LIDE CONTENU  PARTIE 1">
  <p:cSld name="1_SLIDE CONTENU  PARTIE 1">
    <p:spTree>
      <p:nvGrpSpPr>
        <p:cNvPr id="115" name="Shape 115"/>
        <p:cNvGrpSpPr/>
        <p:nvPr/>
      </p:nvGrpSpPr>
      <p:grpSpPr>
        <a:xfrm>
          <a:off x="0" y="0"/>
          <a:ext cx="0" cy="0"/>
          <a:chOff x="0" y="0"/>
          <a:chExt cx="0" cy="0"/>
        </a:xfrm>
      </p:grpSpPr>
      <p:pic>
        <p:nvPicPr>
          <p:cNvPr id="116" name="Google Shape;116;p37"/>
          <p:cNvPicPr preferRelativeResize="0"/>
          <p:nvPr/>
        </p:nvPicPr>
        <p:blipFill rotWithShape="1">
          <a:blip r:embed="rId2">
            <a:alphaModFix/>
          </a:blip>
          <a:srcRect b="0" l="0" r="0" t="0"/>
          <a:stretch/>
        </p:blipFill>
        <p:spPr>
          <a:xfrm>
            <a:off x="1" y="2795"/>
            <a:ext cx="12191999" cy="6852410"/>
          </a:xfrm>
          <a:prstGeom prst="rect">
            <a:avLst/>
          </a:prstGeom>
          <a:noFill/>
          <a:ln>
            <a:noFill/>
          </a:ln>
        </p:spPr>
      </p:pic>
      <p:sp>
        <p:nvSpPr>
          <p:cNvPr id="117" name="Google Shape;117;p37"/>
          <p:cNvSpPr txBox="1"/>
          <p:nvPr/>
        </p:nvSpPr>
        <p:spPr>
          <a:xfrm>
            <a:off x="11789199" y="6610393"/>
            <a:ext cx="39786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fr-FR"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118" name="Google Shape;118;p37"/>
          <p:cNvSpPr txBox="1"/>
          <p:nvPr/>
        </p:nvSpPr>
        <p:spPr>
          <a:xfrm>
            <a:off x="4245835" y="6612223"/>
            <a:ext cx="3700329" cy="246221"/>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fr-FR" sz="1000" u="none" cap="none" strike="noStrike">
                <a:solidFill>
                  <a:srgbClr val="AFABAB"/>
                </a:solidFill>
                <a:latin typeface="Calibri"/>
                <a:ea typeface="Calibri"/>
                <a:cs typeface="Calibri"/>
                <a:sym typeface="Calibri"/>
              </a:rPr>
              <a:t>Copyright - Tout droit réservé - OFPPT</a:t>
            </a:r>
            <a:endParaRPr/>
          </a:p>
        </p:txBody>
      </p:sp>
      <p:sp>
        <p:nvSpPr>
          <p:cNvPr id="119" name="Google Shape;119;p37"/>
          <p:cNvSpPr/>
          <p:nvPr/>
        </p:nvSpPr>
        <p:spPr>
          <a:xfrm>
            <a:off x="536787" y="1464009"/>
            <a:ext cx="11118424" cy="5152406"/>
          </a:xfrm>
          <a:prstGeom prst="rect">
            <a:avLst/>
          </a:prstGeom>
          <a:solidFill>
            <a:srgbClr val="FFFFFF"/>
          </a:solidFill>
          <a:ln cap="flat" cmpd="sng" w="9525">
            <a:solidFill>
              <a:srgbClr val="C4E0B2"/>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0" name="Google Shape;120;p37"/>
          <p:cNvSpPr txBox="1"/>
          <p:nvPr>
            <p:ph type="title"/>
          </p:nvPr>
        </p:nvSpPr>
        <p:spPr>
          <a:xfrm>
            <a:off x="180000" y="400050"/>
            <a:ext cx="5075172" cy="41514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007842"/>
              </a:buClr>
              <a:buSzPts val="2000"/>
              <a:buFont typeface="Calibri"/>
              <a:buNone/>
              <a:defRPr b="1" i="0" sz="2000" u="none" cap="none" strike="noStrike">
                <a:solidFill>
                  <a:srgbClr val="007842"/>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1" name="Google Shape;121;p37"/>
          <p:cNvSpPr txBox="1"/>
          <p:nvPr>
            <p:ph idx="1" type="body"/>
          </p:nvPr>
        </p:nvSpPr>
        <p:spPr>
          <a:xfrm>
            <a:off x="180000" y="725765"/>
            <a:ext cx="5075172" cy="44490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7842"/>
              </a:buClr>
              <a:buSzPts val="1600"/>
              <a:buFont typeface="Arial"/>
              <a:buNone/>
              <a:defRPr b="1" i="0" sz="1600" u="none" cap="none" strike="noStrike">
                <a:solidFill>
                  <a:srgbClr val="00784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2" name="Google Shape;122;p37"/>
          <p:cNvSpPr/>
          <p:nvPr/>
        </p:nvSpPr>
        <p:spPr>
          <a:xfrm rot="5400000">
            <a:off x="0" y="5868983"/>
            <a:ext cx="536787" cy="536787"/>
          </a:xfrm>
          <a:prstGeom prst="teardrop">
            <a:avLst>
              <a:gd fmla="val 100000" name="adj"/>
            </a:avLst>
          </a:prstGeom>
          <a:solidFill>
            <a:srgbClr val="00784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3" name="Google Shape;123;p37"/>
          <p:cNvSpPr txBox="1"/>
          <p:nvPr/>
        </p:nvSpPr>
        <p:spPr>
          <a:xfrm rot="-5400000">
            <a:off x="-271608" y="5331769"/>
            <a:ext cx="1080003" cy="536786"/>
          </a:xfrm>
          <a:prstGeom prst="rect">
            <a:avLst/>
          </a:prstGeom>
          <a:solidFill>
            <a:srgbClr val="007842"/>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lang="fr-FR" sz="1900">
                <a:solidFill>
                  <a:schemeClr val="lt1"/>
                </a:solidFill>
                <a:latin typeface="Calibri"/>
                <a:ea typeface="Calibri"/>
                <a:cs typeface="Calibri"/>
                <a:sym typeface="Calibri"/>
              </a:rPr>
              <a:t>PARTIE 1</a:t>
            </a:r>
            <a:endParaRPr/>
          </a:p>
        </p:txBody>
      </p:sp>
      <p:pic>
        <p:nvPicPr>
          <p:cNvPr id="124" name="Google Shape;124;p37"/>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125" name="Google Shape;125;p37"/>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126" name="Google Shape;126;p37"/>
          <p:cNvSpPr txBox="1"/>
          <p:nvPr>
            <p:ph idx="2" type="body"/>
          </p:nvPr>
        </p:nvSpPr>
        <p:spPr>
          <a:xfrm>
            <a:off x="720000" y="1943056"/>
            <a:ext cx="10746576" cy="451489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7" name="Google Shape;127;p37"/>
          <p:cNvSpPr txBox="1"/>
          <p:nvPr>
            <p:ph idx="3" type="body"/>
          </p:nvPr>
        </p:nvSpPr>
        <p:spPr>
          <a:xfrm>
            <a:off x="720000" y="1616658"/>
            <a:ext cx="10746576" cy="3197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007842"/>
              </a:buClr>
              <a:buSzPts val="1600"/>
              <a:buFont typeface="Arial"/>
              <a:buNone/>
              <a:defRPr b="1" i="0" sz="1600" u="none" cap="none" strike="noStrike">
                <a:solidFill>
                  <a:srgbClr val="007842"/>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LIDE PARTIE">
  <p:cSld name="2_SLIDE PARTIE">
    <p:spTree>
      <p:nvGrpSpPr>
        <p:cNvPr id="128" name="Shape 128"/>
        <p:cNvGrpSpPr/>
        <p:nvPr/>
      </p:nvGrpSpPr>
      <p:grpSpPr>
        <a:xfrm>
          <a:off x="0" y="0"/>
          <a:ext cx="0" cy="0"/>
          <a:chOff x="0" y="0"/>
          <a:chExt cx="0" cy="0"/>
        </a:xfrm>
      </p:grpSpPr>
      <p:pic>
        <p:nvPicPr>
          <p:cNvPr id="129" name="Google Shape;129;p38"/>
          <p:cNvPicPr preferRelativeResize="0"/>
          <p:nvPr/>
        </p:nvPicPr>
        <p:blipFill rotWithShape="1">
          <a:blip r:embed="rId2">
            <a:alphaModFix/>
          </a:blip>
          <a:srcRect b="0" l="0" r="0" t="0"/>
          <a:stretch/>
        </p:blipFill>
        <p:spPr>
          <a:xfrm>
            <a:off x="2467" y="0"/>
            <a:ext cx="12187066" cy="6858000"/>
          </a:xfrm>
          <a:prstGeom prst="rect">
            <a:avLst/>
          </a:prstGeom>
          <a:noFill/>
          <a:ln>
            <a:noFill/>
          </a:ln>
        </p:spPr>
      </p:pic>
      <p:sp>
        <p:nvSpPr>
          <p:cNvPr id="130" name="Google Shape;130;p38"/>
          <p:cNvSpPr/>
          <p:nvPr/>
        </p:nvSpPr>
        <p:spPr>
          <a:xfrm>
            <a:off x="8010000" y="6132986"/>
            <a:ext cx="2160000" cy="720000"/>
          </a:xfrm>
          <a:prstGeom prst="round2SameRect">
            <a:avLst>
              <a:gd fmla="val 16667" name="adj1"/>
              <a:gd fmla="val 0" name="adj2"/>
            </a:avLst>
          </a:prstGeom>
          <a:solidFill>
            <a:srgbClr val="FF78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1" name="Google Shape;131;p38"/>
          <p:cNvSpPr txBox="1"/>
          <p:nvPr>
            <p:ph idx="1" type="body"/>
          </p:nvPr>
        </p:nvSpPr>
        <p:spPr>
          <a:xfrm>
            <a:off x="6300000" y="1089893"/>
            <a:ext cx="5580000" cy="900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FF7800"/>
              </a:buClr>
              <a:buSzPts val="2400"/>
              <a:buFont typeface="Arial"/>
              <a:buNone/>
              <a:defRPr b="1" i="0" sz="2400" u="none" cap="none" strike="noStrike">
                <a:solidFill>
                  <a:srgbClr val="FF780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2" name="Google Shape;132;p38"/>
          <p:cNvSpPr/>
          <p:nvPr/>
        </p:nvSpPr>
        <p:spPr>
          <a:xfrm>
            <a:off x="6300000" y="2340000"/>
            <a:ext cx="55800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fr-FR" sz="1800" u="none" cap="none" strike="noStrike">
                <a:solidFill>
                  <a:srgbClr val="FF7800"/>
                </a:solidFill>
                <a:latin typeface="Calibri"/>
                <a:ea typeface="Calibri"/>
                <a:cs typeface="Calibri"/>
                <a:sym typeface="Calibri"/>
              </a:rPr>
              <a:t>Dans ce module, vous allez :</a:t>
            </a:r>
            <a:endParaRPr/>
          </a:p>
        </p:txBody>
      </p:sp>
      <p:sp>
        <p:nvSpPr>
          <p:cNvPr id="133" name="Google Shape;133;p38"/>
          <p:cNvSpPr txBox="1"/>
          <p:nvPr>
            <p:ph idx="2" type="body"/>
          </p:nvPr>
        </p:nvSpPr>
        <p:spPr>
          <a:xfrm>
            <a:off x="6300000" y="2880000"/>
            <a:ext cx="5580000" cy="1440000"/>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600"/>
              </a:spcBef>
              <a:spcAft>
                <a:spcPts val="0"/>
              </a:spcAft>
              <a:buClr>
                <a:srgbClr val="565656"/>
              </a:buClr>
              <a:buSzPts val="1600"/>
              <a:buFont typeface="Arial"/>
              <a:buChar char="•"/>
              <a:defRPr b="0" i="0" sz="16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4" name="Google Shape;134;p38"/>
          <p:cNvSpPr txBox="1"/>
          <p:nvPr>
            <p:ph idx="3" type="body"/>
          </p:nvPr>
        </p:nvSpPr>
        <p:spPr>
          <a:xfrm>
            <a:off x="8480684" y="6132986"/>
            <a:ext cx="1689315" cy="7200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2400"/>
              <a:buFont typeface="Arial"/>
              <a:buNone/>
              <a:defRPr b="1" i="0" sz="2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35" name="Google Shape;135;p38"/>
          <p:cNvPicPr preferRelativeResize="0"/>
          <p:nvPr/>
        </p:nvPicPr>
        <p:blipFill rotWithShape="1">
          <a:blip r:embed="rId3">
            <a:alphaModFix/>
          </a:blip>
          <a:srcRect b="0" l="0" r="0" t="0"/>
          <a:stretch/>
        </p:blipFill>
        <p:spPr>
          <a:xfrm>
            <a:off x="8186397" y="6268947"/>
            <a:ext cx="401660" cy="396000"/>
          </a:xfrm>
          <a:prstGeom prst="rect">
            <a:avLst/>
          </a:prstGeom>
          <a:noFill/>
          <a:ln>
            <a:noFill/>
          </a:ln>
        </p:spPr>
      </p:pic>
      <p:pic>
        <p:nvPicPr>
          <p:cNvPr id="136" name="Google Shape;136;p38"/>
          <p:cNvPicPr preferRelativeResize="0"/>
          <p:nvPr/>
        </p:nvPicPr>
        <p:blipFill rotWithShape="1">
          <a:blip r:embed="rId4">
            <a:alphaModFix/>
          </a:blip>
          <a:srcRect b="0" l="0" r="0" t="0"/>
          <a:stretch/>
        </p:blipFill>
        <p:spPr>
          <a:xfrm>
            <a:off x="438444" y="195753"/>
            <a:ext cx="1027197" cy="1014820"/>
          </a:xfrm>
          <a:prstGeom prst="rect">
            <a:avLst/>
          </a:prstGeom>
          <a:noFill/>
          <a:ln>
            <a:noFill/>
          </a:ln>
        </p:spPr>
      </p:pic>
      <p:pic>
        <p:nvPicPr>
          <p:cNvPr id="137" name="Google Shape;137;p38"/>
          <p:cNvPicPr preferRelativeResize="0"/>
          <p:nvPr/>
        </p:nvPicPr>
        <p:blipFill rotWithShape="1">
          <a:blip r:embed="rId5">
            <a:alphaModFix/>
          </a:blip>
          <a:srcRect b="0" l="0" r="0" t="0"/>
          <a:stretch/>
        </p:blipFill>
        <p:spPr>
          <a:xfrm>
            <a:off x="1680261" y="380583"/>
            <a:ext cx="2002221" cy="645160"/>
          </a:xfrm>
          <a:prstGeom prst="rect">
            <a:avLst/>
          </a:prstGeom>
          <a:noFill/>
          <a:ln>
            <a:noFill/>
          </a:ln>
        </p:spPr>
      </p:pic>
      <p:pic>
        <p:nvPicPr>
          <p:cNvPr id="138" name="Google Shape;138;p38"/>
          <p:cNvPicPr preferRelativeResize="0"/>
          <p:nvPr/>
        </p:nvPicPr>
        <p:blipFill rotWithShape="1">
          <a:blip r:embed="rId6">
            <a:alphaModFix/>
          </a:blip>
          <a:srcRect b="0" l="0" r="0" t="0"/>
          <a:stretch/>
        </p:blipFill>
        <p:spPr>
          <a:xfrm>
            <a:off x="8657463" y="4542289"/>
            <a:ext cx="865074" cy="865074"/>
          </a:xfrm>
          <a:prstGeom prst="rect">
            <a:avLst/>
          </a:prstGeom>
          <a:noFill/>
          <a:ln>
            <a:noFill/>
          </a:ln>
        </p:spPr>
      </p:pic>
      <p:sp>
        <p:nvSpPr>
          <p:cNvPr id="139" name="Google Shape;139;p38"/>
          <p:cNvSpPr txBox="1"/>
          <p:nvPr/>
        </p:nvSpPr>
        <p:spPr>
          <a:xfrm>
            <a:off x="6300000" y="561659"/>
            <a:ext cx="5580000"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800">
                <a:solidFill>
                  <a:srgbClr val="FF7800"/>
                </a:solidFill>
                <a:latin typeface="Calibri"/>
                <a:ea typeface="Calibri"/>
                <a:cs typeface="Calibri"/>
                <a:sym typeface="Calibri"/>
              </a:rPr>
              <a:t>PARTIE 2</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SLIDE ACTIVITES 1">
  <p:cSld name="3_SLIDE ACTIVITES 1">
    <p:spTree>
      <p:nvGrpSpPr>
        <p:cNvPr id="140" name="Shape 140"/>
        <p:cNvGrpSpPr/>
        <p:nvPr/>
      </p:nvGrpSpPr>
      <p:grpSpPr>
        <a:xfrm>
          <a:off x="0" y="0"/>
          <a:ext cx="0" cy="0"/>
          <a:chOff x="0" y="0"/>
          <a:chExt cx="0" cy="0"/>
        </a:xfrm>
      </p:grpSpPr>
      <p:pic>
        <p:nvPicPr>
          <p:cNvPr id="141" name="Google Shape;141;p39"/>
          <p:cNvPicPr preferRelativeResize="0"/>
          <p:nvPr/>
        </p:nvPicPr>
        <p:blipFill rotWithShape="1">
          <a:blip r:embed="rId2">
            <a:alphaModFix/>
          </a:blip>
          <a:srcRect b="0" l="0" r="0" t="0"/>
          <a:stretch/>
        </p:blipFill>
        <p:spPr>
          <a:xfrm>
            <a:off x="2467" y="0"/>
            <a:ext cx="12187066" cy="6858000"/>
          </a:xfrm>
          <a:prstGeom prst="rect">
            <a:avLst/>
          </a:prstGeom>
          <a:noFill/>
          <a:ln>
            <a:noFill/>
          </a:ln>
        </p:spPr>
      </p:pic>
      <p:sp>
        <p:nvSpPr>
          <p:cNvPr id="142" name="Google Shape;142;p39"/>
          <p:cNvSpPr txBox="1"/>
          <p:nvPr>
            <p:ph idx="1" type="body"/>
          </p:nvPr>
        </p:nvSpPr>
        <p:spPr>
          <a:xfrm>
            <a:off x="6300000" y="539999"/>
            <a:ext cx="5580000" cy="5400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FF7800"/>
              </a:buClr>
              <a:buSzPts val="2800"/>
              <a:buFont typeface="Arial"/>
              <a:buNone/>
              <a:defRPr b="1" i="0" sz="2800" u="none" cap="none" strike="noStrike">
                <a:solidFill>
                  <a:srgbClr val="FF780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3" name="Google Shape;143;p39"/>
          <p:cNvSpPr txBox="1"/>
          <p:nvPr>
            <p:ph idx="2" type="body"/>
          </p:nvPr>
        </p:nvSpPr>
        <p:spPr>
          <a:xfrm>
            <a:off x="6300000" y="1089893"/>
            <a:ext cx="5580000" cy="900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FF7800"/>
              </a:buClr>
              <a:buSzPts val="2400"/>
              <a:buFont typeface="Arial"/>
              <a:buNone/>
              <a:defRPr b="1" i="0" sz="2400" u="none" cap="none" strike="noStrike">
                <a:solidFill>
                  <a:srgbClr val="FF780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4" name="Google Shape;144;p39"/>
          <p:cNvSpPr/>
          <p:nvPr/>
        </p:nvSpPr>
        <p:spPr>
          <a:xfrm>
            <a:off x="6300000" y="2125854"/>
            <a:ext cx="55800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fr-FR" sz="1800" u="none" cap="none" strike="noStrike">
                <a:solidFill>
                  <a:srgbClr val="FF7800"/>
                </a:solidFill>
                <a:latin typeface="Calibri"/>
                <a:ea typeface="Calibri"/>
                <a:cs typeface="Calibri"/>
                <a:sym typeface="Calibri"/>
              </a:rPr>
              <a:t>Compétences visées :</a:t>
            </a:r>
            <a:endParaRPr/>
          </a:p>
        </p:txBody>
      </p:sp>
      <p:sp>
        <p:nvSpPr>
          <p:cNvPr id="145" name="Google Shape;145;p39"/>
          <p:cNvSpPr txBox="1"/>
          <p:nvPr>
            <p:ph idx="3" type="body"/>
          </p:nvPr>
        </p:nvSpPr>
        <p:spPr>
          <a:xfrm>
            <a:off x="6300000" y="2700000"/>
            <a:ext cx="5580000" cy="1260561"/>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600"/>
              </a:spcBef>
              <a:spcAft>
                <a:spcPts val="0"/>
              </a:spcAft>
              <a:buClr>
                <a:srgbClr val="565656"/>
              </a:buClr>
              <a:buSzPts val="1600"/>
              <a:buFont typeface="Arial"/>
              <a:buChar char="•"/>
              <a:defRPr b="0" i="0" sz="16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6" name="Google Shape;146;p39"/>
          <p:cNvSpPr/>
          <p:nvPr/>
        </p:nvSpPr>
        <p:spPr>
          <a:xfrm>
            <a:off x="8010000" y="6132986"/>
            <a:ext cx="2160000" cy="720000"/>
          </a:xfrm>
          <a:prstGeom prst="round2SameRect">
            <a:avLst>
              <a:gd fmla="val 16667" name="adj1"/>
              <a:gd fmla="val 0" name="adj2"/>
            </a:avLst>
          </a:prstGeom>
          <a:solidFill>
            <a:srgbClr val="FF78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7" name="Google Shape;147;p39"/>
          <p:cNvSpPr txBox="1"/>
          <p:nvPr>
            <p:ph idx="4" type="body"/>
          </p:nvPr>
        </p:nvSpPr>
        <p:spPr>
          <a:xfrm>
            <a:off x="8480684" y="6132986"/>
            <a:ext cx="1689315" cy="7200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2400"/>
              <a:buFont typeface="Arial"/>
              <a:buNone/>
              <a:defRPr b="1" i="0" sz="2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48" name="Google Shape;148;p39"/>
          <p:cNvPicPr preferRelativeResize="0"/>
          <p:nvPr/>
        </p:nvPicPr>
        <p:blipFill rotWithShape="1">
          <a:blip r:embed="rId3">
            <a:alphaModFix/>
          </a:blip>
          <a:srcRect b="0" l="0" r="0" t="0"/>
          <a:stretch/>
        </p:blipFill>
        <p:spPr>
          <a:xfrm>
            <a:off x="8186397" y="6268947"/>
            <a:ext cx="401660" cy="396000"/>
          </a:xfrm>
          <a:prstGeom prst="rect">
            <a:avLst/>
          </a:prstGeom>
          <a:noFill/>
          <a:ln>
            <a:noFill/>
          </a:ln>
        </p:spPr>
      </p:pic>
      <p:sp>
        <p:nvSpPr>
          <p:cNvPr id="149" name="Google Shape;149;p39"/>
          <p:cNvSpPr/>
          <p:nvPr/>
        </p:nvSpPr>
        <p:spPr>
          <a:xfrm>
            <a:off x="6300000" y="4140000"/>
            <a:ext cx="55800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fr-FR" sz="1800" u="none" cap="none" strike="noStrike">
                <a:solidFill>
                  <a:srgbClr val="FF7800"/>
                </a:solidFill>
                <a:latin typeface="Calibri"/>
                <a:ea typeface="Calibri"/>
                <a:cs typeface="Calibri"/>
                <a:sym typeface="Calibri"/>
              </a:rPr>
              <a:t>Recommandations clés :</a:t>
            </a:r>
            <a:endParaRPr/>
          </a:p>
        </p:txBody>
      </p:sp>
      <p:sp>
        <p:nvSpPr>
          <p:cNvPr id="150" name="Google Shape;150;p39"/>
          <p:cNvSpPr txBox="1"/>
          <p:nvPr>
            <p:ph idx="5" type="body"/>
          </p:nvPr>
        </p:nvSpPr>
        <p:spPr>
          <a:xfrm>
            <a:off x="6300000" y="4680000"/>
            <a:ext cx="5580000" cy="1228947"/>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600"/>
              </a:spcBef>
              <a:spcAft>
                <a:spcPts val="0"/>
              </a:spcAft>
              <a:buClr>
                <a:srgbClr val="565656"/>
              </a:buClr>
              <a:buSzPts val="1600"/>
              <a:buFont typeface="Arial"/>
              <a:buChar char="•"/>
              <a:defRPr b="0" i="0" sz="16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51" name="Google Shape;151;p39"/>
          <p:cNvPicPr preferRelativeResize="0"/>
          <p:nvPr/>
        </p:nvPicPr>
        <p:blipFill rotWithShape="1">
          <a:blip r:embed="rId4">
            <a:alphaModFix/>
          </a:blip>
          <a:srcRect b="0" l="0" r="0" t="0"/>
          <a:stretch/>
        </p:blipFill>
        <p:spPr>
          <a:xfrm>
            <a:off x="438444" y="195753"/>
            <a:ext cx="1027197" cy="1014820"/>
          </a:xfrm>
          <a:prstGeom prst="rect">
            <a:avLst/>
          </a:prstGeom>
          <a:noFill/>
          <a:ln>
            <a:noFill/>
          </a:ln>
        </p:spPr>
      </p:pic>
      <p:pic>
        <p:nvPicPr>
          <p:cNvPr id="152" name="Google Shape;152;p39"/>
          <p:cNvPicPr preferRelativeResize="0"/>
          <p:nvPr/>
        </p:nvPicPr>
        <p:blipFill rotWithShape="1">
          <a:blip r:embed="rId5">
            <a:alphaModFix/>
          </a:blip>
          <a:srcRect b="0" l="0" r="0" t="0"/>
          <a:stretch/>
        </p:blipFill>
        <p:spPr>
          <a:xfrm>
            <a:off x="1680261" y="380583"/>
            <a:ext cx="2002221" cy="64516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9" Type="http://schemas.openxmlformats.org/officeDocument/2006/relationships/slideLayout" Target="../slideLayouts/slideLayout4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9" Type="http://schemas.openxmlformats.org/officeDocument/2006/relationships/slideLayout" Target="../slideLayouts/slideLayout29.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3" Type="http://schemas.openxmlformats.org/officeDocument/2006/relationships/slideLayout" Target="../slideLayouts/slideLayout53.xml"/><Relationship Id="rId52" Type="http://schemas.openxmlformats.org/officeDocument/2006/relationships/slideLayout" Target="../slideLayouts/slideLayout52.xml"/><Relationship Id="rId11" Type="http://schemas.openxmlformats.org/officeDocument/2006/relationships/slideLayout" Target="../slideLayouts/slideLayout11.xml"/><Relationship Id="rId55" Type="http://schemas.openxmlformats.org/officeDocument/2006/relationships/slideLayout" Target="../slideLayouts/slideLayout55.xml"/><Relationship Id="rId10" Type="http://schemas.openxmlformats.org/officeDocument/2006/relationships/slideLayout" Target="../slideLayouts/slideLayout10.xml"/><Relationship Id="rId54" Type="http://schemas.openxmlformats.org/officeDocument/2006/relationships/slideLayout" Target="../slideLayouts/slideLayout54.xml"/><Relationship Id="rId13" Type="http://schemas.openxmlformats.org/officeDocument/2006/relationships/slideLayout" Target="../slideLayouts/slideLayout13.xml"/><Relationship Id="rId57" Type="http://schemas.openxmlformats.org/officeDocument/2006/relationships/theme" Target="../theme/theme2.xml"/><Relationship Id="rId12" Type="http://schemas.openxmlformats.org/officeDocument/2006/relationships/slideLayout" Target="../slideLayouts/slideLayout12.xml"/><Relationship Id="rId56" Type="http://schemas.openxmlformats.org/officeDocument/2006/relationships/slideLayout" Target="../slideLayouts/slideLayout5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3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3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4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 Id="rId3" Type="http://schemas.openxmlformats.org/officeDocument/2006/relationships/image" Target="../media/image38.png"/><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 Id="rId3" Type="http://schemas.openxmlformats.org/officeDocument/2006/relationships/image" Target="../media/image2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 Id="rId3" Type="http://schemas.openxmlformats.org/officeDocument/2006/relationships/image" Target="../media/image2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 Id="rId3" Type="http://schemas.openxmlformats.org/officeDocument/2006/relationships/image" Target="../media/image30.png"/><Relationship Id="rId4" Type="http://schemas.openxmlformats.org/officeDocument/2006/relationships/image" Target="../media/image2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7.xml"/><Relationship Id="rId3" Type="http://schemas.openxmlformats.org/officeDocument/2006/relationships/image" Target="../media/image30.png"/><Relationship Id="rId4" Type="http://schemas.openxmlformats.org/officeDocument/2006/relationships/image" Target="../media/image3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8.xml"/><Relationship Id="rId3" Type="http://schemas.openxmlformats.org/officeDocument/2006/relationships/image" Target="../media/image30.png"/><Relationship Id="rId4" Type="http://schemas.openxmlformats.org/officeDocument/2006/relationships/image" Target="../media/image3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9.xml"/><Relationship Id="rId3" Type="http://schemas.openxmlformats.org/officeDocument/2006/relationships/image" Target="../media/image33.png"/><Relationship Id="rId4" Type="http://schemas.openxmlformats.org/officeDocument/2006/relationships/image" Target="../media/image30.png"/><Relationship Id="rId5" Type="http://schemas.openxmlformats.org/officeDocument/2006/relationships/image" Target="../media/image3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5.xml"/><Relationship Id="rId3" Type="http://schemas.openxmlformats.org/officeDocument/2006/relationships/image" Target="../media/image37.png"/><Relationship Id="rId4" Type="http://schemas.openxmlformats.org/officeDocument/2006/relationships/image" Target="../media/image3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2.xml"/><Relationship Id="rId3" Type="http://schemas.openxmlformats.org/officeDocument/2006/relationships/image" Target="../media/image41.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3.xml"/><Relationship Id="rId3" Type="http://schemas.openxmlformats.org/officeDocument/2006/relationships/image" Target="../media/image48.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7.xml"/><Relationship Id="rId3" Type="http://schemas.openxmlformats.org/officeDocument/2006/relationships/image" Target="../media/image50.png"/><Relationship Id="rId4" Type="http://schemas.openxmlformats.org/officeDocument/2006/relationships/image" Target="../media/image40.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8.xml"/><Relationship Id="rId3" Type="http://schemas.openxmlformats.org/officeDocument/2006/relationships/image" Target="../media/image52.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9.xml"/><Relationship Id="rId3" Type="http://schemas.openxmlformats.org/officeDocument/2006/relationships/image" Target="../media/image5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1.xml"/><Relationship Id="rId3" Type="http://schemas.openxmlformats.org/officeDocument/2006/relationships/image" Target="../media/image53.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4.xml"/><Relationship Id="rId3" Type="http://schemas.openxmlformats.org/officeDocument/2006/relationships/image" Target="../media/image54.png"/><Relationship Id="rId4" Type="http://schemas.openxmlformats.org/officeDocument/2006/relationships/image" Target="../media/image47.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6.xml"/><Relationship Id="rId3" Type="http://schemas.openxmlformats.org/officeDocument/2006/relationships/image" Target="../media/image49.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7.xml"/><Relationship Id="rId3" Type="http://schemas.openxmlformats.org/officeDocument/2006/relationships/image" Target="../media/image45.png"/><Relationship Id="rId4" Type="http://schemas.openxmlformats.org/officeDocument/2006/relationships/image" Target="../media/image30.png"/><Relationship Id="rId5" Type="http://schemas.openxmlformats.org/officeDocument/2006/relationships/image" Target="../media/image44.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8.xml"/><Relationship Id="rId3" Type="http://schemas.openxmlformats.org/officeDocument/2006/relationships/image" Target="../media/image46.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9.xml"/><Relationship Id="rId3" Type="http://schemas.openxmlformats.org/officeDocument/2006/relationships/image" Target="../media/image4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3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3" name="Shape 823"/>
        <p:cNvGrpSpPr/>
        <p:nvPr/>
      </p:nvGrpSpPr>
      <p:grpSpPr>
        <a:xfrm>
          <a:off x="0" y="0"/>
          <a:ext cx="0" cy="0"/>
          <a:chOff x="0" y="0"/>
          <a:chExt cx="0" cy="0"/>
        </a:xfrm>
      </p:grpSpPr>
      <p:sp>
        <p:nvSpPr>
          <p:cNvPr id="824" name="Google Shape;824;p1"/>
          <p:cNvSpPr txBox="1"/>
          <p:nvPr>
            <p:ph idx="1" type="body"/>
          </p:nvPr>
        </p:nvSpPr>
        <p:spPr>
          <a:xfrm>
            <a:off x="5486684" y="6132986"/>
            <a:ext cx="1689315" cy="720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400"/>
              <a:buNone/>
            </a:pPr>
            <a:r>
              <a:rPr lang="fr-FR"/>
              <a:t>50 heures</a:t>
            </a:r>
            <a:endParaRPr/>
          </a:p>
        </p:txBody>
      </p:sp>
      <p:sp>
        <p:nvSpPr>
          <p:cNvPr id="825" name="Google Shape;825;p1"/>
          <p:cNvSpPr txBox="1"/>
          <p:nvPr>
            <p:ph idx="2" type="body"/>
          </p:nvPr>
        </p:nvSpPr>
        <p:spPr>
          <a:xfrm>
            <a:off x="1199838" y="5011742"/>
            <a:ext cx="9514600" cy="86507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rgbClr val="0059A1"/>
              </a:buClr>
              <a:buSzPts val="2400"/>
              <a:buFont typeface="Arial"/>
              <a:buNone/>
            </a:pPr>
            <a:r>
              <a:rPr lang="fr-FR"/>
              <a:t>RÉSUMÉ PRATIQUE – FILIÈRE DÉVELOPPEMENT DIGITAL</a:t>
            </a:r>
            <a:endParaRPr/>
          </a:p>
          <a:p>
            <a:pPr indent="0" lvl="0" marL="0" rtl="0" algn="ctr">
              <a:spcBef>
                <a:spcPts val="0"/>
              </a:spcBef>
              <a:spcAft>
                <a:spcPts val="0"/>
              </a:spcAft>
              <a:buClr>
                <a:srgbClr val="0059A1"/>
              </a:buClr>
              <a:buSzPts val="2400"/>
              <a:buFont typeface="Arial"/>
              <a:buNone/>
            </a:pPr>
            <a:r>
              <a:rPr lang="fr-FR"/>
              <a:t>Option – Application mobiles</a:t>
            </a:r>
            <a:endParaRPr/>
          </a:p>
          <a:p>
            <a:pPr indent="0" lvl="0" marL="0" rtl="0" algn="ctr">
              <a:spcBef>
                <a:spcPts val="0"/>
              </a:spcBef>
              <a:spcAft>
                <a:spcPts val="0"/>
              </a:spcAft>
              <a:buClr>
                <a:srgbClr val="0059A1"/>
              </a:buClr>
              <a:buSzPts val="2400"/>
              <a:buNone/>
            </a:pPr>
            <a:r>
              <a:rPr lang="fr-FR"/>
              <a:t>M206 - Élaborer une application Android sécurisée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8" name="Shape 908"/>
        <p:cNvGrpSpPr/>
        <p:nvPr/>
      </p:nvGrpSpPr>
      <p:grpSpPr>
        <a:xfrm>
          <a:off x="0" y="0"/>
          <a:ext cx="0" cy="0"/>
          <a:chOff x="0" y="0"/>
          <a:chExt cx="0" cy="0"/>
        </a:xfrm>
      </p:grpSpPr>
      <p:sp>
        <p:nvSpPr>
          <p:cNvPr id="909" name="Google Shape;909;g220a4a3572b_0_37"/>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7842"/>
              </a:buClr>
              <a:buSzPts val="2000"/>
              <a:buFont typeface="Calibri"/>
              <a:buNone/>
            </a:pPr>
            <a:r>
              <a:rPr lang="fr-FR"/>
              <a:t>Activité 1</a:t>
            </a:r>
            <a:endParaRPr/>
          </a:p>
        </p:txBody>
      </p:sp>
      <p:sp>
        <p:nvSpPr>
          <p:cNvPr id="910" name="Google Shape;910;g220a4a3572b_0_37"/>
          <p:cNvSpPr txBox="1"/>
          <p:nvPr>
            <p:ph idx="1"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7842"/>
              </a:buClr>
              <a:buSzPts val="1600"/>
              <a:buNone/>
            </a:pPr>
            <a:r>
              <a:rPr lang="fr-FR"/>
              <a:t>Consommation d’une API REST</a:t>
            </a:r>
            <a:endParaRPr/>
          </a:p>
        </p:txBody>
      </p:sp>
      <p:sp>
        <p:nvSpPr>
          <p:cNvPr id="911" name="Google Shape;911;g220a4a3572b_0_37"/>
          <p:cNvSpPr txBox="1"/>
          <p:nvPr>
            <p:ph idx="2" type="body"/>
          </p:nvPr>
        </p:nvSpPr>
        <p:spPr>
          <a:xfrm>
            <a:off x="720000" y="1943056"/>
            <a:ext cx="10746600" cy="4515000"/>
          </a:xfrm>
          <a:prstGeom prst="rect">
            <a:avLst/>
          </a:prstGeom>
          <a:noFill/>
          <a:ln>
            <a:noFill/>
          </a:ln>
        </p:spPr>
        <p:txBody>
          <a:bodyPr anchorCtr="0" anchor="t" bIns="45700" lIns="91425" spcFirstLastPara="1" rIns="91425" wrap="square" tIns="45700">
            <a:noAutofit/>
          </a:bodyPr>
          <a:lstStyle/>
          <a:p>
            <a:pPr indent="0" lvl="0" marL="0" rtl="0" algn="just">
              <a:lnSpc>
                <a:spcPct val="133333"/>
              </a:lnSpc>
              <a:spcBef>
                <a:spcPts val="0"/>
              </a:spcBef>
              <a:spcAft>
                <a:spcPts val="0"/>
              </a:spcAft>
              <a:buClr>
                <a:srgbClr val="565656"/>
              </a:buClr>
              <a:buSzPts val="1200"/>
              <a:buFont typeface="Arial"/>
              <a:buNone/>
            </a:pPr>
            <a:r>
              <a:t/>
            </a:r>
            <a:endParaRPr/>
          </a:p>
          <a:p>
            <a:pPr indent="0" lvl="0" marL="0" rtl="0" algn="just">
              <a:lnSpc>
                <a:spcPct val="133333"/>
              </a:lnSpc>
              <a:spcBef>
                <a:spcPts val="0"/>
              </a:spcBef>
              <a:spcAft>
                <a:spcPts val="0"/>
              </a:spcAft>
              <a:buClr>
                <a:srgbClr val="565656"/>
              </a:buClr>
              <a:buSzPts val="1200"/>
              <a:buFont typeface="Arial"/>
              <a:buNone/>
            </a:pPr>
            <a:r>
              <a:t/>
            </a:r>
            <a:endParaRPr/>
          </a:p>
          <a:p>
            <a:pPr indent="0" lvl="0" marL="0" rtl="0" algn="just">
              <a:lnSpc>
                <a:spcPct val="133333"/>
              </a:lnSpc>
              <a:spcBef>
                <a:spcPts val="0"/>
              </a:spcBef>
              <a:spcAft>
                <a:spcPts val="0"/>
              </a:spcAft>
              <a:buClr>
                <a:srgbClr val="565656"/>
              </a:buClr>
              <a:buSzPts val="1200"/>
              <a:buFont typeface="Arial"/>
              <a:buNone/>
            </a:pPr>
            <a:r>
              <a:t/>
            </a:r>
            <a:endParaRPr/>
          </a:p>
        </p:txBody>
      </p:sp>
      <p:sp>
        <p:nvSpPr>
          <p:cNvPr id="912" name="Google Shape;912;g220a4a3572b_0_37"/>
          <p:cNvSpPr txBox="1"/>
          <p:nvPr>
            <p:ph idx="3" type="body"/>
          </p:nvPr>
        </p:nvSpPr>
        <p:spPr>
          <a:xfrm>
            <a:off x="643800" y="1540458"/>
            <a:ext cx="10746600" cy="319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7842"/>
              </a:buClr>
              <a:buSzPts val="1600"/>
              <a:buNone/>
            </a:pPr>
            <a:r>
              <a:rPr lang="fr-FR"/>
              <a:t>Consommation d’une API REST</a:t>
            </a:r>
            <a:endParaRPr/>
          </a:p>
          <a:p>
            <a:pPr indent="0" lvl="0" marL="0" rtl="0" algn="l">
              <a:lnSpc>
                <a:spcPct val="100000"/>
              </a:lnSpc>
              <a:spcBef>
                <a:spcPts val="0"/>
              </a:spcBef>
              <a:spcAft>
                <a:spcPts val="0"/>
              </a:spcAft>
              <a:buClr>
                <a:srgbClr val="007842"/>
              </a:buClr>
              <a:buSzPts val="1600"/>
              <a:buNone/>
            </a:pPr>
            <a:r>
              <a:t/>
            </a:r>
            <a:endParaRPr/>
          </a:p>
        </p:txBody>
      </p:sp>
      <p:sp>
        <p:nvSpPr>
          <p:cNvPr id="913" name="Google Shape;913;g220a4a3572b_0_37"/>
          <p:cNvSpPr txBox="1"/>
          <p:nvPr/>
        </p:nvSpPr>
        <p:spPr>
          <a:xfrm>
            <a:off x="3467975" y="1577350"/>
            <a:ext cx="4630200" cy="49254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b="1" lang="fr-FR" sz="1100">
                <a:solidFill>
                  <a:srgbClr val="0033B3"/>
                </a:solidFill>
                <a:highlight>
                  <a:srgbClr val="FFFFFF"/>
                </a:highlight>
                <a:latin typeface="Courier New"/>
                <a:ea typeface="Courier New"/>
                <a:cs typeface="Courier New"/>
                <a:sym typeface="Courier New"/>
              </a:rPr>
              <a:t>class </a:t>
            </a:r>
            <a:r>
              <a:rPr b="1" lang="fr-FR" sz="1100">
                <a:solidFill>
                  <a:schemeClr val="dk1"/>
                </a:solidFill>
                <a:highlight>
                  <a:srgbClr val="FFFFFF"/>
                </a:highlight>
                <a:latin typeface="Courier New"/>
                <a:ea typeface="Courier New"/>
                <a:cs typeface="Courier New"/>
                <a:sym typeface="Courier New"/>
              </a:rPr>
              <a:t>MainActivity </a:t>
            </a:r>
            <a:r>
              <a:rPr b="1" lang="fr-FR" sz="1100">
                <a:solidFill>
                  <a:srgbClr val="080808"/>
                </a:solidFill>
                <a:highlight>
                  <a:srgbClr val="FFFFFF"/>
                </a:highlight>
                <a:latin typeface="Courier New"/>
                <a:ea typeface="Courier New"/>
                <a:cs typeface="Courier New"/>
                <a:sym typeface="Courier New"/>
              </a:rPr>
              <a:t>: AppCompatActivity()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override fun </a:t>
            </a:r>
            <a:r>
              <a:rPr b="1" lang="fr-FR" sz="1100">
                <a:solidFill>
                  <a:srgbClr val="00627A"/>
                </a:solidFill>
                <a:highlight>
                  <a:srgbClr val="FFFFFF"/>
                </a:highlight>
                <a:latin typeface="Courier New"/>
                <a:ea typeface="Courier New"/>
                <a:cs typeface="Courier New"/>
                <a:sym typeface="Courier New"/>
              </a:rPr>
              <a:t>onCreate</a:t>
            </a:r>
            <a:r>
              <a:rPr b="1" lang="fr-FR" sz="1100">
                <a:solidFill>
                  <a:srgbClr val="080808"/>
                </a:solidFill>
                <a:highlight>
                  <a:srgbClr val="FFFFFF"/>
                </a:highlight>
                <a:latin typeface="Courier New"/>
                <a:ea typeface="Courier New"/>
                <a:cs typeface="Courier New"/>
                <a:sym typeface="Courier New"/>
              </a:rPr>
              <a:t>(savedInstanceState: </a:t>
            </a:r>
            <a:r>
              <a:rPr b="1" lang="fr-FR" sz="1100">
                <a:solidFill>
                  <a:schemeClr val="dk1"/>
                </a:solidFill>
                <a:highlight>
                  <a:srgbClr val="FFFFFF"/>
                </a:highlight>
                <a:latin typeface="Courier New"/>
                <a:ea typeface="Courier New"/>
                <a:cs typeface="Courier New"/>
                <a:sym typeface="Courier New"/>
              </a:rPr>
              <a:t>Bundle</a:t>
            </a: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super</a:t>
            </a:r>
            <a:r>
              <a:rPr b="1" lang="fr-FR" sz="1100">
                <a:solidFill>
                  <a:srgbClr val="080808"/>
                </a:solidFill>
                <a:highlight>
                  <a:srgbClr val="FFFFFF"/>
                </a:highlight>
                <a:latin typeface="Courier New"/>
                <a:ea typeface="Courier New"/>
                <a:cs typeface="Courier New"/>
                <a:sym typeface="Courier New"/>
              </a:rPr>
              <a:t>.onCreate(savedInstanceState)</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setContentView(</a:t>
            </a:r>
            <a:r>
              <a:rPr b="1" lang="fr-FR" sz="1100">
                <a:solidFill>
                  <a:schemeClr val="dk1"/>
                </a:solidFill>
                <a:highlight>
                  <a:srgbClr val="FFFFFF"/>
                </a:highlight>
                <a:latin typeface="Courier New"/>
                <a:ea typeface="Courier New"/>
                <a:cs typeface="Courier New"/>
                <a:sym typeface="Courier New"/>
              </a:rPr>
              <a:t>R</a:t>
            </a:r>
            <a:r>
              <a:rPr b="1" lang="fr-FR" sz="1100">
                <a:solidFill>
                  <a:srgbClr val="080808"/>
                </a:solidFill>
                <a:highlight>
                  <a:srgbClr val="FFFFFF"/>
                </a:highlight>
                <a:latin typeface="Courier New"/>
                <a:ea typeface="Courier New"/>
                <a:cs typeface="Courier New"/>
                <a:sym typeface="Courier New"/>
              </a:rPr>
              <a:t>.</a:t>
            </a:r>
            <a:r>
              <a:rPr b="1" lang="fr-FR" sz="1100">
                <a:solidFill>
                  <a:schemeClr val="dk1"/>
                </a:solidFill>
                <a:highlight>
                  <a:srgbClr val="FFFFFF"/>
                </a:highlight>
                <a:latin typeface="Courier New"/>
                <a:ea typeface="Courier New"/>
                <a:cs typeface="Courier New"/>
                <a:sym typeface="Courier New"/>
              </a:rPr>
              <a:t>layout</a:t>
            </a:r>
            <a:r>
              <a:rPr b="1" lang="fr-FR" sz="1100">
                <a:solidFill>
                  <a:srgbClr val="080808"/>
                </a:solidFill>
                <a:highlight>
                  <a:srgbClr val="FFFFFF"/>
                </a:highlight>
                <a:latin typeface="Courier New"/>
                <a:ea typeface="Courier New"/>
                <a:cs typeface="Courier New"/>
                <a:sym typeface="Courier New"/>
              </a:rPr>
              <a:t>.</a:t>
            </a:r>
            <a:r>
              <a:rPr b="1" i="1" lang="fr-FR" sz="1100">
                <a:solidFill>
                  <a:srgbClr val="871094"/>
                </a:solidFill>
                <a:highlight>
                  <a:srgbClr val="FFFFFF"/>
                </a:highlight>
                <a:latin typeface="Courier New"/>
                <a:ea typeface="Courier New"/>
                <a:cs typeface="Courier New"/>
                <a:sym typeface="Courier New"/>
              </a:rPr>
              <a:t>activity_main</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var </a:t>
            </a:r>
            <a:r>
              <a:rPr b="1" lang="fr-FR" sz="1100">
                <a:solidFill>
                  <a:schemeClr val="dk1"/>
                </a:solidFill>
                <a:highlight>
                  <a:srgbClr val="FFFFFF"/>
                </a:highlight>
                <a:latin typeface="Courier New"/>
                <a:ea typeface="Courier New"/>
                <a:cs typeface="Courier New"/>
                <a:sym typeface="Courier New"/>
              </a:rPr>
              <a:t>url </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67D17"/>
                </a:solidFill>
                <a:highlight>
                  <a:srgbClr val="FFFFFF"/>
                </a:highlight>
                <a:latin typeface="Courier New"/>
                <a:ea typeface="Courier New"/>
                <a:cs typeface="Courier New"/>
                <a:sym typeface="Courier New"/>
              </a:rPr>
              <a:t>"https://dummyjson.com/products/"</a:t>
            </a:r>
            <a:endParaRPr b="1" sz="1100">
              <a:solidFill>
                <a:srgbClr val="067D17"/>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67D17"/>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var </a:t>
            </a:r>
            <a:r>
              <a:rPr b="1" lang="fr-FR" sz="1100">
                <a:solidFill>
                  <a:schemeClr val="dk1"/>
                </a:solidFill>
                <a:highlight>
                  <a:srgbClr val="FFFFFF"/>
                </a:highlight>
                <a:latin typeface="Courier New"/>
                <a:ea typeface="Courier New"/>
                <a:cs typeface="Courier New"/>
                <a:sym typeface="Courier New"/>
              </a:rPr>
              <a:t>retrofit </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Retrofit</a:t>
            </a:r>
            <a:r>
              <a:rPr b="1" lang="fr-FR" sz="1100">
                <a:solidFill>
                  <a:srgbClr val="080808"/>
                </a:solidFill>
                <a:highlight>
                  <a:srgbClr val="FFFFFF"/>
                </a:highlight>
                <a:latin typeface="Courier New"/>
                <a:ea typeface="Courier New"/>
                <a:cs typeface="Courier New"/>
                <a:sym typeface="Courier New"/>
              </a:rPr>
              <a:t>.Builder()</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.baseUrl(</a:t>
            </a:r>
            <a:r>
              <a:rPr b="1" lang="fr-FR" sz="1100">
                <a:solidFill>
                  <a:schemeClr val="dk1"/>
                </a:solidFill>
                <a:highlight>
                  <a:srgbClr val="FFFFFF"/>
                </a:highlight>
                <a:latin typeface="Courier New"/>
                <a:ea typeface="Courier New"/>
                <a:cs typeface="Courier New"/>
                <a:sym typeface="Courier New"/>
              </a:rPr>
              <a:t>url</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.addConverterFactory(</a:t>
            </a:r>
            <a:r>
              <a:rPr b="1" lang="fr-FR" sz="1100">
                <a:solidFill>
                  <a:schemeClr val="dk1"/>
                </a:solidFill>
                <a:highlight>
                  <a:srgbClr val="FFFFFF"/>
                </a:highlight>
                <a:latin typeface="Courier New"/>
                <a:ea typeface="Courier New"/>
                <a:cs typeface="Courier New"/>
                <a:sym typeface="Courier New"/>
              </a:rPr>
              <a:t>GsonConverterFactory</a:t>
            </a:r>
            <a:r>
              <a:rPr b="1" lang="fr-FR" sz="1100">
                <a:solidFill>
                  <a:srgbClr val="080808"/>
                </a:solidFill>
                <a:highlight>
                  <a:srgbClr val="FFFFFF"/>
                </a:highlight>
                <a:latin typeface="Courier New"/>
                <a:ea typeface="Courier New"/>
                <a:cs typeface="Courier New"/>
                <a:sym typeface="Courier New"/>
              </a:rPr>
              <a:t>.create())</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.build()</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service</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GetDataService </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retrofit</a:t>
            </a:r>
            <a:r>
              <a:rPr b="1" lang="fr-FR" sz="1100">
                <a:solidFill>
                  <a:srgbClr val="080808"/>
                </a:solidFill>
                <a:highlight>
                  <a:srgbClr val="FFFFFF"/>
                </a:highlight>
                <a:latin typeface="Courier New"/>
                <a:ea typeface="Courier New"/>
                <a:cs typeface="Courier New"/>
                <a:sym typeface="Courier New"/>
              </a:rPr>
              <a:t>.create(</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GetDataService</a:t>
            </a:r>
            <a:r>
              <a:rPr b="1" lang="fr-FR" sz="1100">
                <a:solidFill>
                  <a:srgbClr val="080808"/>
                </a:solidFill>
                <a:highlight>
                  <a:srgbClr val="FFFFFF"/>
                </a:highlight>
                <a:latin typeface="Courier New"/>
                <a:ea typeface="Courier New"/>
                <a:cs typeface="Courier New"/>
                <a:sym typeface="Courier New"/>
              </a:rPr>
              <a:t>::</a:t>
            </a:r>
            <a:r>
              <a:rPr b="1" lang="fr-FR" sz="1100">
                <a:solidFill>
                  <a:srgbClr val="0033B3"/>
                </a:solidFill>
                <a:highlight>
                  <a:srgbClr val="FFFFFF"/>
                </a:highlight>
                <a:latin typeface="Courier New"/>
                <a:ea typeface="Courier New"/>
                <a:cs typeface="Courier New"/>
                <a:sym typeface="Courier New"/>
              </a:rPr>
              <a:t>class</a:t>
            </a:r>
            <a:r>
              <a:rPr b="1" lang="fr-FR" sz="1100">
                <a:solidFill>
                  <a:srgbClr val="080808"/>
                </a:solidFill>
                <a:highlight>
                  <a:srgbClr val="FFFFFF"/>
                </a:highlight>
                <a:latin typeface="Courier New"/>
                <a:ea typeface="Courier New"/>
                <a:cs typeface="Courier New"/>
                <a:sym typeface="Courier New"/>
              </a:rPr>
              <a:t>.</a:t>
            </a:r>
            <a:r>
              <a:rPr b="1" i="1" lang="fr-FR" sz="1100">
                <a:solidFill>
                  <a:srgbClr val="871094"/>
                </a:solidFill>
                <a:highlight>
                  <a:srgbClr val="FFFFFF"/>
                </a:highlight>
                <a:latin typeface="Courier New"/>
                <a:ea typeface="Courier New"/>
                <a:cs typeface="Courier New"/>
                <a:sym typeface="Courier New"/>
              </a:rPr>
              <a:t>java</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call</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Call</a:t>
            </a:r>
            <a:r>
              <a:rPr b="1" lang="fr-FR" sz="1100">
                <a:solidFill>
                  <a:srgbClr val="080808"/>
                </a:solidFill>
                <a:highlight>
                  <a:srgbClr val="FFFFFF"/>
                </a:highlight>
                <a:latin typeface="Courier New"/>
                <a:ea typeface="Courier New"/>
                <a:cs typeface="Courier New"/>
                <a:sym typeface="Courier New"/>
              </a:rPr>
              <a:t>&lt;</a:t>
            </a:r>
            <a:r>
              <a:rPr b="1" lang="fr-FR" sz="1100">
                <a:solidFill>
                  <a:schemeClr val="dk1"/>
                </a:solidFill>
                <a:highlight>
                  <a:srgbClr val="FFFFFF"/>
                </a:highlight>
                <a:latin typeface="Courier New"/>
                <a:ea typeface="Courier New"/>
                <a:cs typeface="Courier New"/>
                <a:sym typeface="Courier New"/>
              </a:rPr>
              <a:t>JsonObject</a:t>
            </a:r>
            <a:r>
              <a:rPr b="1" lang="fr-FR" sz="1100">
                <a:solidFill>
                  <a:srgbClr val="080808"/>
                </a:solidFill>
                <a:highlight>
                  <a:srgbClr val="FFFFFF"/>
                </a:highlight>
                <a:latin typeface="Courier New"/>
                <a:ea typeface="Courier New"/>
                <a:cs typeface="Courier New"/>
                <a:sym typeface="Courier New"/>
              </a:rPr>
              <a:t>?&gt;? = </a:t>
            </a:r>
            <a:r>
              <a:rPr b="1" lang="fr-FR" sz="1100">
                <a:solidFill>
                  <a:schemeClr val="dk1"/>
                </a:solidFill>
                <a:highlight>
                  <a:srgbClr val="FFFFFF"/>
                </a:highlight>
                <a:latin typeface="Courier New"/>
                <a:ea typeface="Courier New"/>
                <a:cs typeface="Courier New"/>
                <a:sym typeface="Courier New"/>
              </a:rPr>
              <a:t>service</a:t>
            </a:r>
            <a:r>
              <a:rPr b="1" lang="fr-FR" sz="1100">
                <a:solidFill>
                  <a:srgbClr val="080808"/>
                </a:solidFill>
                <a:highlight>
                  <a:srgbClr val="FFFFFF"/>
                </a:highlight>
                <a:latin typeface="Courier New"/>
                <a:ea typeface="Courier New"/>
                <a:cs typeface="Courier New"/>
                <a:sym typeface="Courier New"/>
              </a:rPr>
              <a:t>.</a:t>
            </a:r>
            <a:r>
              <a:rPr b="1" lang="fr-FR" sz="1100">
                <a:solidFill>
                  <a:srgbClr val="871094"/>
                </a:solidFill>
                <a:highlight>
                  <a:srgbClr val="FFFFFF"/>
                </a:highlight>
                <a:latin typeface="Courier New"/>
                <a:ea typeface="Courier New"/>
                <a:cs typeface="Courier New"/>
                <a:sym typeface="Courier New"/>
              </a:rPr>
              <a:t>product</a:t>
            </a:r>
            <a:endParaRPr b="1" sz="1100">
              <a:solidFill>
                <a:srgbClr val="871094"/>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871094"/>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call</a:t>
            </a:r>
            <a:r>
              <a:rPr b="1" lang="fr-FR" sz="1100">
                <a:solidFill>
                  <a:srgbClr val="080808"/>
                </a:solidFill>
                <a:highlight>
                  <a:srgbClr val="FFFFFF"/>
                </a:highlight>
                <a:latin typeface="Courier New"/>
                <a:ea typeface="Courier New"/>
                <a:cs typeface="Courier New"/>
                <a:sym typeface="Courier New"/>
              </a:rPr>
              <a:t>?.enqueue(</a:t>
            </a:r>
            <a:r>
              <a:rPr b="1" lang="fr-FR" sz="1100">
                <a:solidFill>
                  <a:srgbClr val="0033B3"/>
                </a:solidFill>
                <a:highlight>
                  <a:srgbClr val="FFFFFF"/>
                </a:highlight>
                <a:latin typeface="Courier New"/>
                <a:ea typeface="Courier New"/>
                <a:cs typeface="Courier New"/>
                <a:sym typeface="Courier New"/>
              </a:rPr>
              <a:t>object </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Callback</a:t>
            </a:r>
            <a:r>
              <a:rPr b="1" lang="fr-FR" sz="1100">
                <a:solidFill>
                  <a:srgbClr val="080808"/>
                </a:solidFill>
                <a:highlight>
                  <a:srgbClr val="FFFFFF"/>
                </a:highlight>
                <a:latin typeface="Courier New"/>
                <a:ea typeface="Courier New"/>
                <a:cs typeface="Courier New"/>
                <a:sym typeface="Courier New"/>
              </a:rPr>
              <a:t>&lt;</a:t>
            </a:r>
            <a:r>
              <a:rPr b="1" lang="fr-FR" sz="1100">
                <a:solidFill>
                  <a:schemeClr val="dk1"/>
                </a:solidFill>
                <a:highlight>
                  <a:srgbClr val="FFFFFF"/>
                </a:highlight>
                <a:latin typeface="Courier New"/>
                <a:ea typeface="Courier New"/>
                <a:cs typeface="Courier New"/>
                <a:sym typeface="Courier New"/>
              </a:rPr>
              <a:t>JsonObject</a:t>
            </a:r>
            <a:r>
              <a:rPr b="1" lang="fr-FR" sz="1100">
                <a:solidFill>
                  <a:srgbClr val="080808"/>
                </a:solidFill>
                <a:highlight>
                  <a:srgbClr val="FFFFFF"/>
                </a:highlight>
                <a:latin typeface="Courier New"/>
                <a:ea typeface="Courier New"/>
                <a:cs typeface="Courier New"/>
                <a:sym typeface="Courier New"/>
              </a:rPr>
              <a:t>?&gt;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override fun </a:t>
            </a:r>
            <a:r>
              <a:rPr b="1" lang="fr-FR" sz="1100">
                <a:solidFill>
                  <a:srgbClr val="00627A"/>
                </a:solidFill>
                <a:highlight>
                  <a:srgbClr val="FFFFFF"/>
                </a:highlight>
                <a:latin typeface="Courier New"/>
                <a:ea typeface="Courier New"/>
                <a:cs typeface="Courier New"/>
                <a:sym typeface="Courier New"/>
              </a:rPr>
              <a:t>onResponse</a:t>
            </a:r>
            <a:r>
              <a:rPr b="1" lang="fr-FR" sz="1100">
                <a:solidFill>
                  <a:srgbClr val="080808"/>
                </a:solidFill>
                <a:highlight>
                  <a:srgbClr val="FFFFFF"/>
                </a:highlight>
                <a:latin typeface="Courier New"/>
                <a:ea typeface="Courier New"/>
                <a:cs typeface="Courier New"/>
                <a:sym typeface="Courier New"/>
              </a:rPr>
              <a:t>(call: </a:t>
            </a:r>
            <a:r>
              <a:rPr b="1" lang="fr-FR" sz="1100">
                <a:solidFill>
                  <a:schemeClr val="dk1"/>
                </a:solidFill>
                <a:highlight>
                  <a:srgbClr val="FFFFFF"/>
                </a:highlight>
                <a:latin typeface="Courier New"/>
                <a:ea typeface="Courier New"/>
                <a:cs typeface="Courier New"/>
                <a:sym typeface="Courier New"/>
              </a:rPr>
              <a:t>Call</a:t>
            </a:r>
            <a:r>
              <a:rPr b="1" lang="fr-FR" sz="1100">
                <a:solidFill>
                  <a:srgbClr val="080808"/>
                </a:solidFill>
                <a:highlight>
                  <a:srgbClr val="FFFFFF"/>
                </a:highlight>
                <a:latin typeface="Courier New"/>
                <a:ea typeface="Courier New"/>
                <a:cs typeface="Courier New"/>
                <a:sym typeface="Courier New"/>
              </a:rPr>
              <a:t>&lt;</a:t>
            </a:r>
            <a:r>
              <a:rPr b="1" lang="fr-FR" sz="1100">
                <a:solidFill>
                  <a:schemeClr val="dk1"/>
                </a:solidFill>
                <a:highlight>
                  <a:srgbClr val="FFFFFF"/>
                </a:highlight>
                <a:latin typeface="Courier New"/>
                <a:ea typeface="Courier New"/>
                <a:cs typeface="Courier New"/>
                <a:sym typeface="Courier New"/>
              </a:rPr>
              <a:t>JsonObject</a:t>
            </a:r>
            <a:r>
              <a:rPr b="1" lang="fr-FR" sz="1100">
                <a:solidFill>
                  <a:srgbClr val="080808"/>
                </a:solidFill>
                <a:highlight>
                  <a:srgbClr val="FFFFFF"/>
                </a:highlight>
                <a:latin typeface="Courier New"/>
                <a:ea typeface="Courier New"/>
                <a:cs typeface="Courier New"/>
                <a:sym typeface="Courier New"/>
              </a:rPr>
              <a:t>?&gt;, response: </a:t>
            </a:r>
            <a:r>
              <a:rPr b="1" lang="fr-FR" sz="1100">
                <a:solidFill>
                  <a:schemeClr val="dk1"/>
                </a:solidFill>
                <a:highlight>
                  <a:srgbClr val="FFFFFF"/>
                </a:highlight>
                <a:latin typeface="Courier New"/>
                <a:ea typeface="Courier New"/>
                <a:cs typeface="Courier New"/>
                <a:sym typeface="Courier New"/>
              </a:rPr>
              <a:t>Response</a:t>
            </a:r>
            <a:r>
              <a:rPr b="1" lang="fr-FR" sz="1100">
                <a:solidFill>
                  <a:srgbClr val="080808"/>
                </a:solidFill>
                <a:highlight>
                  <a:srgbClr val="FFFFFF"/>
                </a:highlight>
                <a:latin typeface="Courier New"/>
                <a:ea typeface="Courier New"/>
                <a:cs typeface="Courier New"/>
                <a:sym typeface="Courier New"/>
              </a:rPr>
              <a:t>&lt;</a:t>
            </a:r>
            <a:r>
              <a:rPr b="1" lang="fr-FR" sz="1100">
                <a:solidFill>
                  <a:schemeClr val="dk1"/>
                </a:solidFill>
                <a:highlight>
                  <a:srgbClr val="FFFFFF"/>
                </a:highlight>
                <a:latin typeface="Courier New"/>
                <a:ea typeface="Courier New"/>
                <a:cs typeface="Courier New"/>
                <a:sym typeface="Courier New"/>
              </a:rPr>
              <a:t>JsonObject</a:t>
            </a:r>
            <a:r>
              <a:rPr b="1" lang="fr-FR" sz="1100">
                <a:solidFill>
                  <a:srgbClr val="080808"/>
                </a:solidFill>
                <a:highlight>
                  <a:srgbClr val="FFFFFF"/>
                </a:highlight>
                <a:latin typeface="Courier New"/>
                <a:ea typeface="Courier New"/>
                <a:cs typeface="Courier New"/>
                <a:sym typeface="Courier New"/>
              </a:rPr>
              <a:t>?&gt;)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findViewById&lt;</a:t>
            </a:r>
            <a:r>
              <a:rPr b="1" lang="fr-FR" sz="1100">
                <a:solidFill>
                  <a:schemeClr val="dk1"/>
                </a:solidFill>
                <a:highlight>
                  <a:srgbClr val="FFFFFF"/>
                </a:highlight>
                <a:latin typeface="Courier New"/>
                <a:ea typeface="Courier New"/>
                <a:cs typeface="Courier New"/>
                <a:sym typeface="Courier New"/>
              </a:rPr>
              <a:t>TextView</a:t>
            </a:r>
            <a:r>
              <a:rPr b="1" lang="fr-FR" sz="1100">
                <a:solidFill>
                  <a:srgbClr val="080808"/>
                </a:solidFill>
                <a:highlight>
                  <a:srgbClr val="FFFFFF"/>
                </a:highlight>
                <a:latin typeface="Courier New"/>
                <a:ea typeface="Courier New"/>
                <a:cs typeface="Courier New"/>
                <a:sym typeface="Courier New"/>
              </a:rPr>
              <a:t>&gt;(</a:t>
            </a:r>
            <a:r>
              <a:rPr b="1" lang="fr-FR" sz="1100">
                <a:solidFill>
                  <a:schemeClr val="dk1"/>
                </a:solidFill>
                <a:highlight>
                  <a:srgbClr val="FFFFFF"/>
                </a:highlight>
                <a:latin typeface="Courier New"/>
                <a:ea typeface="Courier New"/>
                <a:cs typeface="Courier New"/>
                <a:sym typeface="Courier New"/>
              </a:rPr>
              <a:t>R</a:t>
            </a:r>
            <a:r>
              <a:rPr b="1" lang="fr-FR" sz="1100">
                <a:solidFill>
                  <a:srgbClr val="080808"/>
                </a:solidFill>
                <a:highlight>
                  <a:srgbClr val="FFFFFF"/>
                </a:highlight>
                <a:latin typeface="Courier New"/>
                <a:ea typeface="Courier New"/>
                <a:cs typeface="Courier New"/>
                <a:sym typeface="Courier New"/>
              </a:rPr>
              <a:t>.</a:t>
            </a:r>
            <a:r>
              <a:rPr b="1" lang="fr-FR" sz="1100">
                <a:solidFill>
                  <a:schemeClr val="dk1"/>
                </a:solidFill>
                <a:highlight>
                  <a:srgbClr val="FFFFFF"/>
                </a:highlight>
                <a:latin typeface="Courier New"/>
                <a:ea typeface="Courier New"/>
                <a:cs typeface="Courier New"/>
                <a:sym typeface="Courier New"/>
              </a:rPr>
              <a:t>id</a:t>
            </a:r>
            <a:r>
              <a:rPr b="1" lang="fr-FR" sz="1100">
                <a:solidFill>
                  <a:srgbClr val="080808"/>
                </a:solidFill>
                <a:highlight>
                  <a:srgbClr val="FFFFFF"/>
                </a:highlight>
                <a:latin typeface="Courier New"/>
                <a:ea typeface="Courier New"/>
                <a:cs typeface="Courier New"/>
                <a:sym typeface="Courier New"/>
              </a:rPr>
              <a:t>.</a:t>
            </a:r>
            <a:r>
              <a:rPr b="1" i="1" lang="fr-FR" sz="1100">
                <a:solidFill>
                  <a:srgbClr val="871094"/>
                </a:solidFill>
                <a:highlight>
                  <a:srgbClr val="FFFFFF"/>
                </a:highlight>
                <a:latin typeface="Courier New"/>
                <a:ea typeface="Courier New"/>
                <a:cs typeface="Courier New"/>
                <a:sym typeface="Courier New"/>
              </a:rPr>
              <a:t>text</a:t>
            </a:r>
            <a:r>
              <a:rPr b="1" lang="fr-FR" sz="1100">
                <a:solidFill>
                  <a:srgbClr val="080808"/>
                </a:solidFill>
                <a:highlight>
                  <a:srgbClr val="FFFFFF"/>
                </a:highlight>
                <a:latin typeface="Courier New"/>
                <a:ea typeface="Courier New"/>
                <a:cs typeface="Courier New"/>
                <a:sym typeface="Courier New"/>
              </a:rPr>
              <a:t>).setText(response.body().</a:t>
            </a:r>
            <a:r>
              <a:rPr b="1" i="1" lang="fr-FR" sz="1100">
                <a:solidFill>
                  <a:srgbClr val="00627A"/>
                </a:solidFill>
                <a:highlight>
                  <a:srgbClr val="FFFFFF"/>
                </a:highlight>
                <a:latin typeface="Courier New"/>
                <a:ea typeface="Courier New"/>
                <a:cs typeface="Courier New"/>
                <a:sym typeface="Courier New"/>
              </a:rPr>
              <a:t>toString</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override fun </a:t>
            </a:r>
            <a:r>
              <a:rPr b="1" lang="fr-FR" sz="1100">
                <a:solidFill>
                  <a:srgbClr val="00627A"/>
                </a:solidFill>
                <a:highlight>
                  <a:srgbClr val="FFFFFF"/>
                </a:highlight>
                <a:latin typeface="Courier New"/>
                <a:ea typeface="Courier New"/>
                <a:cs typeface="Courier New"/>
                <a:sym typeface="Courier New"/>
              </a:rPr>
              <a:t>onFailure</a:t>
            </a:r>
            <a:r>
              <a:rPr b="1" lang="fr-FR" sz="1100">
                <a:solidFill>
                  <a:srgbClr val="080808"/>
                </a:solidFill>
                <a:highlight>
                  <a:srgbClr val="FFFFFF"/>
                </a:highlight>
                <a:latin typeface="Courier New"/>
                <a:ea typeface="Courier New"/>
                <a:cs typeface="Courier New"/>
                <a:sym typeface="Courier New"/>
              </a:rPr>
              <a:t>(call: </a:t>
            </a:r>
            <a:r>
              <a:rPr b="1" lang="fr-FR" sz="1100">
                <a:solidFill>
                  <a:schemeClr val="dk1"/>
                </a:solidFill>
                <a:highlight>
                  <a:srgbClr val="FFFFFF"/>
                </a:highlight>
                <a:latin typeface="Courier New"/>
                <a:ea typeface="Courier New"/>
                <a:cs typeface="Courier New"/>
                <a:sym typeface="Courier New"/>
              </a:rPr>
              <a:t>Call</a:t>
            </a:r>
            <a:r>
              <a:rPr b="1" lang="fr-FR" sz="1100">
                <a:solidFill>
                  <a:srgbClr val="080808"/>
                </a:solidFill>
                <a:highlight>
                  <a:srgbClr val="FFFFFF"/>
                </a:highlight>
                <a:latin typeface="Courier New"/>
                <a:ea typeface="Courier New"/>
                <a:cs typeface="Courier New"/>
                <a:sym typeface="Courier New"/>
              </a:rPr>
              <a:t>&lt;</a:t>
            </a:r>
            <a:r>
              <a:rPr b="1" lang="fr-FR" sz="1100">
                <a:solidFill>
                  <a:schemeClr val="dk1"/>
                </a:solidFill>
                <a:highlight>
                  <a:srgbClr val="FFFFFF"/>
                </a:highlight>
                <a:latin typeface="Courier New"/>
                <a:ea typeface="Courier New"/>
                <a:cs typeface="Courier New"/>
                <a:sym typeface="Courier New"/>
              </a:rPr>
              <a:t>JsonObject</a:t>
            </a:r>
            <a:r>
              <a:rPr b="1" lang="fr-FR" sz="1100">
                <a:solidFill>
                  <a:srgbClr val="080808"/>
                </a:solidFill>
                <a:highlight>
                  <a:srgbClr val="FFFFFF"/>
                </a:highlight>
                <a:latin typeface="Courier New"/>
                <a:ea typeface="Courier New"/>
                <a:cs typeface="Courier New"/>
                <a:sym typeface="Courier New"/>
              </a:rPr>
              <a:t>?&gt;, t: </a:t>
            </a:r>
            <a:r>
              <a:rPr b="1" lang="fr-FR" sz="1100">
                <a:solidFill>
                  <a:schemeClr val="dk1"/>
                </a:solidFill>
                <a:highlight>
                  <a:srgbClr val="FFFFFF"/>
                </a:highlight>
                <a:latin typeface="Courier New"/>
                <a:ea typeface="Courier New"/>
                <a:cs typeface="Courier New"/>
                <a:sym typeface="Courier New"/>
              </a:rPr>
              <a:t>Throwable</a:t>
            </a: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Log</a:t>
            </a:r>
            <a:r>
              <a:rPr b="1" lang="fr-FR" sz="1100">
                <a:solidFill>
                  <a:srgbClr val="080808"/>
                </a:solidFill>
                <a:highlight>
                  <a:srgbClr val="FFFFFF"/>
                </a:highlight>
                <a:latin typeface="Courier New"/>
                <a:ea typeface="Courier New"/>
                <a:cs typeface="Courier New"/>
                <a:sym typeface="Courier New"/>
              </a:rPr>
              <a:t>.e(</a:t>
            </a:r>
            <a:r>
              <a:rPr b="1" lang="fr-FR" sz="1100">
                <a:solidFill>
                  <a:srgbClr val="067D17"/>
                </a:solidFill>
                <a:highlight>
                  <a:srgbClr val="FFFFFF"/>
                </a:highlight>
                <a:latin typeface="Courier New"/>
                <a:ea typeface="Courier New"/>
                <a:cs typeface="Courier New"/>
                <a:sym typeface="Courier New"/>
              </a:rPr>
              <a:t>"TAG"</a:t>
            </a:r>
            <a:r>
              <a:rPr b="1" lang="fr-FR" sz="1100">
                <a:solidFill>
                  <a:srgbClr val="080808"/>
                </a:solidFill>
                <a:highlight>
                  <a:srgbClr val="FFFFFF"/>
                </a:highlight>
                <a:latin typeface="Courier New"/>
                <a:ea typeface="Courier New"/>
                <a:cs typeface="Courier New"/>
                <a:sym typeface="Courier New"/>
              </a:rPr>
              <a:t>,t.</a:t>
            </a:r>
            <a:r>
              <a:rPr b="1" lang="fr-FR" sz="1100">
                <a:solidFill>
                  <a:srgbClr val="871094"/>
                </a:solidFill>
                <a:highlight>
                  <a:srgbClr val="FFFFFF"/>
                </a:highlight>
                <a:latin typeface="Courier New"/>
                <a:ea typeface="Courier New"/>
                <a:cs typeface="Courier New"/>
                <a:sym typeface="Courier New"/>
              </a:rPr>
              <a:t>message</a:t>
            </a:r>
            <a:r>
              <a:rPr b="1" lang="fr-FR" sz="1100">
                <a:solidFill>
                  <a:srgbClr val="080808"/>
                </a:solidFill>
                <a:highlight>
                  <a:srgbClr val="FFFFFF"/>
                </a:highlight>
                <a:latin typeface="Courier New"/>
                <a:ea typeface="Courier New"/>
                <a:cs typeface="Courier New"/>
                <a:sym typeface="Courier New"/>
              </a:rPr>
              <a:t>.</a:t>
            </a:r>
            <a:r>
              <a:rPr b="1" i="1" lang="fr-FR" sz="1100">
                <a:solidFill>
                  <a:srgbClr val="00627A"/>
                </a:solidFill>
                <a:highlight>
                  <a:srgbClr val="FFFFFF"/>
                </a:highlight>
                <a:latin typeface="Courier New"/>
                <a:ea typeface="Courier New"/>
                <a:cs typeface="Courier New"/>
                <a:sym typeface="Courier New"/>
              </a:rPr>
              <a:t>toString</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 }}</a:t>
            </a:r>
            <a:endParaRPr b="1" sz="1200">
              <a:solidFill>
                <a:srgbClr val="0033B3"/>
              </a:solidFill>
              <a:highlight>
                <a:srgbClr val="FFFFFF"/>
              </a:highlight>
              <a:latin typeface="Courier New"/>
              <a:ea typeface="Courier New"/>
              <a:cs typeface="Courier New"/>
              <a:sym typeface="Courier New"/>
            </a:endParaRPr>
          </a:p>
        </p:txBody>
      </p:sp>
      <p:pic>
        <p:nvPicPr>
          <p:cNvPr id="914" name="Google Shape;914;g220a4a3572b_0_37"/>
          <p:cNvPicPr preferRelativeResize="0"/>
          <p:nvPr/>
        </p:nvPicPr>
        <p:blipFill>
          <a:blip r:embed="rId3">
            <a:alphaModFix/>
          </a:blip>
          <a:stretch>
            <a:fillRect/>
          </a:stretch>
        </p:blipFill>
        <p:spPr>
          <a:xfrm>
            <a:off x="8177806" y="1729750"/>
            <a:ext cx="3381044" cy="4248300"/>
          </a:xfrm>
          <a:prstGeom prst="rect">
            <a:avLst/>
          </a:prstGeom>
          <a:noFill/>
          <a:ln>
            <a:noFill/>
          </a:ln>
        </p:spPr>
      </p:pic>
      <p:sp>
        <p:nvSpPr>
          <p:cNvPr id="915" name="Google Shape;915;g220a4a3572b_0_37"/>
          <p:cNvSpPr txBox="1"/>
          <p:nvPr/>
        </p:nvSpPr>
        <p:spPr>
          <a:xfrm>
            <a:off x="652800" y="1954600"/>
            <a:ext cx="2789400" cy="1765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FR" sz="1300"/>
              <a:t>En utilisant la librairie </a:t>
            </a:r>
            <a:r>
              <a:rPr b="1" lang="fr-FR" sz="1300"/>
              <a:t>Retrofit</a:t>
            </a:r>
            <a:r>
              <a:rPr lang="fr-FR" sz="1300"/>
              <a:t> </a:t>
            </a:r>
            <a:r>
              <a:rPr lang="fr-FR" sz="1300"/>
              <a:t>on peut exécuter une requête HTTP pour récupérer le contenu JSON </a:t>
            </a:r>
            <a:endParaRPr sz="1300"/>
          </a:p>
          <a:p>
            <a:pPr indent="0" lvl="0" marL="0" rtl="0" algn="l">
              <a:lnSpc>
                <a:spcPct val="115000"/>
              </a:lnSpc>
              <a:spcBef>
                <a:spcPts val="0"/>
              </a:spcBef>
              <a:spcAft>
                <a:spcPts val="0"/>
              </a:spcAft>
              <a:buClr>
                <a:schemeClr val="dk1"/>
              </a:buClr>
              <a:buSzPts val="1100"/>
              <a:buFont typeface="Arial"/>
              <a:buNone/>
            </a:pPr>
            <a:r>
              <a:rPr lang="fr-FR" sz="1300"/>
              <a:t>d’un site d’e-commerce disponible sur l’endPoint (URL) de l’API Rest.</a:t>
            </a:r>
            <a:endParaRPr sz="1300"/>
          </a:p>
          <a:p>
            <a:pPr indent="0" lvl="0" marL="0" rtl="0" algn="l">
              <a:lnSpc>
                <a:spcPct val="115000"/>
              </a:lnSpc>
              <a:spcBef>
                <a:spcPts val="0"/>
              </a:spcBef>
              <a:spcAft>
                <a:spcPts val="0"/>
              </a:spcAft>
              <a:buClr>
                <a:schemeClr val="dk1"/>
              </a:buClr>
              <a:buSzPts val="1100"/>
              <a:buFont typeface="Arial"/>
              <a:buNone/>
            </a:pPr>
            <a:r>
              <a:t/>
            </a:r>
            <a:endParaRPr sz="1300"/>
          </a:p>
          <a:p>
            <a:pPr indent="0" lvl="0" marL="0" rtl="0" algn="l">
              <a:lnSpc>
                <a:spcPct val="115000"/>
              </a:lnSpc>
              <a:spcBef>
                <a:spcPts val="0"/>
              </a:spcBef>
              <a:spcAft>
                <a:spcPts val="0"/>
              </a:spcAft>
              <a:buNone/>
            </a:pPr>
            <a:r>
              <a:t/>
            </a:r>
            <a:endParaRPr sz="1300"/>
          </a:p>
        </p:txBody>
      </p:sp>
      <p:sp>
        <p:nvSpPr>
          <p:cNvPr id="916" name="Google Shape;916;g220a4a3572b_0_37"/>
          <p:cNvSpPr txBox="1"/>
          <p:nvPr/>
        </p:nvSpPr>
        <p:spPr>
          <a:xfrm>
            <a:off x="8279425" y="6009175"/>
            <a:ext cx="27894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FR" sz="1200"/>
              <a:t>L’exécution</a:t>
            </a:r>
            <a:endParaRPr sz="1200"/>
          </a:p>
        </p:txBody>
      </p:sp>
      <p:sp>
        <p:nvSpPr>
          <p:cNvPr id="917" name="Google Shape;917;g220a4a3572b_0_37"/>
          <p:cNvSpPr txBox="1"/>
          <p:nvPr/>
        </p:nvSpPr>
        <p:spPr>
          <a:xfrm>
            <a:off x="675200" y="3725150"/>
            <a:ext cx="2638500" cy="12468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b="1" lang="fr-FR" sz="1100">
                <a:solidFill>
                  <a:srgbClr val="0033B3"/>
                </a:solidFill>
                <a:highlight>
                  <a:srgbClr val="FFFFFF"/>
                </a:highlight>
                <a:latin typeface="Courier New"/>
                <a:ea typeface="Courier New"/>
                <a:cs typeface="Courier New"/>
                <a:sym typeface="Courier New"/>
              </a:rPr>
              <a:t>interface </a:t>
            </a:r>
            <a:r>
              <a:rPr b="1" lang="fr-FR" sz="1100">
                <a:solidFill>
                  <a:schemeClr val="dk1"/>
                </a:solidFill>
                <a:highlight>
                  <a:srgbClr val="FFFFFF"/>
                </a:highlight>
                <a:latin typeface="Courier New"/>
                <a:ea typeface="Courier New"/>
                <a:cs typeface="Courier New"/>
                <a:sym typeface="Courier New"/>
              </a:rPr>
              <a:t>GetDataService </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9E880D"/>
                </a:solidFill>
                <a:highlight>
                  <a:srgbClr val="FFFFFF"/>
                </a:highlight>
                <a:latin typeface="Courier New"/>
                <a:ea typeface="Courier New"/>
                <a:cs typeface="Courier New"/>
                <a:sym typeface="Courier New"/>
              </a:rPr>
              <a:t>@get:GET</a:t>
            </a:r>
            <a:r>
              <a:rPr b="1" lang="fr-FR" sz="1100">
                <a:solidFill>
                  <a:srgbClr val="080808"/>
                </a:solidFill>
                <a:highlight>
                  <a:srgbClr val="FFFFFF"/>
                </a:highlight>
                <a:latin typeface="Courier New"/>
                <a:ea typeface="Courier New"/>
                <a:cs typeface="Courier New"/>
                <a:sym typeface="Courier New"/>
              </a:rPr>
              <a:t>(</a:t>
            </a:r>
            <a:r>
              <a:rPr b="1" lang="fr-FR" sz="1100">
                <a:solidFill>
                  <a:srgbClr val="067D17"/>
                </a:solidFill>
                <a:highlight>
                  <a:srgbClr val="FFFFFF"/>
                </a:highlight>
                <a:latin typeface="Courier New"/>
                <a:ea typeface="Courier New"/>
                <a:cs typeface="Courier New"/>
                <a:sym typeface="Courier New"/>
              </a:rPr>
              <a:t>"3"</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val </a:t>
            </a:r>
            <a:r>
              <a:rPr b="1" lang="fr-FR" sz="1100">
                <a:solidFill>
                  <a:srgbClr val="871094"/>
                </a:solidFill>
                <a:highlight>
                  <a:srgbClr val="FFFFFF"/>
                </a:highlight>
                <a:latin typeface="Courier New"/>
                <a:ea typeface="Courier New"/>
                <a:cs typeface="Courier New"/>
                <a:sym typeface="Courier New"/>
              </a:rPr>
              <a:t>product</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Call</a:t>
            </a:r>
            <a:r>
              <a:rPr b="1" lang="fr-FR" sz="1100">
                <a:solidFill>
                  <a:srgbClr val="080808"/>
                </a:solidFill>
                <a:highlight>
                  <a:srgbClr val="FFFFFF"/>
                </a:highlight>
                <a:latin typeface="Courier New"/>
                <a:ea typeface="Courier New"/>
                <a:cs typeface="Courier New"/>
                <a:sym typeface="Courier New"/>
              </a:rPr>
              <a:t>&lt;</a:t>
            </a:r>
            <a:r>
              <a:rPr b="1" lang="fr-FR" sz="1100">
                <a:solidFill>
                  <a:schemeClr val="dk1"/>
                </a:solidFill>
                <a:highlight>
                  <a:srgbClr val="FFFFFF"/>
                </a:highlight>
                <a:latin typeface="Courier New"/>
                <a:ea typeface="Courier New"/>
                <a:cs typeface="Courier New"/>
                <a:sym typeface="Courier New"/>
              </a:rPr>
              <a:t>JsonObject</a:t>
            </a:r>
            <a:r>
              <a:rPr b="1" lang="fr-FR" sz="1100">
                <a:solidFill>
                  <a:srgbClr val="080808"/>
                </a:solidFill>
                <a:highlight>
                  <a:srgbClr val="FFFFFF"/>
                </a:highlight>
                <a:latin typeface="Courier New"/>
                <a:ea typeface="Courier New"/>
                <a:cs typeface="Courier New"/>
                <a:sym typeface="Courier New"/>
              </a:rPr>
              <a:t>?&gt;?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1" name="Shape 921"/>
        <p:cNvGrpSpPr/>
        <p:nvPr/>
      </p:nvGrpSpPr>
      <p:grpSpPr>
        <a:xfrm>
          <a:off x="0" y="0"/>
          <a:ext cx="0" cy="0"/>
          <a:chOff x="0" y="0"/>
          <a:chExt cx="0" cy="0"/>
        </a:xfrm>
      </p:grpSpPr>
      <p:sp>
        <p:nvSpPr>
          <p:cNvPr id="922" name="Google Shape;922;g3a1d166e43091317_7"/>
          <p:cNvSpPr txBox="1"/>
          <p:nvPr>
            <p:ph idx="1" type="body"/>
          </p:nvPr>
        </p:nvSpPr>
        <p:spPr>
          <a:xfrm>
            <a:off x="6300000" y="539999"/>
            <a:ext cx="5580000" cy="540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007842"/>
              </a:buClr>
              <a:buSzPts val="2800"/>
              <a:buNone/>
            </a:pPr>
            <a:r>
              <a:rPr lang="fr-FR"/>
              <a:t>Activité 2</a:t>
            </a:r>
            <a:endParaRPr/>
          </a:p>
        </p:txBody>
      </p:sp>
      <p:sp>
        <p:nvSpPr>
          <p:cNvPr id="923" name="Google Shape;923;g3a1d166e43091317_7"/>
          <p:cNvSpPr txBox="1"/>
          <p:nvPr>
            <p:ph idx="2" type="body"/>
          </p:nvPr>
        </p:nvSpPr>
        <p:spPr>
          <a:xfrm>
            <a:off x="6300000" y="1089893"/>
            <a:ext cx="5580000" cy="9000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007842"/>
              </a:buClr>
              <a:buSzPts val="2400"/>
              <a:buNone/>
            </a:pPr>
            <a:r>
              <a:rPr lang="fr-FR"/>
              <a:t>Utilisation d’une API SOAP</a:t>
            </a:r>
            <a:endParaRPr/>
          </a:p>
        </p:txBody>
      </p:sp>
      <p:sp>
        <p:nvSpPr>
          <p:cNvPr id="924" name="Google Shape;924;g3a1d166e43091317_7"/>
          <p:cNvSpPr txBox="1"/>
          <p:nvPr>
            <p:ph idx="4" type="body"/>
          </p:nvPr>
        </p:nvSpPr>
        <p:spPr>
          <a:xfrm>
            <a:off x="8480684" y="6132986"/>
            <a:ext cx="1689300" cy="720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400"/>
              <a:buNone/>
            </a:pPr>
            <a:r>
              <a:rPr lang="fr-FR"/>
              <a:t>02 heures</a:t>
            </a:r>
            <a:endParaRPr/>
          </a:p>
        </p:txBody>
      </p:sp>
      <p:sp>
        <p:nvSpPr>
          <p:cNvPr id="925" name="Google Shape;925;g3a1d166e43091317_7"/>
          <p:cNvSpPr txBox="1"/>
          <p:nvPr>
            <p:ph idx="3" type="body"/>
          </p:nvPr>
        </p:nvSpPr>
        <p:spPr>
          <a:xfrm>
            <a:off x="6300000" y="2700000"/>
            <a:ext cx="5580000" cy="1260600"/>
          </a:xfrm>
          <a:prstGeom prst="rect">
            <a:avLst/>
          </a:prstGeom>
          <a:noFill/>
          <a:ln>
            <a:noFill/>
          </a:ln>
        </p:spPr>
        <p:txBody>
          <a:bodyPr anchorCtr="0" anchor="t" bIns="45700" lIns="91425" spcFirstLastPara="1" rIns="91425" wrap="square" tIns="45700">
            <a:noAutofit/>
          </a:bodyPr>
          <a:lstStyle/>
          <a:p>
            <a:pPr indent="-311150" lvl="0" marL="457200" rtl="0" algn="l">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Comprendre le protocole HTTP</a:t>
            </a:r>
            <a:endParaRPr sz="1300">
              <a:solidFill>
                <a:schemeClr val="dk1"/>
              </a:solidFill>
              <a:latin typeface="Arial"/>
              <a:ea typeface="Arial"/>
              <a:cs typeface="Arial"/>
              <a:sym typeface="Arial"/>
            </a:endParaRPr>
          </a:p>
          <a:p>
            <a:pPr indent="-311150" lvl="0" marL="457200" rtl="0" algn="l">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Consommer un API SOAP</a:t>
            </a:r>
            <a:endParaRPr sz="1300">
              <a:solidFill>
                <a:schemeClr val="dk1"/>
              </a:solidFill>
              <a:latin typeface="Arial"/>
              <a:ea typeface="Arial"/>
              <a:cs typeface="Arial"/>
              <a:sym typeface="Arial"/>
            </a:endParaRPr>
          </a:p>
        </p:txBody>
      </p:sp>
      <p:sp>
        <p:nvSpPr>
          <p:cNvPr id="926" name="Google Shape;926;g3a1d166e43091317_7"/>
          <p:cNvSpPr txBox="1"/>
          <p:nvPr>
            <p:ph idx="5" type="body"/>
          </p:nvPr>
        </p:nvSpPr>
        <p:spPr>
          <a:xfrm>
            <a:off x="6300000" y="4680000"/>
            <a:ext cx="5580000" cy="1228800"/>
          </a:xfrm>
          <a:prstGeom prst="rect">
            <a:avLst/>
          </a:prstGeom>
          <a:noFill/>
          <a:ln>
            <a:noFill/>
          </a:ln>
        </p:spPr>
        <p:txBody>
          <a:bodyPr anchorCtr="0" anchor="t" bIns="45700" lIns="91425" spcFirstLastPara="1" rIns="91425" wrap="square" tIns="45700">
            <a:noAutofit/>
          </a:bodyPr>
          <a:lstStyle/>
          <a:p>
            <a:pPr indent="-311150" lvl="0" marL="457200" rtl="0" algn="l">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Suivre les instructions du TP</a:t>
            </a:r>
            <a:endParaRPr sz="1300">
              <a:solidFill>
                <a:schemeClr val="dk1"/>
              </a:solidFill>
              <a:latin typeface="Arial"/>
              <a:ea typeface="Arial"/>
              <a:cs typeface="Arial"/>
              <a:sym typeface="Arial"/>
            </a:endParaRPr>
          </a:p>
          <a:p>
            <a:pPr indent="-311150" lvl="0" marL="457200" rtl="0" algn="l">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Préparer la machine pour réaliser le TP</a:t>
            </a:r>
            <a:endParaRPr sz="1300">
              <a:solidFill>
                <a:schemeClr val="dk1"/>
              </a:solidFill>
              <a:latin typeface="Arial"/>
              <a:ea typeface="Arial"/>
              <a:cs typeface="Arial"/>
              <a:sym typeface="Arial"/>
            </a:endParaRPr>
          </a:p>
          <a:p>
            <a:pPr indent="-311150" lvl="0" marL="457200" rtl="0" algn="l">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Exécuter les codes sur l’IDE</a:t>
            </a:r>
            <a:endParaRPr sz="1300">
              <a:solidFill>
                <a:schemeClr val="dk1"/>
              </a:solidFill>
              <a:latin typeface="Arial"/>
              <a:ea typeface="Arial"/>
              <a:cs typeface="Arial"/>
              <a:sym typeface="Arial"/>
            </a:endParaRPr>
          </a:p>
          <a:p>
            <a:pPr indent="-241300" lvl="0" marL="342900" rtl="0" algn="l">
              <a:lnSpc>
                <a:spcPct val="100000"/>
              </a:lnSpc>
              <a:spcBef>
                <a:spcPts val="0"/>
              </a:spcBef>
              <a:spcAft>
                <a:spcPts val="0"/>
              </a:spcAft>
              <a:buClr>
                <a:srgbClr val="565656"/>
              </a:buClr>
              <a:buSzPts val="1600"/>
              <a:buFont typeface="Arial"/>
              <a:buNone/>
            </a:pPr>
            <a:r>
              <a:t/>
            </a:r>
            <a:endParaRPr sz="1300">
              <a:solidFill>
                <a:schemeClr val="dk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0" name="Shape 930"/>
        <p:cNvGrpSpPr/>
        <p:nvPr/>
      </p:nvGrpSpPr>
      <p:grpSpPr>
        <a:xfrm>
          <a:off x="0" y="0"/>
          <a:ext cx="0" cy="0"/>
          <a:chOff x="0" y="0"/>
          <a:chExt cx="0" cy="0"/>
        </a:xfrm>
      </p:grpSpPr>
      <p:sp>
        <p:nvSpPr>
          <p:cNvPr id="931" name="Google Shape;931;g3a1d166e43091317_15"/>
          <p:cNvSpPr txBox="1"/>
          <p:nvPr>
            <p:ph idx="5" type="body"/>
          </p:nvPr>
        </p:nvSpPr>
        <p:spPr>
          <a:xfrm>
            <a:off x="6245570" y="564975"/>
            <a:ext cx="5760000" cy="313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07842"/>
              </a:buClr>
              <a:buSzPts val="1600"/>
              <a:buFont typeface="Calibri"/>
              <a:buNone/>
            </a:pPr>
            <a:r>
              <a:rPr lang="fr-FR"/>
              <a:t>Pour le formateur</a:t>
            </a:r>
            <a:endParaRPr/>
          </a:p>
        </p:txBody>
      </p:sp>
      <p:sp>
        <p:nvSpPr>
          <p:cNvPr id="932" name="Google Shape;932;g3a1d166e43091317_15"/>
          <p:cNvSpPr txBox="1"/>
          <p:nvPr>
            <p:ph idx="6" type="body"/>
          </p:nvPr>
        </p:nvSpPr>
        <p:spPr>
          <a:xfrm>
            <a:off x="6245570" y="2075762"/>
            <a:ext cx="5760000" cy="313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07842"/>
              </a:buClr>
              <a:buSzPts val="1600"/>
              <a:buFont typeface="Calibri"/>
              <a:buNone/>
            </a:pPr>
            <a:r>
              <a:rPr lang="fr-FR"/>
              <a:t>Pour l’apprenant</a:t>
            </a:r>
            <a:endParaRPr/>
          </a:p>
        </p:txBody>
      </p:sp>
      <p:sp>
        <p:nvSpPr>
          <p:cNvPr id="933" name="Google Shape;933;g3a1d166e43091317_15"/>
          <p:cNvSpPr txBox="1"/>
          <p:nvPr>
            <p:ph idx="7" type="body"/>
          </p:nvPr>
        </p:nvSpPr>
        <p:spPr>
          <a:xfrm>
            <a:off x="6245570" y="3751648"/>
            <a:ext cx="5760000" cy="313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fr-FR"/>
              <a:t>Conditions de réalisation</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rgbClr val="007842"/>
              </a:buClr>
              <a:buSzPts val="1600"/>
              <a:buFont typeface="Calibri"/>
              <a:buNone/>
            </a:pPr>
            <a:r>
              <a:t/>
            </a:r>
            <a:endParaRPr/>
          </a:p>
        </p:txBody>
      </p:sp>
      <p:sp>
        <p:nvSpPr>
          <p:cNvPr id="934" name="Google Shape;934;g3a1d166e43091317_15"/>
          <p:cNvSpPr txBox="1"/>
          <p:nvPr>
            <p:ph idx="8" type="body"/>
          </p:nvPr>
        </p:nvSpPr>
        <p:spPr>
          <a:xfrm>
            <a:off x="6245570" y="5374471"/>
            <a:ext cx="5760000" cy="313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fr-FR"/>
              <a:t>Critère de réussite</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935" name="Google Shape;935;g3a1d166e43091317_15"/>
          <p:cNvSpPr txBox="1"/>
          <p:nvPr>
            <p:ph idx="1" type="body"/>
          </p:nvPr>
        </p:nvSpPr>
        <p:spPr>
          <a:xfrm>
            <a:off x="6245570" y="903777"/>
            <a:ext cx="5760000" cy="1155600"/>
          </a:xfrm>
          <a:prstGeom prst="rect">
            <a:avLst/>
          </a:prstGeom>
          <a:noFill/>
          <a:ln>
            <a:noFill/>
          </a:ln>
        </p:spPr>
        <p:txBody>
          <a:bodyPr anchorCtr="0" anchor="t" bIns="45700" lIns="91425" spcFirstLastPara="1" rIns="91425" wrap="square" tIns="45700">
            <a:noAutofit/>
          </a:bodyPr>
          <a:lstStyle/>
          <a:p>
            <a:pPr indent="-311150" lvl="0" marL="457200" rtl="0" algn="just">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Demander aux apprenants de suivre les étapes de l’énnoncé</a:t>
            </a:r>
            <a:endParaRPr sz="1300">
              <a:solidFill>
                <a:schemeClr val="dk1"/>
              </a:solidFill>
              <a:latin typeface="Arial"/>
              <a:ea typeface="Arial"/>
              <a:cs typeface="Arial"/>
              <a:sym typeface="Arial"/>
            </a:endParaRPr>
          </a:p>
          <a:p>
            <a:pPr indent="-266700" lvl="0" marL="800100" rtl="0" algn="just">
              <a:lnSpc>
                <a:spcPct val="100000"/>
              </a:lnSpc>
              <a:spcBef>
                <a:spcPts val="0"/>
              </a:spcBef>
              <a:spcAft>
                <a:spcPts val="0"/>
              </a:spcAft>
              <a:buClr>
                <a:schemeClr val="dk1"/>
              </a:buClr>
              <a:buSzPts val="1100"/>
              <a:buFont typeface="Arial"/>
              <a:buNone/>
            </a:pPr>
            <a:r>
              <a:rPr lang="fr-FR" sz="1300">
                <a:solidFill>
                  <a:schemeClr val="dk1"/>
                </a:solidFill>
                <a:latin typeface="Arial"/>
                <a:ea typeface="Arial"/>
                <a:cs typeface="Arial"/>
                <a:sym typeface="Arial"/>
              </a:rPr>
              <a:t>et exécuter le code fourni</a:t>
            </a:r>
            <a:endParaRPr sz="1300">
              <a:solidFill>
                <a:schemeClr val="dk1"/>
              </a:solidFill>
              <a:latin typeface="Arial"/>
              <a:ea typeface="Arial"/>
              <a:cs typeface="Arial"/>
              <a:sym typeface="Arial"/>
            </a:endParaRPr>
          </a:p>
          <a:p>
            <a:pPr indent="-311150" lvl="0" marL="457200" rtl="0" algn="just">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Demander aux apprenants de réaliser le travail sur leurs</a:t>
            </a:r>
            <a:endParaRPr sz="1300">
              <a:solidFill>
                <a:schemeClr val="dk1"/>
              </a:solidFill>
              <a:latin typeface="Arial"/>
              <a:ea typeface="Arial"/>
              <a:cs typeface="Arial"/>
              <a:sym typeface="Arial"/>
            </a:endParaRPr>
          </a:p>
          <a:p>
            <a:pPr indent="-266700" lvl="0" marL="800100" rtl="0" algn="just">
              <a:lnSpc>
                <a:spcPct val="100000"/>
              </a:lnSpc>
              <a:spcBef>
                <a:spcPts val="0"/>
              </a:spcBef>
              <a:spcAft>
                <a:spcPts val="0"/>
              </a:spcAft>
              <a:buClr>
                <a:schemeClr val="dk1"/>
              </a:buClr>
              <a:buSzPts val="1100"/>
              <a:buFont typeface="Arial"/>
              <a:buNone/>
            </a:pPr>
            <a:r>
              <a:rPr lang="fr-FR" sz="1300">
                <a:solidFill>
                  <a:schemeClr val="dk1"/>
                </a:solidFill>
                <a:latin typeface="Arial"/>
                <a:ea typeface="Arial"/>
                <a:cs typeface="Arial"/>
                <a:sym typeface="Arial"/>
              </a:rPr>
              <a:t>machines</a:t>
            </a:r>
            <a:endParaRPr sz="1300">
              <a:solidFill>
                <a:schemeClr val="dk1"/>
              </a:solidFill>
              <a:latin typeface="Arial"/>
              <a:ea typeface="Arial"/>
              <a:cs typeface="Arial"/>
              <a:sym typeface="Arial"/>
            </a:endParaRPr>
          </a:p>
          <a:p>
            <a:pPr indent="-266700" lvl="0" marL="342900" rtl="0" algn="just">
              <a:lnSpc>
                <a:spcPct val="100000"/>
              </a:lnSpc>
              <a:spcBef>
                <a:spcPts val="0"/>
              </a:spcBef>
              <a:spcAft>
                <a:spcPts val="0"/>
              </a:spcAft>
              <a:buClr>
                <a:srgbClr val="565656"/>
              </a:buClr>
              <a:buSzPts val="1200"/>
              <a:buFont typeface="Arial"/>
              <a:buNone/>
            </a:pPr>
            <a:r>
              <a:t/>
            </a:r>
            <a:endParaRPr sz="1300">
              <a:solidFill>
                <a:schemeClr val="dk1"/>
              </a:solidFill>
              <a:latin typeface="Arial"/>
              <a:ea typeface="Arial"/>
              <a:cs typeface="Arial"/>
              <a:sym typeface="Arial"/>
            </a:endParaRPr>
          </a:p>
        </p:txBody>
      </p:sp>
      <p:sp>
        <p:nvSpPr>
          <p:cNvPr id="936" name="Google Shape;936;g3a1d166e43091317_15"/>
          <p:cNvSpPr txBox="1"/>
          <p:nvPr>
            <p:ph idx="2" type="body"/>
          </p:nvPr>
        </p:nvSpPr>
        <p:spPr>
          <a:xfrm>
            <a:off x="6245570" y="2406183"/>
            <a:ext cx="5760000" cy="1328700"/>
          </a:xfrm>
          <a:prstGeom prst="rect">
            <a:avLst/>
          </a:prstGeom>
          <a:noFill/>
          <a:ln>
            <a:noFill/>
          </a:ln>
        </p:spPr>
        <p:txBody>
          <a:bodyPr anchorCtr="0" anchor="t" bIns="45700" lIns="91425" spcFirstLastPara="1" rIns="91425" wrap="square" tIns="45700">
            <a:noAutofit/>
          </a:bodyPr>
          <a:lstStyle/>
          <a:p>
            <a:pPr indent="-311150" lvl="0" marL="457200" marR="0" rtl="0" algn="just">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Créer un projet du travail</a:t>
            </a:r>
            <a:endParaRPr sz="1300">
              <a:solidFill>
                <a:schemeClr val="dk1"/>
              </a:solidFill>
              <a:latin typeface="Arial"/>
              <a:ea typeface="Arial"/>
              <a:cs typeface="Arial"/>
              <a:sym typeface="Arial"/>
            </a:endParaRPr>
          </a:p>
          <a:p>
            <a:pPr indent="-311150" lvl="0" marL="457200" marR="0" rtl="0" algn="just">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Exécuter une requête HTTP</a:t>
            </a:r>
            <a:endParaRPr sz="1300">
              <a:solidFill>
                <a:schemeClr val="dk1"/>
              </a:solidFill>
              <a:latin typeface="Arial"/>
              <a:ea typeface="Arial"/>
              <a:cs typeface="Arial"/>
              <a:sym typeface="Arial"/>
            </a:endParaRPr>
          </a:p>
          <a:p>
            <a:pPr indent="-311150" lvl="0" marL="457200" marR="0" rtl="0" algn="just">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Parser le flux XML</a:t>
            </a:r>
            <a:endParaRPr sz="1300">
              <a:solidFill>
                <a:schemeClr val="dk1"/>
              </a:solidFill>
              <a:latin typeface="Arial"/>
              <a:ea typeface="Arial"/>
              <a:cs typeface="Arial"/>
              <a:sym typeface="Arial"/>
            </a:endParaRPr>
          </a:p>
        </p:txBody>
      </p:sp>
      <p:sp>
        <p:nvSpPr>
          <p:cNvPr id="937" name="Google Shape;937;g3a1d166e43091317_15"/>
          <p:cNvSpPr txBox="1"/>
          <p:nvPr>
            <p:ph idx="3" type="body"/>
          </p:nvPr>
        </p:nvSpPr>
        <p:spPr>
          <a:xfrm>
            <a:off x="6245570" y="4083661"/>
            <a:ext cx="5760000" cy="1274400"/>
          </a:xfrm>
          <a:prstGeom prst="rect">
            <a:avLst/>
          </a:prstGeom>
          <a:noFill/>
          <a:ln>
            <a:noFill/>
          </a:ln>
        </p:spPr>
        <p:txBody>
          <a:bodyPr anchorCtr="0" anchor="t" bIns="45700" lIns="91425" spcFirstLastPara="1" rIns="91425" wrap="square" tIns="45700">
            <a:noAutofit/>
          </a:bodyPr>
          <a:lstStyle/>
          <a:p>
            <a:pPr indent="-311150" lvl="0" marL="457200" rtl="0" algn="just">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Support de résumé théorique</a:t>
            </a:r>
            <a:endParaRPr sz="1300">
              <a:solidFill>
                <a:schemeClr val="dk1"/>
              </a:solidFill>
              <a:latin typeface="Arial"/>
              <a:ea typeface="Arial"/>
              <a:cs typeface="Arial"/>
              <a:sym typeface="Arial"/>
            </a:endParaRPr>
          </a:p>
          <a:p>
            <a:pPr indent="-311150" lvl="0" marL="457200" rtl="0" algn="just">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Android Studio installé</a:t>
            </a:r>
            <a:endParaRPr sz="1300">
              <a:solidFill>
                <a:schemeClr val="dk1"/>
              </a:solidFill>
              <a:latin typeface="Arial"/>
              <a:ea typeface="Arial"/>
              <a:cs typeface="Arial"/>
              <a:sym typeface="Arial"/>
            </a:endParaRPr>
          </a:p>
          <a:p>
            <a:pPr indent="-311150" lvl="0" marL="457200" rtl="0" algn="just">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Retrofit ou Volley</a:t>
            </a:r>
            <a:endParaRPr sz="1300">
              <a:solidFill>
                <a:schemeClr val="dk1"/>
              </a:solidFill>
              <a:latin typeface="Arial"/>
              <a:ea typeface="Arial"/>
              <a:cs typeface="Arial"/>
              <a:sym typeface="Arial"/>
            </a:endParaRPr>
          </a:p>
        </p:txBody>
      </p:sp>
      <p:sp>
        <p:nvSpPr>
          <p:cNvPr id="938" name="Google Shape;938;g3a1d166e43091317_15"/>
          <p:cNvSpPr txBox="1"/>
          <p:nvPr>
            <p:ph idx="4" type="body"/>
          </p:nvPr>
        </p:nvSpPr>
        <p:spPr>
          <a:xfrm>
            <a:off x="6245570" y="5708000"/>
            <a:ext cx="5760000" cy="1149900"/>
          </a:xfrm>
          <a:prstGeom prst="rect">
            <a:avLst/>
          </a:prstGeom>
          <a:noFill/>
          <a:ln>
            <a:noFill/>
          </a:ln>
        </p:spPr>
        <p:txBody>
          <a:bodyPr anchorCtr="0" anchor="t" bIns="45700" lIns="91425" spcFirstLastPara="1" rIns="91425" wrap="square" tIns="45700">
            <a:noAutofit/>
          </a:bodyPr>
          <a:lstStyle/>
          <a:p>
            <a:pPr indent="-311150" lvl="0" marL="457200" rtl="0" algn="just">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Le stagiaire est-il capable de :</a:t>
            </a:r>
            <a:endParaRPr sz="1300">
              <a:solidFill>
                <a:schemeClr val="dk1"/>
              </a:solidFill>
              <a:latin typeface="Arial"/>
              <a:ea typeface="Arial"/>
              <a:cs typeface="Arial"/>
              <a:sym typeface="Arial"/>
            </a:endParaRPr>
          </a:p>
          <a:p>
            <a:pPr indent="0" lvl="0" marL="457200" rtl="0" algn="just">
              <a:lnSpc>
                <a:spcPct val="100000"/>
              </a:lnSpc>
              <a:spcBef>
                <a:spcPts val="0"/>
              </a:spcBef>
              <a:spcAft>
                <a:spcPts val="0"/>
              </a:spcAft>
              <a:buNone/>
            </a:pPr>
            <a:r>
              <a:rPr lang="fr-FR" sz="1300">
                <a:solidFill>
                  <a:schemeClr val="dk1"/>
                </a:solidFill>
                <a:latin typeface="Arial"/>
                <a:ea typeface="Arial"/>
                <a:cs typeface="Arial"/>
                <a:sym typeface="Arial"/>
              </a:rPr>
              <a:t>	Manipuler un service Web API SOAP</a:t>
            </a:r>
            <a:endParaRPr sz="1300">
              <a:solidFill>
                <a:schemeClr val="dk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2" name="Shape 942"/>
        <p:cNvGrpSpPr/>
        <p:nvPr/>
      </p:nvGrpSpPr>
      <p:grpSpPr>
        <a:xfrm>
          <a:off x="0" y="0"/>
          <a:ext cx="0" cy="0"/>
          <a:chOff x="0" y="0"/>
          <a:chExt cx="0" cy="0"/>
        </a:xfrm>
      </p:grpSpPr>
      <p:sp>
        <p:nvSpPr>
          <p:cNvPr id="943" name="Google Shape;943;g3a1d166e43091317_26"/>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7842"/>
              </a:buClr>
              <a:buSzPts val="2000"/>
              <a:buFont typeface="Calibri"/>
              <a:buNone/>
            </a:pPr>
            <a:r>
              <a:rPr lang="fr-FR"/>
              <a:t>Activité 2</a:t>
            </a:r>
            <a:endParaRPr/>
          </a:p>
        </p:txBody>
      </p:sp>
      <p:sp>
        <p:nvSpPr>
          <p:cNvPr id="944" name="Google Shape;944;g3a1d166e43091317_26"/>
          <p:cNvSpPr txBox="1"/>
          <p:nvPr>
            <p:ph idx="1"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100"/>
              <a:buFont typeface="Arial"/>
              <a:buNone/>
            </a:pPr>
            <a:r>
              <a:rPr lang="fr-FR"/>
              <a:t>Utilisation d’une API SOAP</a:t>
            </a:r>
            <a:endParaRPr/>
          </a:p>
          <a:p>
            <a:pPr indent="0" lvl="0" marL="0" rtl="0" algn="l">
              <a:lnSpc>
                <a:spcPct val="90000"/>
              </a:lnSpc>
              <a:spcBef>
                <a:spcPts val="0"/>
              </a:spcBef>
              <a:spcAft>
                <a:spcPts val="0"/>
              </a:spcAft>
              <a:buClr>
                <a:schemeClr val="dk1"/>
              </a:buClr>
              <a:buSzPts val="1100"/>
              <a:buFont typeface="Arial"/>
              <a:buNone/>
            </a:pPr>
            <a:r>
              <a:t/>
            </a:r>
            <a:endParaRPr/>
          </a:p>
          <a:p>
            <a:pPr indent="0" lvl="0" marL="0" rtl="0" algn="l">
              <a:lnSpc>
                <a:spcPct val="90000"/>
              </a:lnSpc>
              <a:spcBef>
                <a:spcPts val="0"/>
              </a:spcBef>
              <a:spcAft>
                <a:spcPts val="0"/>
              </a:spcAft>
              <a:buClr>
                <a:srgbClr val="007842"/>
              </a:buClr>
              <a:buSzPts val="1600"/>
              <a:buNone/>
            </a:pPr>
            <a:r>
              <a:t/>
            </a:r>
            <a:endParaRPr/>
          </a:p>
        </p:txBody>
      </p:sp>
      <p:sp>
        <p:nvSpPr>
          <p:cNvPr id="945" name="Google Shape;945;g3a1d166e43091317_26"/>
          <p:cNvSpPr txBox="1"/>
          <p:nvPr>
            <p:ph idx="2" type="body"/>
          </p:nvPr>
        </p:nvSpPr>
        <p:spPr>
          <a:xfrm>
            <a:off x="720000" y="1943056"/>
            <a:ext cx="10746600" cy="4515000"/>
          </a:xfrm>
          <a:prstGeom prst="rect">
            <a:avLst/>
          </a:prstGeom>
          <a:noFill/>
          <a:ln>
            <a:noFill/>
          </a:ln>
        </p:spPr>
        <p:txBody>
          <a:bodyPr anchorCtr="0" anchor="t" bIns="45700" lIns="91425" spcFirstLastPara="1" rIns="91425" wrap="square" tIns="45700">
            <a:noAutofit/>
          </a:bodyPr>
          <a:lstStyle/>
          <a:p>
            <a:pPr indent="0" lvl="0" marL="0" rtl="0" algn="just">
              <a:lnSpc>
                <a:spcPct val="133333"/>
              </a:lnSpc>
              <a:spcBef>
                <a:spcPts val="0"/>
              </a:spcBef>
              <a:spcAft>
                <a:spcPts val="0"/>
              </a:spcAft>
              <a:buClr>
                <a:srgbClr val="565656"/>
              </a:buClr>
              <a:buSzPts val="1200"/>
              <a:buFont typeface="Arial"/>
              <a:buNone/>
            </a:pPr>
            <a:r>
              <a:rPr lang="fr-FR"/>
              <a:t> </a:t>
            </a:r>
            <a:endParaRPr/>
          </a:p>
        </p:txBody>
      </p:sp>
      <p:sp>
        <p:nvSpPr>
          <p:cNvPr id="946" name="Google Shape;946;g3a1d166e43091317_26"/>
          <p:cNvSpPr txBox="1"/>
          <p:nvPr>
            <p:ph idx="3" type="body"/>
          </p:nvPr>
        </p:nvSpPr>
        <p:spPr>
          <a:xfrm>
            <a:off x="720000" y="1540458"/>
            <a:ext cx="10746600" cy="319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fr-FR"/>
              <a:t>Utilisation d’une API SOAP</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rgbClr val="007842"/>
              </a:buClr>
              <a:buSzPts val="1600"/>
              <a:buNone/>
            </a:pPr>
            <a:r>
              <a:t/>
            </a:r>
            <a:endParaRPr/>
          </a:p>
        </p:txBody>
      </p:sp>
      <p:sp>
        <p:nvSpPr>
          <p:cNvPr id="947" name="Google Shape;947;g3a1d166e43091317_26"/>
          <p:cNvSpPr txBox="1"/>
          <p:nvPr/>
        </p:nvSpPr>
        <p:spPr>
          <a:xfrm>
            <a:off x="720000" y="1985000"/>
            <a:ext cx="5844900" cy="44175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b="1" lang="fr-FR" sz="1100">
                <a:solidFill>
                  <a:srgbClr val="0033B3"/>
                </a:solidFill>
                <a:highlight>
                  <a:srgbClr val="FFFFFF"/>
                </a:highlight>
                <a:latin typeface="Courier New"/>
                <a:ea typeface="Courier New"/>
                <a:cs typeface="Courier New"/>
                <a:sym typeface="Courier New"/>
              </a:rPr>
              <a:t>override fun </a:t>
            </a:r>
            <a:r>
              <a:rPr b="1" lang="fr-FR" sz="1100">
                <a:solidFill>
                  <a:srgbClr val="00627A"/>
                </a:solidFill>
                <a:highlight>
                  <a:srgbClr val="FFFFFF"/>
                </a:highlight>
                <a:latin typeface="Courier New"/>
                <a:ea typeface="Courier New"/>
                <a:cs typeface="Courier New"/>
                <a:sym typeface="Courier New"/>
              </a:rPr>
              <a:t>onCreate</a:t>
            </a:r>
            <a:r>
              <a:rPr b="1" lang="fr-FR" sz="1100">
                <a:solidFill>
                  <a:srgbClr val="080808"/>
                </a:solidFill>
                <a:highlight>
                  <a:srgbClr val="FFFFFF"/>
                </a:highlight>
                <a:latin typeface="Courier New"/>
                <a:ea typeface="Courier New"/>
                <a:cs typeface="Courier New"/>
                <a:sym typeface="Courier New"/>
              </a:rPr>
              <a:t>(savedInstanceState: </a:t>
            </a:r>
            <a:r>
              <a:rPr b="1" lang="fr-FR" sz="1100">
                <a:solidFill>
                  <a:schemeClr val="dk1"/>
                </a:solidFill>
                <a:highlight>
                  <a:srgbClr val="FFFFFF"/>
                </a:highlight>
                <a:latin typeface="Courier New"/>
                <a:ea typeface="Courier New"/>
                <a:cs typeface="Courier New"/>
                <a:sym typeface="Courier New"/>
              </a:rPr>
              <a:t>Bundle</a:t>
            </a: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super</a:t>
            </a:r>
            <a:r>
              <a:rPr b="1" lang="fr-FR" sz="1100">
                <a:solidFill>
                  <a:srgbClr val="080808"/>
                </a:solidFill>
                <a:highlight>
                  <a:srgbClr val="FFFFFF"/>
                </a:highlight>
                <a:latin typeface="Courier New"/>
                <a:ea typeface="Courier New"/>
                <a:cs typeface="Courier New"/>
                <a:sym typeface="Courier New"/>
              </a:rPr>
              <a:t>.onCreate(savedInstanceState)</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setContentView(</a:t>
            </a:r>
            <a:r>
              <a:rPr b="1" lang="fr-FR" sz="1100">
                <a:solidFill>
                  <a:schemeClr val="dk1"/>
                </a:solidFill>
                <a:highlight>
                  <a:srgbClr val="FFFFFF"/>
                </a:highlight>
                <a:latin typeface="Courier New"/>
                <a:ea typeface="Courier New"/>
                <a:cs typeface="Courier New"/>
                <a:sym typeface="Courier New"/>
              </a:rPr>
              <a:t>R</a:t>
            </a:r>
            <a:r>
              <a:rPr b="1" lang="fr-FR" sz="1100">
                <a:solidFill>
                  <a:srgbClr val="080808"/>
                </a:solidFill>
                <a:highlight>
                  <a:srgbClr val="FFFFFF"/>
                </a:highlight>
                <a:latin typeface="Courier New"/>
                <a:ea typeface="Courier New"/>
                <a:cs typeface="Courier New"/>
                <a:sym typeface="Courier New"/>
              </a:rPr>
              <a:t>.</a:t>
            </a:r>
            <a:r>
              <a:rPr b="1" lang="fr-FR" sz="1100">
                <a:solidFill>
                  <a:schemeClr val="dk1"/>
                </a:solidFill>
                <a:highlight>
                  <a:srgbClr val="FFFFFF"/>
                </a:highlight>
                <a:latin typeface="Courier New"/>
                <a:ea typeface="Courier New"/>
                <a:cs typeface="Courier New"/>
                <a:sym typeface="Courier New"/>
              </a:rPr>
              <a:t>layout</a:t>
            </a:r>
            <a:r>
              <a:rPr b="1" lang="fr-FR" sz="1100">
                <a:solidFill>
                  <a:srgbClr val="080808"/>
                </a:solidFill>
                <a:highlight>
                  <a:srgbClr val="FFFFFF"/>
                </a:highlight>
                <a:latin typeface="Courier New"/>
                <a:ea typeface="Courier New"/>
                <a:cs typeface="Courier New"/>
                <a:sym typeface="Courier New"/>
              </a:rPr>
              <a:t>.</a:t>
            </a:r>
            <a:r>
              <a:rPr b="1" i="1" lang="fr-FR" sz="1100">
                <a:solidFill>
                  <a:srgbClr val="871094"/>
                </a:solidFill>
                <a:highlight>
                  <a:srgbClr val="FFFFFF"/>
                </a:highlight>
                <a:latin typeface="Courier New"/>
                <a:ea typeface="Courier New"/>
                <a:cs typeface="Courier New"/>
                <a:sym typeface="Courier New"/>
              </a:rPr>
              <a:t>activity_main</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var </a:t>
            </a:r>
            <a:r>
              <a:rPr b="1" lang="fr-FR" sz="1100">
                <a:solidFill>
                  <a:schemeClr val="dk1"/>
                </a:solidFill>
                <a:highlight>
                  <a:srgbClr val="FFFFFF"/>
                </a:highlight>
                <a:latin typeface="Courier New"/>
                <a:ea typeface="Courier New"/>
                <a:cs typeface="Courier New"/>
                <a:sym typeface="Courier New"/>
              </a:rPr>
              <a:t>tv1 </a:t>
            </a:r>
            <a:r>
              <a:rPr b="1" lang="fr-FR" sz="1100">
                <a:solidFill>
                  <a:srgbClr val="080808"/>
                </a:solidFill>
                <a:highlight>
                  <a:srgbClr val="FFFFFF"/>
                </a:highlight>
                <a:latin typeface="Courier New"/>
                <a:ea typeface="Courier New"/>
                <a:cs typeface="Courier New"/>
                <a:sym typeface="Courier New"/>
              </a:rPr>
              <a:t>= findViewById&lt;</a:t>
            </a:r>
            <a:r>
              <a:rPr b="1" lang="fr-FR" sz="1100">
                <a:solidFill>
                  <a:schemeClr val="dk1"/>
                </a:solidFill>
                <a:highlight>
                  <a:srgbClr val="FFFFFF"/>
                </a:highlight>
                <a:latin typeface="Courier New"/>
                <a:ea typeface="Courier New"/>
                <a:cs typeface="Courier New"/>
                <a:sym typeface="Courier New"/>
              </a:rPr>
              <a:t>View</a:t>
            </a:r>
            <a:r>
              <a:rPr b="1" lang="fr-FR" sz="1100">
                <a:solidFill>
                  <a:srgbClr val="080808"/>
                </a:solidFill>
                <a:highlight>
                  <a:srgbClr val="FFFFFF"/>
                </a:highlight>
                <a:latin typeface="Courier New"/>
                <a:ea typeface="Courier New"/>
                <a:cs typeface="Courier New"/>
                <a:sym typeface="Courier New"/>
              </a:rPr>
              <a:t>&gt;(</a:t>
            </a:r>
            <a:r>
              <a:rPr b="1" lang="fr-FR" sz="1100">
                <a:solidFill>
                  <a:schemeClr val="dk1"/>
                </a:solidFill>
                <a:highlight>
                  <a:srgbClr val="FFFFFF"/>
                </a:highlight>
                <a:latin typeface="Courier New"/>
                <a:ea typeface="Courier New"/>
                <a:cs typeface="Courier New"/>
                <a:sym typeface="Courier New"/>
              </a:rPr>
              <a:t>R</a:t>
            </a:r>
            <a:r>
              <a:rPr b="1" lang="fr-FR" sz="1100">
                <a:solidFill>
                  <a:srgbClr val="080808"/>
                </a:solidFill>
                <a:highlight>
                  <a:srgbClr val="FFFFFF"/>
                </a:highlight>
                <a:latin typeface="Courier New"/>
                <a:ea typeface="Courier New"/>
                <a:cs typeface="Courier New"/>
                <a:sym typeface="Courier New"/>
              </a:rPr>
              <a:t>.</a:t>
            </a:r>
            <a:r>
              <a:rPr b="1" lang="fr-FR" sz="1100">
                <a:solidFill>
                  <a:schemeClr val="dk1"/>
                </a:solidFill>
                <a:highlight>
                  <a:srgbClr val="FFFFFF"/>
                </a:highlight>
                <a:latin typeface="Courier New"/>
                <a:ea typeface="Courier New"/>
                <a:cs typeface="Courier New"/>
                <a:sym typeface="Courier New"/>
              </a:rPr>
              <a:t>id</a:t>
            </a:r>
            <a:r>
              <a:rPr b="1" lang="fr-FR" sz="1100">
                <a:solidFill>
                  <a:srgbClr val="080808"/>
                </a:solidFill>
                <a:highlight>
                  <a:srgbClr val="FFFFFF"/>
                </a:highlight>
                <a:latin typeface="Courier New"/>
                <a:ea typeface="Courier New"/>
                <a:cs typeface="Courier New"/>
                <a:sym typeface="Courier New"/>
              </a:rPr>
              <a:t>.</a:t>
            </a:r>
            <a:r>
              <a:rPr b="1" i="1" lang="fr-FR" sz="1100">
                <a:solidFill>
                  <a:srgbClr val="871094"/>
                </a:solidFill>
                <a:highlight>
                  <a:srgbClr val="FFFFFF"/>
                </a:highlight>
                <a:latin typeface="Courier New"/>
                <a:ea typeface="Courier New"/>
                <a:cs typeface="Courier New"/>
                <a:sym typeface="Courier New"/>
              </a:rPr>
              <a:t>text</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as </a:t>
            </a:r>
            <a:r>
              <a:rPr b="1" lang="fr-FR" sz="1100">
                <a:solidFill>
                  <a:schemeClr val="dk1"/>
                </a:solidFill>
                <a:highlight>
                  <a:srgbClr val="FFFFFF"/>
                </a:highlight>
                <a:latin typeface="Courier New"/>
                <a:ea typeface="Courier New"/>
                <a:cs typeface="Courier New"/>
                <a:sym typeface="Courier New"/>
              </a:rPr>
              <a:t>TextView</a:t>
            </a:r>
            <a:endParaRPr b="1" sz="110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chemeClr val="dk1"/>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try </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`is`</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InputStream </a:t>
            </a:r>
            <a:r>
              <a:rPr b="1" lang="fr-FR" sz="1100">
                <a:solidFill>
                  <a:srgbClr val="080808"/>
                </a:solidFill>
                <a:highlight>
                  <a:srgbClr val="FFFFFF"/>
                </a:highlight>
                <a:latin typeface="Courier New"/>
                <a:ea typeface="Courier New"/>
                <a:cs typeface="Courier New"/>
                <a:sym typeface="Courier New"/>
              </a:rPr>
              <a:t>= </a:t>
            </a:r>
            <a:r>
              <a:rPr b="1" i="1" lang="fr-FR" sz="1100">
                <a:solidFill>
                  <a:srgbClr val="871094"/>
                </a:solidFill>
                <a:highlight>
                  <a:srgbClr val="FFFFFF"/>
                </a:highlight>
                <a:latin typeface="Courier New"/>
                <a:ea typeface="Courier New"/>
                <a:cs typeface="Courier New"/>
                <a:sym typeface="Courier New"/>
              </a:rPr>
              <a:t>assets</a:t>
            </a:r>
            <a:r>
              <a:rPr b="1" lang="fr-FR" sz="1100">
                <a:solidFill>
                  <a:srgbClr val="080808"/>
                </a:solidFill>
                <a:highlight>
                  <a:srgbClr val="FFFFFF"/>
                </a:highlight>
                <a:latin typeface="Courier New"/>
                <a:ea typeface="Courier New"/>
                <a:cs typeface="Courier New"/>
                <a:sym typeface="Courier New"/>
              </a:rPr>
              <a:t>.open(</a:t>
            </a:r>
            <a:r>
              <a:rPr b="1" lang="fr-FR" sz="1100">
                <a:solidFill>
                  <a:srgbClr val="067D17"/>
                </a:solidFill>
                <a:highlight>
                  <a:srgbClr val="FFFFFF"/>
                </a:highlight>
                <a:latin typeface="Courier New"/>
                <a:ea typeface="Courier New"/>
                <a:cs typeface="Courier New"/>
                <a:sym typeface="Courier New"/>
              </a:rPr>
              <a:t>"file.xml"</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dbFactory</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DocumentBuilderFactory </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DocumentBuilderFactory</a:t>
            </a:r>
            <a:r>
              <a:rPr b="1" lang="fr-FR" sz="1100">
                <a:solidFill>
                  <a:srgbClr val="080808"/>
                </a:solidFill>
                <a:highlight>
                  <a:srgbClr val="FFFFFF"/>
                </a:highlight>
                <a:latin typeface="Courier New"/>
                <a:ea typeface="Courier New"/>
                <a:cs typeface="Courier New"/>
                <a:sym typeface="Courier New"/>
              </a:rPr>
              <a:t>.newInstance()</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dBuilder</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DocumentBuilder </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dbFactory</a:t>
            </a:r>
            <a:r>
              <a:rPr b="1" lang="fr-FR" sz="1100">
                <a:solidFill>
                  <a:srgbClr val="080808"/>
                </a:solidFill>
                <a:highlight>
                  <a:srgbClr val="FFFFFF"/>
                </a:highlight>
                <a:latin typeface="Courier New"/>
                <a:ea typeface="Courier New"/>
                <a:cs typeface="Courier New"/>
                <a:sym typeface="Courier New"/>
              </a:rPr>
              <a:t>.newDocumentBuilder()</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doc</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Document </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dBuilder</a:t>
            </a:r>
            <a:r>
              <a:rPr b="1" lang="fr-FR" sz="1100">
                <a:solidFill>
                  <a:srgbClr val="080808"/>
                </a:solidFill>
                <a:highlight>
                  <a:srgbClr val="FFFFFF"/>
                </a:highlight>
                <a:latin typeface="Courier New"/>
                <a:ea typeface="Courier New"/>
                <a:cs typeface="Courier New"/>
                <a:sym typeface="Courier New"/>
              </a:rPr>
              <a:t>.parse(</a:t>
            </a:r>
            <a:r>
              <a:rPr b="1" lang="fr-FR" sz="1100">
                <a:solidFill>
                  <a:schemeClr val="dk1"/>
                </a:solidFill>
                <a:highlight>
                  <a:srgbClr val="FFFFFF"/>
                </a:highlight>
                <a:latin typeface="Courier New"/>
                <a:ea typeface="Courier New"/>
                <a:cs typeface="Courier New"/>
                <a:sym typeface="Courier New"/>
              </a:rPr>
              <a:t>`is`</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element</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Element </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doc</a:t>
            </a:r>
            <a:r>
              <a:rPr b="1" lang="fr-FR" sz="1100">
                <a:solidFill>
                  <a:srgbClr val="080808"/>
                </a:solidFill>
                <a:highlight>
                  <a:srgbClr val="FFFFFF"/>
                </a:highlight>
                <a:latin typeface="Courier New"/>
                <a:ea typeface="Courier New"/>
                <a:cs typeface="Courier New"/>
                <a:sym typeface="Courier New"/>
              </a:rPr>
              <a:t>.getDocumentElement()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element</a:t>
            </a:r>
            <a:r>
              <a:rPr b="1" lang="fr-FR" sz="1100">
                <a:solidFill>
                  <a:srgbClr val="080808"/>
                </a:solidFill>
                <a:highlight>
                  <a:srgbClr val="FFFFFF"/>
                </a:highlight>
                <a:latin typeface="Courier New"/>
                <a:ea typeface="Courier New"/>
                <a:cs typeface="Courier New"/>
                <a:sym typeface="Courier New"/>
              </a:rPr>
              <a:t>.normalize()</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nList</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NodeList </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doc</a:t>
            </a:r>
            <a:r>
              <a:rPr b="1" lang="fr-FR" sz="1100">
                <a:solidFill>
                  <a:srgbClr val="080808"/>
                </a:solidFill>
                <a:highlight>
                  <a:srgbClr val="FFFFFF"/>
                </a:highlight>
                <a:latin typeface="Courier New"/>
                <a:ea typeface="Courier New"/>
                <a:cs typeface="Courier New"/>
                <a:sym typeface="Courier New"/>
              </a:rPr>
              <a:t>.getElementsByTagName(</a:t>
            </a:r>
            <a:r>
              <a:rPr b="1" lang="fr-FR" sz="1100">
                <a:solidFill>
                  <a:srgbClr val="067D17"/>
                </a:solidFill>
                <a:highlight>
                  <a:srgbClr val="FFFFFF"/>
                </a:highlight>
                <a:latin typeface="Courier New"/>
                <a:ea typeface="Courier New"/>
                <a:cs typeface="Courier New"/>
                <a:sym typeface="Courier New"/>
              </a:rPr>
              <a:t>"product"</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for </a:t>
            </a:r>
            <a:r>
              <a:rPr b="1" lang="fr-FR" sz="1100">
                <a:solidFill>
                  <a:srgbClr val="080808"/>
                </a:solidFill>
                <a:highlight>
                  <a:srgbClr val="FFFFFF"/>
                </a:highlight>
                <a:latin typeface="Courier New"/>
                <a:ea typeface="Courier New"/>
                <a:cs typeface="Courier New"/>
                <a:sym typeface="Courier New"/>
              </a:rPr>
              <a:t>(</a:t>
            </a:r>
            <a:r>
              <a:rPr b="1" lang="fr-FR" sz="1100">
                <a:solidFill>
                  <a:schemeClr val="dk1"/>
                </a:solidFill>
                <a:highlight>
                  <a:srgbClr val="FFFFFF"/>
                </a:highlight>
                <a:latin typeface="Courier New"/>
                <a:ea typeface="Courier New"/>
                <a:cs typeface="Courier New"/>
                <a:sym typeface="Courier New"/>
              </a:rPr>
              <a:t>i </a:t>
            </a:r>
            <a:r>
              <a:rPr b="1" lang="fr-FR" sz="1100">
                <a:solidFill>
                  <a:srgbClr val="0033B3"/>
                </a:solidFill>
                <a:highlight>
                  <a:srgbClr val="FFFFFF"/>
                </a:highlight>
                <a:latin typeface="Courier New"/>
                <a:ea typeface="Courier New"/>
                <a:cs typeface="Courier New"/>
                <a:sym typeface="Courier New"/>
              </a:rPr>
              <a:t>in </a:t>
            </a:r>
            <a:r>
              <a:rPr b="1" lang="fr-FR" sz="1100">
                <a:solidFill>
                  <a:srgbClr val="1750EB"/>
                </a:solidFill>
                <a:highlight>
                  <a:srgbClr val="FFFFFF"/>
                </a:highlight>
                <a:latin typeface="Courier New"/>
                <a:ea typeface="Courier New"/>
                <a:cs typeface="Courier New"/>
                <a:sym typeface="Courier New"/>
              </a:rPr>
              <a:t>0 </a:t>
            </a:r>
            <a:r>
              <a:rPr b="1" i="1" lang="fr-FR" sz="1100">
                <a:solidFill>
                  <a:srgbClr val="00627A"/>
                </a:solidFill>
                <a:highlight>
                  <a:srgbClr val="FFFFFF"/>
                </a:highlight>
                <a:latin typeface="Courier New"/>
                <a:ea typeface="Courier New"/>
                <a:cs typeface="Courier New"/>
                <a:sym typeface="Courier New"/>
              </a:rPr>
              <a:t>until </a:t>
            </a:r>
            <a:r>
              <a:rPr b="1" lang="fr-FR" sz="1100">
                <a:solidFill>
                  <a:schemeClr val="dk1"/>
                </a:solidFill>
                <a:highlight>
                  <a:srgbClr val="FFFFFF"/>
                </a:highlight>
                <a:latin typeface="Courier New"/>
                <a:ea typeface="Courier New"/>
                <a:cs typeface="Courier New"/>
                <a:sym typeface="Courier New"/>
              </a:rPr>
              <a:t>nList</a:t>
            </a:r>
            <a:r>
              <a:rPr b="1" lang="fr-FR" sz="1100">
                <a:solidFill>
                  <a:srgbClr val="080808"/>
                </a:solidFill>
                <a:highlight>
                  <a:srgbClr val="FFFFFF"/>
                </a:highlight>
                <a:latin typeface="Courier New"/>
                <a:ea typeface="Courier New"/>
                <a:cs typeface="Courier New"/>
                <a:sym typeface="Courier New"/>
              </a:rPr>
              <a:t>.getLength())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node</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Node </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nList</a:t>
            </a:r>
            <a:r>
              <a:rPr b="1" lang="fr-FR" sz="1100">
                <a:solidFill>
                  <a:srgbClr val="080808"/>
                </a:solidFill>
                <a:highlight>
                  <a:srgbClr val="FFFFFF"/>
                </a:highlight>
                <a:latin typeface="Courier New"/>
                <a:ea typeface="Courier New"/>
                <a:cs typeface="Courier New"/>
                <a:sym typeface="Courier New"/>
              </a:rPr>
              <a:t>.item(</a:t>
            </a:r>
            <a:r>
              <a:rPr b="1" lang="fr-FR" sz="1100">
                <a:solidFill>
                  <a:schemeClr val="dk1"/>
                </a:solidFill>
                <a:highlight>
                  <a:srgbClr val="FFFFFF"/>
                </a:highlight>
                <a:latin typeface="Courier New"/>
                <a:ea typeface="Courier New"/>
                <a:cs typeface="Courier New"/>
                <a:sym typeface="Courier New"/>
              </a:rPr>
              <a:t>i</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if </a:t>
            </a:r>
            <a:r>
              <a:rPr b="1" lang="fr-FR" sz="1100">
                <a:solidFill>
                  <a:srgbClr val="080808"/>
                </a:solidFill>
                <a:highlight>
                  <a:srgbClr val="FFFFFF"/>
                </a:highlight>
                <a:latin typeface="Courier New"/>
                <a:ea typeface="Courier New"/>
                <a:cs typeface="Courier New"/>
                <a:sym typeface="Courier New"/>
              </a:rPr>
              <a:t>(</a:t>
            </a:r>
            <a:r>
              <a:rPr b="1" lang="fr-FR" sz="1100">
                <a:solidFill>
                  <a:schemeClr val="dk1"/>
                </a:solidFill>
                <a:highlight>
                  <a:srgbClr val="FFFFFF"/>
                </a:highlight>
                <a:latin typeface="Courier New"/>
                <a:ea typeface="Courier New"/>
                <a:cs typeface="Courier New"/>
                <a:sym typeface="Courier New"/>
              </a:rPr>
              <a:t>node</a:t>
            </a:r>
            <a:r>
              <a:rPr b="1" lang="fr-FR" sz="1100">
                <a:solidFill>
                  <a:srgbClr val="080808"/>
                </a:solidFill>
                <a:highlight>
                  <a:srgbClr val="FFFFFF"/>
                </a:highlight>
                <a:latin typeface="Courier New"/>
                <a:ea typeface="Courier New"/>
                <a:cs typeface="Courier New"/>
                <a:sym typeface="Courier New"/>
              </a:rPr>
              <a:t>.getNodeType() === </a:t>
            </a:r>
            <a:r>
              <a:rPr b="1" lang="fr-FR" sz="1100">
                <a:solidFill>
                  <a:schemeClr val="dk1"/>
                </a:solidFill>
                <a:highlight>
                  <a:srgbClr val="FFFFFF"/>
                </a:highlight>
                <a:latin typeface="Courier New"/>
                <a:ea typeface="Courier New"/>
                <a:cs typeface="Courier New"/>
                <a:sym typeface="Courier New"/>
              </a:rPr>
              <a:t>Node</a:t>
            </a:r>
            <a:r>
              <a:rPr b="1" lang="fr-FR" sz="1100">
                <a:solidFill>
                  <a:srgbClr val="080808"/>
                </a:solidFill>
                <a:highlight>
                  <a:srgbClr val="FFFFFF"/>
                </a:highlight>
                <a:latin typeface="Courier New"/>
                <a:ea typeface="Courier New"/>
                <a:cs typeface="Courier New"/>
                <a:sym typeface="Courier New"/>
              </a:rPr>
              <a:t>.</a:t>
            </a:r>
            <a:r>
              <a:rPr b="1" i="1" lang="fr-FR" sz="1100">
                <a:solidFill>
                  <a:srgbClr val="871094"/>
                </a:solidFill>
                <a:highlight>
                  <a:srgbClr val="FFFFFF"/>
                </a:highlight>
                <a:latin typeface="Courier New"/>
                <a:ea typeface="Courier New"/>
                <a:cs typeface="Courier New"/>
                <a:sym typeface="Courier New"/>
              </a:rPr>
              <a:t>ELEMENT_NODE</a:t>
            </a: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element2</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Element </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node </a:t>
            </a:r>
            <a:r>
              <a:rPr b="1" lang="fr-FR" sz="1100">
                <a:solidFill>
                  <a:srgbClr val="0033B3"/>
                </a:solidFill>
                <a:highlight>
                  <a:srgbClr val="FFFFFF"/>
                </a:highlight>
                <a:latin typeface="Courier New"/>
                <a:ea typeface="Courier New"/>
                <a:cs typeface="Courier New"/>
                <a:sym typeface="Courier New"/>
              </a:rPr>
              <a:t>as </a:t>
            </a:r>
            <a:r>
              <a:rPr b="1" lang="fr-FR" sz="1100">
                <a:solidFill>
                  <a:schemeClr val="dk1"/>
                </a:solidFill>
                <a:highlight>
                  <a:srgbClr val="FFFFFF"/>
                </a:highlight>
                <a:latin typeface="Courier New"/>
                <a:ea typeface="Courier New"/>
                <a:cs typeface="Courier New"/>
                <a:sym typeface="Courier New"/>
              </a:rPr>
              <a:t>Element</a:t>
            </a:r>
            <a:endParaRPr b="1" sz="110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chemeClr val="dk1"/>
                </a:solidFill>
                <a:highlight>
                  <a:srgbClr val="FFFFFF"/>
                </a:highlight>
                <a:latin typeface="Courier New"/>
                <a:ea typeface="Courier New"/>
                <a:cs typeface="Courier New"/>
                <a:sym typeface="Courier New"/>
              </a:rPr>
              <a:t>               tv1</a:t>
            </a:r>
            <a:r>
              <a:rPr b="1" lang="fr-FR" sz="1100">
                <a:solidFill>
                  <a:srgbClr val="080808"/>
                </a:solidFill>
                <a:highlight>
                  <a:srgbClr val="FFFFFF"/>
                </a:highlight>
                <a:latin typeface="Courier New"/>
                <a:ea typeface="Courier New"/>
                <a:cs typeface="Courier New"/>
                <a:sym typeface="Courier New"/>
              </a:rPr>
              <a:t>.setText((</a:t>
            </a:r>
            <a:r>
              <a:rPr b="1" lang="fr-FR" sz="1100">
                <a:solidFill>
                  <a:schemeClr val="dk1"/>
                </a:solidFill>
                <a:highlight>
                  <a:srgbClr val="FFFFFF"/>
                </a:highlight>
                <a:latin typeface="Courier New"/>
                <a:ea typeface="Courier New"/>
                <a:cs typeface="Courier New"/>
                <a:sym typeface="Courier New"/>
              </a:rPr>
              <a:t>tv1</a:t>
            </a:r>
            <a:r>
              <a:rPr b="1" lang="fr-FR" sz="1100">
                <a:solidFill>
                  <a:srgbClr val="080808"/>
                </a:solidFill>
                <a:highlight>
                  <a:srgbClr val="FFFFFF"/>
                </a:highlight>
                <a:latin typeface="Courier New"/>
                <a:ea typeface="Courier New"/>
                <a:cs typeface="Courier New"/>
                <a:sym typeface="Courier New"/>
              </a:rPr>
              <a:t>.getText() .toString()+ </a:t>
            </a:r>
            <a:r>
              <a:rPr b="1" lang="fr-FR" sz="1100">
                <a:solidFill>
                  <a:srgbClr val="067D17"/>
                </a:solidFill>
                <a:highlight>
                  <a:srgbClr val="FFFFFF"/>
                </a:highlight>
                <a:latin typeface="Courier New"/>
                <a:ea typeface="Courier New"/>
                <a:cs typeface="Courier New"/>
                <a:sym typeface="Courier New"/>
              </a:rPr>
              <a:t>"</a:t>
            </a:r>
            <a:r>
              <a:rPr b="1" lang="fr-FR" sz="1100">
                <a:solidFill>
                  <a:srgbClr val="0037A6"/>
                </a:solidFill>
                <a:highlight>
                  <a:srgbClr val="FFFFFF"/>
                </a:highlight>
                <a:latin typeface="Courier New"/>
                <a:ea typeface="Courier New"/>
                <a:cs typeface="Courier New"/>
                <a:sym typeface="Courier New"/>
              </a:rPr>
              <a:t>\n</a:t>
            </a:r>
            <a:r>
              <a:rPr b="1" lang="fr-FR" sz="1100">
                <a:solidFill>
                  <a:srgbClr val="067D17"/>
                </a:solidFill>
                <a:highlight>
                  <a:srgbClr val="FFFFFF"/>
                </a:highlight>
                <a:latin typeface="Courier New"/>
                <a:ea typeface="Courier New"/>
                <a:cs typeface="Courier New"/>
                <a:sym typeface="Courier New"/>
              </a:rPr>
              <a:t>Nom : " </a:t>
            </a:r>
            <a:r>
              <a:rPr b="1" lang="fr-FR" sz="1100">
                <a:solidFill>
                  <a:srgbClr val="080808"/>
                </a:solidFill>
                <a:highlight>
                  <a:srgbClr val="FFFFFF"/>
                </a:highlight>
                <a:latin typeface="Courier New"/>
                <a:ea typeface="Courier New"/>
                <a:cs typeface="Courier New"/>
                <a:sym typeface="Courier New"/>
              </a:rPr>
              <a:t>+ getValue(</a:t>
            </a:r>
            <a:r>
              <a:rPr b="1" lang="fr-FR" sz="1100">
                <a:solidFill>
                  <a:srgbClr val="067D17"/>
                </a:solidFill>
                <a:highlight>
                  <a:srgbClr val="FFFFFF"/>
                </a:highlight>
                <a:latin typeface="Courier New"/>
                <a:ea typeface="Courier New"/>
                <a:cs typeface="Courier New"/>
                <a:sym typeface="Courier New"/>
              </a:rPr>
              <a:t>"name"</a:t>
            </a:r>
            <a:r>
              <a:rPr b="1" lang="fr-FR" sz="1100">
                <a:solidFill>
                  <a:srgbClr val="080808"/>
                </a:solidFill>
                <a:highlight>
                  <a:srgbClr val="FFFFFF"/>
                </a:highlight>
                <a:latin typeface="Courier New"/>
                <a:ea typeface="Courier New"/>
                <a:cs typeface="Courier New"/>
                <a:sym typeface="Courier New"/>
              </a:rPr>
              <a:t>,</a:t>
            </a:r>
            <a:r>
              <a:rPr b="1" lang="fr-FR" sz="1100">
                <a:solidFill>
                  <a:schemeClr val="dk1"/>
                </a:solidFill>
                <a:highlight>
                  <a:srgbClr val="FFFFFF"/>
                </a:highlight>
                <a:latin typeface="Courier New"/>
                <a:ea typeface="Courier New"/>
                <a:cs typeface="Courier New"/>
                <a:sym typeface="Courier New"/>
              </a:rPr>
              <a:t>element2</a:t>
            </a:r>
            <a:r>
              <a:rPr b="1" lang="fr-FR" sz="1100">
                <a:solidFill>
                  <a:srgbClr val="080808"/>
                </a:solidFill>
                <a:highlight>
                  <a:srgbClr val="FFFFFF"/>
                </a:highlight>
                <a:latin typeface="Courier New"/>
                <a:ea typeface="Courier New"/>
                <a:cs typeface="Courier New"/>
                <a:sym typeface="Courier New"/>
              </a:rPr>
              <a:t>)).toString() + </a:t>
            </a:r>
            <a:r>
              <a:rPr b="1" lang="fr-FR" sz="1100">
                <a:solidFill>
                  <a:srgbClr val="067D17"/>
                </a:solidFill>
                <a:highlight>
                  <a:srgbClr val="FFFFFF"/>
                </a:highlight>
                <a:latin typeface="Courier New"/>
                <a:ea typeface="Courier New"/>
                <a:cs typeface="Courier New"/>
                <a:sym typeface="Courier New"/>
              </a:rPr>
              <a:t>"</a:t>
            </a:r>
            <a:r>
              <a:rPr b="1" lang="fr-FR" sz="1100">
                <a:solidFill>
                  <a:srgbClr val="0037A6"/>
                </a:solidFill>
                <a:highlight>
                  <a:srgbClr val="FFFFFF"/>
                </a:highlight>
                <a:latin typeface="Courier New"/>
                <a:ea typeface="Courier New"/>
                <a:cs typeface="Courier New"/>
                <a:sym typeface="Courier New"/>
              </a:rPr>
              <a:t>\n</a:t>
            </a:r>
            <a:r>
              <a:rPr b="1" lang="fr-FR" sz="1100">
                <a:solidFill>
                  <a:srgbClr val="067D17"/>
                </a:solidFill>
                <a:highlight>
                  <a:srgbClr val="FFFFFF"/>
                </a:highlight>
                <a:latin typeface="Courier New"/>
                <a:ea typeface="Courier New"/>
                <a:cs typeface="Courier New"/>
                <a:sym typeface="Courier New"/>
              </a:rPr>
              <a:t>"</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tv1</a:t>
            </a:r>
            <a:r>
              <a:rPr b="1" lang="fr-FR" sz="1100">
                <a:solidFill>
                  <a:srgbClr val="080808"/>
                </a:solidFill>
                <a:highlight>
                  <a:srgbClr val="FFFFFF"/>
                </a:highlight>
                <a:latin typeface="Courier New"/>
                <a:ea typeface="Courier New"/>
                <a:cs typeface="Courier New"/>
                <a:sym typeface="Courier New"/>
              </a:rPr>
              <a:t>.setText( (</a:t>
            </a:r>
            <a:r>
              <a:rPr b="1" lang="fr-FR" sz="1100">
                <a:solidFill>
                  <a:schemeClr val="dk1"/>
                </a:solidFill>
                <a:highlight>
                  <a:srgbClr val="FFFFFF"/>
                </a:highlight>
                <a:latin typeface="Courier New"/>
                <a:ea typeface="Courier New"/>
                <a:cs typeface="Courier New"/>
                <a:sym typeface="Courier New"/>
              </a:rPr>
              <a:t>tv1</a:t>
            </a:r>
            <a:r>
              <a:rPr b="1" lang="fr-FR" sz="1100">
                <a:solidFill>
                  <a:srgbClr val="080808"/>
                </a:solidFill>
                <a:highlight>
                  <a:srgbClr val="FFFFFF"/>
                </a:highlight>
                <a:latin typeface="Courier New"/>
                <a:ea typeface="Courier New"/>
                <a:cs typeface="Courier New"/>
                <a:sym typeface="Courier New"/>
              </a:rPr>
              <a:t>.getText().toString()+  </a:t>
            </a:r>
            <a:r>
              <a:rPr b="1" lang="fr-FR" sz="1100">
                <a:solidFill>
                  <a:srgbClr val="067D17"/>
                </a:solidFill>
                <a:highlight>
                  <a:srgbClr val="FFFFFF"/>
                </a:highlight>
                <a:latin typeface="Courier New"/>
                <a:ea typeface="Courier New"/>
                <a:cs typeface="Courier New"/>
                <a:sym typeface="Courier New"/>
              </a:rPr>
              <a:t>"Prix : " </a:t>
            </a:r>
            <a:r>
              <a:rPr b="1" lang="fr-FR" sz="1100">
                <a:solidFill>
                  <a:srgbClr val="080808"/>
                </a:solidFill>
                <a:highlight>
                  <a:srgbClr val="FFFFFF"/>
                </a:highlight>
                <a:latin typeface="Courier New"/>
                <a:ea typeface="Courier New"/>
                <a:cs typeface="Courier New"/>
                <a:sym typeface="Courier New"/>
              </a:rPr>
              <a:t>+ getValue( </a:t>
            </a:r>
            <a:r>
              <a:rPr b="1" lang="fr-FR" sz="1100">
                <a:solidFill>
                  <a:srgbClr val="067D17"/>
                </a:solidFill>
                <a:highlight>
                  <a:srgbClr val="FFFFFF"/>
                </a:highlight>
                <a:latin typeface="Courier New"/>
                <a:ea typeface="Courier New"/>
                <a:cs typeface="Courier New"/>
                <a:sym typeface="Courier New"/>
              </a:rPr>
              <a:t>"price"</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element2</a:t>
            </a:r>
            <a:r>
              <a:rPr b="1" lang="fr-FR" sz="1100">
                <a:solidFill>
                  <a:srgbClr val="080808"/>
                </a:solidFill>
                <a:highlight>
                  <a:srgbClr val="FFFFFF"/>
                </a:highlight>
                <a:latin typeface="Courier New"/>
                <a:ea typeface="Courier New"/>
                <a:cs typeface="Courier New"/>
                <a:sym typeface="Courier New"/>
              </a:rPr>
              <a:t>)).toString() + </a:t>
            </a:r>
            <a:r>
              <a:rPr b="1" lang="fr-FR" sz="1100">
                <a:solidFill>
                  <a:srgbClr val="067D17"/>
                </a:solidFill>
                <a:highlight>
                  <a:srgbClr val="FFFFFF"/>
                </a:highlight>
                <a:latin typeface="Courier New"/>
                <a:ea typeface="Courier New"/>
                <a:cs typeface="Courier New"/>
                <a:sym typeface="Courier New"/>
              </a:rPr>
              <a:t>"</a:t>
            </a:r>
            <a:r>
              <a:rPr b="1" lang="fr-FR" sz="1100">
                <a:solidFill>
                  <a:srgbClr val="0037A6"/>
                </a:solidFill>
                <a:highlight>
                  <a:srgbClr val="FFFFFF"/>
                </a:highlight>
                <a:latin typeface="Courier New"/>
                <a:ea typeface="Courier New"/>
                <a:cs typeface="Courier New"/>
                <a:sym typeface="Courier New"/>
              </a:rPr>
              <a:t>\n</a:t>
            </a:r>
            <a:r>
              <a:rPr b="1" lang="fr-FR" sz="1100">
                <a:solidFill>
                  <a:srgbClr val="067D17"/>
                </a:solidFill>
                <a:highlight>
                  <a:srgbClr val="FFFFFF"/>
                </a:highlight>
                <a:latin typeface="Courier New"/>
                <a:ea typeface="Courier New"/>
                <a:cs typeface="Courier New"/>
                <a:sym typeface="Courier New"/>
              </a:rPr>
              <a:t>" </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tv1</a:t>
            </a:r>
            <a:r>
              <a:rPr b="1" lang="fr-FR" sz="1100">
                <a:solidFill>
                  <a:srgbClr val="080808"/>
                </a:solidFill>
                <a:highlight>
                  <a:srgbClr val="FFFFFF"/>
                </a:highlight>
                <a:latin typeface="Courier New"/>
                <a:ea typeface="Courier New"/>
                <a:cs typeface="Courier New"/>
                <a:sym typeface="Courier New"/>
              </a:rPr>
              <a:t>.setText(</a:t>
            </a:r>
            <a:r>
              <a:rPr b="1" lang="fr-FR" sz="1100">
                <a:solidFill>
                  <a:schemeClr val="dk1"/>
                </a:solidFill>
                <a:highlight>
                  <a:srgbClr val="FFFFFF"/>
                </a:highlight>
                <a:latin typeface="Courier New"/>
                <a:ea typeface="Courier New"/>
                <a:cs typeface="Courier New"/>
                <a:sym typeface="Courier New"/>
              </a:rPr>
              <a:t>tv1</a:t>
            </a:r>
            <a:r>
              <a:rPr b="1" lang="fr-FR" sz="1100">
                <a:solidFill>
                  <a:srgbClr val="080808"/>
                </a:solidFill>
                <a:highlight>
                  <a:srgbClr val="FFFFFF"/>
                </a:highlight>
                <a:latin typeface="Courier New"/>
                <a:ea typeface="Courier New"/>
                <a:cs typeface="Courier New"/>
                <a:sym typeface="Courier New"/>
              </a:rPr>
              <a:t>.getText() .toString()+</a:t>
            </a:r>
            <a:r>
              <a:rPr b="1" lang="fr-FR" sz="1100">
                <a:solidFill>
                  <a:srgbClr val="067D17"/>
                </a:solidFill>
                <a:highlight>
                  <a:srgbClr val="FFFFFF"/>
                </a:highlight>
                <a:latin typeface="Courier New"/>
                <a:ea typeface="Courier New"/>
                <a:cs typeface="Courier New"/>
                <a:sym typeface="Courier New"/>
              </a:rPr>
              <a:t>"-----------------------"</a:t>
            </a:r>
            <a:r>
              <a:rPr b="1" lang="fr-FR" sz="1100">
                <a:solidFill>
                  <a:srgbClr val="080808"/>
                </a:solidFill>
                <a:highlight>
                  <a:srgbClr val="FFFFFF"/>
                </a:highlight>
                <a:latin typeface="Courier New"/>
                <a:ea typeface="Courier New"/>
                <a:cs typeface="Courier New"/>
                <a:sym typeface="Courier New"/>
              </a:rPr>
              <a:t>) }}} </a:t>
            </a:r>
            <a:r>
              <a:rPr b="1" lang="fr-FR" sz="1100">
                <a:solidFill>
                  <a:srgbClr val="0033B3"/>
                </a:solidFill>
                <a:highlight>
                  <a:srgbClr val="FFFFFF"/>
                </a:highlight>
                <a:latin typeface="Courier New"/>
                <a:ea typeface="Courier New"/>
                <a:cs typeface="Courier New"/>
                <a:sym typeface="Courier New"/>
              </a:rPr>
              <a:t>catch </a:t>
            </a:r>
            <a:r>
              <a:rPr b="1" lang="fr-FR" sz="1100">
                <a:solidFill>
                  <a:srgbClr val="080808"/>
                </a:solidFill>
                <a:highlight>
                  <a:srgbClr val="FFFFFF"/>
                </a:highlight>
                <a:latin typeface="Courier New"/>
                <a:ea typeface="Courier New"/>
                <a:cs typeface="Courier New"/>
                <a:sym typeface="Courier New"/>
              </a:rPr>
              <a:t>(</a:t>
            </a:r>
            <a:r>
              <a:rPr b="1" lang="fr-FR" sz="1100">
                <a:solidFill>
                  <a:schemeClr val="dk1"/>
                </a:solidFill>
                <a:highlight>
                  <a:srgbClr val="FFFFFF"/>
                </a:highlight>
                <a:latin typeface="Courier New"/>
                <a:ea typeface="Courier New"/>
                <a:cs typeface="Courier New"/>
                <a:sym typeface="Courier New"/>
              </a:rPr>
              <a:t>e</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Exception</a:t>
            </a: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e</a:t>
            </a:r>
            <a:r>
              <a:rPr b="1" lang="fr-FR" sz="1100">
                <a:solidFill>
                  <a:srgbClr val="080808"/>
                </a:solidFill>
                <a:highlight>
                  <a:srgbClr val="FFFFFF"/>
                </a:highlight>
                <a:latin typeface="Courier New"/>
                <a:ea typeface="Courier New"/>
                <a:cs typeface="Courier New"/>
                <a:sym typeface="Courier New"/>
              </a:rPr>
              <a:t>.printStackTrace()}}</a:t>
            </a:r>
            <a:endParaRPr b="1"/>
          </a:p>
        </p:txBody>
      </p:sp>
      <p:pic>
        <p:nvPicPr>
          <p:cNvPr id="948" name="Google Shape;948;g3a1d166e43091317_26"/>
          <p:cNvPicPr preferRelativeResize="0"/>
          <p:nvPr/>
        </p:nvPicPr>
        <p:blipFill>
          <a:blip r:embed="rId3">
            <a:alphaModFix/>
          </a:blip>
          <a:stretch>
            <a:fillRect/>
          </a:stretch>
        </p:blipFill>
        <p:spPr>
          <a:xfrm>
            <a:off x="7532663" y="2190075"/>
            <a:ext cx="3187626" cy="1905375"/>
          </a:xfrm>
          <a:prstGeom prst="rect">
            <a:avLst/>
          </a:prstGeom>
          <a:noFill/>
          <a:ln>
            <a:noFill/>
          </a:ln>
        </p:spPr>
      </p:pic>
      <p:sp>
        <p:nvSpPr>
          <p:cNvPr id="949" name="Google Shape;949;g3a1d166e43091317_26"/>
          <p:cNvSpPr txBox="1"/>
          <p:nvPr/>
        </p:nvSpPr>
        <p:spPr>
          <a:xfrm>
            <a:off x="7211138" y="4892825"/>
            <a:ext cx="3830700" cy="1185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FR" sz="1300"/>
              <a:t>Pour manipuler un flux, on </a:t>
            </a:r>
            <a:r>
              <a:rPr lang="fr-FR" sz="1300"/>
              <a:t>peut passer par Volley/Retrofit en cas d’un API </a:t>
            </a:r>
            <a:r>
              <a:rPr lang="fr-FR" sz="1300">
                <a:solidFill>
                  <a:schemeClr val="dk1"/>
                </a:solidFill>
              </a:rPr>
              <a:t>(Rest ou SOAP)</a:t>
            </a:r>
            <a:r>
              <a:rPr lang="fr-FR" sz="1300"/>
              <a:t> à travers une requête HTTP, ou bien on peut utiliser un fichier interne.</a:t>
            </a:r>
            <a:endParaRPr sz="1300"/>
          </a:p>
          <a:p>
            <a:pPr indent="0" lvl="0" marL="0" rtl="0" algn="l">
              <a:spcBef>
                <a:spcPts val="0"/>
              </a:spcBef>
              <a:spcAft>
                <a:spcPts val="0"/>
              </a:spcAft>
              <a:buNone/>
            </a:pPr>
            <a:r>
              <a:t/>
            </a:r>
            <a:endParaRPr sz="1300"/>
          </a:p>
        </p:txBody>
      </p:sp>
      <p:sp>
        <p:nvSpPr>
          <p:cNvPr id="950" name="Google Shape;950;g3a1d166e43091317_26"/>
          <p:cNvSpPr txBox="1"/>
          <p:nvPr/>
        </p:nvSpPr>
        <p:spPr>
          <a:xfrm>
            <a:off x="8656275" y="4046275"/>
            <a:ext cx="19320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FR" sz="1200"/>
              <a:t>Flux XML interne</a:t>
            </a:r>
            <a:endParaRPr sz="12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4" name="Shape 954"/>
        <p:cNvGrpSpPr/>
        <p:nvPr/>
      </p:nvGrpSpPr>
      <p:grpSpPr>
        <a:xfrm>
          <a:off x="0" y="0"/>
          <a:ext cx="0" cy="0"/>
          <a:chOff x="0" y="0"/>
          <a:chExt cx="0" cy="0"/>
        </a:xfrm>
      </p:grpSpPr>
      <p:sp>
        <p:nvSpPr>
          <p:cNvPr id="955" name="Google Shape;955;g220a4a3572b_0_66"/>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rgbClr val="007842"/>
              </a:buClr>
              <a:buSzPts val="2000"/>
              <a:buFont typeface="Calibri"/>
              <a:buNone/>
            </a:pPr>
            <a:r>
              <a:rPr lang="fr-FR"/>
              <a:t>Activité 2</a:t>
            </a:r>
            <a:endParaRPr/>
          </a:p>
        </p:txBody>
      </p:sp>
      <p:sp>
        <p:nvSpPr>
          <p:cNvPr id="956" name="Google Shape;956;g220a4a3572b_0_66"/>
          <p:cNvSpPr txBox="1"/>
          <p:nvPr>
            <p:ph idx="1"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100"/>
              <a:buNone/>
            </a:pPr>
            <a:r>
              <a:rPr lang="fr-FR"/>
              <a:t>Utilisation d’une API SOAP</a:t>
            </a:r>
            <a:endParaRPr/>
          </a:p>
        </p:txBody>
      </p:sp>
      <p:sp>
        <p:nvSpPr>
          <p:cNvPr id="957" name="Google Shape;957;g220a4a3572b_0_66"/>
          <p:cNvSpPr txBox="1"/>
          <p:nvPr>
            <p:ph idx="2" type="body"/>
          </p:nvPr>
        </p:nvSpPr>
        <p:spPr>
          <a:xfrm>
            <a:off x="720000" y="1943056"/>
            <a:ext cx="10746600" cy="4515000"/>
          </a:xfrm>
          <a:prstGeom prst="rect">
            <a:avLst/>
          </a:prstGeom>
          <a:noFill/>
          <a:ln>
            <a:noFill/>
          </a:ln>
        </p:spPr>
        <p:txBody>
          <a:bodyPr anchorCtr="0" anchor="t" bIns="45700" lIns="91425" spcFirstLastPara="1" rIns="91425" wrap="square" tIns="45700">
            <a:noAutofit/>
          </a:bodyPr>
          <a:lstStyle/>
          <a:p>
            <a:pPr indent="0" lvl="0" marL="0" rtl="0" algn="just">
              <a:lnSpc>
                <a:spcPct val="133333"/>
              </a:lnSpc>
              <a:spcBef>
                <a:spcPts val="0"/>
              </a:spcBef>
              <a:spcAft>
                <a:spcPts val="0"/>
              </a:spcAft>
              <a:buClr>
                <a:srgbClr val="565656"/>
              </a:buClr>
              <a:buSzPts val="1200"/>
              <a:buFont typeface="Arial"/>
              <a:buNone/>
            </a:pPr>
            <a:r>
              <a:rPr lang="fr-FR"/>
              <a:t> </a:t>
            </a:r>
            <a:endParaRPr/>
          </a:p>
        </p:txBody>
      </p:sp>
      <p:sp>
        <p:nvSpPr>
          <p:cNvPr id="958" name="Google Shape;958;g220a4a3572b_0_66"/>
          <p:cNvSpPr txBox="1"/>
          <p:nvPr>
            <p:ph idx="3" type="body"/>
          </p:nvPr>
        </p:nvSpPr>
        <p:spPr>
          <a:xfrm>
            <a:off x="720000" y="1540458"/>
            <a:ext cx="10746600" cy="319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fr-FR"/>
              <a:t>Utilisation d’une API SOAP</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rgbClr val="007842"/>
              </a:buClr>
              <a:buSzPts val="1600"/>
              <a:buNone/>
            </a:pPr>
            <a:r>
              <a:t/>
            </a:r>
            <a:endParaRPr/>
          </a:p>
        </p:txBody>
      </p:sp>
      <p:pic>
        <p:nvPicPr>
          <p:cNvPr id="959" name="Google Shape;959;g220a4a3572b_0_66"/>
          <p:cNvPicPr preferRelativeResize="0"/>
          <p:nvPr/>
        </p:nvPicPr>
        <p:blipFill rotWithShape="1">
          <a:blip r:embed="rId3">
            <a:alphaModFix/>
          </a:blip>
          <a:srcRect b="0" l="2197" r="4701" t="0"/>
          <a:stretch/>
        </p:blipFill>
        <p:spPr>
          <a:xfrm>
            <a:off x="5866675" y="1981433"/>
            <a:ext cx="3224675" cy="4292591"/>
          </a:xfrm>
          <a:prstGeom prst="rect">
            <a:avLst/>
          </a:prstGeom>
          <a:noFill/>
          <a:ln cap="flat" cmpd="sng" w="9525">
            <a:solidFill>
              <a:schemeClr val="dk2"/>
            </a:solidFill>
            <a:prstDash val="solid"/>
            <a:round/>
            <a:headEnd len="sm" w="sm" type="none"/>
            <a:tailEnd len="sm" w="sm" type="none"/>
          </a:ln>
        </p:spPr>
      </p:pic>
      <p:sp>
        <p:nvSpPr>
          <p:cNvPr id="960" name="Google Shape;960;g220a4a3572b_0_66"/>
          <p:cNvSpPr txBox="1"/>
          <p:nvPr/>
        </p:nvSpPr>
        <p:spPr>
          <a:xfrm>
            <a:off x="6366500" y="6262075"/>
            <a:ext cx="23631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FR" sz="1200"/>
              <a:t>L’exécution</a:t>
            </a:r>
            <a:endParaRPr sz="1200"/>
          </a:p>
        </p:txBody>
      </p:sp>
      <p:sp>
        <p:nvSpPr>
          <p:cNvPr id="961" name="Google Shape;961;g220a4a3572b_0_66"/>
          <p:cNvSpPr txBox="1"/>
          <p:nvPr/>
        </p:nvSpPr>
        <p:spPr>
          <a:xfrm>
            <a:off x="893450" y="2556575"/>
            <a:ext cx="4121700" cy="15393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b="1" lang="fr-FR" sz="1100">
                <a:solidFill>
                  <a:srgbClr val="0033B3"/>
                </a:solidFill>
                <a:highlight>
                  <a:srgbClr val="FFFFFF"/>
                </a:highlight>
                <a:latin typeface="Courier New"/>
                <a:ea typeface="Courier New"/>
                <a:cs typeface="Courier New"/>
                <a:sym typeface="Courier New"/>
              </a:rPr>
              <a:t>private fun </a:t>
            </a:r>
            <a:r>
              <a:rPr b="1" lang="fr-FR" sz="1100">
                <a:solidFill>
                  <a:srgbClr val="00627A"/>
                </a:solidFill>
                <a:highlight>
                  <a:srgbClr val="FFFFFF"/>
                </a:highlight>
                <a:latin typeface="Courier New"/>
                <a:ea typeface="Courier New"/>
                <a:cs typeface="Courier New"/>
                <a:sym typeface="Courier New"/>
              </a:rPr>
              <a:t>getValue</a:t>
            </a:r>
            <a:r>
              <a:rPr b="1" lang="fr-FR" sz="1100">
                <a:solidFill>
                  <a:srgbClr val="080808"/>
                </a:solidFill>
                <a:highlight>
                  <a:srgbClr val="FFFFFF"/>
                </a:highlight>
                <a:latin typeface="Courier New"/>
                <a:ea typeface="Courier New"/>
                <a:cs typeface="Courier New"/>
                <a:sym typeface="Courier New"/>
              </a:rPr>
              <a:t>(tag: </a:t>
            </a:r>
            <a:r>
              <a:rPr b="1" lang="fr-FR" sz="1100">
                <a:solidFill>
                  <a:schemeClr val="dk1"/>
                </a:solidFill>
                <a:highlight>
                  <a:srgbClr val="FFFFFF"/>
                </a:highlight>
                <a:latin typeface="Courier New"/>
                <a:ea typeface="Courier New"/>
                <a:cs typeface="Courier New"/>
                <a:sym typeface="Courier New"/>
              </a:rPr>
              <a:t>String</a:t>
            </a:r>
            <a:r>
              <a:rPr b="1" lang="fr-FR" sz="1100">
                <a:solidFill>
                  <a:srgbClr val="080808"/>
                </a:solidFill>
                <a:highlight>
                  <a:srgbClr val="FFFFFF"/>
                </a:highlight>
                <a:latin typeface="Courier New"/>
                <a:ea typeface="Courier New"/>
                <a:cs typeface="Courier New"/>
                <a:sym typeface="Courier New"/>
              </a:rPr>
              <a:t>, element: </a:t>
            </a:r>
            <a:r>
              <a:rPr b="1" lang="fr-FR" sz="1100">
                <a:solidFill>
                  <a:schemeClr val="dk1"/>
                </a:solidFill>
                <a:highlight>
                  <a:srgbClr val="FFFFFF"/>
                </a:highlight>
                <a:latin typeface="Courier New"/>
                <a:ea typeface="Courier New"/>
                <a:cs typeface="Courier New"/>
                <a:sym typeface="Courier New"/>
              </a:rPr>
              <a:t>Element</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String</a:t>
            </a: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nodeList </a:t>
            </a:r>
            <a:r>
              <a:rPr b="1" lang="fr-FR" sz="1100">
                <a:solidFill>
                  <a:srgbClr val="080808"/>
                </a:solidFill>
                <a:highlight>
                  <a:srgbClr val="FFFFFF"/>
                </a:highlight>
                <a:latin typeface="Courier New"/>
                <a:ea typeface="Courier New"/>
                <a:cs typeface="Courier New"/>
                <a:sym typeface="Courier New"/>
              </a:rPr>
              <a:t>= element.getElementsByTagName(tag).item(</a:t>
            </a:r>
            <a:r>
              <a:rPr b="1" lang="fr-FR" sz="1100">
                <a:solidFill>
                  <a:srgbClr val="1750EB"/>
                </a:solidFill>
                <a:highlight>
                  <a:srgbClr val="FFFFFF"/>
                </a:highlight>
                <a:latin typeface="Courier New"/>
                <a:ea typeface="Courier New"/>
                <a:cs typeface="Courier New"/>
                <a:sym typeface="Courier New"/>
              </a:rPr>
              <a:t>0</a:t>
            </a:r>
            <a:r>
              <a:rPr b="1" lang="fr-FR" sz="1100">
                <a:solidFill>
                  <a:srgbClr val="080808"/>
                </a:solidFill>
                <a:highlight>
                  <a:srgbClr val="FFFFFF"/>
                </a:highlight>
                <a:latin typeface="Courier New"/>
                <a:ea typeface="Courier New"/>
                <a:cs typeface="Courier New"/>
                <a:sym typeface="Courier New"/>
              </a:rPr>
              <a:t>).</a:t>
            </a:r>
            <a:r>
              <a:rPr b="1" i="1" lang="fr-FR" sz="1100">
                <a:solidFill>
                  <a:srgbClr val="871094"/>
                </a:solidFill>
                <a:highlight>
                  <a:srgbClr val="FFFFFF"/>
                </a:highlight>
                <a:latin typeface="Courier New"/>
                <a:ea typeface="Courier New"/>
                <a:cs typeface="Courier New"/>
                <a:sym typeface="Courier New"/>
              </a:rPr>
              <a:t>childNodes</a:t>
            </a:r>
            <a:endParaRPr b="1" i="1" sz="1100">
              <a:solidFill>
                <a:srgbClr val="871094"/>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i="1" lang="fr-FR" sz="1100">
                <a:solidFill>
                  <a:srgbClr val="871094"/>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node </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nodeList</a:t>
            </a:r>
            <a:r>
              <a:rPr b="1" lang="fr-FR" sz="1100">
                <a:solidFill>
                  <a:srgbClr val="080808"/>
                </a:solidFill>
                <a:highlight>
                  <a:srgbClr val="FFFFFF"/>
                </a:highlight>
                <a:latin typeface="Courier New"/>
                <a:ea typeface="Courier New"/>
                <a:cs typeface="Courier New"/>
                <a:sym typeface="Courier New"/>
              </a:rPr>
              <a:t>.item(</a:t>
            </a:r>
            <a:r>
              <a:rPr b="1" lang="fr-FR" sz="1100">
                <a:solidFill>
                  <a:srgbClr val="1750EB"/>
                </a:solidFill>
                <a:highlight>
                  <a:srgbClr val="FFFFFF"/>
                </a:highlight>
                <a:latin typeface="Courier New"/>
                <a:ea typeface="Courier New"/>
                <a:cs typeface="Courier New"/>
                <a:sym typeface="Courier New"/>
              </a:rPr>
              <a:t>0</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return </a:t>
            </a:r>
            <a:r>
              <a:rPr b="1" lang="fr-FR" sz="1100">
                <a:solidFill>
                  <a:schemeClr val="dk1"/>
                </a:solidFill>
                <a:highlight>
                  <a:srgbClr val="FFFFFF"/>
                </a:highlight>
                <a:latin typeface="Courier New"/>
                <a:ea typeface="Courier New"/>
                <a:cs typeface="Courier New"/>
                <a:sym typeface="Courier New"/>
              </a:rPr>
              <a:t>node</a:t>
            </a:r>
            <a:r>
              <a:rPr b="1" lang="fr-FR" sz="1100">
                <a:solidFill>
                  <a:srgbClr val="080808"/>
                </a:solidFill>
                <a:highlight>
                  <a:srgbClr val="FFFFFF"/>
                </a:highlight>
                <a:latin typeface="Courier New"/>
                <a:ea typeface="Courier New"/>
                <a:cs typeface="Courier New"/>
                <a:sym typeface="Courier New"/>
              </a:rPr>
              <a:t>.</a:t>
            </a:r>
            <a:r>
              <a:rPr b="1" i="1" lang="fr-FR" sz="1100">
                <a:solidFill>
                  <a:srgbClr val="871094"/>
                </a:solidFill>
                <a:highlight>
                  <a:srgbClr val="FFFFFF"/>
                </a:highlight>
                <a:latin typeface="Courier New"/>
                <a:ea typeface="Courier New"/>
                <a:cs typeface="Courier New"/>
                <a:sym typeface="Courier New"/>
              </a:rPr>
              <a:t>nodeValue</a:t>
            </a:r>
            <a:endParaRPr b="1" i="1" sz="1100">
              <a:solidFill>
                <a:srgbClr val="871094"/>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a:t>
            </a:r>
            <a:endParaRPr b="1"/>
          </a:p>
        </p:txBody>
      </p:sp>
      <p:sp>
        <p:nvSpPr>
          <p:cNvPr id="962" name="Google Shape;962;g220a4a3572b_0_66"/>
          <p:cNvSpPr txBox="1"/>
          <p:nvPr/>
        </p:nvSpPr>
        <p:spPr>
          <a:xfrm>
            <a:off x="1087375" y="4416100"/>
            <a:ext cx="3529500" cy="785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FR" sz="1300"/>
              <a:t>La méthode </a:t>
            </a:r>
            <a:r>
              <a:rPr b="1" lang="fr-FR" sz="1300"/>
              <a:t>getValue</a:t>
            </a:r>
            <a:r>
              <a:rPr lang="fr-FR" sz="1300"/>
              <a:t> qui permet de parser les valeurs de chaque membre de l’arbre XML.</a:t>
            </a:r>
            <a:endParaRPr sz="13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6" name="Shape 966"/>
        <p:cNvGrpSpPr/>
        <p:nvPr/>
      </p:nvGrpSpPr>
      <p:grpSpPr>
        <a:xfrm>
          <a:off x="0" y="0"/>
          <a:ext cx="0" cy="0"/>
          <a:chOff x="0" y="0"/>
          <a:chExt cx="0" cy="0"/>
        </a:xfrm>
      </p:grpSpPr>
      <p:sp>
        <p:nvSpPr>
          <p:cNvPr id="967" name="Google Shape;967;g3a1d166e43091317_34"/>
          <p:cNvSpPr txBox="1"/>
          <p:nvPr>
            <p:ph idx="1" type="body"/>
          </p:nvPr>
        </p:nvSpPr>
        <p:spPr>
          <a:xfrm>
            <a:off x="6300000" y="539999"/>
            <a:ext cx="5580000" cy="540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007842"/>
              </a:buClr>
              <a:buSzPts val="2800"/>
              <a:buNone/>
            </a:pPr>
            <a:r>
              <a:rPr lang="fr-FR"/>
              <a:t>Activité 3</a:t>
            </a:r>
            <a:endParaRPr/>
          </a:p>
        </p:txBody>
      </p:sp>
      <p:sp>
        <p:nvSpPr>
          <p:cNvPr id="968" name="Google Shape;968;g3a1d166e43091317_34"/>
          <p:cNvSpPr txBox="1"/>
          <p:nvPr>
            <p:ph idx="2" type="body"/>
          </p:nvPr>
        </p:nvSpPr>
        <p:spPr>
          <a:xfrm>
            <a:off x="6300000" y="1089893"/>
            <a:ext cx="5580000" cy="9000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007842"/>
              </a:buClr>
              <a:buSzPts val="2400"/>
              <a:buNone/>
            </a:pPr>
            <a:r>
              <a:rPr lang="fr-FR"/>
              <a:t>Sécuriser une application qui communique avec un serveur</a:t>
            </a:r>
            <a:endParaRPr/>
          </a:p>
        </p:txBody>
      </p:sp>
      <p:sp>
        <p:nvSpPr>
          <p:cNvPr id="969" name="Google Shape;969;g3a1d166e43091317_34"/>
          <p:cNvSpPr txBox="1"/>
          <p:nvPr>
            <p:ph idx="4" type="body"/>
          </p:nvPr>
        </p:nvSpPr>
        <p:spPr>
          <a:xfrm>
            <a:off x="8480684" y="6132986"/>
            <a:ext cx="1689300" cy="720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400"/>
              <a:buNone/>
            </a:pPr>
            <a:r>
              <a:rPr lang="fr-FR"/>
              <a:t>08 heures</a:t>
            </a:r>
            <a:endParaRPr/>
          </a:p>
        </p:txBody>
      </p:sp>
      <p:sp>
        <p:nvSpPr>
          <p:cNvPr id="970" name="Google Shape;970;g3a1d166e43091317_34"/>
          <p:cNvSpPr txBox="1"/>
          <p:nvPr>
            <p:ph idx="3" type="body"/>
          </p:nvPr>
        </p:nvSpPr>
        <p:spPr>
          <a:xfrm>
            <a:off x="6300000" y="2700000"/>
            <a:ext cx="5580000" cy="1260600"/>
          </a:xfrm>
          <a:prstGeom prst="rect">
            <a:avLst/>
          </a:prstGeom>
          <a:noFill/>
          <a:ln>
            <a:noFill/>
          </a:ln>
        </p:spPr>
        <p:txBody>
          <a:bodyPr anchorCtr="0" anchor="t" bIns="45700" lIns="91425" spcFirstLastPara="1" rIns="91425" wrap="square" tIns="45700">
            <a:noAutofit/>
          </a:bodyPr>
          <a:lstStyle/>
          <a:p>
            <a:pPr indent="-311150" lvl="0" marL="457200" rtl="0" algn="l">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Comprendre le OAuth</a:t>
            </a:r>
            <a:endParaRPr sz="1300">
              <a:solidFill>
                <a:schemeClr val="dk1"/>
              </a:solidFill>
              <a:latin typeface="Arial"/>
              <a:ea typeface="Arial"/>
              <a:cs typeface="Arial"/>
              <a:sym typeface="Arial"/>
            </a:endParaRPr>
          </a:p>
          <a:p>
            <a:pPr indent="-311150" lvl="0" marL="457200" rtl="0" algn="l">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Comprendre le SSL</a:t>
            </a:r>
            <a:endParaRPr sz="1300">
              <a:solidFill>
                <a:schemeClr val="dk1"/>
              </a:solidFill>
              <a:latin typeface="Arial"/>
              <a:ea typeface="Arial"/>
              <a:cs typeface="Arial"/>
              <a:sym typeface="Arial"/>
            </a:endParaRPr>
          </a:p>
          <a:p>
            <a:pPr indent="-311150" lvl="0" marL="457200" rtl="0" algn="l">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Manipuler Proguard</a:t>
            </a:r>
            <a:endParaRPr sz="1300">
              <a:solidFill>
                <a:schemeClr val="dk1"/>
              </a:solidFill>
              <a:latin typeface="Arial"/>
              <a:ea typeface="Arial"/>
              <a:cs typeface="Arial"/>
              <a:sym typeface="Arial"/>
            </a:endParaRPr>
          </a:p>
        </p:txBody>
      </p:sp>
      <p:sp>
        <p:nvSpPr>
          <p:cNvPr id="971" name="Google Shape;971;g3a1d166e43091317_34"/>
          <p:cNvSpPr txBox="1"/>
          <p:nvPr>
            <p:ph idx="5" type="body"/>
          </p:nvPr>
        </p:nvSpPr>
        <p:spPr>
          <a:xfrm>
            <a:off x="6300000" y="4680000"/>
            <a:ext cx="5580000" cy="1228800"/>
          </a:xfrm>
          <a:prstGeom prst="rect">
            <a:avLst/>
          </a:prstGeom>
          <a:noFill/>
          <a:ln>
            <a:noFill/>
          </a:ln>
        </p:spPr>
        <p:txBody>
          <a:bodyPr anchorCtr="0" anchor="t" bIns="45700" lIns="91425" spcFirstLastPara="1" rIns="91425" wrap="square" tIns="45700">
            <a:noAutofit/>
          </a:bodyPr>
          <a:lstStyle/>
          <a:p>
            <a:pPr indent="-311150" lvl="0" marL="457200" rtl="0" algn="l">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Suivre les instructions du TP</a:t>
            </a:r>
            <a:endParaRPr sz="1300">
              <a:solidFill>
                <a:schemeClr val="dk1"/>
              </a:solidFill>
              <a:latin typeface="Arial"/>
              <a:ea typeface="Arial"/>
              <a:cs typeface="Arial"/>
              <a:sym typeface="Arial"/>
            </a:endParaRPr>
          </a:p>
          <a:p>
            <a:pPr indent="-311150" lvl="0" marL="457200" rtl="0" algn="l">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Préparer la machine pour réaliser le TP</a:t>
            </a:r>
            <a:endParaRPr sz="1300">
              <a:solidFill>
                <a:schemeClr val="dk1"/>
              </a:solidFill>
              <a:latin typeface="Arial"/>
              <a:ea typeface="Arial"/>
              <a:cs typeface="Arial"/>
              <a:sym typeface="Arial"/>
            </a:endParaRPr>
          </a:p>
          <a:p>
            <a:pPr indent="-311150" lvl="0" marL="457200" rtl="0" algn="l">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Exécuter les codes sur l’IDE</a:t>
            </a:r>
            <a:endParaRPr sz="1300">
              <a:solidFill>
                <a:schemeClr val="dk1"/>
              </a:solidFill>
              <a:latin typeface="Arial"/>
              <a:ea typeface="Arial"/>
              <a:cs typeface="Arial"/>
              <a:sym typeface="Arial"/>
            </a:endParaRPr>
          </a:p>
          <a:p>
            <a:pPr indent="-241300" lvl="0" marL="342900" rtl="0" algn="l">
              <a:lnSpc>
                <a:spcPct val="100000"/>
              </a:lnSpc>
              <a:spcBef>
                <a:spcPts val="0"/>
              </a:spcBef>
              <a:spcAft>
                <a:spcPts val="0"/>
              </a:spcAft>
              <a:buClr>
                <a:srgbClr val="565656"/>
              </a:buClr>
              <a:buSzPts val="1600"/>
              <a:buFont typeface="Arial"/>
              <a:buNone/>
            </a:pPr>
            <a:r>
              <a:t/>
            </a:r>
            <a:endParaRPr sz="1300">
              <a:solidFill>
                <a:schemeClr val="dk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5" name="Shape 975"/>
        <p:cNvGrpSpPr/>
        <p:nvPr/>
      </p:nvGrpSpPr>
      <p:grpSpPr>
        <a:xfrm>
          <a:off x="0" y="0"/>
          <a:ext cx="0" cy="0"/>
          <a:chOff x="0" y="0"/>
          <a:chExt cx="0" cy="0"/>
        </a:xfrm>
      </p:grpSpPr>
      <p:sp>
        <p:nvSpPr>
          <p:cNvPr id="976" name="Google Shape;976;g3a1d166e43091317_42"/>
          <p:cNvSpPr txBox="1"/>
          <p:nvPr>
            <p:ph idx="5" type="body"/>
          </p:nvPr>
        </p:nvSpPr>
        <p:spPr>
          <a:xfrm>
            <a:off x="6245570" y="564975"/>
            <a:ext cx="5760000" cy="313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07842"/>
              </a:buClr>
              <a:buSzPts val="1600"/>
              <a:buFont typeface="Calibri"/>
              <a:buNone/>
            </a:pPr>
            <a:r>
              <a:rPr lang="fr-FR"/>
              <a:t>Pour le formateur</a:t>
            </a:r>
            <a:endParaRPr/>
          </a:p>
        </p:txBody>
      </p:sp>
      <p:sp>
        <p:nvSpPr>
          <p:cNvPr id="977" name="Google Shape;977;g3a1d166e43091317_42"/>
          <p:cNvSpPr txBox="1"/>
          <p:nvPr>
            <p:ph idx="6" type="body"/>
          </p:nvPr>
        </p:nvSpPr>
        <p:spPr>
          <a:xfrm>
            <a:off x="6245570" y="2075762"/>
            <a:ext cx="5760000" cy="313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07842"/>
              </a:buClr>
              <a:buSzPts val="1600"/>
              <a:buFont typeface="Calibri"/>
              <a:buNone/>
            </a:pPr>
            <a:r>
              <a:rPr lang="fr-FR"/>
              <a:t>Pour l’apprenant</a:t>
            </a:r>
            <a:endParaRPr/>
          </a:p>
        </p:txBody>
      </p:sp>
      <p:sp>
        <p:nvSpPr>
          <p:cNvPr id="978" name="Google Shape;978;g3a1d166e43091317_42"/>
          <p:cNvSpPr txBox="1"/>
          <p:nvPr>
            <p:ph idx="7" type="body"/>
          </p:nvPr>
        </p:nvSpPr>
        <p:spPr>
          <a:xfrm>
            <a:off x="6245570" y="3751648"/>
            <a:ext cx="5760000" cy="313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007842"/>
              </a:buClr>
              <a:buSzPts val="1600"/>
              <a:buFont typeface="Calibri"/>
              <a:buNone/>
            </a:pPr>
            <a:r>
              <a:rPr lang="fr-FR"/>
              <a:t>Conditions de réalisation</a:t>
            </a:r>
            <a:endParaRPr/>
          </a:p>
          <a:p>
            <a:pPr indent="0" lvl="0" marL="0" rtl="0" algn="l">
              <a:lnSpc>
                <a:spcPct val="100000"/>
              </a:lnSpc>
              <a:spcBef>
                <a:spcPts val="0"/>
              </a:spcBef>
              <a:spcAft>
                <a:spcPts val="0"/>
              </a:spcAft>
              <a:buClr>
                <a:srgbClr val="007842"/>
              </a:buClr>
              <a:buSzPts val="1600"/>
              <a:buFont typeface="Calibri"/>
              <a:buNone/>
            </a:pPr>
            <a:r>
              <a:t/>
            </a:r>
            <a:endParaRPr/>
          </a:p>
        </p:txBody>
      </p:sp>
      <p:sp>
        <p:nvSpPr>
          <p:cNvPr id="979" name="Google Shape;979;g3a1d166e43091317_42"/>
          <p:cNvSpPr txBox="1"/>
          <p:nvPr>
            <p:ph idx="8" type="body"/>
          </p:nvPr>
        </p:nvSpPr>
        <p:spPr>
          <a:xfrm>
            <a:off x="6245570" y="5374471"/>
            <a:ext cx="5760000" cy="313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fr-FR"/>
              <a:t>Critère de réussite</a:t>
            </a:r>
            <a:endParaRPr/>
          </a:p>
          <a:p>
            <a:pPr indent="0" lvl="0" marL="0" rtl="0" algn="l">
              <a:lnSpc>
                <a:spcPct val="100000"/>
              </a:lnSpc>
              <a:spcBef>
                <a:spcPts val="0"/>
              </a:spcBef>
              <a:spcAft>
                <a:spcPts val="0"/>
              </a:spcAft>
              <a:buClr>
                <a:srgbClr val="007842"/>
              </a:buClr>
              <a:buSzPts val="1600"/>
              <a:buFont typeface="Calibri"/>
              <a:buNone/>
            </a:pPr>
            <a:r>
              <a:t/>
            </a:r>
            <a:endParaRPr/>
          </a:p>
        </p:txBody>
      </p:sp>
      <p:sp>
        <p:nvSpPr>
          <p:cNvPr id="980" name="Google Shape;980;g3a1d166e43091317_42"/>
          <p:cNvSpPr txBox="1"/>
          <p:nvPr>
            <p:ph idx="1" type="body"/>
          </p:nvPr>
        </p:nvSpPr>
        <p:spPr>
          <a:xfrm>
            <a:off x="6245570" y="903777"/>
            <a:ext cx="5760000" cy="1155600"/>
          </a:xfrm>
          <a:prstGeom prst="rect">
            <a:avLst/>
          </a:prstGeom>
          <a:noFill/>
          <a:ln>
            <a:noFill/>
          </a:ln>
        </p:spPr>
        <p:txBody>
          <a:bodyPr anchorCtr="0" anchor="t" bIns="45700" lIns="91425" spcFirstLastPara="1" rIns="91425" wrap="square" tIns="45700">
            <a:noAutofit/>
          </a:bodyPr>
          <a:lstStyle/>
          <a:p>
            <a:pPr indent="-311150" lvl="0" marL="457200" rtl="0" algn="just">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Demander aux apprenants de suivre les étapes de l’énnoncé</a:t>
            </a:r>
            <a:endParaRPr sz="1300">
              <a:solidFill>
                <a:schemeClr val="dk1"/>
              </a:solidFill>
              <a:latin typeface="Arial"/>
              <a:ea typeface="Arial"/>
              <a:cs typeface="Arial"/>
              <a:sym typeface="Arial"/>
            </a:endParaRPr>
          </a:p>
          <a:p>
            <a:pPr indent="-266700" lvl="0" marL="800100" rtl="0" algn="just">
              <a:lnSpc>
                <a:spcPct val="100000"/>
              </a:lnSpc>
              <a:spcBef>
                <a:spcPts val="0"/>
              </a:spcBef>
              <a:spcAft>
                <a:spcPts val="0"/>
              </a:spcAft>
              <a:buClr>
                <a:schemeClr val="dk1"/>
              </a:buClr>
              <a:buSzPts val="1100"/>
              <a:buFont typeface="Arial"/>
              <a:buNone/>
            </a:pPr>
            <a:r>
              <a:rPr lang="fr-FR" sz="1300">
                <a:solidFill>
                  <a:schemeClr val="dk1"/>
                </a:solidFill>
                <a:latin typeface="Arial"/>
                <a:ea typeface="Arial"/>
                <a:cs typeface="Arial"/>
                <a:sym typeface="Arial"/>
              </a:rPr>
              <a:t>et exécuter le code fourni</a:t>
            </a:r>
            <a:endParaRPr sz="1300">
              <a:solidFill>
                <a:schemeClr val="dk1"/>
              </a:solidFill>
              <a:latin typeface="Arial"/>
              <a:ea typeface="Arial"/>
              <a:cs typeface="Arial"/>
              <a:sym typeface="Arial"/>
            </a:endParaRPr>
          </a:p>
          <a:p>
            <a:pPr indent="-311150" lvl="0" marL="457200" rtl="0" algn="just">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Demander aux apprenants de réaliser le travail sur leurs</a:t>
            </a:r>
            <a:endParaRPr sz="1300">
              <a:solidFill>
                <a:schemeClr val="dk1"/>
              </a:solidFill>
              <a:latin typeface="Arial"/>
              <a:ea typeface="Arial"/>
              <a:cs typeface="Arial"/>
              <a:sym typeface="Arial"/>
            </a:endParaRPr>
          </a:p>
          <a:p>
            <a:pPr indent="-266700" lvl="0" marL="800100" rtl="0" algn="just">
              <a:lnSpc>
                <a:spcPct val="100000"/>
              </a:lnSpc>
              <a:spcBef>
                <a:spcPts val="0"/>
              </a:spcBef>
              <a:spcAft>
                <a:spcPts val="0"/>
              </a:spcAft>
              <a:buClr>
                <a:schemeClr val="dk1"/>
              </a:buClr>
              <a:buSzPts val="1100"/>
              <a:buFont typeface="Arial"/>
              <a:buNone/>
            </a:pPr>
            <a:r>
              <a:rPr lang="fr-FR" sz="1300">
                <a:solidFill>
                  <a:schemeClr val="dk1"/>
                </a:solidFill>
                <a:latin typeface="Arial"/>
                <a:ea typeface="Arial"/>
                <a:cs typeface="Arial"/>
                <a:sym typeface="Arial"/>
              </a:rPr>
              <a:t>machines</a:t>
            </a:r>
            <a:endParaRPr sz="1300">
              <a:solidFill>
                <a:schemeClr val="dk1"/>
              </a:solidFill>
              <a:latin typeface="Arial"/>
              <a:ea typeface="Arial"/>
              <a:cs typeface="Arial"/>
              <a:sym typeface="Arial"/>
            </a:endParaRPr>
          </a:p>
          <a:p>
            <a:pPr indent="-266700" lvl="0" marL="342900" rtl="0" algn="just">
              <a:lnSpc>
                <a:spcPct val="100000"/>
              </a:lnSpc>
              <a:spcBef>
                <a:spcPts val="0"/>
              </a:spcBef>
              <a:spcAft>
                <a:spcPts val="0"/>
              </a:spcAft>
              <a:buClr>
                <a:srgbClr val="565656"/>
              </a:buClr>
              <a:buSzPts val="1200"/>
              <a:buFont typeface="Arial"/>
              <a:buNone/>
            </a:pPr>
            <a:r>
              <a:t/>
            </a:r>
            <a:endParaRPr sz="1300">
              <a:solidFill>
                <a:schemeClr val="dk1"/>
              </a:solidFill>
              <a:latin typeface="Arial"/>
              <a:ea typeface="Arial"/>
              <a:cs typeface="Arial"/>
              <a:sym typeface="Arial"/>
            </a:endParaRPr>
          </a:p>
        </p:txBody>
      </p:sp>
      <p:sp>
        <p:nvSpPr>
          <p:cNvPr id="981" name="Google Shape;981;g3a1d166e43091317_42"/>
          <p:cNvSpPr txBox="1"/>
          <p:nvPr>
            <p:ph idx="2" type="body"/>
          </p:nvPr>
        </p:nvSpPr>
        <p:spPr>
          <a:xfrm>
            <a:off x="6245570" y="2406183"/>
            <a:ext cx="5760000" cy="1328700"/>
          </a:xfrm>
          <a:prstGeom prst="rect">
            <a:avLst/>
          </a:prstGeom>
          <a:noFill/>
          <a:ln>
            <a:noFill/>
          </a:ln>
        </p:spPr>
        <p:txBody>
          <a:bodyPr anchorCtr="0" anchor="t" bIns="45700" lIns="91425" spcFirstLastPara="1" rIns="91425" wrap="square" tIns="45700">
            <a:noAutofit/>
          </a:bodyPr>
          <a:lstStyle/>
          <a:p>
            <a:pPr indent="-311150" lvl="0" marL="457200" marR="0" rtl="0" algn="just">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Créer un projet du travail</a:t>
            </a:r>
            <a:endParaRPr sz="1300">
              <a:solidFill>
                <a:schemeClr val="dk1"/>
              </a:solidFill>
              <a:latin typeface="Arial"/>
              <a:ea typeface="Arial"/>
              <a:cs typeface="Arial"/>
              <a:sym typeface="Arial"/>
            </a:endParaRPr>
          </a:p>
          <a:p>
            <a:pPr indent="-311150" lvl="0" marL="457200" marR="0" rtl="0" algn="just">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Sécuriser l’échange de l’application</a:t>
            </a:r>
            <a:endParaRPr sz="1300">
              <a:solidFill>
                <a:schemeClr val="dk1"/>
              </a:solidFill>
              <a:latin typeface="Arial"/>
              <a:ea typeface="Arial"/>
              <a:cs typeface="Arial"/>
              <a:sym typeface="Arial"/>
            </a:endParaRPr>
          </a:p>
          <a:p>
            <a:pPr indent="-311150" lvl="0" marL="457200" marR="0" rtl="0" algn="just">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Protéger le code de l’APK</a:t>
            </a:r>
            <a:endParaRPr sz="1300">
              <a:solidFill>
                <a:schemeClr val="dk1"/>
              </a:solidFill>
              <a:latin typeface="Arial"/>
              <a:ea typeface="Arial"/>
              <a:cs typeface="Arial"/>
              <a:sym typeface="Arial"/>
            </a:endParaRPr>
          </a:p>
          <a:p>
            <a:pPr indent="-311150" lvl="0" marL="457200" marR="0" rtl="0" algn="just">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Optimiser la taille de l’APK</a:t>
            </a:r>
            <a:endParaRPr sz="1300">
              <a:solidFill>
                <a:schemeClr val="dk1"/>
              </a:solidFill>
              <a:latin typeface="Arial"/>
              <a:ea typeface="Arial"/>
              <a:cs typeface="Arial"/>
              <a:sym typeface="Arial"/>
            </a:endParaRPr>
          </a:p>
          <a:p>
            <a:pPr indent="0" lvl="0" marL="457200" marR="0" rtl="0" algn="just">
              <a:lnSpc>
                <a:spcPct val="100000"/>
              </a:lnSpc>
              <a:spcBef>
                <a:spcPts val="0"/>
              </a:spcBef>
              <a:spcAft>
                <a:spcPts val="0"/>
              </a:spcAft>
              <a:buNone/>
            </a:pPr>
            <a:r>
              <a:t/>
            </a:r>
            <a:endParaRPr sz="1300">
              <a:solidFill>
                <a:schemeClr val="dk1"/>
              </a:solidFill>
              <a:latin typeface="Arial"/>
              <a:ea typeface="Arial"/>
              <a:cs typeface="Arial"/>
              <a:sym typeface="Arial"/>
            </a:endParaRPr>
          </a:p>
        </p:txBody>
      </p:sp>
      <p:sp>
        <p:nvSpPr>
          <p:cNvPr id="982" name="Google Shape;982;g3a1d166e43091317_42"/>
          <p:cNvSpPr txBox="1"/>
          <p:nvPr>
            <p:ph idx="3" type="body"/>
          </p:nvPr>
        </p:nvSpPr>
        <p:spPr>
          <a:xfrm>
            <a:off x="6245570" y="4083661"/>
            <a:ext cx="5760000" cy="1274400"/>
          </a:xfrm>
          <a:prstGeom prst="rect">
            <a:avLst/>
          </a:prstGeom>
          <a:noFill/>
          <a:ln>
            <a:noFill/>
          </a:ln>
        </p:spPr>
        <p:txBody>
          <a:bodyPr anchorCtr="0" anchor="t" bIns="45700" lIns="91425" spcFirstLastPara="1" rIns="91425" wrap="square" tIns="45700">
            <a:noAutofit/>
          </a:bodyPr>
          <a:lstStyle/>
          <a:p>
            <a:pPr indent="-311150" lvl="0" marL="457200" rtl="0" algn="just">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Support de résumé théorique</a:t>
            </a:r>
            <a:endParaRPr sz="1300">
              <a:solidFill>
                <a:schemeClr val="dk1"/>
              </a:solidFill>
              <a:latin typeface="Arial"/>
              <a:ea typeface="Arial"/>
              <a:cs typeface="Arial"/>
              <a:sym typeface="Arial"/>
            </a:endParaRPr>
          </a:p>
          <a:p>
            <a:pPr indent="-311150" lvl="0" marL="457200" rtl="0" algn="just">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Android Studio installé</a:t>
            </a:r>
            <a:endParaRPr sz="1300">
              <a:solidFill>
                <a:schemeClr val="dk1"/>
              </a:solidFill>
              <a:latin typeface="Arial"/>
              <a:ea typeface="Arial"/>
              <a:cs typeface="Arial"/>
              <a:sym typeface="Arial"/>
            </a:endParaRPr>
          </a:p>
          <a:p>
            <a:pPr indent="-311150" lvl="0" marL="457200" rtl="0" algn="just">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Compte OAuth</a:t>
            </a:r>
            <a:endParaRPr sz="1300">
              <a:solidFill>
                <a:schemeClr val="dk1"/>
              </a:solidFill>
              <a:latin typeface="Arial"/>
              <a:ea typeface="Arial"/>
              <a:cs typeface="Arial"/>
              <a:sym typeface="Arial"/>
            </a:endParaRPr>
          </a:p>
          <a:p>
            <a:pPr indent="-311150" lvl="0" marL="457200" rtl="0" algn="just">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Certificat de SSL</a:t>
            </a:r>
            <a:endParaRPr sz="1300">
              <a:solidFill>
                <a:schemeClr val="dk1"/>
              </a:solidFill>
              <a:latin typeface="Arial"/>
              <a:ea typeface="Arial"/>
              <a:cs typeface="Arial"/>
              <a:sym typeface="Arial"/>
            </a:endParaRPr>
          </a:p>
        </p:txBody>
      </p:sp>
      <p:sp>
        <p:nvSpPr>
          <p:cNvPr id="983" name="Google Shape;983;g3a1d166e43091317_42"/>
          <p:cNvSpPr txBox="1"/>
          <p:nvPr>
            <p:ph idx="4" type="body"/>
          </p:nvPr>
        </p:nvSpPr>
        <p:spPr>
          <a:xfrm>
            <a:off x="6245570" y="5708000"/>
            <a:ext cx="5760000" cy="1149900"/>
          </a:xfrm>
          <a:prstGeom prst="rect">
            <a:avLst/>
          </a:prstGeom>
          <a:noFill/>
          <a:ln>
            <a:noFill/>
          </a:ln>
        </p:spPr>
        <p:txBody>
          <a:bodyPr anchorCtr="0" anchor="t" bIns="45700" lIns="91425" spcFirstLastPara="1" rIns="91425" wrap="square" tIns="45700">
            <a:noAutofit/>
          </a:bodyPr>
          <a:lstStyle/>
          <a:p>
            <a:pPr indent="-311150" lvl="0" marL="457200" rtl="0" algn="just">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Le stagiaire est-il capable de :</a:t>
            </a:r>
            <a:endParaRPr sz="1300">
              <a:solidFill>
                <a:schemeClr val="dk1"/>
              </a:solidFill>
              <a:latin typeface="Arial"/>
              <a:ea typeface="Arial"/>
              <a:cs typeface="Arial"/>
              <a:sym typeface="Arial"/>
            </a:endParaRPr>
          </a:p>
          <a:p>
            <a:pPr indent="0" lvl="0" marL="457200" rtl="0" algn="just">
              <a:lnSpc>
                <a:spcPct val="100000"/>
              </a:lnSpc>
              <a:spcBef>
                <a:spcPts val="0"/>
              </a:spcBef>
              <a:spcAft>
                <a:spcPts val="0"/>
              </a:spcAft>
              <a:buNone/>
            </a:pPr>
            <a:r>
              <a:rPr lang="fr-FR" sz="1300">
                <a:solidFill>
                  <a:schemeClr val="dk1"/>
                </a:solidFill>
                <a:latin typeface="Arial"/>
                <a:ea typeface="Arial"/>
                <a:cs typeface="Arial"/>
                <a:sym typeface="Arial"/>
              </a:rPr>
              <a:t>	Sécuriser l’échange entre l’application et le serveur</a:t>
            </a:r>
            <a:endParaRPr sz="1300">
              <a:solidFill>
                <a:schemeClr val="dk1"/>
              </a:solidFill>
              <a:latin typeface="Arial"/>
              <a:ea typeface="Arial"/>
              <a:cs typeface="Arial"/>
              <a:sym typeface="Arial"/>
            </a:endParaRPr>
          </a:p>
          <a:p>
            <a:pPr indent="0" lvl="0" marL="457200" rtl="0" algn="just">
              <a:lnSpc>
                <a:spcPct val="100000"/>
              </a:lnSpc>
              <a:spcBef>
                <a:spcPts val="0"/>
              </a:spcBef>
              <a:spcAft>
                <a:spcPts val="0"/>
              </a:spcAft>
              <a:buNone/>
            </a:pPr>
            <a:r>
              <a:rPr lang="fr-FR" sz="1300">
                <a:solidFill>
                  <a:schemeClr val="dk1"/>
                </a:solidFill>
                <a:latin typeface="Arial"/>
                <a:ea typeface="Arial"/>
                <a:cs typeface="Arial"/>
                <a:sym typeface="Arial"/>
              </a:rPr>
              <a:t>	</a:t>
            </a:r>
            <a:r>
              <a:rPr lang="fr-FR" sz="1300">
                <a:solidFill>
                  <a:schemeClr val="dk1"/>
                </a:solidFill>
                <a:latin typeface="Arial"/>
                <a:ea typeface="Arial"/>
                <a:cs typeface="Arial"/>
                <a:sym typeface="Arial"/>
              </a:rPr>
              <a:t>Obfusquer</a:t>
            </a:r>
            <a:r>
              <a:rPr lang="fr-FR" sz="1300">
                <a:solidFill>
                  <a:schemeClr val="dk1"/>
                </a:solidFill>
                <a:latin typeface="Arial"/>
                <a:ea typeface="Arial"/>
                <a:cs typeface="Arial"/>
                <a:sym typeface="Arial"/>
              </a:rPr>
              <a:t> le code source de l’application</a:t>
            </a:r>
            <a:endParaRPr sz="1300">
              <a:solidFill>
                <a:schemeClr val="dk1"/>
              </a:solidFill>
              <a:latin typeface="Arial"/>
              <a:ea typeface="Arial"/>
              <a:cs typeface="Arial"/>
              <a:sym typeface="Arial"/>
            </a:endParaRPr>
          </a:p>
          <a:p>
            <a:pPr indent="0" lvl="0" marL="457200" rtl="0" algn="just">
              <a:lnSpc>
                <a:spcPct val="100000"/>
              </a:lnSpc>
              <a:spcBef>
                <a:spcPts val="0"/>
              </a:spcBef>
              <a:spcAft>
                <a:spcPts val="0"/>
              </a:spcAft>
              <a:buNone/>
            </a:pPr>
            <a:r>
              <a:t/>
            </a:r>
            <a:endParaRPr sz="1300">
              <a:solidFill>
                <a:schemeClr val="dk1"/>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7" name="Shape 987"/>
        <p:cNvGrpSpPr/>
        <p:nvPr/>
      </p:nvGrpSpPr>
      <p:grpSpPr>
        <a:xfrm>
          <a:off x="0" y="0"/>
          <a:ext cx="0" cy="0"/>
          <a:chOff x="0" y="0"/>
          <a:chExt cx="0" cy="0"/>
        </a:xfrm>
      </p:grpSpPr>
      <p:sp>
        <p:nvSpPr>
          <p:cNvPr id="988" name="Google Shape;988;g3a1d166e43091317_53"/>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7842"/>
              </a:buClr>
              <a:buSzPts val="2000"/>
              <a:buFont typeface="Calibri"/>
              <a:buNone/>
            </a:pPr>
            <a:r>
              <a:rPr lang="fr-FR"/>
              <a:t>Activité 3</a:t>
            </a:r>
            <a:endParaRPr/>
          </a:p>
        </p:txBody>
      </p:sp>
      <p:sp>
        <p:nvSpPr>
          <p:cNvPr id="989" name="Google Shape;989;g3a1d166e43091317_53"/>
          <p:cNvSpPr txBox="1"/>
          <p:nvPr>
            <p:ph idx="1"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None/>
            </a:pPr>
            <a:r>
              <a:rPr lang="fr-FR"/>
              <a:t>Sécuriser une application qui communique avec un serveur</a:t>
            </a:r>
            <a:endParaRPr/>
          </a:p>
        </p:txBody>
      </p:sp>
      <p:sp>
        <p:nvSpPr>
          <p:cNvPr id="990" name="Google Shape;990;g3a1d166e43091317_53"/>
          <p:cNvSpPr txBox="1"/>
          <p:nvPr>
            <p:ph idx="2" type="body"/>
          </p:nvPr>
        </p:nvSpPr>
        <p:spPr>
          <a:xfrm>
            <a:off x="720000" y="1943056"/>
            <a:ext cx="10746600" cy="4515000"/>
          </a:xfrm>
          <a:prstGeom prst="rect">
            <a:avLst/>
          </a:prstGeom>
          <a:noFill/>
          <a:ln>
            <a:noFill/>
          </a:ln>
        </p:spPr>
        <p:txBody>
          <a:bodyPr anchorCtr="0" anchor="t" bIns="45700" lIns="91425" spcFirstLastPara="1" rIns="91425" wrap="square" tIns="45700">
            <a:noAutofit/>
          </a:bodyPr>
          <a:lstStyle/>
          <a:p>
            <a:pPr indent="0" lvl="0" marL="0" rtl="0" algn="just">
              <a:spcBef>
                <a:spcPts val="60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p:txBody>
      </p:sp>
      <p:sp>
        <p:nvSpPr>
          <p:cNvPr id="991" name="Google Shape;991;g3a1d166e43091317_53"/>
          <p:cNvSpPr txBox="1"/>
          <p:nvPr>
            <p:ph idx="3" type="body"/>
          </p:nvPr>
        </p:nvSpPr>
        <p:spPr>
          <a:xfrm>
            <a:off x="643800" y="1540458"/>
            <a:ext cx="10746600" cy="319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100"/>
              <a:buNone/>
            </a:pPr>
            <a:r>
              <a:rPr lang="fr-FR"/>
              <a:t>Utiliser OAUTH : Google Sign-In</a:t>
            </a:r>
            <a:endParaRPr/>
          </a:p>
        </p:txBody>
      </p:sp>
      <p:sp>
        <p:nvSpPr>
          <p:cNvPr id="992" name="Google Shape;992;g3a1d166e43091317_53"/>
          <p:cNvSpPr txBox="1"/>
          <p:nvPr/>
        </p:nvSpPr>
        <p:spPr>
          <a:xfrm>
            <a:off x="692425" y="1905225"/>
            <a:ext cx="6005100" cy="12621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just">
              <a:lnSpc>
                <a:spcPct val="133333"/>
              </a:lnSpc>
              <a:spcBef>
                <a:spcPts val="60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apply </a:t>
            </a:r>
            <a:r>
              <a:rPr b="1" lang="fr-FR" sz="1100">
                <a:solidFill>
                  <a:srgbClr val="067D17"/>
                </a:solidFill>
                <a:highlight>
                  <a:srgbClr val="FFFFFF"/>
                </a:highlight>
                <a:latin typeface="Courier New"/>
                <a:ea typeface="Courier New"/>
                <a:cs typeface="Courier New"/>
                <a:sym typeface="Courier New"/>
              </a:rPr>
              <a:t>plugin</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67D17"/>
                </a:solidFill>
                <a:highlight>
                  <a:srgbClr val="FFFFFF"/>
                </a:highlight>
                <a:latin typeface="Courier New"/>
                <a:ea typeface="Courier New"/>
                <a:cs typeface="Courier New"/>
                <a:sym typeface="Courier New"/>
              </a:rPr>
              <a:t>'com.android.application'</a:t>
            </a:r>
            <a:endParaRPr b="1" sz="1100">
              <a:solidFill>
                <a:srgbClr val="080808"/>
              </a:solidFill>
              <a:highlight>
                <a:srgbClr val="FFFFFF"/>
              </a:highlight>
              <a:latin typeface="Courier New"/>
              <a:ea typeface="Courier New"/>
              <a:cs typeface="Courier New"/>
              <a:sym typeface="Courier New"/>
            </a:endParaRPr>
          </a:p>
          <a:p>
            <a:pPr indent="0" lvl="0" marL="0" rtl="0" algn="just">
              <a:lnSpc>
                <a:spcPct val="133333"/>
              </a:lnSpc>
              <a:spcBef>
                <a:spcPts val="60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dependencies {</a:t>
            </a:r>
            <a:endParaRPr b="1" sz="1100">
              <a:solidFill>
                <a:srgbClr val="080808"/>
              </a:solidFill>
              <a:highlight>
                <a:srgbClr val="FFFFFF"/>
              </a:highlight>
              <a:latin typeface="Courier New"/>
              <a:ea typeface="Courier New"/>
              <a:cs typeface="Courier New"/>
              <a:sym typeface="Courier New"/>
            </a:endParaRPr>
          </a:p>
          <a:p>
            <a:pPr indent="0" lvl="0" marL="0" rtl="0" algn="just">
              <a:lnSpc>
                <a:spcPct val="133333"/>
              </a:lnSpc>
              <a:spcBef>
                <a:spcPts val="60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implementation </a:t>
            </a:r>
            <a:r>
              <a:rPr b="1" lang="fr-FR" sz="1100">
                <a:solidFill>
                  <a:srgbClr val="067D17"/>
                </a:solidFill>
                <a:highlight>
                  <a:srgbClr val="FFFFFF"/>
                </a:highlight>
                <a:latin typeface="Courier New"/>
                <a:ea typeface="Courier New"/>
                <a:cs typeface="Courier New"/>
                <a:sym typeface="Courier New"/>
              </a:rPr>
              <a:t>'com.google.android.gms:play-services-auth:20.4.1'</a:t>
            </a:r>
            <a:endParaRPr b="1" sz="1100">
              <a:solidFill>
                <a:srgbClr val="067D17"/>
              </a:solidFill>
              <a:highlight>
                <a:srgbClr val="FFFFFF"/>
              </a:highlight>
              <a:latin typeface="Courier New"/>
              <a:ea typeface="Courier New"/>
              <a:cs typeface="Courier New"/>
              <a:sym typeface="Courier New"/>
            </a:endParaRPr>
          </a:p>
          <a:p>
            <a:pPr indent="0" lvl="0" marL="0" rtl="0" algn="just">
              <a:lnSpc>
                <a:spcPct val="133333"/>
              </a:lnSpc>
              <a:spcBef>
                <a:spcPts val="600"/>
              </a:spcBef>
              <a:spcAft>
                <a:spcPts val="0"/>
              </a:spcAft>
              <a:buNone/>
            </a:pPr>
            <a:r>
              <a:rPr b="1" lang="fr-FR" sz="1100">
                <a:solidFill>
                  <a:srgbClr val="080808"/>
                </a:solidFill>
                <a:highlight>
                  <a:srgbClr val="FFFFFF"/>
                </a:highlight>
                <a:latin typeface="Courier New"/>
                <a:ea typeface="Courier New"/>
                <a:cs typeface="Courier New"/>
                <a:sym typeface="Courier New"/>
              </a:rPr>
              <a:t>}</a:t>
            </a:r>
            <a:endParaRPr/>
          </a:p>
        </p:txBody>
      </p:sp>
      <p:sp>
        <p:nvSpPr>
          <p:cNvPr id="993" name="Google Shape;993;g3a1d166e43091317_53"/>
          <p:cNvSpPr txBox="1"/>
          <p:nvPr/>
        </p:nvSpPr>
        <p:spPr>
          <a:xfrm>
            <a:off x="7594100" y="1828100"/>
            <a:ext cx="4382400" cy="585000"/>
          </a:xfrm>
          <a:prstGeom prst="rect">
            <a:avLst/>
          </a:prstGeom>
          <a:noFill/>
          <a:ln cap="flat" cmpd="sng" w="9525">
            <a:solidFill>
              <a:schemeClr val="lt1"/>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fr-FR" sz="1300"/>
              <a:t>Ajouter les dépendances de Google dans le fichier Build.gradle</a:t>
            </a:r>
            <a:endParaRPr sz="1300"/>
          </a:p>
        </p:txBody>
      </p:sp>
      <p:cxnSp>
        <p:nvCxnSpPr>
          <p:cNvPr id="994" name="Google Shape;994;g3a1d166e43091317_53"/>
          <p:cNvCxnSpPr/>
          <p:nvPr/>
        </p:nvCxnSpPr>
        <p:spPr>
          <a:xfrm flipH="1">
            <a:off x="6757775" y="2266725"/>
            <a:ext cx="752700" cy="142200"/>
          </a:xfrm>
          <a:prstGeom prst="straightConnector1">
            <a:avLst/>
          </a:prstGeom>
          <a:noFill/>
          <a:ln cap="flat" cmpd="sng" w="9525">
            <a:solidFill>
              <a:schemeClr val="dk2"/>
            </a:solidFill>
            <a:prstDash val="solid"/>
            <a:round/>
            <a:headEnd len="med" w="med" type="none"/>
            <a:tailEnd len="med" w="med" type="stealth"/>
          </a:ln>
        </p:spPr>
      </p:cxnSp>
      <p:sp>
        <p:nvSpPr>
          <p:cNvPr id="995" name="Google Shape;995;g3a1d166e43091317_53"/>
          <p:cNvSpPr txBox="1"/>
          <p:nvPr/>
        </p:nvSpPr>
        <p:spPr>
          <a:xfrm>
            <a:off x="777925" y="3320500"/>
            <a:ext cx="104793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FR" sz="1300"/>
              <a:t>Sur la page "</a:t>
            </a:r>
            <a:r>
              <a:rPr b="1" lang="fr-FR" sz="1300"/>
              <a:t>Identifiants</a:t>
            </a:r>
            <a:r>
              <a:rPr lang="fr-FR" sz="1300"/>
              <a:t>", créez un ID client de type </a:t>
            </a:r>
            <a:r>
              <a:rPr b="1" lang="fr-FR" sz="1300"/>
              <a:t>Android</a:t>
            </a:r>
            <a:r>
              <a:rPr lang="fr-FR" sz="1300"/>
              <a:t> pour votre application, si vous n'en avez pas déjà un. Vous devrez spécifier le nom du package de votre application et l'empreinte du certificat SHA-1.</a:t>
            </a:r>
            <a:endParaRPr sz="1300"/>
          </a:p>
        </p:txBody>
      </p:sp>
      <p:pic>
        <p:nvPicPr>
          <p:cNvPr id="996" name="Google Shape;996;g3a1d166e43091317_53"/>
          <p:cNvPicPr preferRelativeResize="0"/>
          <p:nvPr/>
        </p:nvPicPr>
        <p:blipFill>
          <a:blip r:embed="rId3">
            <a:alphaModFix/>
          </a:blip>
          <a:stretch>
            <a:fillRect/>
          </a:stretch>
        </p:blipFill>
        <p:spPr>
          <a:xfrm>
            <a:off x="796200" y="4208900"/>
            <a:ext cx="4862051" cy="1988164"/>
          </a:xfrm>
          <a:prstGeom prst="rect">
            <a:avLst/>
          </a:prstGeom>
          <a:noFill/>
          <a:ln>
            <a:noFill/>
          </a:ln>
        </p:spPr>
      </p:pic>
      <p:pic>
        <p:nvPicPr>
          <p:cNvPr id="997" name="Google Shape;997;g3a1d166e43091317_53"/>
          <p:cNvPicPr preferRelativeResize="0"/>
          <p:nvPr/>
        </p:nvPicPr>
        <p:blipFill>
          <a:blip r:embed="rId4">
            <a:alphaModFix/>
          </a:blip>
          <a:stretch>
            <a:fillRect/>
          </a:stretch>
        </p:blipFill>
        <p:spPr>
          <a:xfrm>
            <a:off x="5954875" y="4134400"/>
            <a:ext cx="5632275" cy="209107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1" name="Shape 1001"/>
        <p:cNvGrpSpPr/>
        <p:nvPr/>
      </p:nvGrpSpPr>
      <p:grpSpPr>
        <a:xfrm>
          <a:off x="0" y="0"/>
          <a:ext cx="0" cy="0"/>
          <a:chOff x="0" y="0"/>
          <a:chExt cx="0" cy="0"/>
        </a:xfrm>
      </p:grpSpPr>
      <p:sp>
        <p:nvSpPr>
          <p:cNvPr id="1002" name="Google Shape;1002;g220a4a3572b_0_469"/>
          <p:cNvSpPr txBox="1"/>
          <p:nvPr>
            <p:ph idx="3" type="body"/>
          </p:nvPr>
        </p:nvSpPr>
        <p:spPr>
          <a:xfrm>
            <a:off x="643800" y="1540458"/>
            <a:ext cx="10746600" cy="319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None/>
            </a:pPr>
            <a:r>
              <a:rPr lang="fr-FR"/>
              <a:t>Utiliser OAUTH</a:t>
            </a:r>
            <a:r>
              <a:rPr lang="fr-FR"/>
              <a:t> : Google Sign-In</a:t>
            </a:r>
            <a:endParaRPr/>
          </a:p>
          <a:p>
            <a:pPr indent="0" lvl="0" marL="0" rtl="0" algn="l">
              <a:lnSpc>
                <a:spcPct val="100000"/>
              </a:lnSpc>
              <a:spcBef>
                <a:spcPts val="0"/>
              </a:spcBef>
              <a:spcAft>
                <a:spcPts val="0"/>
              </a:spcAft>
              <a:buClr>
                <a:schemeClr val="dk1"/>
              </a:buClr>
              <a:buSzPts val="1100"/>
              <a:buNone/>
            </a:pPr>
            <a:r>
              <a:t/>
            </a:r>
            <a:endParaRPr/>
          </a:p>
          <a:p>
            <a:pPr indent="0" lvl="0" marL="0" rtl="0" algn="l">
              <a:lnSpc>
                <a:spcPct val="100000"/>
              </a:lnSpc>
              <a:spcBef>
                <a:spcPts val="0"/>
              </a:spcBef>
              <a:spcAft>
                <a:spcPts val="0"/>
              </a:spcAft>
              <a:buClr>
                <a:schemeClr val="dk1"/>
              </a:buClr>
              <a:buSzPts val="1100"/>
              <a:buNone/>
            </a:pPr>
            <a:r>
              <a:t/>
            </a:r>
            <a:endParaRPr/>
          </a:p>
          <a:p>
            <a:pPr indent="0" lvl="0" marL="0" rtl="0" algn="l">
              <a:lnSpc>
                <a:spcPct val="100000"/>
              </a:lnSpc>
              <a:spcBef>
                <a:spcPts val="0"/>
              </a:spcBef>
              <a:spcAft>
                <a:spcPts val="0"/>
              </a:spcAft>
              <a:buClr>
                <a:schemeClr val="dk1"/>
              </a:buClr>
              <a:buSzPts val="1100"/>
              <a:buNone/>
            </a:pPr>
            <a:r>
              <a:rPr lang="fr-FR"/>
              <a:t> </a:t>
            </a:r>
            <a:endParaRPr/>
          </a:p>
          <a:p>
            <a:pPr indent="0" lvl="0" marL="0" rtl="0" algn="l">
              <a:lnSpc>
                <a:spcPct val="100000"/>
              </a:lnSpc>
              <a:spcBef>
                <a:spcPts val="0"/>
              </a:spcBef>
              <a:spcAft>
                <a:spcPts val="0"/>
              </a:spcAft>
              <a:buClr>
                <a:srgbClr val="007842"/>
              </a:buClr>
              <a:buSzPts val="1600"/>
              <a:buNone/>
            </a:pPr>
            <a:r>
              <a:rPr lang="fr-FR"/>
              <a:t> </a:t>
            </a:r>
            <a:endParaRPr/>
          </a:p>
        </p:txBody>
      </p:sp>
      <p:sp>
        <p:nvSpPr>
          <p:cNvPr id="1003" name="Google Shape;1003;g220a4a3572b_0_469"/>
          <p:cNvSpPr txBox="1"/>
          <p:nvPr/>
        </p:nvSpPr>
        <p:spPr>
          <a:xfrm>
            <a:off x="669200" y="2049275"/>
            <a:ext cx="5620200" cy="785100"/>
          </a:xfrm>
          <a:prstGeom prst="rect">
            <a:avLst/>
          </a:prstGeom>
          <a:noFill/>
          <a:ln>
            <a:noFill/>
          </a:ln>
        </p:spPr>
        <p:txBody>
          <a:bodyPr anchorCtr="0" anchor="t" bIns="91425" lIns="91425" spcFirstLastPara="1" rIns="91425" wrap="square" tIns="91425">
            <a:spAutoFit/>
          </a:bodyPr>
          <a:lstStyle/>
          <a:p>
            <a:pPr indent="-311150" lvl="0" marL="457200" rtl="0" algn="l">
              <a:spcBef>
                <a:spcPts val="0"/>
              </a:spcBef>
              <a:spcAft>
                <a:spcPts val="0"/>
              </a:spcAft>
              <a:buSzPts val="1300"/>
              <a:buChar char="●"/>
            </a:pPr>
            <a:r>
              <a:rPr lang="fr-FR" sz="1300"/>
              <a:t>Dans la méthode </a:t>
            </a:r>
            <a:r>
              <a:rPr b="1" lang="fr-FR" sz="1300"/>
              <a:t>onCreate</a:t>
            </a:r>
            <a:r>
              <a:rPr lang="fr-FR" sz="1300"/>
              <a:t> de votre activité de connexion, configurez Google Sign-In pour demander les données utilisateur requises par votre application</a:t>
            </a:r>
            <a:endParaRPr sz="1300"/>
          </a:p>
        </p:txBody>
      </p:sp>
      <p:sp>
        <p:nvSpPr>
          <p:cNvPr id="1004" name="Google Shape;1004;g220a4a3572b_0_469"/>
          <p:cNvSpPr txBox="1"/>
          <p:nvPr/>
        </p:nvSpPr>
        <p:spPr>
          <a:xfrm>
            <a:off x="676650" y="2903275"/>
            <a:ext cx="5512500" cy="15393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gso</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GoogleSignInOptions </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GoogleSignInOptions</a:t>
            </a:r>
            <a:r>
              <a:rPr b="1" lang="fr-FR" sz="1100">
                <a:solidFill>
                  <a:srgbClr val="080808"/>
                </a:solidFill>
                <a:highlight>
                  <a:srgbClr val="FFFFFF"/>
                </a:highlight>
                <a:latin typeface="Courier New"/>
                <a:ea typeface="Courier New"/>
                <a:cs typeface="Courier New"/>
                <a:sym typeface="Courier New"/>
              </a:rPr>
              <a:t>.Builder(</a:t>
            </a:r>
            <a:r>
              <a:rPr b="1" lang="fr-FR" sz="1100">
                <a:solidFill>
                  <a:schemeClr val="dk1"/>
                </a:solidFill>
                <a:highlight>
                  <a:srgbClr val="FFFFFF"/>
                </a:highlight>
                <a:latin typeface="Courier New"/>
                <a:ea typeface="Courier New"/>
                <a:cs typeface="Courier New"/>
                <a:sym typeface="Courier New"/>
              </a:rPr>
              <a:t>GoogleSignInOptions</a:t>
            </a:r>
            <a:r>
              <a:rPr b="1" lang="fr-FR" sz="1100">
                <a:solidFill>
                  <a:srgbClr val="080808"/>
                </a:solidFill>
                <a:highlight>
                  <a:srgbClr val="FFFFFF"/>
                </a:highlight>
                <a:latin typeface="Courier New"/>
                <a:ea typeface="Courier New"/>
                <a:cs typeface="Courier New"/>
                <a:sym typeface="Courier New"/>
              </a:rPr>
              <a:t>.</a:t>
            </a:r>
            <a:r>
              <a:rPr b="1" i="1" lang="fr-FR" sz="1100">
                <a:solidFill>
                  <a:srgbClr val="871094"/>
                </a:solidFill>
                <a:highlight>
                  <a:srgbClr val="FFFFFF"/>
                </a:highlight>
                <a:latin typeface="Courier New"/>
                <a:ea typeface="Courier New"/>
                <a:cs typeface="Courier New"/>
                <a:sym typeface="Courier New"/>
              </a:rPr>
              <a:t>DEFAULT_SIGN_IN</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.requestEmail()</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.build()</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chemeClr val="dk1"/>
                </a:solidFill>
                <a:highlight>
                  <a:srgbClr val="FFFFFF"/>
                </a:highlight>
                <a:latin typeface="Courier New"/>
                <a:ea typeface="Courier New"/>
                <a:cs typeface="Courier New"/>
                <a:sym typeface="Courier New"/>
              </a:rPr>
              <a:t>mGoogleSignInClient </a:t>
            </a:r>
            <a:r>
              <a:rPr b="1" lang="fr-FR" sz="1100">
                <a:solidFill>
                  <a:srgbClr val="080808"/>
                </a:solidFill>
                <a:highlight>
                  <a:srgbClr val="FFFFFF"/>
                </a:highlight>
                <a:latin typeface="Courier New"/>
                <a:ea typeface="Courier New"/>
                <a:cs typeface="Courier New"/>
                <a:sym typeface="Courier New"/>
              </a:rPr>
              <a:t>= GoogleSignIn.getClient(</a:t>
            </a:r>
            <a:r>
              <a:rPr b="1" lang="fr-FR" sz="1100">
                <a:solidFill>
                  <a:srgbClr val="0033B3"/>
                </a:solidFill>
                <a:highlight>
                  <a:srgbClr val="FFFFFF"/>
                </a:highlight>
                <a:latin typeface="Courier New"/>
                <a:ea typeface="Courier New"/>
                <a:cs typeface="Courier New"/>
                <a:sym typeface="Courier New"/>
              </a:rPr>
              <a:t>this</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gso</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t/>
            </a:r>
            <a:endParaRPr b="1" sz="1100">
              <a:solidFill>
                <a:srgbClr val="0033B3"/>
              </a:solidFill>
              <a:highlight>
                <a:srgbClr val="FFFFFF"/>
              </a:highlight>
              <a:latin typeface="Courier New"/>
              <a:ea typeface="Courier New"/>
              <a:cs typeface="Courier New"/>
              <a:sym typeface="Courier New"/>
            </a:endParaRPr>
          </a:p>
        </p:txBody>
      </p:sp>
      <p:sp>
        <p:nvSpPr>
          <p:cNvPr id="1005" name="Google Shape;1005;g220a4a3572b_0_469"/>
          <p:cNvSpPr txBox="1"/>
          <p:nvPr/>
        </p:nvSpPr>
        <p:spPr>
          <a:xfrm>
            <a:off x="6389775" y="2031600"/>
            <a:ext cx="5011500" cy="845100"/>
          </a:xfrm>
          <a:prstGeom prst="rect">
            <a:avLst/>
          </a:prstGeom>
          <a:noFill/>
          <a:ln>
            <a:noFill/>
          </a:ln>
        </p:spPr>
        <p:txBody>
          <a:bodyPr anchorCtr="0" anchor="t" bIns="91425" lIns="91425" spcFirstLastPara="1" rIns="91425" wrap="square" tIns="91425">
            <a:spAutoFit/>
          </a:bodyPr>
          <a:lstStyle/>
          <a:p>
            <a:pPr indent="-311150" lvl="0" marL="457200" rtl="0" algn="l">
              <a:lnSpc>
                <a:spcPct val="115000"/>
              </a:lnSpc>
              <a:spcBef>
                <a:spcPts val="1200"/>
              </a:spcBef>
              <a:spcAft>
                <a:spcPts val="0"/>
              </a:spcAft>
              <a:buSzPts val="1300"/>
              <a:buChar char="●"/>
            </a:pPr>
            <a:r>
              <a:rPr lang="fr-FR" sz="1300">
                <a:solidFill>
                  <a:srgbClr val="202124"/>
                </a:solidFill>
                <a:highlight>
                  <a:srgbClr val="FFFFFF"/>
                </a:highlight>
              </a:rPr>
              <a:t>Dans la méthode </a:t>
            </a:r>
            <a:r>
              <a:rPr b="1" lang="fr-FR" sz="1300">
                <a:solidFill>
                  <a:schemeClr val="dk1"/>
                </a:solidFill>
                <a:highlight>
                  <a:srgbClr val="FFFFFF"/>
                </a:highlight>
              </a:rPr>
              <a:t>onStart</a:t>
            </a:r>
            <a:r>
              <a:rPr lang="fr-FR" sz="1300">
                <a:solidFill>
                  <a:srgbClr val="202124"/>
                </a:solidFill>
                <a:highlight>
                  <a:srgbClr val="FFFFFF"/>
                </a:highlight>
              </a:rPr>
              <a:t> de votre activité, vérifiez si un utilisateur s'est déjà connecté à votre application avec Google.</a:t>
            </a:r>
            <a:endParaRPr sz="1300"/>
          </a:p>
        </p:txBody>
      </p:sp>
      <p:sp>
        <p:nvSpPr>
          <p:cNvPr id="1006" name="Google Shape;1006;g220a4a3572b_0_469"/>
          <p:cNvSpPr txBox="1"/>
          <p:nvPr/>
        </p:nvSpPr>
        <p:spPr>
          <a:xfrm>
            <a:off x="6331225" y="2913475"/>
            <a:ext cx="4968000" cy="5232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account </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GoogleSignIn</a:t>
            </a:r>
            <a:r>
              <a:rPr b="1" lang="fr-FR" sz="1100">
                <a:solidFill>
                  <a:srgbClr val="080808"/>
                </a:solidFill>
                <a:highlight>
                  <a:srgbClr val="FFFFFF"/>
                </a:highlight>
                <a:latin typeface="Courier New"/>
                <a:ea typeface="Courier New"/>
                <a:cs typeface="Courier New"/>
                <a:sym typeface="Courier New"/>
              </a:rPr>
              <a:t>.getLastSignedInAccount(</a:t>
            </a:r>
            <a:r>
              <a:rPr b="1" lang="fr-FR" sz="1100">
                <a:solidFill>
                  <a:srgbClr val="0033B3"/>
                </a:solidFill>
                <a:highlight>
                  <a:srgbClr val="FFFFFF"/>
                </a:highlight>
                <a:latin typeface="Courier New"/>
                <a:ea typeface="Courier New"/>
                <a:cs typeface="Courier New"/>
                <a:sym typeface="Courier New"/>
              </a:rPr>
              <a:t>this</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updateUI(</a:t>
            </a:r>
            <a:r>
              <a:rPr b="1" lang="fr-FR" sz="1100">
                <a:solidFill>
                  <a:schemeClr val="dk1"/>
                </a:solidFill>
                <a:highlight>
                  <a:srgbClr val="FFFFFF"/>
                </a:highlight>
                <a:latin typeface="Courier New"/>
                <a:ea typeface="Courier New"/>
                <a:cs typeface="Courier New"/>
                <a:sym typeface="Courier New"/>
              </a:rPr>
              <a:t>account</a:t>
            </a:r>
            <a:r>
              <a:rPr b="1" lang="fr-FR" sz="1100">
                <a:solidFill>
                  <a:srgbClr val="080808"/>
                </a:solidFill>
                <a:highlight>
                  <a:srgbClr val="FFFFFF"/>
                </a:highlight>
                <a:latin typeface="Courier New"/>
                <a:ea typeface="Courier New"/>
                <a:cs typeface="Courier New"/>
                <a:sym typeface="Courier New"/>
              </a:rPr>
              <a:t>)</a:t>
            </a:r>
            <a:endParaRPr b="1"/>
          </a:p>
        </p:txBody>
      </p:sp>
      <p:pic>
        <p:nvPicPr>
          <p:cNvPr id="1007" name="Google Shape;1007;g220a4a3572b_0_469"/>
          <p:cNvPicPr preferRelativeResize="0"/>
          <p:nvPr/>
        </p:nvPicPr>
        <p:blipFill>
          <a:blip r:embed="rId3">
            <a:alphaModFix/>
          </a:blip>
          <a:stretch>
            <a:fillRect/>
          </a:stretch>
        </p:blipFill>
        <p:spPr>
          <a:xfrm>
            <a:off x="2569663" y="5813225"/>
            <a:ext cx="1819275" cy="438150"/>
          </a:xfrm>
          <a:prstGeom prst="rect">
            <a:avLst/>
          </a:prstGeom>
          <a:noFill/>
          <a:ln>
            <a:noFill/>
          </a:ln>
        </p:spPr>
      </p:pic>
      <p:sp>
        <p:nvSpPr>
          <p:cNvPr id="1008" name="Google Shape;1008;g220a4a3572b_0_469"/>
          <p:cNvSpPr txBox="1"/>
          <p:nvPr/>
        </p:nvSpPr>
        <p:spPr>
          <a:xfrm>
            <a:off x="1254625" y="5202275"/>
            <a:ext cx="4758900" cy="615000"/>
          </a:xfrm>
          <a:prstGeom prst="rect">
            <a:avLst/>
          </a:prstGeom>
          <a:noFill/>
          <a:ln>
            <a:noFill/>
          </a:ln>
        </p:spPr>
        <p:txBody>
          <a:bodyPr anchorCtr="0" anchor="t" bIns="91425" lIns="91425" spcFirstLastPara="1" rIns="91425" wrap="square" tIns="91425">
            <a:spAutoFit/>
          </a:bodyPr>
          <a:lstStyle/>
          <a:p>
            <a:pPr indent="-311150" lvl="0" marL="457200" rtl="0" algn="l">
              <a:lnSpc>
                <a:spcPct val="115000"/>
              </a:lnSpc>
              <a:spcBef>
                <a:spcPts val="0"/>
              </a:spcBef>
              <a:spcAft>
                <a:spcPts val="0"/>
              </a:spcAft>
              <a:buClr>
                <a:srgbClr val="202124"/>
              </a:buClr>
              <a:buSzPts val="1300"/>
              <a:buChar char="●"/>
            </a:pPr>
            <a:r>
              <a:rPr lang="fr-FR" sz="1300">
                <a:solidFill>
                  <a:srgbClr val="202124"/>
                </a:solidFill>
                <a:highlight>
                  <a:srgbClr val="FFFFFF"/>
                </a:highlight>
              </a:rPr>
              <a:t>Ajoutez le </a:t>
            </a:r>
            <a:r>
              <a:rPr b="1" lang="fr-FR" sz="1300">
                <a:solidFill>
                  <a:srgbClr val="202124"/>
                </a:solidFill>
                <a:highlight>
                  <a:srgbClr val="FFFFFF"/>
                </a:highlight>
              </a:rPr>
              <a:t>SignInButton</a:t>
            </a:r>
            <a:r>
              <a:rPr lang="fr-FR" sz="1300">
                <a:solidFill>
                  <a:srgbClr val="202124"/>
                </a:solidFill>
                <a:highlight>
                  <a:srgbClr val="FFFFFF"/>
                </a:highlight>
              </a:rPr>
              <a:t> dans la mise en page de votre application:</a:t>
            </a:r>
            <a:endParaRPr sz="1300"/>
          </a:p>
        </p:txBody>
      </p:sp>
      <p:sp>
        <p:nvSpPr>
          <p:cNvPr id="1009" name="Google Shape;1009;g220a4a3572b_0_469"/>
          <p:cNvSpPr txBox="1"/>
          <p:nvPr/>
        </p:nvSpPr>
        <p:spPr>
          <a:xfrm>
            <a:off x="7280000" y="4503450"/>
            <a:ext cx="3412500" cy="1362300"/>
          </a:xfrm>
          <a:prstGeom prst="rect">
            <a:avLst/>
          </a:prstGeom>
          <a:noFill/>
          <a:ln cap="flat" cmpd="sng" w="9525">
            <a:solidFill>
              <a:srgbClr val="000000"/>
            </a:solidFill>
            <a:prstDash val="dashDot"/>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&lt;</a:t>
            </a:r>
            <a:r>
              <a:rPr b="1" lang="fr-FR" sz="1100">
                <a:solidFill>
                  <a:srgbClr val="0033B3"/>
                </a:solidFill>
                <a:highlight>
                  <a:srgbClr val="FFFFFF"/>
                </a:highlight>
                <a:latin typeface="Courier New"/>
                <a:ea typeface="Courier New"/>
                <a:cs typeface="Courier New"/>
                <a:sym typeface="Courier New"/>
              </a:rPr>
              <a:t>com.google.android.gms.common.SignInButton</a:t>
            </a:r>
            <a:endParaRPr b="1" sz="1100">
              <a:solidFill>
                <a:srgbClr val="0033B3"/>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033B3"/>
                </a:solidFill>
                <a:highlight>
                  <a:srgbClr val="FFFFFF"/>
                </a:highlight>
                <a:latin typeface="Courier New"/>
                <a:ea typeface="Courier New"/>
                <a:cs typeface="Courier New"/>
                <a:sym typeface="Courier New"/>
              </a:rPr>
              <a:t>   </a:t>
            </a:r>
            <a:r>
              <a:rPr b="1" lang="fr-FR" sz="1100">
                <a:solidFill>
                  <a:srgbClr val="871094"/>
                </a:solidFill>
                <a:highlight>
                  <a:srgbClr val="FFFFFF"/>
                </a:highlight>
                <a:latin typeface="Courier New"/>
                <a:ea typeface="Courier New"/>
                <a:cs typeface="Courier New"/>
                <a:sym typeface="Courier New"/>
              </a:rPr>
              <a:t>android</a:t>
            </a:r>
            <a:r>
              <a:rPr b="1" lang="fr-FR" sz="1100">
                <a:solidFill>
                  <a:srgbClr val="174AD4"/>
                </a:solidFill>
                <a:highlight>
                  <a:srgbClr val="FFFFFF"/>
                </a:highlight>
                <a:latin typeface="Courier New"/>
                <a:ea typeface="Courier New"/>
                <a:cs typeface="Courier New"/>
                <a:sym typeface="Courier New"/>
              </a:rPr>
              <a:t>:id</a:t>
            </a:r>
            <a:r>
              <a:rPr b="1" lang="fr-FR" sz="1100">
                <a:solidFill>
                  <a:srgbClr val="067D17"/>
                </a:solidFill>
                <a:highlight>
                  <a:srgbClr val="FFFFFF"/>
                </a:highlight>
                <a:latin typeface="Courier New"/>
                <a:ea typeface="Courier New"/>
                <a:cs typeface="Courier New"/>
                <a:sym typeface="Courier New"/>
              </a:rPr>
              <a:t>="@+id/sign_in_button"</a:t>
            </a:r>
            <a:endParaRPr b="1" sz="1100">
              <a:solidFill>
                <a:srgbClr val="067D17"/>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67D17"/>
                </a:solidFill>
                <a:highlight>
                  <a:srgbClr val="FFFFFF"/>
                </a:highlight>
                <a:latin typeface="Courier New"/>
                <a:ea typeface="Courier New"/>
                <a:cs typeface="Courier New"/>
                <a:sym typeface="Courier New"/>
              </a:rPr>
              <a:t>   </a:t>
            </a:r>
            <a:r>
              <a:rPr b="1" lang="fr-FR" sz="1100">
                <a:solidFill>
                  <a:srgbClr val="871094"/>
                </a:solidFill>
                <a:highlight>
                  <a:srgbClr val="FFFFFF"/>
                </a:highlight>
                <a:latin typeface="Courier New"/>
                <a:ea typeface="Courier New"/>
                <a:cs typeface="Courier New"/>
                <a:sym typeface="Courier New"/>
              </a:rPr>
              <a:t>android</a:t>
            </a:r>
            <a:r>
              <a:rPr b="1" lang="fr-FR" sz="1100">
                <a:solidFill>
                  <a:srgbClr val="174AD4"/>
                </a:solidFill>
                <a:highlight>
                  <a:srgbClr val="FFFFFF"/>
                </a:highlight>
                <a:latin typeface="Courier New"/>
                <a:ea typeface="Courier New"/>
                <a:cs typeface="Courier New"/>
                <a:sym typeface="Courier New"/>
              </a:rPr>
              <a:t>:layout_width</a:t>
            </a:r>
            <a:r>
              <a:rPr b="1" lang="fr-FR" sz="1100">
                <a:solidFill>
                  <a:srgbClr val="067D17"/>
                </a:solidFill>
                <a:highlight>
                  <a:srgbClr val="FFFFFF"/>
                </a:highlight>
                <a:latin typeface="Courier New"/>
                <a:ea typeface="Courier New"/>
                <a:cs typeface="Courier New"/>
                <a:sym typeface="Courier New"/>
              </a:rPr>
              <a:t>="wrap_content"</a:t>
            </a:r>
            <a:endParaRPr b="1" sz="1100">
              <a:solidFill>
                <a:srgbClr val="067D17"/>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67D17"/>
                </a:solidFill>
                <a:highlight>
                  <a:srgbClr val="FFFFFF"/>
                </a:highlight>
                <a:latin typeface="Courier New"/>
                <a:ea typeface="Courier New"/>
                <a:cs typeface="Courier New"/>
                <a:sym typeface="Courier New"/>
              </a:rPr>
              <a:t>  </a:t>
            </a:r>
            <a:r>
              <a:rPr b="1" lang="fr-FR" sz="1100">
                <a:solidFill>
                  <a:srgbClr val="871094"/>
                </a:solidFill>
                <a:highlight>
                  <a:srgbClr val="FFFFFF"/>
                </a:highlight>
                <a:latin typeface="Courier New"/>
                <a:ea typeface="Courier New"/>
                <a:cs typeface="Courier New"/>
                <a:sym typeface="Courier New"/>
              </a:rPr>
              <a:t>android</a:t>
            </a:r>
            <a:r>
              <a:rPr b="1" lang="fr-FR" sz="1100">
                <a:solidFill>
                  <a:srgbClr val="174AD4"/>
                </a:solidFill>
                <a:highlight>
                  <a:srgbClr val="FFFFFF"/>
                </a:highlight>
                <a:latin typeface="Courier New"/>
                <a:ea typeface="Courier New"/>
                <a:cs typeface="Courier New"/>
                <a:sym typeface="Courier New"/>
              </a:rPr>
              <a:t>:layout_height</a:t>
            </a:r>
            <a:r>
              <a:rPr b="1" lang="fr-FR" sz="1100">
                <a:solidFill>
                  <a:srgbClr val="067D17"/>
                </a:solidFill>
                <a:highlight>
                  <a:srgbClr val="FFFFFF"/>
                </a:highlight>
                <a:latin typeface="Courier New"/>
                <a:ea typeface="Courier New"/>
                <a:cs typeface="Courier New"/>
                <a:sym typeface="Courier New"/>
              </a:rPr>
              <a:t>="wrap_content" </a:t>
            </a:r>
            <a:r>
              <a:rPr b="1" lang="fr-FR" sz="1100">
                <a:solidFill>
                  <a:srgbClr val="080808"/>
                </a:solidFill>
                <a:highlight>
                  <a:srgbClr val="FFFFFF"/>
                </a:highlight>
                <a:latin typeface="Courier New"/>
                <a:ea typeface="Courier New"/>
                <a:cs typeface="Courier New"/>
                <a:sym typeface="Courier New"/>
              </a:rPr>
              <a:t>/&gt;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t/>
            </a:r>
            <a:endParaRPr b="1" sz="1050">
              <a:solidFill>
                <a:schemeClr val="dk1"/>
              </a:solidFill>
            </a:endParaRPr>
          </a:p>
        </p:txBody>
      </p:sp>
      <p:sp>
        <p:nvSpPr>
          <p:cNvPr id="1010" name="Google Shape;1010;g220a4a3572b_0_469"/>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7842"/>
              </a:buClr>
              <a:buSzPts val="2000"/>
              <a:buFont typeface="Calibri"/>
              <a:buNone/>
            </a:pPr>
            <a:r>
              <a:rPr lang="fr-FR"/>
              <a:t>Activité 3</a:t>
            </a:r>
            <a:endParaRPr/>
          </a:p>
        </p:txBody>
      </p:sp>
      <p:sp>
        <p:nvSpPr>
          <p:cNvPr id="1011" name="Google Shape;1011;g220a4a3572b_0_469"/>
          <p:cNvSpPr txBox="1"/>
          <p:nvPr>
            <p:ph idx="1"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None/>
            </a:pPr>
            <a:r>
              <a:rPr lang="fr-FR"/>
              <a:t>Sécuriser une application qui communique avec un serveur</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5" name="Shape 1015"/>
        <p:cNvGrpSpPr/>
        <p:nvPr/>
      </p:nvGrpSpPr>
      <p:grpSpPr>
        <a:xfrm>
          <a:off x="0" y="0"/>
          <a:ext cx="0" cy="0"/>
          <a:chOff x="0" y="0"/>
          <a:chExt cx="0" cy="0"/>
        </a:xfrm>
      </p:grpSpPr>
      <p:sp>
        <p:nvSpPr>
          <p:cNvPr id="1016" name="Google Shape;1016;g220a4a3572b_0_510"/>
          <p:cNvSpPr txBox="1"/>
          <p:nvPr>
            <p:ph idx="3" type="body"/>
          </p:nvPr>
        </p:nvSpPr>
        <p:spPr>
          <a:xfrm>
            <a:off x="643800" y="1540458"/>
            <a:ext cx="10746600" cy="319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fr-FR"/>
              <a:t>Utiliser OAUTH : Google Sign-In</a:t>
            </a:r>
            <a:endParaRPr/>
          </a:p>
        </p:txBody>
      </p:sp>
      <p:sp>
        <p:nvSpPr>
          <p:cNvPr id="1017" name="Google Shape;1017;g220a4a3572b_0_510"/>
          <p:cNvSpPr txBox="1"/>
          <p:nvPr/>
        </p:nvSpPr>
        <p:spPr>
          <a:xfrm>
            <a:off x="643800" y="1905225"/>
            <a:ext cx="4959900" cy="384900"/>
          </a:xfrm>
          <a:prstGeom prst="rect">
            <a:avLst/>
          </a:prstGeom>
          <a:noFill/>
          <a:ln>
            <a:noFill/>
          </a:ln>
        </p:spPr>
        <p:txBody>
          <a:bodyPr anchorCtr="0" anchor="t" bIns="91425" lIns="91425" spcFirstLastPara="1" rIns="91425" wrap="square" tIns="91425">
            <a:spAutoFit/>
          </a:bodyPr>
          <a:lstStyle/>
          <a:p>
            <a:pPr indent="-311150" lvl="0" marL="457200" rtl="0" algn="l">
              <a:spcBef>
                <a:spcPts val="0"/>
              </a:spcBef>
              <a:spcAft>
                <a:spcPts val="0"/>
              </a:spcAft>
              <a:buSzPts val="1300"/>
              <a:buChar char="●"/>
            </a:pPr>
            <a:r>
              <a:rPr lang="fr-FR" sz="1300"/>
              <a:t>Démarrer le parcours de connexion</a:t>
            </a:r>
            <a:endParaRPr sz="1300"/>
          </a:p>
        </p:txBody>
      </p:sp>
      <p:pic>
        <p:nvPicPr>
          <p:cNvPr id="1018" name="Google Shape;1018;g220a4a3572b_0_510"/>
          <p:cNvPicPr preferRelativeResize="0"/>
          <p:nvPr/>
        </p:nvPicPr>
        <p:blipFill>
          <a:blip r:embed="rId3">
            <a:alphaModFix/>
          </a:blip>
          <a:stretch>
            <a:fillRect/>
          </a:stretch>
        </p:blipFill>
        <p:spPr>
          <a:xfrm>
            <a:off x="6741050" y="1627175"/>
            <a:ext cx="3055199" cy="2194926"/>
          </a:xfrm>
          <a:prstGeom prst="rect">
            <a:avLst/>
          </a:prstGeom>
          <a:noFill/>
          <a:ln>
            <a:noFill/>
          </a:ln>
        </p:spPr>
      </p:pic>
      <p:sp>
        <p:nvSpPr>
          <p:cNvPr id="1019" name="Google Shape;1019;g220a4a3572b_0_510"/>
          <p:cNvSpPr txBox="1"/>
          <p:nvPr/>
        </p:nvSpPr>
        <p:spPr>
          <a:xfrm>
            <a:off x="930325" y="3462675"/>
            <a:ext cx="4539600" cy="23859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b="1" lang="fr-FR" sz="1100">
                <a:solidFill>
                  <a:srgbClr val="0033B3"/>
                </a:solidFill>
                <a:highlight>
                  <a:srgbClr val="FFFFFF"/>
                </a:highlight>
                <a:latin typeface="Courier New"/>
                <a:ea typeface="Courier New"/>
                <a:cs typeface="Courier New"/>
                <a:sym typeface="Courier New"/>
              </a:rPr>
              <a:t>var </a:t>
            </a:r>
            <a:r>
              <a:rPr b="1" lang="fr-FR" sz="1100">
                <a:solidFill>
                  <a:srgbClr val="871094"/>
                </a:solidFill>
                <a:highlight>
                  <a:srgbClr val="FFFFFF"/>
                </a:highlight>
                <a:latin typeface="Courier New"/>
                <a:ea typeface="Courier New"/>
                <a:cs typeface="Courier New"/>
                <a:sym typeface="Courier New"/>
              </a:rPr>
              <a:t>someActivityResultLauncher</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ActivityResultLauncher</a:t>
            </a:r>
            <a:r>
              <a:rPr b="1" lang="fr-FR" sz="1100">
                <a:solidFill>
                  <a:srgbClr val="080808"/>
                </a:solidFill>
                <a:highlight>
                  <a:srgbClr val="FFFFFF"/>
                </a:highlight>
                <a:latin typeface="Courier New"/>
                <a:ea typeface="Courier New"/>
                <a:cs typeface="Courier New"/>
                <a:sym typeface="Courier New"/>
              </a:rPr>
              <a:t>&lt;</a:t>
            </a:r>
            <a:r>
              <a:rPr b="1" lang="fr-FR" sz="1100">
                <a:solidFill>
                  <a:schemeClr val="dk1"/>
                </a:solidFill>
                <a:highlight>
                  <a:srgbClr val="FFFFFF"/>
                </a:highlight>
                <a:latin typeface="Courier New"/>
                <a:ea typeface="Courier New"/>
                <a:cs typeface="Courier New"/>
                <a:sym typeface="Courier New"/>
              </a:rPr>
              <a:t>Intent</a:t>
            </a:r>
            <a:r>
              <a:rPr b="1" lang="fr-FR" sz="1100">
                <a:solidFill>
                  <a:srgbClr val="080808"/>
                </a:solidFill>
                <a:highlight>
                  <a:srgbClr val="FFFFFF"/>
                </a:highlight>
                <a:latin typeface="Courier New"/>
                <a:ea typeface="Courier New"/>
                <a:cs typeface="Courier New"/>
                <a:sym typeface="Courier New"/>
              </a:rPr>
              <a:t>&gt; = registerForActivityResult(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StartActivityForResult(),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i="1" lang="fr-FR" sz="1100">
                <a:solidFill>
                  <a:srgbClr val="00627A"/>
                </a:solidFill>
                <a:highlight>
                  <a:srgbClr val="FFFFFF"/>
                </a:highlight>
                <a:latin typeface="Courier New"/>
                <a:ea typeface="Courier New"/>
                <a:cs typeface="Courier New"/>
                <a:sym typeface="Courier New"/>
              </a:rPr>
              <a:t>ActivityResultCallback</a:t>
            </a:r>
            <a:r>
              <a:rPr b="1" lang="fr-FR" sz="1100">
                <a:solidFill>
                  <a:srgbClr val="080808"/>
                </a:solidFill>
                <a:highlight>
                  <a:srgbClr val="FFFFFF"/>
                </a:highlight>
                <a:latin typeface="Courier New"/>
                <a:ea typeface="Courier New"/>
                <a:cs typeface="Courier New"/>
                <a:sym typeface="Courier New"/>
              </a:rPr>
              <a:t>&lt;</a:t>
            </a:r>
            <a:r>
              <a:rPr b="1" lang="fr-FR" sz="1100">
                <a:solidFill>
                  <a:schemeClr val="dk1"/>
                </a:solidFill>
                <a:highlight>
                  <a:srgbClr val="FFFFFF"/>
                </a:highlight>
                <a:latin typeface="Courier New"/>
                <a:ea typeface="Courier New"/>
                <a:cs typeface="Courier New"/>
                <a:sym typeface="Courier New"/>
              </a:rPr>
              <a:t>Any</a:t>
            </a:r>
            <a:r>
              <a:rPr b="1" lang="fr-FR" sz="1100">
                <a:solidFill>
                  <a:srgbClr val="080808"/>
                </a:solidFill>
                <a:highlight>
                  <a:srgbClr val="FFFFFF"/>
                </a:highlight>
                <a:latin typeface="Courier New"/>
                <a:ea typeface="Courier New"/>
                <a:cs typeface="Courier New"/>
                <a:sym typeface="Courier New"/>
              </a:rPr>
              <a:t>&gt; { result -&gt;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if </a:t>
            </a:r>
            <a:r>
              <a:rPr b="1" lang="fr-FR" sz="1100">
                <a:solidFill>
                  <a:srgbClr val="080808"/>
                </a:solidFill>
                <a:highlight>
                  <a:srgbClr val="FFFFFF"/>
                </a:highlight>
                <a:latin typeface="Courier New"/>
                <a:ea typeface="Courier New"/>
                <a:cs typeface="Courier New"/>
                <a:sym typeface="Courier New"/>
              </a:rPr>
              <a:t>(result.getResultCode() === </a:t>
            </a:r>
            <a:r>
              <a:rPr b="1" i="1" lang="fr-FR" sz="1100">
                <a:solidFill>
                  <a:srgbClr val="871094"/>
                </a:solidFill>
                <a:highlight>
                  <a:srgbClr val="FFFFFF"/>
                </a:highlight>
                <a:latin typeface="Courier New"/>
                <a:ea typeface="Courier New"/>
                <a:cs typeface="Courier New"/>
                <a:sym typeface="Courier New"/>
              </a:rPr>
              <a:t>RESULT_OK</a:t>
            </a: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i="1" lang="fr-FR" sz="1100">
                <a:solidFill>
                  <a:srgbClr val="8C8C8C"/>
                </a:solidFill>
                <a:highlight>
                  <a:srgbClr val="FFFFFF"/>
                </a:highlight>
                <a:latin typeface="Courier New"/>
                <a:ea typeface="Courier New"/>
                <a:cs typeface="Courier New"/>
                <a:sym typeface="Courier New"/>
              </a:rPr>
              <a:t>// There are no request codes</a:t>
            </a:r>
            <a:endParaRPr b="1" i="1" sz="1100">
              <a:solidFill>
                <a:srgbClr val="8C8C8C"/>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i="1" lang="fr-FR" sz="1100">
                <a:solidFill>
                  <a:srgbClr val="8C8C8C"/>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data</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Intent </a:t>
            </a:r>
            <a:r>
              <a:rPr b="1" lang="fr-FR" sz="1100">
                <a:solidFill>
                  <a:srgbClr val="080808"/>
                </a:solidFill>
                <a:highlight>
                  <a:srgbClr val="FFFFFF"/>
                </a:highlight>
                <a:latin typeface="Courier New"/>
                <a:ea typeface="Courier New"/>
                <a:cs typeface="Courier New"/>
                <a:sym typeface="Courier New"/>
              </a:rPr>
              <a:t>= result.getData()</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task</a:t>
            </a:r>
            <a:r>
              <a:rPr b="1" lang="fr-FR" sz="1100">
                <a:solidFill>
                  <a:srgbClr val="080808"/>
                </a:solidFill>
                <a:highlight>
                  <a:srgbClr val="FFFFFF"/>
                </a:highlight>
                <a:latin typeface="Courier New"/>
                <a:ea typeface="Courier New"/>
                <a:cs typeface="Courier New"/>
                <a:sym typeface="Courier New"/>
              </a:rPr>
              <a:t>: Task&lt;GoogleSignInAccount&gt;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GoogleSignIn</a:t>
            </a:r>
            <a:r>
              <a:rPr b="1" lang="fr-FR" sz="1100">
                <a:solidFill>
                  <a:srgbClr val="080808"/>
                </a:solidFill>
                <a:highlight>
                  <a:srgbClr val="FFFFFF"/>
                </a:highlight>
                <a:latin typeface="Courier New"/>
                <a:ea typeface="Courier New"/>
                <a:cs typeface="Courier New"/>
                <a:sym typeface="Courier New"/>
              </a:rPr>
              <a:t>.getSignedInAccountFromIntent(</a:t>
            </a:r>
            <a:r>
              <a:rPr b="1" lang="fr-FR" sz="1100">
                <a:solidFill>
                  <a:schemeClr val="dk1"/>
                </a:solidFill>
                <a:highlight>
                  <a:srgbClr val="FFFFFF"/>
                </a:highlight>
                <a:latin typeface="Courier New"/>
                <a:ea typeface="Courier New"/>
                <a:cs typeface="Courier New"/>
                <a:sym typeface="Courier New"/>
              </a:rPr>
              <a:t>data</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handleSignInResult(</a:t>
            </a:r>
            <a:r>
              <a:rPr b="1" lang="fr-FR" sz="1100">
                <a:solidFill>
                  <a:schemeClr val="dk1"/>
                </a:solidFill>
                <a:highlight>
                  <a:srgbClr val="FFFFFF"/>
                </a:highlight>
                <a:latin typeface="Courier New"/>
                <a:ea typeface="Courier New"/>
                <a:cs typeface="Courier New"/>
                <a:sym typeface="Courier New"/>
              </a:rPr>
              <a:t>task</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endParaRPr b="1"/>
          </a:p>
        </p:txBody>
      </p:sp>
      <p:sp>
        <p:nvSpPr>
          <p:cNvPr id="1020" name="Google Shape;1020;g220a4a3572b_0_510"/>
          <p:cNvSpPr txBox="1"/>
          <p:nvPr/>
        </p:nvSpPr>
        <p:spPr>
          <a:xfrm>
            <a:off x="911750" y="2339200"/>
            <a:ext cx="4558200" cy="10314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b="1" lang="fr-FR" sz="1100">
                <a:solidFill>
                  <a:srgbClr val="0033B3"/>
                </a:solidFill>
                <a:highlight>
                  <a:srgbClr val="FFFFFF"/>
                </a:highlight>
                <a:latin typeface="Courier New"/>
                <a:ea typeface="Courier New"/>
                <a:cs typeface="Courier New"/>
                <a:sym typeface="Courier New"/>
              </a:rPr>
              <a:t>private fun </a:t>
            </a:r>
            <a:r>
              <a:rPr b="1" lang="fr-FR" sz="1100">
                <a:solidFill>
                  <a:srgbClr val="00627A"/>
                </a:solidFill>
                <a:highlight>
                  <a:srgbClr val="FFFFFF"/>
                </a:highlight>
                <a:latin typeface="Courier New"/>
                <a:ea typeface="Courier New"/>
                <a:cs typeface="Courier New"/>
                <a:sym typeface="Courier New"/>
              </a:rPr>
              <a:t>signIn</a:t>
            </a: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signInIntent</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Intent </a:t>
            </a:r>
            <a:r>
              <a:rPr b="1" lang="fr-FR" sz="1100">
                <a:solidFill>
                  <a:srgbClr val="080808"/>
                </a:solidFill>
                <a:highlight>
                  <a:srgbClr val="FFFFFF"/>
                </a:highlight>
                <a:latin typeface="Courier New"/>
                <a:ea typeface="Courier New"/>
                <a:cs typeface="Courier New"/>
                <a:sym typeface="Courier New"/>
              </a:rPr>
              <a:t>= mGoogleSignInClient.getSignInIntent()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someActivityResultLauncher.launch(</a:t>
            </a:r>
            <a:r>
              <a:rPr b="1" lang="fr-FR" sz="1100">
                <a:solidFill>
                  <a:schemeClr val="dk1"/>
                </a:solidFill>
                <a:highlight>
                  <a:srgbClr val="FFFFFF"/>
                </a:highlight>
                <a:latin typeface="Courier New"/>
                <a:ea typeface="Courier New"/>
                <a:cs typeface="Courier New"/>
                <a:sym typeface="Courier New"/>
              </a:rPr>
              <a:t>signInIntent</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a:t>
            </a:r>
            <a:endParaRPr/>
          </a:p>
        </p:txBody>
      </p:sp>
      <p:sp>
        <p:nvSpPr>
          <p:cNvPr id="1021" name="Google Shape;1021;g220a4a3572b_0_510"/>
          <p:cNvSpPr txBox="1"/>
          <p:nvPr/>
        </p:nvSpPr>
        <p:spPr>
          <a:xfrm>
            <a:off x="5603700" y="3718225"/>
            <a:ext cx="5411100" cy="20472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b="1" lang="fr-FR" sz="1100">
                <a:solidFill>
                  <a:srgbClr val="0033B3"/>
                </a:solidFill>
                <a:highlight>
                  <a:srgbClr val="FFFFFF"/>
                </a:highlight>
                <a:latin typeface="Courier New"/>
                <a:ea typeface="Courier New"/>
                <a:cs typeface="Courier New"/>
                <a:sym typeface="Courier New"/>
              </a:rPr>
              <a:t>private fun </a:t>
            </a:r>
            <a:r>
              <a:rPr b="1" lang="fr-FR" sz="1100">
                <a:solidFill>
                  <a:srgbClr val="00627A"/>
                </a:solidFill>
                <a:highlight>
                  <a:srgbClr val="FFFFFF"/>
                </a:highlight>
                <a:latin typeface="Courier New"/>
                <a:ea typeface="Courier New"/>
                <a:cs typeface="Courier New"/>
                <a:sym typeface="Courier New"/>
              </a:rPr>
              <a:t>handleSignInResult</a:t>
            </a:r>
            <a:r>
              <a:rPr b="1" lang="fr-FR" sz="1100">
                <a:solidFill>
                  <a:srgbClr val="080808"/>
                </a:solidFill>
                <a:highlight>
                  <a:srgbClr val="FFFFFF"/>
                </a:highlight>
                <a:latin typeface="Courier New"/>
                <a:ea typeface="Courier New"/>
                <a:cs typeface="Courier New"/>
                <a:sym typeface="Courier New"/>
              </a:rPr>
              <a:t>(completedTask: Task&lt;</a:t>
            </a:r>
            <a:r>
              <a:rPr b="1" lang="fr-FR" sz="1100">
                <a:solidFill>
                  <a:schemeClr val="dk1"/>
                </a:solidFill>
                <a:highlight>
                  <a:srgbClr val="FFFFFF"/>
                </a:highlight>
                <a:latin typeface="Courier New"/>
                <a:ea typeface="Courier New"/>
                <a:cs typeface="Courier New"/>
                <a:sym typeface="Courier New"/>
              </a:rPr>
              <a:t>GoogleSignInAccount</a:t>
            </a:r>
            <a:r>
              <a:rPr b="1" lang="fr-FR" sz="1100">
                <a:solidFill>
                  <a:srgbClr val="080808"/>
                </a:solidFill>
                <a:highlight>
                  <a:srgbClr val="FFFFFF"/>
                </a:highlight>
                <a:latin typeface="Courier New"/>
                <a:ea typeface="Courier New"/>
                <a:cs typeface="Courier New"/>
                <a:sym typeface="Courier New"/>
              </a:rPr>
              <a:t>&gt;)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try </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account</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GoogleSignInAccount </a:t>
            </a:r>
            <a:r>
              <a:rPr b="1" lang="fr-FR" sz="1100">
                <a:solidFill>
                  <a:srgbClr val="080808"/>
                </a:solidFill>
                <a:highlight>
                  <a:srgbClr val="FFFFFF"/>
                </a:highlight>
                <a:latin typeface="Courier New"/>
                <a:ea typeface="Courier New"/>
                <a:cs typeface="Courier New"/>
                <a:sym typeface="Courier New"/>
              </a:rPr>
              <a:t>= completedTask.getResult(</a:t>
            </a:r>
            <a:r>
              <a:rPr b="1" lang="fr-FR" sz="1100">
                <a:solidFill>
                  <a:schemeClr val="dk1"/>
                </a:solidFill>
                <a:highlight>
                  <a:srgbClr val="FFFFFF"/>
                </a:highlight>
                <a:latin typeface="Courier New"/>
                <a:ea typeface="Courier New"/>
                <a:cs typeface="Courier New"/>
                <a:sym typeface="Courier New"/>
              </a:rPr>
              <a:t>ApiException</a:t>
            </a:r>
            <a:r>
              <a:rPr b="1" lang="fr-FR" sz="1100">
                <a:solidFill>
                  <a:srgbClr val="080808"/>
                </a:solidFill>
                <a:highlight>
                  <a:srgbClr val="FFFFFF"/>
                </a:highlight>
                <a:latin typeface="Courier New"/>
                <a:ea typeface="Courier New"/>
                <a:cs typeface="Courier New"/>
                <a:sym typeface="Courier New"/>
              </a:rPr>
              <a:t>::</a:t>
            </a:r>
            <a:r>
              <a:rPr b="1" lang="fr-FR" sz="1100">
                <a:solidFill>
                  <a:srgbClr val="0033B3"/>
                </a:solidFill>
                <a:highlight>
                  <a:srgbClr val="FFFFFF"/>
                </a:highlight>
                <a:latin typeface="Courier New"/>
                <a:ea typeface="Courier New"/>
                <a:cs typeface="Courier New"/>
                <a:sym typeface="Courier New"/>
              </a:rPr>
              <a:t>class</a:t>
            </a:r>
            <a:r>
              <a:rPr b="1" lang="fr-FR" sz="1100">
                <a:solidFill>
                  <a:srgbClr val="080808"/>
                </a:solidFill>
                <a:highlight>
                  <a:srgbClr val="FFFFFF"/>
                </a:highlight>
                <a:latin typeface="Courier New"/>
                <a:ea typeface="Courier New"/>
                <a:cs typeface="Courier New"/>
                <a:sym typeface="Courier New"/>
              </a:rPr>
              <a:t>.</a:t>
            </a:r>
            <a:r>
              <a:rPr b="1" i="1" lang="fr-FR" sz="1100">
                <a:solidFill>
                  <a:srgbClr val="871094"/>
                </a:solidFill>
                <a:highlight>
                  <a:srgbClr val="FFFFFF"/>
                </a:highlight>
                <a:latin typeface="Courier New"/>
                <a:ea typeface="Courier New"/>
                <a:cs typeface="Courier New"/>
                <a:sym typeface="Courier New"/>
              </a:rPr>
              <a:t>java</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t/>
            </a:r>
            <a:endParaRPr b="1" i="1" sz="1100">
              <a:solidFill>
                <a:srgbClr val="8C8C8C"/>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i="1" lang="fr-FR" sz="1100">
                <a:solidFill>
                  <a:srgbClr val="8C8C8C"/>
                </a:solidFill>
                <a:highlight>
                  <a:srgbClr val="FFFFFF"/>
                </a:highlight>
                <a:latin typeface="Courier New"/>
                <a:ea typeface="Courier New"/>
                <a:cs typeface="Courier New"/>
                <a:sym typeface="Courier New"/>
              </a:rPr>
              <a:t>       </a:t>
            </a:r>
            <a:r>
              <a:rPr b="1" lang="fr-FR" sz="1100">
                <a:solidFill>
                  <a:srgbClr val="080808"/>
                </a:solidFill>
                <a:highlight>
                  <a:srgbClr val="FFFFFF"/>
                </a:highlight>
                <a:latin typeface="Courier New"/>
                <a:ea typeface="Courier New"/>
                <a:cs typeface="Courier New"/>
                <a:sym typeface="Courier New"/>
              </a:rPr>
              <a:t>updateUI(</a:t>
            </a:r>
            <a:r>
              <a:rPr b="1" lang="fr-FR" sz="1100">
                <a:solidFill>
                  <a:schemeClr val="dk1"/>
                </a:solidFill>
                <a:highlight>
                  <a:srgbClr val="FFFFFF"/>
                </a:highlight>
                <a:latin typeface="Courier New"/>
                <a:ea typeface="Courier New"/>
                <a:cs typeface="Courier New"/>
                <a:sym typeface="Courier New"/>
              </a:rPr>
              <a:t>account</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 </a:t>
            </a:r>
            <a:r>
              <a:rPr b="1" lang="fr-FR" sz="1100">
                <a:solidFill>
                  <a:srgbClr val="0033B3"/>
                </a:solidFill>
                <a:highlight>
                  <a:srgbClr val="FFFFFF"/>
                </a:highlight>
                <a:latin typeface="Courier New"/>
                <a:ea typeface="Courier New"/>
                <a:cs typeface="Courier New"/>
                <a:sym typeface="Courier New"/>
              </a:rPr>
              <a:t>catch </a:t>
            </a:r>
            <a:r>
              <a:rPr b="1" lang="fr-FR" sz="1100">
                <a:solidFill>
                  <a:srgbClr val="080808"/>
                </a:solidFill>
                <a:highlight>
                  <a:srgbClr val="FFFFFF"/>
                </a:highlight>
                <a:latin typeface="Courier New"/>
                <a:ea typeface="Courier New"/>
                <a:cs typeface="Courier New"/>
                <a:sym typeface="Courier New"/>
              </a:rPr>
              <a:t>(</a:t>
            </a:r>
            <a:r>
              <a:rPr b="1" lang="fr-FR" sz="1100">
                <a:solidFill>
                  <a:schemeClr val="dk1"/>
                </a:solidFill>
                <a:highlight>
                  <a:srgbClr val="FFFFFF"/>
                </a:highlight>
                <a:latin typeface="Courier New"/>
                <a:ea typeface="Courier New"/>
                <a:cs typeface="Courier New"/>
                <a:sym typeface="Courier New"/>
              </a:rPr>
              <a:t>e</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ApiException</a:t>
            </a:r>
            <a:r>
              <a:rPr b="1" lang="fr-FR" sz="1100">
                <a:solidFill>
                  <a:srgbClr val="080808"/>
                </a:solidFill>
                <a:highlight>
                  <a:srgbClr val="FFFFFF"/>
                </a:highlight>
                <a:latin typeface="Courier New"/>
                <a:ea typeface="Courier New"/>
                <a:cs typeface="Courier New"/>
                <a:sym typeface="Courier New"/>
              </a:rPr>
              <a:t>) {     </a:t>
            </a:r>
            <a:endParaRPr b="1" i="1" sz="1100">
              <a:solidFill>
                <a:srgbClr val="8C8C8C"/>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i="1" lang="fr-FR" sz="1100">
                <a:solidFill>
                  <a:srgbClr val="8C8C8C"/>
                </a:solidFill>
                <a:highlight>
                  <a:srgbClr val="FFFFFF"/>
                </a:highlight>
                <a:latin typeface="Courier New"/>
                <a:ea typeface="Courier New"/>
                <a:cs typeface="Courier New"/>
                <a:sym typeface="Courier New"/>
              </a:rPr>
              <a:t>       </a:t>
            </a:r>
            <a:r>
              <a:rPr b="1" lang="fr-FR" sz="1100">
                <a:solidFill>
                  <a:srgbClr val="080808"/>
                </a:solidFill>
                <a:highlight>
                  <a:srgbClr val="FFFFFF"/>
                </a:highlight>
                <a:latin typeface="Courier New"/>
                <a:ea typeface="Courier New"/>
                <a:cs typeface="Courier New"/>
                <a:sym typeface="Courier New"/>
              </a:rPr>
              <a:t>Log.w(TAG, </a:t>
            </a:r>
            <a:r>
              <a:rPr b="1" lang="fr-FR" sz="1100">
                <a:solidFill>
                  <a:srgbClr val="067D17"/>
                </a:solidFill>
                <a:highlight>
                  <a:srgbClr val="FFFFFF"/>
                </a:highlight>
                <a:latin typeface="Courier New"/>
                <a:ea typeface="Courier New"/>
                <a:cs typeface="Courier New"/>
                <a:sym typeface="Courier New"/>
              </a:rPr>
              <a:t>"signInResult:failed code=" </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e</a:t>
            </a:r>
            <a:r>
              <a:rPr b="1" lang="fr-FR" sz="1100">
                <a:solidFill>
                  <a:srgbClr val="080808"/>
                </a:solidFill>
                <a:highlight>
                  <a:srgbClr val="FFFFFF"/>
                </a:highlight>
                <a:latin typeface="Courier New"/>
                <a:ea typeface="Courier New"/>
                <a:cs typeface="Courier New"/>
                <a:sym typeface="Courier New"/>
              </a:rPr>
              <a:t>.</a:t>
            </a:r>
            <a:r>
              <a:rPr b="1" i="1" lang="fr-FR" sz="1100">
                <a:solidFill>
                  <a:srgbClr val="871094"/>
                </a:solidFill>
                <a:highlight>
                  <a:srgbClr val="FFFFFF"/>
                </a:highlight>
                <a:latin typeface="Courier New"/>
                <a:ea typeface="Courier New"/>
                <a:cs typeface="Courier New"/>
                <a:sym typeface="Courier New"/>
              </a:rPr>
              <a:t>statusCode</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a:t>
            </a:r>
            <a:endParaRPr b="1"/>
          </a:p>
        </p:txBody>
      </p:sp>
      <p:sp>
        <p:nvSpPr>
          <p:cNvPr id="1022" name="Google Shape;1022;g220a4a3572b_0_510"/>
          <p:cNvSpPr txBox="1"/>
          <p:nvPr/>
        </p:nvSpPr>
        <p:spPr>
          <a:xfrm>
            <a:off x="978650" y="5954975"/>
            <a:ext cx="101196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FR" sz="1300">
                <a:solidFill>
                  <a:srgbClr val="202124"/>
                </a:solidFill>
                <a:highlight>
                  <a:srgbClr val="FFFFFF"/>
                </a:highlight>
              </a:rPr>
              <a:t>Vous pouvez obtenir l'adresse e-mail de l'utilisateur avec </a:t>
            </a:r>
            <a:r>
              <a:rPr b="1" lang="fr-FR" sz="1300">
                <a:solidFill>
                  <a:srgbClr val="202124"/>
                </a:solidFill>
                <a:highlight>
                  <a:srgbClr val="FFFFFF"/>
                </a:highlight>
              </a:rPr>
              <a:t>getEmail</a:t>
            </a:r>
            <a:r>
              <a:rPr lang="fr-FR" sz="1300"/>
              <a:t>.</a:t>
            </a:r>
            <a:endParaRPr sz="1300"/>
          </a:p>
        </p:txBody>
      </p:sp>
      <p:sp>
        <p:nvSpPr>
          <p:cNvPr id="1023" name="Google Shape;1023;g220a4a3572b_0_510"/>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7842"/>
              </a:buClr>
              <a:buSzPts val="2000"/>
              <a:buFont typeface="Calibri"/>
              <a:buNone/>
            </a:pPr>
            <a:r>
              <a:rPr lang="fr-FR"/>
              <a:t>Activité 3</a:t>
            </a:r>
            <a:endParaRPr/>
          </a:p>
        </p:txBody>
      </p:sp>
      <p:sp>
        <p:nvSpPr>
          <p:cNvPr id="1024" name="Google Shape;1024;g220a4a3572b_0_510"/>
          <p:cNvSpPr txBox="1"/>
          <p:nvPr>
            <p:ph idx="1"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None/>
            </a:pPr>
            <a:r>
              <a:rPr lang="fr-FR"/>
              <a:t>Sécuriser une application qui communique avec un serveur</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9" name="Shape 829"/>
        <p:cNvGrpSpPr/>
        <p:nvPr/>
      </p:nvGrpSpPr>
      <p:grpSpPr>
        <a:xfrm>
          <a:off x="0" y="0"/>
          <a:ext cx="0" cy="0"/>
          <a:chOff x="0" y="0"/>
          <a:chExt cx="0" cy="0"/>
        </a:xfrm>
      </p:grpSpPr>
      <p:sp>
        <p:nvSpPr>
          <p:cNvPr id="830" name="Google Shape;830;p2"/>
          <p:cNvSpPr txBox="1"/>
          <p:nvPr>
            <p:ph idx="1" type="body"/>
          </p:nvPr>
        </p:nvSpPr>
        <p:spPr>
          <a:xfrm>
            <a:off x="7102775" y="747925"/>
            <a:ext cx="4664400" cy="5211900"/>
          </a:xfrm>
          <a:prstGeom prst="rect">
            <a:avLst/>
          </a:prstGeom>
          <a:noFill/>
          <a:ln>
            <a:noFill/>
          </a:ln>
        </p:spPr>
        <p:txBody>
          <a:bodyPr anchorCtr="0" anchor="ctr" bIns="72000" lIns="91425" spcFirstLastPara="1" rIns="91425" wrap="square" tIns="144000">
            <a:noAutofit/>
          </a:bodyPr>
          <a:lstStyle/>
          <a:p>
            <a:pPr indent="0" lvl="0" marL="0" rtl="0" algn="ctr">
              <a:lnSpc>
                <a:spcPct val="80000"/>
              </a:lnSpc>
              <a:spcBef>
                <a:spcPts val="0"/>
              </a:spcBef>
              <a:spcAft>
                <a:spcPts val="0"/>
              </a:spcAft>
              <a:buNone/>
            </a:pPr>
            <a:r>
              <a:t/>
            </a:r>
            <a:endParaRPr/>
          </a:p>
          <a:p>
            <a:pPr indent="0" lvl="0" marL="0" rtl="0" algn="ctr">
              <a:lnSpc>
                <a:spcPct val="80000"/>
              </a:lnSpc>
              <a:spcBef>
                <a:spcPts val="0"/>
              </a:spcBef>
              <a:spcAft>
                <a:spcPts val="0"/>
              </a:spcAft>
              <a:buNone/>
            </a:pPr>
            <a:r>
              <a:t/>
            </a:r>
            <a:endParaRPr/>
          </a:p>
          <a:p>
            <a:pPr indent="-288000" lvl="0" marL="288000" rtl="0" algn="ctr">
              <a:lnSpc>
                <a:spcPct val="80000"/>
              </a:lnSpc>
              <a:spcBef>
                <a:spcPts val="0"/>
              </a:spcBef>
              <a:spcAft>
                <a:spcPts val="0"/>
              </a:spcAft>
              <a:buSzPts val="2000"/>
              <a:buAutoNum type="arabicPeriod"/>
            </a:pPr>
            <a:r>
              <a:rPr lang="fr-FR"/>
              <a:t>Manipuler les services Web sous Android</a:t>
            </a:r>
            <a:endParaRPr sz="2000">
              <a:solidFill>
                <a:srgbClr val="565656"/>
              </a:solidFill>
            </a:endParaRPr>
          </a:p>
          <a:p>
            <a:pPr indent="-144000" lvl="0" marL="144000" rtl="0" algn="ctr">
              <a:lnSpc>
                <a:spcPct val="100000"/>
              </a:lnSpc>
              <a:spcBef>
                <a:spcPts val="600"/>
              </a:spcBef>
              <a:spcAft>
                <a:spcPts val="0"/>
              </a:spcAft>
              <a:buClr>
                <a:srgbClr val="565656"/>
              </a:buClr>
              <a:buSzPts val="1400"/>
              <a:buFont typeface="Arial"/>
              <a:buChar char="•"/>
            </a:pPr>
            <a:r>
              <a:rPr b="0" lang="fr-FR" sz="1400">
                <a:solidFill>
                  <a:schemeClr val="dk1"/>
                </a:solidFill>
              </a:rPr>
              <a:t>Activité 1 : Consommation d’une API REST</a:t>
            </a:r>
            <a:endParaRPr b="0" sz="1400">
              <a:solidFill>
                <a:schemeClr val="dk1"/>
              </a:solidFill>
            </a:endParaRPr>
          </a:p>
          <a:p>
            <a:pPr indent="-144000" lvl="0" marL="144000" rtl="0" algn="ctr">
              <a:lnSpc>
                <a:spcPct val="114285"/>
              </a:lnSpc>
              <a:spcBef>
                <a:spcPts val="600"/>
              </a:spcBef>
              <a:spcAft>
                <a:spcPts val="0"/>
              </a:spcAft>
              <a:buClr>
                <a:srgbClr val="565656"/>
              </a:buClr>
              <a:buSzPts val="1400"/>
              <a:buFont typeface="Arial"/>
              <a:buChar char="•"/>
            </a:pPr>
            <a:r>
              <a:rPr b="0" lang="fr-FR" sz="1400">
                <a:solidFill>
                  <a:schemeClr val="dk1"/>
                </a:solidFill>
              </a:rPr>
              <a:t>Activité 2 : </a:t>
            </a:r>
            <a:r>
              <a:rPr b="0" lang="fr-FR" sz="1400">
                <a:solidFill>
                  <a:schemeClr val="dk1"/>
                </a:solidFill>
              </a:rPr>
              <a:t>Utilisation d’une API SOAP</a:t>
            </a:r>
            <a:endParaRPr b="0" sz="1400">
              <a:solidFill>
                <a:schemeClr val="dk1"/>
              </a:solidFill>
            </a:endParaRPr>
          </a:p>
          <a:p>
            <a:pPr indent="-144000" lvl="0" marL="144000" rtl="0" algn="ctr">
              <a:lnSpc>
                <a:spcPct val="100000"/>
              </a:lnSpc>
              <a:spcBef>
                <a:spcPts val="600"/>
              </a:spcBef>
              <a:spcAft>
                <a:spcPts val="0"/>
              </a:spcAft>
              <a:buClr>
                <a:srgbClr val="565656"/>
              </a:buClr>
              <a:buSzPts val="1400"/>
              <a:buChar char="•"/>
            </a:pPr>
            <a:r>
              <a:rPr b="0" lang="fr-FR" sz="1400">
                <a:solidFill>
                  <a:schemeClr val="dk1"/>
                </a:solidFill>
              </a:rPr>
              <a:t>Activité 3 : </a:t>
            </a:r>
            <a:r>
              <a:rPr b="0" lang="fr-FR" sz="1400">
                <a:solidFill>
                  <a:schemeClr val="dk1"/>
                </a:solidFill>
              </a:rPr>
              <a:t>Sécuriser une application qui communique avec un serveur</a:t>
            </a:r>
            <a:endParaRPr b="0" sz="1400">
              <a:solidFill>
                <a:srgbClr val="565656"/>
              </a:solidFill>
            </a:endParaRPr>
          </a:p>
          <a:p>
            <a:pPr indent="-288000" lvl="0" marL="288000" rtl="0" algn="ctr">
              <a:lnSpc>
                <a:spcPct val="80000"/>
              </a:lnSpc>
              <a:spcBef>
                <a:spcPts val="1200"/>
              </a:spcBef>
              <a:spcAft>
                <a:spcPts val="0"/>
              </a:spcAft>
              <a:buSzPts val="2000"/>
              <a:buFont typeface="Calibri"/>
              <a:buAutoNum type="arabicPeriod" startAt="2"/>
            </a:pPr>
            <a:r>
              <a:rPr lang="fr-FR"/>
              <a:t>Gérer les différentes méthodes de stockage de données sous Android</a:t>
            </a:r>
            <a:endParaRPr sz="2000">
              <a:solidFill>
                <a:srgbClr val="565656"/>
              </a:solidFill>
            </a:endParaRPr>
          </a:p>
          <a:p>
            <a:pPr indent="-144000" lvl="0" marL="144000" marR="0" rtl="0" algn="ctr">
              <a:lnSpc>
                <a:spcPct val="114285"/>
              </a:lnSpc>
              <a:spcBef>
                <a:spcPts val="600"/>
              </a:spcBef>
              <a:spcAft>
                <a:spcPts val="0"/>
              </a:spcAft>
              <a:buClr>
                <a:srgbClr val="565656"/>
              </a:buClr>
              <a:buSzPts val="1400"/>
              <a:buFont typeface="Arial"/>
              <a:buChar char="•"/>
            </a:pPr>
            <a:r>
              <a:rPr b="0" lang="fr-FR" sz="1400">
                <a:solidFill>
                  <a:schemeClr val="dk1"/>
                </a:solidFill>
              </a:rPr>
              <a:t>Activité 1 : </a:t>
            </a:r>
            <a:r>
              <a:rPr b="0" lang="fr-FR" sz="1400">
                <a:solidFill>
                  <a:schemeClr val="dk1"/>
                </a:solidFill>
              </a:rPr>
              <a:t>Création d’une application qui consomme une API et qui sauvegarde des données sur le téléphone.</a:t>
            </a:r>
            <a:endParaRPr b="0" sz="1400">
              <a:solidFill>
                <a:schemeClr val="dk1"/>
              </a:solidFill>
            </a:endParaRPr>
          </a:p>
          <a:p>
            <a:pPr indent="-144000" lvl="0" marL="144000" marR="0" rtl="0" algn="ctr">
              <a:lnSpc>
                <a:spcPct val="100000"/>
              </a:lnSpc>
              <a:spcBef>
                <a:spcPts val="600"/>
              </a:spcBef>
              <a:spcAft>
                <a:spcPts val="0"/>
              </a:spcAft>
              <a:buClr>
                <a:srgbClr val="565656"/>
              </a:buClr>
              <a:buSzPts val="1400"/>
              <a:buFont typeface="Arial"/>
              <a:buChar char="•"/>
            </a:pPr>
            <a:r>
              <a:rPr b="0" lang="fr-FR" sz="1400">
                <a:solidFill>
                  <a:schemeClr val="dk1"/>
                </a:solidFill>
              </a:rPr>
              <a:t>Activité 2 : </a:t>
            </a:r>
            <a:r>
              <a:rPr b="0" lang="fr-FR" sz="1400">
                <a:solidFill>
                  <a:schemeClr val="dk1"/>
                </a:solidFill>
              </a:rPr>
              <a:t>Sauvegarder des données dans des fichiers sur le téléphone</a:t>
            </a:r>
            <a:endParaRPr b="0" sz="1400">
              <a:solidFill>
                <a:schemeClr val="dk1"/>
              </a:solidFill>
            </a:endParaRPr>
          </a:p>
          <a:p>
            <a:pPr indent="-144000" lvl="0" marL="144000" marR="0" rtl="0" algn="ctr">
              <a:lnSpc>
                <a:spcPct val="114285"/>
              </a:lnSpc>
              <a:spcBef>
                <a:spcPts val="600"/>
              </a:spcBef>
              <a:spcAft>
                <a:spcPts val="0"/>
              </a:spcAft>
              <a:buClr>
                <a:srgbClr val="565656"/>
              </a:buClr>
              <a:buSzPts val="1400"/>
              <a:buFont typeface="Arial"/>
              <a:buChar char="•"/>
            </a:pPr>
            <a:r>
              <a:rPr b="0" lang="fr-FR" sz="1400">
                <a:solidFill>
                  <a:schemeClr val="dk1"/>
                </a:solidFill>
              </a:rPr>
              <a:t>Activité 3 : </a:t>
            </a:r>
            <a:r>
              <a:rPr b="0" lang="fr-FR" sz="1400">
                <a:solidFill>
                  <a:schemeClr val="dk1"/>
                </a:solidFill>
              </a:rPr>
              <a:t>Partager des données entre deux applications</a:t>
            </a:r>
            <a:endParaRPr/>
          </a:p>
          <a:p>
            <a:pPr indent="-288000" lvl="0" marL="288000" rtl="0" algn="ctr">
              <a:lnSpc>
                <a:spcPct val="80000"/>
              </a:lnSpc>
              <a:spcBef>
                <a:spcPts val="1200"/>
              </a:spcBef>
              <a:spcAft>
                <a:spcPts val="0"/>
              </a:spcAft>
              <a:buSzPts val="2000"/>
              <a:buFont typeface="Calibri"/>
              <a:buAutoNum type="arabicPeriod" startAt="3"/>
            </a:pPr>
            <a:r>
              <a:rPr lang="fr-FR"/>
              <a:t>Publier une application sur le store</a:t>
            </a:r>
            <a:endParaRPr sz="2000">
              <a:solidFill>
                <a:srgbClr val="565656"/>
              </a:solidFill>
            </a:endParaRPr>
          </a:p>
          <a:p>
            <a:pPr indent="-144000" lvl="0" marL="144000" rtl="0" algn="ctr">
              <a:lnSpc>
                <a:spcPct val="100000"/>
              </a:lnSpc>
              <a:spcBef>
                <a:spcPts val="600"/>
              </a:spcBef>
              <a:spcAft>
                <a:spcPts val="0"/>
              </a:spcAft>
              <a:buClr>
                <a:srgbClr val="565656"/>
              </a:buClr>
              <a:buSzPts val="1400"/>
              <a:buFont typeface="Arial"/>
              <a:buChar char="•"/>
            </a:pPr>
            <a:r>
              <a:rPr b="0" lang="fr-FR" sz="1400">
                <a:solidFill>
                  <a:schemeClr val="dk1"/>
                </a:solidFill>
              </a:rPr>
              <a:t>Activité 1 : Gérer les signatures et versions</a:t>
            </a:r>
            <a:endParaRPr b="0" sz="1400">
              <a:solidFill>
                <a:schemeClr val="dk1"/>
              </a:solidFill>
            </a:endParaRPr>
          </a:p>
          <a:p>
            <a:pPr indent="-144000" lvl="0" marL="144000" rtl="0" algn="ctr">
              <a:lnSpc>
                <a:spcPct val="100000"/>
              </a:lnSpc>
              <a:spcBef>
                <a:spcPts val="600"/>
              </a:spcBef>
              <a:spcAft>
                <a:spcPts val="0"/>
              </a:spcAft>
              <a:buClr>
                <a:srgbClr val="565656"/>
              </a:buClr>
              <a:buSzPts val="1400"/>
              <a:buChar char="•"/>
            </a:pPr>
            <a:r>
              <a:rPr b="0" lang="fr-FR" sz="1400">
                <a:solidFill>
                  <a:schemeClr val="dk1"/>
                </a:solidFill>
              </a:rPr>
              <a:t>Activité 2 : Utiliser des plateformes d’intégration </a:t>
            </a:r>
            <a:endParaRPr b="0" sz="1400">
              <a:solidFill>
                <a:schemeClr val="dk1"/>
              </a:solidFill>
            </a:endParaRPr>
          </a:p>
          <a:p>
            <a:pPr indent="0" lvl="0" marL="0" rtl="0" algn="ctr">
              <a:lnSpc>
                <a:spcPct val="100000"/>
              </a:lnSpc>
              <a:spcBef>
                <a:spcPts val="600"/>
              </a:spcBef>
              <a:spcAft>
                <a:spcPts val="0"/>
              </a:spcAft>
              <a:buNone/>
            </a:pPr>
            <a:r>
              <a:rPr b="0" lang="fr-FR" sz="1400">
                <a:solidFill>
                  <a:schemeClr val="dk1"/>
                </a:solidFill>
              </a:rPr>
              <a:t>et déploiements continus</a:t>
            </a:r>
            <a:endParaRPr b="0" sz="1400">
              <a:solidFill>
                <a:schemeClr val="dk1"/>
              </a:solidFill>
            </a:endParaRPr>
          </a:p>
          <a:p>
            <a:pPr indent="0" lvl="0" marL="0" rtl="0" algn="l">
              <a:lnSpc>
                <a:spcPct val="100000"/>
              </a:lnSpc>
              <a:spcBef>
                <a:spcPts val="600"/>
              </a:spcBef>
              <a:spcAft>
                <a:spcPts val="0"/>
              </a:spcAft>
              <a:buNone/>
            </a:pPr>
            <a:r>
              <a:t/>
            </a:r>
            <a:endParaRPr b="0" sz="1400">
              <a:solidFill>
                <a:schemeClr val="dk1"/>
              </a:solidFill>
            </a:endParaRPr>
          </a:p>
          <a:p>
            <a:pPr indent="0" lvl="0" marL="0" rtl="0" algn="l">
              <a:lnSpc>
                <a:spcPct val="114285"/>
              </a:lnSpc>
              <a:spcBef>
                <a:spcPts val="600"/>
              </a:spcBef>
              <a:spcAft>
                <a:spcPts val="0"/>
              </a:spcAft>
              <a:buNone/>
            </a:pPr>
            <a:r>
              <a:t/>
            </a:r>
            <a:endParaRPr/>
          </a:p>
          <a:p>
            <a:pPr indent="0" lvl="0" marL="0" rtl="0" algn="l">
              <a:lnSpc>
                <a:spcPct val="114285"/>
              </a:lnSpc>
              <a:spcBef>
                <a:spcPts val="600"/>
              </a:spcBef>
              <a:spcAft>
                <a:spcPts val="0"/>
              </a:spcAft>
              <a:buNone/>
            </a:pPr>
            <a:r>
              <a:t/>
            </a:r>
            <a:endParaRPr sz="14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8" name="Shape 1028"/>
        <p:cNvGrpSpPr/>
        <p:nvPr/>
      </p:nvGrpSpPr>
      <p:grpSpPr>
        <a:xfrm>
          <a:off x="0" y="0"/>
          <a:ext cx="0" cy="0"/>
          <a:chOff x="0" y="0"/>
          <a:chExt cx="0" cy="0"/>
        </a:xfrm>
      </p:grpSpPr>
      <p:sp>
        <p:nvSpPr>
          <p:cNvPr id="1029" name="Google Shape;1029;g220a4a3572b_0_542"/>
          <p:cNvSpPr txBox="1"/>
          <p:nvPr>
            <p:ph idx="3" type="body"/>
          </p:nvPr>
        </p:nvSpPr>
        <p:spPr>
          <a:xfrm>
            <a:off x="643800" y="1540458"/>
            <a:ext cx="10746600" cy="319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None/>
            </a:pPr>
            <a:r>
              <a:rPr lang="fr-FR"/>
              <a:t>Proguard</a:t>
            </a:r>
            <a:endParaRPr/>
          </a:p>
          <a:p>
            <a:pPr indent="0" lvl="0" marL="0" rtl="0" algn="l">
              <a:lnSpc>
                <a:spcPct val="100000"/>
              </a:lnSpc>
              <a:spcBef>
                <a:spcPts val="0"/>
              </a:spcBef>
              <a:spcAft>
                <a:spcPts val="0"/>
              </a:spcAft>
              <a:buClr>
                <a:schemeClr val="dk1"/>
              </a:buClr>
              <a:buSzPts val="1100"/>
              <a:buNone/>
            </a:pPr>
            <a:r>
              <a:rPr lang="fr-FR"/>
              <a:t> </a:t>
            </a:r>
            <a:endParaRPr/>
          </a:p>
          <a:p>
            <a:pPr indent="0" lvl="0" marL="0" rtl="0" algn="l">
              <a:lnSpc>
                <a:spcPct val="100000"/>
              </a:lnSpc>
              <a:spcBef>
                <a:spcPts val="0"/>
              </a:spcBef>
              <a:spcAft>
                <a:spcPts val="0"/>
              </a:spcAft>
              <a:buClr>
                <a:srgbClr val="007842"/>
              </a:buClr>
              <a:buSzPts val="1600"/>
              <a:buNone/>
            </a:pPr>
            <a:r>
              <a:rPr lang="fr-FR"/>
              <a:t> </a:t>
            </a:r>
            <a:endParaRPr/>
          </a:p>
        </p:txBody>
      </p:sp>
      <p:sp>
        <p:nvSpPr>
          <p:cNvPr id="1030" name="Google Shape;1030;g220a4a3572b_0_542"/>
          <p:cNvSpPr txBox="1"/>
          <p:nvPr/>
        </p:nvSpPr>
        <p:spPr>
          <a:xfrm>
            <a:off x="1856625" y="2793575"/>
            <a:ext cx="8589300" cy="221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buildTypes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debug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debuggable </a:t>
            </a:r>
            <a:r>
              <a:rPr b="1" lang="fr-FR" sz="1100">
                <a:solidFill>
                  <a:srgbClr val="0033B3"/>
                </a:solidFill>
                <a:highlight>
                  <a:srgbClr val="FFFFFF"/>
                </a:highlight>
                <a:latin typeface="Courier New"/>
                <a:ea typeface="Courier New"/>
                <a:cs typeface="Courier New"/>
                <a:sym typeface="Courier New"/>
              </a:rPr>
              <a:t>true</a:t>
            </a:r>
            <a:endParaRPr b="1" i="1" sz="1100">
              <a:solidFill>
                <a:srgbClr val="8C8C8C"/>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i="1" lang="fr-FR" sz="1100">
                <a:solidFill>
                  <a:srgbClr val="8C8C8C"/>
                </a:solidFill>
                <a:highlight>
                  <a:srgbClr val="FFFFFF"/>
                </a:highlight>
                <a:latin typeface="Courier New"/>
                <a:ea typeface="Courier New"/>
                <a:cs typeface="Courier New"/>
                <a:sym typeface="Courier New"/>
              </a:rPr>
              <a:t>       </a:t>
            </a:r>
            <a:r>
              <a:rPr b="1" lang="fr-FR" sz="1100">
                <a:solidFill>
                  <a:srgbClr val="080808"/>
                </a:solidFill>
                <a:highlight>
                  <a:srgbClr val="FFFFFF"/>
                </a:highlight>
                <a:latin typeface="Courier New"/>
                <a:ea typeface="Courier New"/>
                <a:cs typeface="Courier New"/>
                <a:sym typeface="Courier New"/>
              </a:rPr>
              <a:t>minifyEnabled </a:t>
            </a:r>
            <a:r>
              <a:rPr b="1" lang="fr-FR" sz="1100">
                <a:solidFill>
                  <a:srgbClr val="0033B3"/>
                </a:solidFill>
                <a:highlight>
                  <a:srgbClr val="FFFFFF"/>
                </a:highlight>
                <a:latin typeface="Courier New"/>
                <a:ea typeface="Courier New"/>
                <a:cs typeface="Courier New"/>
                <a:sym typeface="Courier New"/>
              </a:rPr>
              <a:t>false</a:t>
            </a:r>
            <a:endParaRPr b="1" i="1" sz="1100">
              <a:solidFill>
                <a:srgbClr val="8C8C8C"/>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i="1" lang="fr-FR" sz="1100">
                <a:solidFill>
                  <a:srgbClr val="8C8C8C"/>
                </a:solidFill>
                <a:highlight>
                  <a:srgbClr val="FFFFFF"/>
                </a:highlight>
                <a:latin typeface="Courier New"/>
                <a:ea typeface="Courier New"/>
                <a:cs typeface="Courier New"/>
                <a:sym typeface="Courier New"/>
              </a:rPr>
              <a:t>       </a:t>
            </a:r>
            <a:r>
              <a:rPr b="1" lang="fr-FR" sz="1100">
                <a:solidFill>
                  <a:srgbClr val="080808"/>
                </a:solidFill>
                <a:highlight>
                  <a:srgbClr val="FFFFFF"/>
                </a:highlight>
                <a:latin typeface="Courier New"/>
                <a:ea typeface="Courier New"/>
                <a:cs typeface="Courier New"/>
                <a:sym typeface="Courier New"/>
              </a:rPr>
              <a:t>shrinkResources </a:t>
            </a:r>
            <a:r>
              <a:rPr b="1" lang="fr-FR" sz="1100">
                <a:solidFill>
                  <a:srgbClr val="0033B3"/>
                </a:solidFill>
                <a:highlight>
                  <a:srgbClr val="FFFFFF"/>
                </a:highlight>
                <a:latin typeface="Courier New"/>
                <a:ea typeface="Courier New"/>
                <a:cs typeface="Courier New"/>
                <a:sym typeface="Courier New"/>
              </a:rPr>
              <a:t>false</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release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minifyEnabled </a:t>
            </a:r>
            <a:r>
              <a:rPr b="1" lang="fr-FR" sz="1100">
                <a:solidFill>
                  <a:srgbClr val="0033B3"/>
                </a:solidFill>
                <a:highlight>
                  <a:srgbClr val="FFFFFF"/>
                </a:highlight>
                <a:latin typeface="Courier New"/>
                <a:ea typeface="Courier New"/>
                <a:cs typeface="Courier New"/>
                <a:sym typeface="Courier New"/>
              </a:rPr>
              <a:t>true</a:t>
            </a:r>
            <a:endParaRPr b="1" sz="1100">
              <a:solidFill>
                <a:srgbClr val="0033B3"/>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033B3"/>
                </a:solidFill>
                <a:highlight>
                  <a:srgbClr val="FFFFFF"/>
                </a:highlight>
                <a:latin typeface="Courier New"/>
                <a:ea typeface="Courier New"/>
                <a:cs typeface="Courier New"/>
                <a:sym typeface="Courier New"/>
              </a:rPr>
              <a:t>       </a:t>
            </a:r>
            <a:r>
              <a:rPr b="1" lang="fr-FR" sz="1100">
                <a:solidFill>
                  <a:srgbClr val="080808"/>
                </a:solidFill>
                <a:highlight>
                  <a:srgbClr val="FFFFFF"/>
                </a:highlight>
                <a:latin typeface="Courier New"/>
                <a:ea typeface="Courier New"/>
                <a:cs typeface="Courier New"/>
                <a:sym typeface="Courier New"/>
              </a:rPr>
              <a:t>proguardFiles getDefaultProguardFile(</a:t>
            </a:r>
            <a:r>
              <a:rPr b="1" lang="fr-FR" sz="1100">
                <a:solidFill>
                  <a:srgbClr val="067D17"/>
                </a:solidFill>
                <a:highlight>
                  <a:srgbClr val="FFFFFF"/>
                </a:highlight>
                <a:latin typeface="Courier New"/>
                <a:ea typeface="Courier New"/>
                <a:cs typeface="Courier New"/>
                <a:sym typeface="Courier New"/>
              </a:rPr>
              <a:t>'proguard-android-optimize.txt'</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67D17"/>
                </a:solidFill>
                <a:highlight>
                  <a:srgbClr val="FFFFFF"/>
                </a:highlight>
                <a:latin typeface="Courier New"/>
                <a:ea typeface="Courier New"/>
                <a:cs typeface="Courier New"/>
                <a:sym typeface="Courier New"/>
              </a:rPr>
              <a:t>'proguard-rules.pro'</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shrinkResources </a:t>
            </a:r>
            <a:r>
              <a:rPr b="1" lang="fr-FR" sz="1100">
                <a:solidFill>
                  <a:srgbClr val="0033B3"/>
                </a:solidFill>
                <a:highlight>
                  <a:srgbClr val="FFFFFF"/>
                </a:highlight>
                <a:latin typeface="Courier New"/>
                <a:ea typeface="Courier New"/>
                <a:cs typeface="Courier New"/>
                <a:sym typeface="Courier New"/>
              </a:rPr>
              <a:t>true</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a:t>
            </a:r>
            <a:endParaRPr b="1">
              <a:latin typeface="Calibri"/>
              <a:ea typeface="Calibri"/>
              <a:cs typeface="Calibri"/>
              <a:sym typeface="Calibri"/>
            </a:endParaRPr>
          </a:p>
        </p:txBody>
      </p:sp>
      <p:sp>
        <p:nvSpPr>
          <p:cNvPr id="1031" name="Google Shape;1031;g220a4a3572b_0_542"/>
          <p:cNvSpPr txBox="1"/>
          <p:nvPr/>
        </p:nvSpPr>
        <p:spPr>
          <a:xfrm>
            <a:off x="920100" y="1838325"/>
            <a:ext cx="9852000" cy="1075200"/>
          </a:xfrm>
          <a:prstGeom prst="rect">
            <a:avLst/>
          </a:prstGeom>
          <a:noFill/>
          <a:ln>
            <a:noFill/>
          </a:ln>
        </p:spPr>
        <p:txBody>
          <a:bodyPr anchorCtr="0" anchor="t" bIns="91425" lIns="91425" spcFirstLastPara="1" rIns="91425" wrap="square" tIns="91425">
            <a:spAutoFit/>
          </a:bodyPr>
          <a:lstStyle/>
          <a:p>
            <a:pPr indent="-311150" lvl="0" marL="457200" rtl="0" algn="l">
              <a:lnSpc>
                <a:spcPct val="115000"/>
              </a:lnSpc>
              <a:spcBef>
                <a:spcPts val="0"/>
              </a:spcBef>
              <a:spcAft>
                <a:spcPts val="0"/>
              </a:spcAft>
              <a:buSzPts val="1300"/>
              <a:buChar char="●"/>
            </a:pPr>
            <a:r>
              <a:rPr lang="fr-FR" sz="1300"/>
              <a:t>Afin de protéger l’APK du projet contre les attaques qui visent à </a:t>
            </a:r>
            <a:r>
              <a:rPr lang="fr-FR" sz="1300"/>
              <a:t>compromettre</a:t>
            </a:r>
            <a:r>
              <a:rPr lang="fr-FR" sz="1300"/>
              <a:t> le code source, il faut activer Proguard avant de générer la version release.</a:t>
            </a:r>
            <a:endParaRPr sz="1300"/>
          </a:p>
          <a:p>
            <a:pPr indent="-311150" lvl="0" marL="457200" rtl="0" algn="l">
              <a:lnSpc>
                <a:spcPct val="115000"/>
              </a:lnSpc>
              <a:spcBef>
                <a:spcPts val="0"/>
              </a:spcBef>
              <a:spcAft>
                <a:spcPts val="0"/>
              </a:spcAft>
              <a:buSzPts val="1300"/>
              <a:buChar char="●"/>
            </a:pPr>
            <a:r>
              <a:rPr lang="fr-FR" sz="1300"/>
              <a:t>Proguard offre aussi l’optimisation de la taille de l’APK à travers le compilateur </a:t>
            </a:r>
            <a:r>
              <a:rPr b="1" lang="fr-FR" sz="1300"/>
              <a:t>R8</a:t>
            </a:r>
            <a:r>
              <a:rPr lang="fr-FR" sz="1300"/>
              <a:t>.</a:t>
            </a:r>
            <a:endParaRPr sz="1300"/>
          </a:p>
          <a:p>
            <a:pPr indent="0" lvl="0" marL="0" rtl="0" algn="l">
              <a:lnSpc>
                <a:spcPct val="115000"/>
              </a:lnSpc>
              <a:spcBef>
                <a:spcPts val="0"/>
              </a:spcBef>
              <a:spcAft>
                <a:spcPts val="0"/>
              </a:spcAft>
              <a:buNone/>
            </a:pPr>
            <a:r>
              <a:t/>
            </a:r>
            <a:endParaRPr sz="1300"/>
          </a:p>
        </p:txBody>
      </p:sp>
      <p:sp>
        <p:nvSpPr>
          <p:cNvPr id="1032" name="Google Shape;1032;g220a4a3572b_0_542"/>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7842"/>
              </a:buClr>
              <a:buSzPts val="2000"/>
              <a:buFont typeface="Calibri"/>
              <a:buNone/>
            </a:pPr>
            <a:r>
              <a:rPr lang="fr-FR"/>
              <a:t>Activité 3</a:t>
            </a:r>
            <a:endParaRPr/>
          </a:p>
        </p:txBody>
      </p:sp>
      <p:sp>
        <p:nvSpPr>
          <p:cNvPr id="1033" name="Google Shape;1033;g220a4a3572b_0_542"/>
          <p:cNvSpPr txBox="1"/>
          <p:nvPr>
            <p:ph idx="1"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None/>
            </a:pPr>
            <a:r>
              <a:rPr lang="fr-FR"/>
              <a:t>Sécuriser une application qui communique avec un serveur</a:t>
            </a:r>
            <a:endParaRPr/>
          </a:p>
        </p:txBody>
      </p:sp>
      <p:grpSp>
        <p:nvGrpSpPr>
          <p:cNvPr id="1034" name="Google Shape;1034;g220a4a3572b_0_542"/>
          <p:cNvGrpSpPr/>
          <p:nvPr/>
        </p:nvGrpSpPr>
        <p:grpSpPr>
          <a:xfrm>
            <a:off x="1932075" y="5076350"/>
            <a:ext cx="7201021" cy="1288474"/>
            <a:chOff x="0" y="292038"/>
            <a:chExt cx="8013600" cy="1450005"/>
          </a:xfrm>
        </p:grpSpPr>
        <p:sp>
          <p:nvSpPr>
            <p:cNvPr id="1035" name="Google Shape;1035;g220a4a3572b_0_542"/>
            <p:cNvSpPr/>
            <p:nvPr/>
          </p:nvSpPr>
          <p:spPr>
            <a:xfrm>
              <a:off x="0" y="536643"/>
              <a:ext cx="8013600" cy="1205400"/>
            </a:xfrm>
            <a:prstGeom prst="rect">
              <a:avLst/>
            </a:prstGeom>
            <a:solidFill>
              <a:srgbClr val="F2F2F2">
                <a:alpha val="898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6" name="Google Shape;1036;g220a4a3572b_0_542"/>
            <p:cNvSpPr txBox="1"/>
            <p:nvPr/>
          </p:nvSpPr>
          <p:spPr>
            <a:xfrm>
              <a:off x="0" y="536643"/>
              <a:ext cx="8013600" cy="1205400"/>
            </a:xfrm>
            <a:prstGeom prst="rect">
              <a:avLst/>
            </a:prstGeom>
            <a:noFill/>
            <a:ln>
              <a:noFill/>
            </a:ln>
          </p:spPr>
          <p:txBody>
            <a:bodyPr anchorCtr="0" anchor="t" bIns="85325" lIns="663400" spcFirstLastPara="1" rIns="663400" wrap="square" tIns="374900">
              <a:noAutofit/>
            </a:bodyPr>
            <a:lstStyle/>
            <a:p>
              <a:pPr indent="-120650" lvl="1" marL="114300" marR="0" rtl="0" algn="l">
                <a:lnSpc>
                  <a:spcPct val="90000"/>
                </a:lnSpc>
                <a:spcBef>
                  <a:spcPts val="180"/>
                </a:spcBef>
                <a:spcAft>
                  <a:spcPts val="0"/>
                </a:spcAft>
                <a:buClr>
                  <a:srgbClr val="565656"/>
                </a:buClr>
                <a:buSzPts val="1300"/>
                <a:buFont typeface="Calibri"/>
                <a:buChar char="•"/>
              </a:pPr>
              <a:r>
                <a:rPr lang="fr-FR" sz="1300">
                  <a:solidFill>
                    <a:srgbClr val="565656"/>
                  </a:solidFill>
                  <a:latin typeface="Calibri"/>
                  <a:ea typeface="Calibri"/>
                  <a:cs typeface="Calibri"/>
                  <a:sym typeface="Calibri"/>
                </a:rPr>
                <a:t>R8 est un outil de réduction d'application utilisé pour réduire la taille de votre application. Cet outil présent dans Android Studio fonctionne avec les règles de Proguard. R8 convertira le code de votre application en code Dalvik optimisé</a:t>
              </a:r>
              <a:endParaRPr>
                <a:solidFill>
                  <a:srgbClr val="565656"/>
                </a:solidFill>
                <a:latin typeface="Calibri"/>
                <a:ea typeface="Calibri"/>
                <a:cs typeface="Calibri"/>
                <a:sym typeface="Calibri"/>
              </a:endParaRPr>
            </a:p>
            <a:p>
              <a:pPr indent="0" lvl="0" marL="914400" marR="0" rtl="0" algn="l">
                <a:lnSpc>
                  <a:spcPct val="90000"/>
                </a:lnSpc>
                <a:spcBef>
                  <a:spcPts val="180"/>
                </a:spcBef>
                <a:spcAft>
                  <a:spcPts val="0"/>
                </a:spcAft>
                <a:buNone/>
              </a:pPr>
              <a:r>
                <a:t/>
              </a:r>
              <a:endParaRPr sz="1300">
                <a:solidFill>
                  <a:srgbClr val="565656"/>
                </a:solidFill>
                <a:latin typeface="Calibri"/>
                <a:ea typeface="Calibri"/>
                <a:cs typeface="Calibri"/>
                <a:sym typeface="Calibri"/>
              </a:endParaRPr>
            </a:p>
          </p:txBody>
        </p:sp>
        <p:sp>
          <p:nvSpPr>
            <p:cNvPr id="1037" name="Google Shape;1037;g220a4a3572b_0_542"/>
            <p:cNvSpPr/>
            <p:nvPr/>
          </p:nvSpPr>
          <p:spPr>
            <a:xfrm>
              <a:off x="427391" y="292038"/>
              <a:ext cx="5983500" cy="495000"/>
            </a:xfrm>
            <a:prstGeom prst="roundRect">
              <a:avLst>
                <a:gd fmla="val 16667" name="adj"/>
              </a:avLst>
            </a:prstGeom>
            <a:solidFill>
              <a:srgbClr val="08ACA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8" name="Google Shape;1038;g220a4a3572b_0_542"/>
            <p:cNvSpPr txBox="1"/>
            <p:nvPr/>
          </p:nvSpPr>
          <p:spPr>
            <a:xfrm>
              <a:off x="451554" y="316201"/>
              <a:ext cx="5935200" cy="446700"/>
            </a:xfrm>
            <a:prstGeom prst="rect">
              <a:avLst/>
            </a:prstGeom>
            <a:noFill/>
            <a:ln>
              <a:noFill/>
            </a:ln>
          </p:spPr>
          <p:txBody>
            <a:bodyPr anchorCtr="0" anchor="ctr" bIns="0" lIns="226150" spcFirstLastPara="1" rIns="226150" wrap="square" tIns="0">
              <a:noAutofit/>
            </a:bodyPr>
            <a:lstStyle/>
            <a:p>
              <a:pPr indent="0" lvl="0" marL="0" marR="0" rtl="0" algn="l">
                <a:lnSpc>
                  <a:spcPct val="90000"/>
                </a:lnSpc>
                <a:spcBef>
                  <a:spcPts val="0"/>
                </a:spcBef>
                <a:spcAft>
                  <a:spcPts val="0"/>
                </a:spcAft>
                <a:buClr>
                  <a:schemeClr val="lt1"/>
                </a:buClr>
                <a:buSzPts val="1400"/>
                <a:buFont typeface="Calibri"/>
                <a:buNone/>
              </a:pPr>
              <a:r>
                <a:rPr b="1" lang="fr-FR">
                  <a:solidFill>
                    <a:schemeClr val="lt1"/>
                  </a:solidFill>
                  <a:latin typeface="Calibri"/>
                  <a:ea typeface="Calibri"/>
                  <a:cs typeface="Calibri"/>
                  <a:sym typeface="Calibri"/>
                </a:rPr>
                <a:t>R8</a:t>
              </a:r>
              <a:endParaRPr b="0" sz="1400">
                <a:solidFill>
                  <a:schemeClr val="lt1"/>
                </a:solidFill>
                <a:latin typeface="Calibri"/>
                <a:ea typeface="Calibri"/>
                <a:cs typeface="Calibri"/>
                <a:sym typeface="Calibri"/>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2" name="Shape 1042"/>
        <p:cNvGrpSpPr/>
        <p:nvPr/>
      </p:nvGrpSpPr>
      <p:grpSpPr>
        <a:xfrm>
          <a:off x="0" y="0"/>
          <a:ext cx="0" cy="0"/>
          <a:chOff x="0" y="0"/>
          <a:chExt cx="0" cy="0"/>
        </a:xfrm>
      </p:grpSpPr>
      <p:sp>
        <p:nvSpPr>
          <p:cNvPr id="1043" name="Google Shape;1043;g220a4a3572b_0_588"/>
          <p:cNvSpPr txBox="1"/>
          <p:nvPr>
            <p:ph idx="3" type="body"/>
          </p:nvPr>
        </p:nvSpPr>
        <p:spPr>
          <a:xfrm>
            <a:off x="643800" y="1540458"/>
            <a:ext cx="10746600" cy="319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None/>
            </a:pPr>
            <a:r>
              <a:rPr lang="fr-FR"/>
              <a:t>Proguard</a:t>
            </a:r>
            <a:endParaRPr/>
          </a:p>
          <a:p>
            <a:pPr indent="0" lvl="0" marL="0" rtl="0" algn="l">
              <a:lnSpc>
                <a:spcPct val="100000"/>
              </a:lnSpc>
              <a:spcBef>
                <a:spcPts val="0"/>
              </a:spcBef>
              <a:spcAft>
                <a:spcPts val="0"/>
              </a:spcAft>
              <a:buClr>
                <a:schemeClr val="dk1"/>
              </a:buClr>
              <a:buSzPts val="1100"/>
              <a:buNone/>
            </a:pPr>
            <a:r>
              <a:rPr lang="fr-FR"/>
              <a:t> </a:t>
            </a:r>
            <a:endParaRPr/>
          </a:p>
          <a:p>
            <a:pPr indent="0" lvl="0" marL="0" rtl="0" algn="l">
              <a:lnSpc>
                <a:spcPct val="100000"/>
              </a:lnSpc>
              <a:spcBef>
                <a:spcPts val="0"/>
              </a:spcBef>
              <a:spcAft>
                <a:spcPts val="0"/>
              </a:spcAft>
              <a:buClr>
                <a:srgbClr val="007842"/>
              </a:buClr>
              <a:buSzPts val="1600"/>
              <a:buNone/>
            </a:pPr>
            <a:r>
              <a:rPr lang="fr-FR"/>
              <a:t> </a:t>
            </a:r>
            <a:endParaRPr/>
          </a:p>
        </p:txBody>
      </p:sp>
      <p:sp>
        <p:nvSpPr>
          <p:cNvPr id="1044" name="Google Shape;1044;g220a4a3572b_0_588"/>
          <p:cNvSpPr txBox="1"/>
          <p:nvPr/>
        </p:nvSpPr>
        <p:spPr>
          <a:xfrm>
            <a:off x="920100" y="2057625"/>
            <a:ext cx="9166200" cy="4155000"/>
          </a:xfrm>
          <a:prstGeom prst="rect">
            <a:avLst/>
          </a:prstGeom>
          <a:noFill/>
          <a:ln>
            <a:noFill/>
          </a:ln>
        </p:spPr>
        <p:txBody>
          <a:bodyPr anchorCtr="0" anchor="t" bIns="91425" lIns="91425" spcFirstLastPara="1" rIns="91425" wrap="square" tIns="91425">
            <a:spAutoFit/>
          </a:bodyPr>
          <a:lstStyle/>
          <a:p>
            <a:pPr indent="-311150" lvl="0" marL="457200" rtl="0" algn="l">
              <a:lnSpc>
                <a:spcPct val="115000"/>
              </a:lnSpc>
              <a:spcBef>
                <a:spcPts val="0"/>
              </a:spcBef>
              <a:spcAft>
                <a:spcPts val="0"/>
              </a:spcAft>
              <a:buClr>
                <a:schemeClr val="dk1"/>
              </a:buClr>
              <a:buSzPts val="1300"/>
              <a:buChar char="●"/>
            </a:pPr>
            <a:r>
              <a:rPr lang="fr-FR" sz="1300">
                <a:solidFill>
                  <a:schemeClr val="dk1"/>
                </a:solidFill>
              </a:rPr>
              <a:t>Il y a des classes et des variables que le développeur doit conserver hors Proguard pour assurer le bon fonctionnement de l’application en utilisant -</a:t>
            </a:r>
            <a:r>
              <a:rPr b="1" lang="fr-FR" sz="1300">
                <a:solidFill>
                  <a:schemeClr val="dk1"/>
                </a:solidFill>
              </a:rPr>
              <a:t>keep :</a:t>
            </a:r>
            <a:endParaRPr b="1" sz="1300">
              <a:solidFill>
                <a:schemeClr val="dk1"/>
              </a:solidFill>
            </a:endParaRPr>
          </a:p>
          <a:p>
            <a:pPr indent="0" lvl="0" marL="457200" rtl="0" algn="l">
              <a:lnSpc>
                <a:spcPct val="115000"/>
              </a:lnSpc>
              <a:spcBef>
                <a:spcPts val="0"/>
              </a:spcBef>
              <a:spcAft>
                <a:spcPts val="0"/>
              </a:spcAft>
              <a:buNone/>
            </a:pPr>
            <a:r>
              <a:t/>
            </a:r>
            <a:endParaRPr b="1" sz="1300">
              <a:solidFill>
                <a:schemeClr val="dk1"/>
              </a:solidFill>
            </a:endParaRPr>
          </a:p>
          <a:p>
            <a:pPr indent="0" lvl="0" marL="1371600" rtl="0" algn="l">
              <a:lnSpc>
                <a:spcPct val="115000"/>
              </a:lnSpc>
              <a:spcBef>
                <a:spcPts val="0"/>
              </a:spcBef>
              <a:spcAft>
                <a:spcPts val="0"/>
              </a:spcAft>
              <a:buNone/>
            </a:pPr>
            <a:r>
              <a:rPr b="1" lang="fr-FR" sz="1200">
                <a:solidFill>
                  <a:srgbClr val="080808"/>
                </a:solidFill>
                <a:highlight>
                  <a:srgbClr val="FFFFFF"/>
                </a:highlight>
                <a:latin typeface="Courier New"/>
                <a:ea typeface="Courier New"/>
                <a:cs typeface="Courier New"/>
                <a:sym typeface="Courier New"/>
              </a:rPr>
              <a:t>-keep public class * extends </a:t>
            </a:r>
            <a:r>
              <a:rPr b="1" lang="fr-FR" sz="1200">
                <a:solidFill>
                  <a:schemeClr val="dk1"/>
                </a:solidFill>
                <a:highlight>
                  <a:srgbClr val="FFFFFF"/>
                </a:highlight>
                <a:latin typeface="Courier New"/>
                <a:ea typeface="Courier New"/>
                <a:cs typeface="Courier New"/>
                <a:sym typeface="Courier New"/>
              </a:rPr>
              <a:t>android</a:t>
            </a:r>
            <a:r>
              <a:rPr b="1" lang="fr-FR" sz="1200">
                <a:solidFill>
                  <a:srgbClr val="080808"/>
                </a:solidFill>
                <a:highlight>
                  <a:srgbClr val="FFFFFF"/>
                </a:highlight>
                <a:latin typeface="Courier New"/>
                <a:ea typeface="Courier New"/>
                <a:cs typeface="Courier New"/>
                <a:sym typeface="Courier New"/>
              </a:rPr>
              <a:t>.</a:t>
            </a:r>
            <a:r>
              <a:rPr b="1" lang="fr-FR" sz="1200">
                <a:solidFill>
                  <a:schemeClr val="dk1"/>
                </a:solidFill>
                <a:highlight>
                  <a:srgbClr val="FFFFFF"/>
                </a:highlight>
                <a:latin typeface="Courier New"/>
                <a:ea typeface="Courier New"/>
                <a:cs typeface="Courier New"/>
                <a:sym typeface="Courier New"/>
              </a:rPr>
              <a:t>app</a:t>
            </a:r>
            <a:r>
              <a:rPr b="1" lang="fr-FR" sz="1200">
                <a:solidFill>
                  <a:srgbClr val="080808"/>
                </a:solidFill>
                <a:highlight>
                  <a:srgbClr val="FFFFFF"/>
                </a:highlight>
                <a:latin typeface="Courier New"/>
                <a:ea typeface="Courier New"/>
                <a:cs typeface="Courier New"/>
                <a:sym typeface="Courier New"/>
              </a:rPr>
              <a:t>.</a:t>
            </a:r>
            <a:r>
              <a:rPr b="1" lang="fr-FR" sz="1200">
                <a:solidFill>
                  <a:schemeClr val="dk1"/>
                </a:solidFill>
                <a:highlight>
                  <a:srgbClr val="FFFFFF"/>
                </a:highlight>
                <a:latin typeface="Courier New"/>
                <a:ea typeface="Courier New"/>
                <a:cs typeface="Courier New"/>
                <a:sym typeface="Courier New"/>
              </a:rPr>
              <a:t>Activity</a:t>
            </a:r>
            <a:endParaRPr b="1" sz="1200">
              <a:solidFill>
                <a:schemeClr val="dk1"/>
              </a:solidFill>
              <a:highlight>
                <a:srgbClr val="FFFFFF"/>
              </a:highlight>
              <a:latin typeface="Courier New"/>
              <a:ea typeface="Courier New"/>
              <a:cs typeface="Courier New"/>
              <a:sym typeface="Courier New"/>
            </a:endParaRPr>
          </a:p>
          <a:p>
            <a:pPr indent="0" lvl="0" marL="1371600" rtl="0" algn="l">
              <a:lnSpc>
                <a:spcPct val="115000"/>
              </a:lnSpc>
              <a:spcBef>
                <a:spcPts val="0"/>
              </a:spcBef>
              <a:spcAft>
                <a:spcPts val="0"/>
              </a:spcAft>
              <a:buNone/>
            </a:pPr>
            <a:r>
              <a:rPr b="1" lang="fr-FR" sz="1200">
                <a:solidFill>
                  <a:srgbClr val="080808"/>
                </a:solidFill>
                <a:highlight>
                  <a:srgbClr val="FFFFFF"/>
                </a:highlight>
                <a:latin typeface="Courier New"/>
                <a:ea typeface="Courier New"/>
                <a:cs typeface="Courier New"/>
                <a:sym typeface="Courier New"/>
              </a:rPr>
              <a:t>-keep public class * extends </a:t>
            </a:r>
            <a:r>
              <a:rPr b="1" lang="fr-FR" sz="1200">
                <a:solidFill>
                  <a:schemeClr val="dk1"/>
                </a:solidFill>
                <a:highlight>
                  <a:srgbClr val="FFFFFF"/>
                </a:highlight>
                <a:latin typeface="Courier New"/>
                <a:ea typeface="Courier New"/>
                <a:cs typeface="Courier New"/>
                <a:sym typeface="Courier New"/>
              </a:rPr>
              <a:t>android</a:t>
            </a:r>
            <a:r>
              <a:rPr b="1" lang="fr-FR" sz="1200">
                <a:solidFill>
                  <a:srgbClr val="080808"/>
                </a:solidFill>
                <a:highlight>
                  <a:srgbClr val="FFFFFF"/>
                </a:highlight>
                <a:latin typeface="Courier New"/>
                <a:ea typeface="Courier New"/>
                <a:cs typeface="Courier New"/>
                <a:sym typeface="Courier New"/>
              </a:rPr>
              <a:t>.</a:t>
            </a:r>
            <a:r>
              <a:rPr b="1" lang="fr-FR" sz="1200">
                <a:solidFill>
                  <a:schemeClr val="dk1"/>
                </a:solidFill>
                <a:highlight>
                  <a:srgbClr val="FFFFFF"/>
                </a:highlight>
                <a:latin typeface="Courier New"/>
                <a:ea typeface="Courier New"/>
                <a:cs typeface="Courier New"/>
                <a:sym typeface="Courier New"/>
              </a:rPr>
              <a:t>app</a:t>
            </a:r>
            <a:r>
              <a:rPr b="1" lang="fr-FR" sz="1200">
                <a:solidFill>
                  <a:srgbClr val="080808"/>
                </a:solidFill>
                <a:highlight>
                  <a:srgbClr val="FFFFFF"/>
                </a:highlight>
                <a:latin typeface="Courier New"/>
                <a:ea typeface="Courier New"/>
                <a:cs typeface="Courier New"/>
                <a:sym typeface="Courier New"/>
              </a:rPr>
              <a:t>.</a:t>
            </a:r>
            <a:r>
              <a:rPr b="1" lang="fr-FR" sz="1200">
                <a:solidFill>
                  <a:schemeClr val="dk1"/>
                </a:solidFill>
                <a:highlight>
                  <a:srgbClr val="FFFFFF"/>
                </a:highlight>
                <a:latin typeface="Courier New"/>
                <a:ea typeface="Courier New"/>
                <a:cs typeface="Courier New"/>
                <a:sym typeface="Courier New"/>
              </a:rPr>
              <a:t>Application</a:t>
            </a:r>
            <a:endParaRPr b="1" sz="1200">
              <a:solidFill>
                <a:schemeClr val="dk1"/>
              </a:solidFill>
              <a:highlight>
                <a:srgbClr val="FFFFFF"/>
              </a:highlight>
              <a:latin typeface="Courier New"/>
              <a:ea typeface="Courier New"/>
              <a:cs typeface="Courier New"/>
              <a:sym typeface="Courier New"/>
            </a:endParaRPr>
          </a:p>
          <a:p>
            <a:pPr indent="0" lvl="0" marL="1371600" rtl="0" algn="l">
              <a:lnSpc>
                <a:spcPct val="115000"/>
              </a:lnSpc>
              <a:spcBef>
                <a:spcPts val="0"/>
              </a:spcBef>
              <a:spcAft>
                <a:spcPts val="0"/>
              </a:spcAft>
              <a:buNone/>
            </a:pPr>
            <a:r>
              <a:rPr b="1" lang="fr-FR" sz="1200">
                <a:solidFill>
                  <a:srgbClr val="080808"/>
                </a:solidFill>
                <a:highlight>
                  <a:srgbClr val="FFFFFF"/>
                </a:highlight>
                <a:latin typeface="Courier New"/>
                <a:ea typeface="Courier New"/>
                <a:cs typeface="Courier New"/>
                <a:sym typeface="Courier New"/>
              </a:rPr>
              <a:t>-keep public class * extends </a:t>
            </a:r>
            <a:r>
              <a:rPr b="1" lang="fr-FR" sz="1200">
                <a:solidFill>
                  <a:schemeClr val="dk1"/>
                </a:solidFill>
                <a:highlight>
                  <a:srgbClr val="FFFFFF"/>
                </a:highlight>
                <a:latin typeface="Courier New"/>
                <a:ea typeface="Courier New"/>
                <a:cs typeface="Courier New"/>
                <a:sym typeface="Courier New"/>
              </a:rPr>
              <a:t>android</a:t>
            </a:r>
            <a:r>
              <a:rPr b="1" lang="fr-FR" sz="1200">
                <a:solidFill>
                  <a:srgbClr val="080808"/>
                </a:solidFill>
                <a:highlight>
                  <a:srgbClr val="FFFFFF"/>
                </a:highlight>
                <a:latin typeface="Courier New"/>
                <a:ea typeface="Courier New"/>
                <a:cs typeface="Courier New"/>
                <a:sym typeface="Courier New"/>
              </a:rPr>
              <a:t>.</a:t>
            </a:r>
            <a:r>
              <a:rPr b="1" lang="fr-FR" sz="1200">
                <a:solidFill>
                  <a:schemeClr val="dk1"/>
                </a:solidFill>
                <a:highlight>
                  <a:srgbClr val="FFFFFF"/>
                </a:highlight>
                <a:latin typeface="Courier New"/>
                <a:ea typeface="Courier New"/>
                <a:cs typeface="Courier New"/>
                <a:sym typeface="Courier New"/>
              </a:rPr>
              <a:t>app</a:t>
            </a:r>
            <a:r>
              <a:rPr b="1" lang="fr-FR" sz="1200">
                <a:solidFill>
                  <a:srgbClr val="080808"/>
                </a:solidFill>
                <a:highlight>
                  <a:srgbClr val="FFFFFF"/>
                </a:highlight>
                <a:latin typeface="Courier New"/>
                <a:ea typeface="Courier New"/>
                <a:cs typeface="Courier New"/>
                <a:sym typeface="Courier New"/>
              </a:rPr>
              <a:t>.</a:t>
            </a:r>
            <a:r>
              <a:rPr b="1" lang="fr-FR" sz="1200">
                <a:solidFill>
                  <a:schemeClr val="dk1"/>
                </a:solidFill>
                <a:highlight>
                  <a:srgbClr val="FFFFFF"/>
                </a:highlight>
                <a:latin typeface="Courier New"/>
                <a:ea typeface="Courier New"/>
                <a:cs typeface="Courier New"/>
                <a:sym typeface="Courier New"/>
              </a:rPr>
              <a:t>Service</a:t>
            </a:r>
            <a:endParaRPr b="1" sz="1200">
              <a:solidFill>
                <a:schemeClr val="dk1"/>
              </a:solidFill>
              <a:highlight>
                <a:srgbClr val="FFFFFF"/>
              </a:highlight>
              <a:latin typeface="Courier New"/>
              <a:ea typeface="Courier New"/>
              <a:cs typeface="Courier New"/>
              <a:sym typeface="Courier New"/>
            </a:endParaRPr>
          </a:p>
          <a:p>
            <a:pPr indent="0" lvl="0" marL="1371600" rtl="0" algn="l">
              <a:lnSpc>
                <a:spcPct val="115000"/>
              </a:lnSpc>
              <a:spcBef>
                <a:spcPts val="0"/>
              </a:spcBef>
              <a:spcAft>
                <a:spcPts val="0"/>
              </a:spcAft>
              <a:buNone/>
            </a:pPr>
            <a:r>
              <a:rPr b="1" lang="fr-FR" sz="1200">
                <a:solidFill>
                  <a:srgbClr val="080808"/>
                </a:solidFill>
                <a:highlight>
                  <a:srgbClr val="FFFFFF"/>
                </a:highlight>
                <a:latin typeface="Courier New"/>
                <a:ea typeface="Courier New"/>
                <a:cs typeface="Courier New"/>
                <a:sym typeface="Courier New"/>
              </a:rPr>
              <a:t>-keep public class * extends </a:t>
            </a:r>
            <a:r>
              <a:rPr b="1" lang="fr-FR" sz="1200">
                <a:solidFill>
                  <a:schemeClr val="dk1"/>
                </a:solidFill>
                <a:highlight>
                  <a:srgbClr val="FFFFFF"/>
                </a:highlight>
                <a:latin typeface="Courier New"/>
                <a:ea typeface="Courier New"/>
                <a:cs typeface="Courier New"/>
                <a:sym typeface="Courier New"/>
              </a:rPr>
              <a:t>android</a:t>
            </a:r>
            <a:r>
              <a:rPr b="1" lang="fr-FR" sz="1200">
                <a:solidFill>
                  <a:srgbClr val="080808"/>
                </a:solidFill>
                <a:highlight>
                  <a:srgbClr val="FFFFFF"/>
                </a:highlight>
                <a:latin typeface="Courier New"/>
                <a:ea typeface="Courier New"/>
                <a:cs typeface="Courier New"/>
                <a:sym typeface="Courier New"/>
              </a:rPr>
              <a:t>.</a:t>
            </a:r>
            <a:r>
              <a:rPr b="1" lang="fr-FR" sz="1200">
                <a:solidFill>
                  <a:schemeClr val="dk1"/>
                </a:solidFill>
                <a:highlight>
                  <a:srgbClr val="FFFFFF"/>
                </a:highlight>
                <a:latin typeface="Courier New"/>
                <a:ea typeface="Courier New"/>
                <a:cs typeface="Courier New"/>
                <a:sym typeface="Courier New"/>
              </a:rPr>
              <a:t>content</a:t>
            </a:r>
            <a:r>
              <a:rPr b="1" lang="fr-FR" sz="1200">
                <a:solidFill>
                  <a:srgbClr val="080808"/>
                </a:solidFill>
                <a:highlight>
                  <a:srgbClr val="FFFFFF"/>
                </a:highlight>
                <a:latin typeface="Courier New"/>
                <a:ea typeface="Courier New"/>
                <a:cs typeface="Courier New"/>
                <a:sym typeface="Courier New"/>
              </a:rPr>
              <a:t>.</a:t>
            </a:r>
            <a:r>
              <a:rPr b="1" lang="fr-FR" sz="1200">
                <a:solidFill>
                  <a:schemeClr val="dk1"/>
                </a:solidFill>
                <a:highlight>
                  <a:srgbClr val="FFFFFF"/>
                </a:highlight>
                <a:latin typeface="Courier New"/>
                <a:ea typeface="Courier New"/>
                <a:cs typeface="Courier New"/>
                <a:sym typeface="Courier New"/>
              </a:rPr>
              <a:t>BroadcastReceiver</a:t>
            </a:r>
            <a:endParaRPr b="1" sz="1200">
              <a:solidFill>
                <a:schemeClr val="dk1"/>
              </a:solidFill>
              <a:highlight>
                <a:srgbClr val="FFFFFF"/>
              </a:highlight>
              <a:latin typeface="Courier New"/>
              <a:ea typeface="Courier New"/>
              <a:cs typeface="Courier New"/>
              <a:sym typeface="Courier New"/>
            </a:endParaRPr>
          </a:p>
          <a:p>
            <a:pPr indent="0" lvl="0" marL="1371600" rtl="0" algn="l">
              <a:lnSpc>
                <a:spcPct val="115000"/>
              </a:lnSpc>
              <a:spcBef>
                <a:spcPts val="0"/>
              </a:spcBef>
              <a:spcAft>
                <a:spcPts val="0"/>
              </a:spcAft>
              <a:buNone/>
            </a:pPr>
            <a:r>
              <a:rPr b="1" lang="fr-FR" sz="1200">
                <a:solidFill>
                  <a:srgbClr val="080808"/>
                </a:solidFill>
                <a:highlight>
                  <a:srgbClr val="FFFFFF"/>
                </a:highlight>
                <a:latin typeface="Courier New"/>
                <a:ea typeface="Courier New"/>
                <a:cs typeface="Courier New"/>
                <a:sym typeface="Courier New"/>
              </a:rPr>
              <a:t>-keep public class * extends </a:t>
            </a:r>
            <a:r>
              <a:rPr b="1" lang="fr-FR" sz="1200">
                <a:solidFill>
                  <a:schemeClr val="dk1"/>
                </a:solidFill>
                <a:highlight>
                  <a:srgbClr val="FFFFFF"/>
                </a:highlight>
                <a:latin typeface="Courier New"/>
                <a:ea typeface="Courier New"/>
                <a:cs typeface="Courier New"/>
                <a:sym typeface="Courier New"/>
              </a:rPr>
              <a:t>android</a:t>
            </a:r>
            <a:r>
              <a:rPr b="1" lang="fr-FR" sz="1200">
                <a:solidFill>
                  <a:srgbClr val="080808"/>
                </a:solidFill>
                <a:highlight>
                  <a:srgbClr val="FFFFFF"/>
                </a:highlight>
                <a:latin typeface="Courier New"/>
                <a:ea typeface="Courier New"/>
                <a:cs typeface="Courier New"/>
                <a:sym typeface="Courier New"/>
              </a:rPr>
              <a:t>.</a:t>
            </a:r>
            <a:r>
              <a:rPr b="1" lang="fr-FR" sz="1200">
                <a:solidFill>
                  <a:schemeClr val="dk1"/>
                </a:solidFill>
                <a:highlight>
                  <a:srgbClr val="FFFFFF"/>
                </a:highlight>
                <a:latin typeface="Courier New"/>
                <a:ea typeface="Courier New"/>
                <a:cs typeface="Courier New"/>
                <a:sym typeface="Courier New"/>
              </a:rPr>
              <a:t>content</a:t>
            </a:r>
            <a:r>
              <a:rPr b="1" lang="fr-FR" sz="1200">
                <a:solidFill>
                  <a:srgbClr val="080808"/>
                </a:solidFill>
                <a:highlight>
                  <a:srgbClr val="FFFFFF"/>
                </a:highlight>
                <a:latin typeface="Courier New"/>
                <a:ea typeface="Courier New"/>
                <a:cs typeface="Courier New"/>
                <a:sym typeface="Courier New"/>
              </a:rPr>
              <a:t>.</a:t>
            </a:r>
            <a:r>
              <a:rPr b="1" lang="fr-FR" sz="1200">
                <a:solidFill>
                  <a:schemeClr val="dk1"/>
                </a:solidFill>
                <a:highlight>
                  <a:srgbClr val="FFFFFF"/>
                </a:highlight>
                <a:latin typeface="Courier New"/>
                <a:ea typeface="Courier New"/>
                <a:cs typeface="Courier New"/>
                <a:sym typeface="Courier New"/>
              </a:rPr>
              <a:t>ContentProvider</a:t>
            </a:r>
            <a:endParaRPr b="1" sz="1200">
              <a:solidFill>
                <a:schemeClr val="dk1"/>
              </a:solidFill>
              <a:highlight>
                <a:srgbClr val="FFFFFF"/>
              </a:highlight>
              <a:latin typeface="Courier New"/>
              <a:ea typeface="Courier New"/>
              <a:cs typeface="Courier New"/>
              <a:sym typeface="Courier New"/>
            </a:endParaRPr>
          </a:p>
          <a:p>
            <a:pPr indent="0" lvl="0" marL="1371600" rtl="0" algn="l">
              <a:lnSpc>
                <a:spcPct val="115000"/>
              </a:lnSpc>
              <a:spcBef>
                <a:spcPts val="0"/>
              </a:spcBef>
              <a:spcAft>
                <a:spcPts val="0"/>
              </a:spcAft>
              <a:buNone/>
            </a:pPr>
            <a:r>
              <a:rPr b="1" lang="fr-FR" sz="1200">
                <a:solidFill>
                  <a:srgbClr val="080808"/>
                </a:solidFill>
                <a:highlight>
                  <a:srgbClr val="FFFFFF"/>
                </a:highlight>
                <a:latin typeface="Courier New"/>
                <a:ea typeface="Courier New"/>
                <a:cs typeface="Courier New"/>
                <a:sym typeface="Courier New"/>
              </a:rPr>
              <a:t>-keep public class * extends </a:t>
            </a:r>
            <a:r>
              <a:rPr b="1" lang="fr-FR" sz="1200">
                <a:solidFill>
                  <a:schemeClr val="dk1"/>
                </a:solidFill>
                <a:highlight>
                  <a:srgbClr val="FFFFFF"/>
                </a:highlight>
                <a:latin typeface="Courier New"/>
                <a:ea typeface="Courier New"/>
                <a:cs typeface="Courier New"/>
                <a:sym typeface="Courier New"/>
              </a:rPr>
              <a:t>android</a:t>
            </a:r>
            <a:r>
              <a:rPr b="1" lang="fr-FR" sz="1200">
                <a:solidFill>
                  <a:srgbClr val="080808"/>
                </a:solidFill>
                <a:highlight>
                  <a:srgbClr val="FFFFFF"/>
                </a:highlight>
                <a:latin typeface="Courier New"/>
                <a:ea typeface="Courier New"/>
                <a:cs typeface="Courier New"/>
                <a:sym typeface="Courier New"/>
              </a:rPr>
              <a:t>.</a:t>
            </a:r>
            <a:r>
              <a:rPr b="1" lang="fr-FR" sz="1200">
                <a:solidFill>
                  <a:schemeClr val="dk1"/>
                </a:solidFill>
                <a:highlight>
                  <a:srgbClr val="FFFFFF"/>
                </a:highlight>
                <a:latin typeface="Courier New"/>
                <a:ea typeface="Courier New"/>
                <a:cs typeface="Courier New"/>
                <a:sym typeface="Courier New"/>
              </a:rPr>
              <a:t>app</a:t>
            </a:r>
            <a:r>
              <a:rPr b="1" lang="fr-FR" sz="1200">
                <a:solidFill>
                  <a:srgbClr val="080808"/>
                </a:solidFill>
                <a:highlight>
                  <a:srgbClr val="FFFFFF"/>
                </a:highlight>
                <a:latin typeface="Courier New"/>
                <a:ea typeface="Courier New"/>
                <a:cs typeface="Courier New"/>
                <a:sym typeface="Courier New"/>
              </a:rPr>
              <a:t>.</a:t>
            </a:r>
            <a:r>
              <a:rPr b="1" lang="fr-FR" sz="1200">
                <a:solidFill>
                  <a:schemeClr val="dk1"/>
                </a:solidFill>
                <a:highlight>
                  <a:srgbClr val="FFFFFF"/>
                </a:highlight>
                <a:latin typeface="Courier New"/>
                <a:ea typeface="Courier New"/>
                <a:cs typeface="Courier New"/>
                <a:sym typeface="Courier New"/>
              </a:rPr>
              <a:t>backup</a:t>
            </a:r>
            <a:r>
              <a:rPr b="1" lang="fr-FR" sz="1200">
                <a:solidFill>
                  <a:srgbClr val="080808"/>
                </a:solidFill>
                <a:highlight>
                  <a:srgbClr val="FFFFFF"/>
                </a:highlight>
                <a:latin typeface="Courier New"/>
                <a:ea typeface="Courier New"/>
                <a:cs typeface="Courier New"/>
                <a:sym typeface="Courier New"/>
              </a:rPr>
              <a:t>.</a:t>
            </a:r>
            <a:r>
              <a:rPr b="1" lang="fr-FR" sz="1200">
                <a:solidFill>
                  <a:schemeClr val="dk1"/>
                </a:solidFill>
                <a:highlight>
                  <a:srgbClr val="FFFFFF"/>
                </a:highlight>
                <a:latin typeface="Courier New"/>
                <a:ea typeface="Courier New"/>
                <a:cs typeface="Courier New"/>
                <a:sym typeface="Courier New"/>
              </a:rPr>
              <a:t>BackupAgentHelper</a:t>
            </a:r>
            <a:endParaRPr b="1" sz="1200">
              <a:solidFill>
                <a:schemeClr val="dk1"/>
              </a:solidFill>
              <a:highlight>
                <a:srgbClr val="FFFFFF"/>
              </a:highlight>
              <a:latin typeface="Courier New"/>
              <a:ea typeface="Courier New"/>
              <a:cs typeface="Courier New"/>
              <a:sym typeface="Courier New"/>
            </a:endParaRPr>
          </a:p>
          <a:p>
            <a:pPr indent="0" lvl="0" marL="1371600" rtl="0" algn="l">
              <a:lnSpc>
                <a:spcPct val="115000"/>
              </a:lnSpc>
              <a:spcBef>
                <a:spcPts val="0"/>
              </a:spcBef>
              <a:spcAft>
                <a:spcPts val="0"/>
              </a:spcAft>
              <a:buNone/>
            </a:pPr>
            <a:r>
              <a:rPr b="1" lang="fr-FR" sz="1200">
                <a:solidFill>
                  <a:srgbClr val="080808"/>
                </a:solidFill>
                <a:highlight>
                  <a:srgbClr val="FFFFFF"/>
                </a:highlight>
                <a:latin typeface="Courier New"/>
                <a:ea typeface="Courier New"/>
                <a:cs typeface="Courier New"/>
                <a:sym typeface="Courier New"/>
              </a:rPr>
              <a:t>-keep public class * extends </a:t>
            </a:r>
            <a:r>
              <a:rPr b="1" lang="fr-FR" sz="1200">
                <a:solidFill>
                  <a:schemeClr val="dk1"/>
                </a:solidFill>
                <a:highlight>
                  <a:srgbClr val="FFFFFF"/>
                </a:highlight>
                <a:latin typeface="Courier New"/>
                <a:ea typeface="Courier New"/>
                <a:cs typeface="Courier New"/>
                <a:sym typeface="Courier New"/>
              </a:rPr>
              <a:t>android</a:t>
            </a:r>
            <a:r>
              <a:rPr b="1" lang="fr-FR" sz="1200">
                <a:solidFill>
                  <a:srgbClr val="080808"/>
                </a:solidFill>
                <a:highlight>
                  <a:srgbClr val="FFFFFF"/>
                </a:highlight>
                <a:latin typeface="Courier New"/>
                <a:ea typeface="Courier New"/>
                <a:cs typeface="Courier New"/>
                <a:sym typeface="Courier New"/>
              </a:rPr>
              <a:t>.</a:t>
            </a:r>
            <a:r>
              <a:rPr b="1" lang="fr-FR" sz="1200">
                <a:solidFill>
                  <a:schemeClr val="dk1"/>
                </a:solidFill>
                <a:highlight>
                  <a:srgbClr val="FFFFFF"/>
                </a:highlight>
                <a:latin typeface="Courier New"/>
                <a:ea typeface="Courier New"/>
                <a:cs typeface="Courier New"/>
                <a:sym typeface="Courier New"/>
              </a:rPr>
              <a:t>preference</a:t>
            </a:r>
            <a:r>
              <a:rPr b="1" lang="fr-FR" sz="1200">
                <a:solidFill>
                  <a:srgbClr val="080808"/>
                </a:solidFill>
                <a:highlight>
                  <a:srgbClr val="FFFFFF"/>
                </a:highlight>
                <a:latin typeface="Courier New"/>
                <a:ea typeface="Courier New"/>
                <a:cs typeface="Courier New"/>
                <a:sym typeface="Courier New"/>
              </a:rPr>
              <a:t>.</a:t>
            </a:r>
            <a:r>
              <a:rPr b="1" lang="fr-FR" sz="1200">
                <a:solidFill>
                  <a:schemeClr val="dk1"/>
                </a:solidFill>
                <a:highlight>
                  <a:srgbClr val="FFFFFF"/>
                </a:highlight>
                <a:latin typeface="Courier New"/>
                <a:ea typeface="Courier New"/>
                <a:cs typeface="Courier New"/>
                <a:sym typeface="Courier New"/>
              </a:rPr>
              <a:t>Preference</a:t>
            </a:r>
            <a:endParaRPr b="1" sz="1200">
              <a:solidFill>
                <a:schemeClr val="dk1"/>
              </a:solidFill>
              <a:highlight>
                <a:srgbClr val="FFFFFF"/>
              </a:highlight>
              <a:latin typeface="Courier New"/>
              <a:ea typeface="Courier New"/>
              <a:cs typeface="Courier New"/>
              <a:sym typeface="Courier New"/>
            </a:endParaRPr>
          </a:p>
          <a:p>
            <a:pPr indent="0" lvl="0" marL="0" rtl="0" algn="l">
              <a:lnSpc>
                <a:spcPct val="115000"/>
              </a:lnSpc>
              <a:spcBef>
                <a:spcPts val="0"/>
              </a:spcBef>
              <a:spcAft>
                <a:spcPts val="0"/>
              </a:spcAft>
              <a:buNone/>
            </a:pPr>
            <a:r>
              <a:t/>
            </a:r>
            <a:endParaRPr b="1" sz="1200">
              <a:solidFill>
                <a:schemeClr val="dk1"/>
              </a:solidFill>
              <a:highlight>
                <a:srgbClr val="FFFFFF"/>
              </a:highlight>
              <a:latin typeface="Courier New"/>
              <a:ea typeface="Courier New"/>
              <a:cs typeface="Courier New"/>
              <a:sym typeface="Courier New"/>
            </a:endParaRPr>
          </a:p>
          <a:p>
            <a:pPr indent="-311150" lvl="0" marL="457200" rtl="0" algn="l">
              <a:lnSpc>
                <a:spcPct val="115000"/>
              </a:lnSpc>
              <a:spcBef>
                <a:spcPts val="0"/>
              </a:spcBef>
              <a:spcAft>
                <a:spcPts val="0"/>
              </a:spcAft>
              <a:buClr>
                <a:schemeClr val="dk1"/>
              </a:buClr>
              <a:buSzPts val="1300"/>
              <a:buChar char="●"/>
            </a:pPr>
            <a:r>
              <a:rPr b="1" lang="fr-FR" sz="1300">
                <a:solidFill>
                  <a:schemeClr val="dk1"/>
                </a:solidFill>
              </a:rPr>
              <a:t>R8</a:t>
            </a:r>
            <a:r>
              <a:rPr lang="fr-FR" sz="1300">
                <a:solidFill>
                  <a:schemeClr val="dk1"/>
                </a:solidFill>
              </a:rPr>
              <a:t> crée, lors de chaque exécution, un fichier mapping.txt qui contient les informations nécessaires pour remapper les traces de pile sur celles d'origine.</a:t>
            </a:r>
            <a:endParaRPr sz="1300">
              <a:solidFill>
                <a:schemeClr val="dk1"/>
              </a:solidFill>
            </a:endParaRPr>
          </a:p>
          <a:p>
            <a:pPr indent="0" lvl="0" marL="0" rtl="0" algn="l">
              <a:lnSpc>
                <a:spcPct val="115000"/>
              </a:lnSpc>
              <a:spcBef>
                <a:spcPts val="0"/>
              </a:spcBef>
              <a:spcAft>
                <a:spcPts val="0"/>
              </a:spcAft>
              <a:buNone/>
            </a:pPr>
            <a:r>
              <a:t/>
            </a:r>
            <a:endParaRPr sz="1300">
              <a:solidFill>
                <a:schemeClr val="dk1"/>
              </a:solidFill>
            </a:endParaRPr>
          </a:p>
          <a:p>
            <a:pPr indent="0" lvl="0" marL="1371600" rtl="0" algn="l">
              <a:lnSpc>
                <a:spcPct val="115000"/>
              </a:lnSpc>
              <a:spcBef>
                <a:spcPts val="0"/>
              </a:spcBef>
              <a:spcAft>
                <a:spcPts val="0"/>
              </a:spcAft>
              <a:buClr>
                <a:schemeClr val="dk1"/>
              </a:buClr>
              <a:buSzPts val="1100"/>
              <a:buFont typeface="Arial"/>
              <a:buNone/>
            </a:pPr>
            <a:r>
              <a:rPr b="1" lang="fr-FR" sz="1300">
                <a:solidFill>
                  <a:schemeClr val="dk1"/>
                </a:solidFill>
              </a:rPr>
              <a:t> java.util.Iterator iterator -&gt; a</a:t>
            </a:r>
            <a:endParaRPr b="1" sz="1300">
              <a:solidFill>
                <a:schemeClr val="dk1"/>
              </a:solidFill>
            </a:endParaRPr>
          </a:p>
          <a:p>
            <a:pPr indent="0" lvl="0" marL="1371600" rtl="0" algn="l">
              <a:lnSpc>
                <a:spcPct val="115000"/>
              </a:lnSpc>
              <a:spcBef>
                <a:spcPts val="0"/>
              </a:spcBef>
              <a:spcAft>
                <a:spcPts val="0"/>
              </a:spcAft>
              <a:buNone/>
            </a:pPr>
            <a:r>
              <a:rPr b="1" lang="fr-FR" sz="1300">
                <a:solidFill>
                  <a:schemeClr val="dk1"/>
                </a:solidFill>
              </a:rPr>
              <a:t> java.lang.Object nextItem -&gt; c</a:t>
            </a:r>
            <a:endParaRPr b="1" sz="1300">
              <a:solidFill>
                <a:schemeClr val="dk1"/>
              </a:solidFill>
            </a:endParaRPr>
          </a:p>
          <a:p>
            <a:pPr indent="0" lvl="0" marL="1371600" rtl="0" algn="l">
              <a:lnSpc>
                <a:spcPct val="115000"/>
              </a:lnSpc>
              <a:spcBef>
                <a:spcPts val="0"/>
              </a:spcBef>
              <a:spcAft>
                <a:spcPts val="0"/>
              </a:spcAft>
              <a:buNone/>
            </a:pPr>
            <a:r>
              <a:rPr b="1" lang="fr-FR" sz="1300">
                <a:solidFill>
                  <a:schemeClr val="dk1"/>
                </a:solidFill>
              </a:rPr>
              <a:t> java.lang.String code -&gt; b</a:t>
            </a:r>
            <a:endParaRPr b="1" sz="1300">
              <a:solidFill>
                <a:schemeClr val="dk1"/>
              </a:solidFill>
            </a:endParaRPr>
          </a:p>
          <a:p>
            <a:pPr indent="0" lvl="0" marL="1371600" rtl="0" algn="l">
              <a:lnSpc>
                <a:spcPct val="115000"/>
              </a:lnSpc>
              <a:spcBef>
                <a:spcPts val="0"/>
              </a:spcBef>
              <a:spcAft>
                <a:spcPts val="0"/>
              </a:spcAft>
              <a:buNone/>
            </a:pPr>
            <a:r>
              <a:rPr b="1" lang="fr-FR" sz="1300">
                <a:solidFill>
                  <a:schemeClr val="dk1"/>
                </a:solidFill>
              </a:rPr>
              <a:t> int value -&gt; a</a:t>
            </a:r>
            <a:endParaRPr b="1" sz="1300">
              <a:solidFill>
                <a:schemeClr val="dk1"/>
              </a:solidFill>
            </a:endParaRPr>
          </a:p>
        </p:txBody>
      </p:sp>
      <p:sp>
        <p:nvSpPr>
          <p:cNvPr id="1045" name="Google Shape;1045;g220a4a3572b_0_588"/>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7842"/>
              </a:buClr>
              <a:buSzPts val="2000"/>
              <a:buFont typeface="Calibri"/>
              <a:buNone/>
            </a:pPr>
            <a:r>
              <a:rPr lang="fr-FR"/>
              <a:t>Activité 3</a:t>
            </a:r>
            <a:endParaRPr/>
          </a:p>
        </p:txBody>
      </p:sp>
      <p:sp>
        <p:nvSpPr>
          <p:cNvPr id="1046" name="Google Shape;1046;g220a4a3572b_0_588"/>
          <p:cNvSpPr txBox="1"/>
          <p:nvPr>
            <p:ph idx="1"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None/>
            </a:pPr>
            <a:r>
              <a:rPr lang="fr-FR"/>
              <a:t>Sécuriser une application qui communique avec un serveur</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0" name="Shape 1050"/>
        <p:cNvGrpSpPr/>
        <p:nvPr/>
      </p:nvGrpSpPr>
      <p:grpSpPr>
        <a:xfrm>
          <a:off x="0" y="0"/>
          <a:ext cx="0" cy="0"/>
          <a:chOff x="0" y="0"/>
          <a:chExt cx="0" cy="0"/>
        </a:xfrm>
      </p:grpSpPr>
      <p:sp>
        <p:nvSpPr>
          <p:cNvPr id="1051" name="Google Shape;1051;g220a4a3572b_0_601"/>
          <p:cNvSpPr txBox="1"/>
          <p:nvPr>
            <p:ph idx="3" type="body"/>
          </p:nvPr>
        </p:nvSpPr>
        <p:spPr>
          <a:xfrm>
            <a:off x="643800" y="1540458"/>
            <a:ext cx="10746600" cy="319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None/>
            </a:pPr>
            <a:r>
              <a:rPr lang="fr-FR"/>
              <a:t>Utiliser </a:t>
            </a:r>
            <a:r>
              <a:rPr lang="fr-FR"/>
              <a:t>SSL</a:t>
            </a:r>
            <a:endParaRPr/>
          </a:p>
          <a:p>
            <a:pPr indent="0" lvl="0" marL="0" rtl="0" algn="l">
              <a:lnSpc>
                <a:spcPct val="100000"/>
              </a:lnSpc>
              <a:spcBef>
                <a:spcPts val="0"/>
              </a:spcBef>
              <a:spcAft>
                <a:spcPts val="0"/>
              </a:spcAft>
              <a:buClr>
                <a:schemeClr val="dk1"/>
              </a:buClr>
              <a:buSzPts val="1100"/>
              <a:buNone/>
            </a:pPr>
            <a:r>
              <a:rPr lang="fr-FR"/>
              <a:t> </a:t>
            </a:r>
            <a:endParaRPr/>
          </a:p>
          <a:p>
            <a:pPr indent="0" lvl="0" marL="0" rtl="0" algn="l">
              <a:lnSpc>
                <a:spcPct val="100000"/>
              </a:lnSpc>
              <a:spcBef>
                <a:spcPts val="0"/>
              </a:spcBef>
              <a:spcAft>
                <a:spcPts val="0"/>
              </a:spcAft>
              <a:buClr>
                <a:srgbClr val="007842"/>
              </a:buClr>
              <a:buSzPts val="1600"/>
              <a:buNone/>
            </a:pPr>
            <a:r>
              <a:rPr lang="fr-FR"/>
              <a:t> </a:t>
            </a:r>
            <a:endParaRPr/>
          </a:p>
        </p:txBody>
      </p:sp>
      <p:sp>
        <p:nvSpPr>
          <p:cNvPr id="1052" name="Google Shape;1052;g220a4a3572b_0_601"/>
          <p:cNvSpPr txBox="1"/>
          <p:nvPr/>
        </p:nvSpPr>
        <p:spPr>
          <a:xfrm>
            <a:off x="777925" y="2024175"/>
            <a:ext cx="7134000" cy="3593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FR" sz="1300">
                <a:solidFill>
                  <a:schemeClr val="dk1"/>
                </a:solidFill>
              </a:rPr>
              <a:t>Si la configuration de sécurité du serveur oblige la communication à travers un certificat public généré spécifiquement pour votre application, on peut utiliser le client </a:t>
            </a:r>
            <a:r>
              <a:rPr b="1" lang="fr-FR" sz="1300">
                <a:solidFill>
                  <a:schemeClr val="dk1"/>
                </a:solidFill>
              </a:rPr>
              <a:t>Retrofit</a:t>
            </a:r>
            <a:r>
              <a:rPr lang="fr-FR" sz="1300">
                <a:solidFill>
                  <a:schemeClr val="dk1"/>
                </a:solidFill>
              </a:rPr>
              <a:t> :</a:t>
            </a:r>
            <a:endParaRPr sz="1300">
              <a:solidFill>
                <a:schemeClr val="dk1"/>
              </a:solidFill>
            </a:endParaRPr>
          </a:p>
          <a:p>
            <a:pPr indent="0" lvl="0" marL="0" rtl="0" algn="l">
              <a:lnSpc>
                <a:spcPct val="115000"/>
              </a:lnSpc>
              <a:spcBef>
                <a:spcPts val="0"/>
              </a:spcBef>
              <a:spcAft>
                <a:spcPts val="0"/>
              </a:spcAft>
              <a:buNone/>
            </a:pPr>
            <a:r>
              <a:rPr lang="fr-FR" sz="1300">
                <a:solidFill>
                  <a:schemeClr val="dk1"/>
                </a:solidFill>
              </a:rPr>
              <a:t>La première chose dont vous avez besoin pour représenter un certificat public en tant que InputStream :</a:t>
            </a:r>
            <a:endParaRPr sz="1300">
              <a:solidFill>
                <a:schemeClr val="dk1"/>
              </a:solidFill>
            </a:endParaRPr>
          </a:p>
          <a:p>
            <a:pPr indent="0" lvl="0" marL="0" rtl="0" algn="l">
              <a:lnSpc>
                <a:spcPct val="115000"/>
              </a:lnSpc>
              <a:spcBef>
                <a:spcPts val="0"/>
              </a:spcBef>
              <a:spcAft>
                <a:spcPts val="0"/>
              </a:spcAft>
              <a:buNone/>
            </a:pPr>
            <a:r>
              <a:t/>
            </a:r>
            <a:endParaRPr sz="1300">
              <a:solidFill>
                <a:schemeClr val="dk1"/>
              </a:solidFill>
            </a:endParaRPr>
          </a:p>
          <a:p>
            <a:pPr indent="0" lvl="0" marL="0" rtl="0" algn="l">
              <a:lnSpc>
                <a:spcPct val="115000"/>
              </a:lnSpc>
              <a:spcBef>
                <a:spcPts val="0"/>
              </a:spcBef>
              <a:spcAft>
                <a:spcPts val="0"/>
              </a:spcAft>
              <a:buNone/>
            </a:pPr>
            <a:r>
              <a:rPr b="1" lang="fr-FR" sz="1200">
                <a:solidFill>
                  <a:srgbClr val="0033B3"/>
                </a:solidFill>
                <a:highlight>
                  <a:srgbClr val="FFFFFF"/>
                </a:highlight>
                <a:latin typeface="Courier New"/>
                <a:ea typeface="Courier New"/>
                <a:cs typeface="Courier New"/>
                <a:sym typeface="Courier New"/>
              </a:rPr>
              <a:t>val </a:t>
            </a:r>
            <a:r>
              <a:rPr b="1" lang="fr-FR" sz="1200">
                <a:solidFill>
                  <a:schemeClr val="dk1"/>
                </a:solidFill>
                <a:highlight>
                  <a:srgbClr val="FFFFFF"/>
                </a:highlight>
                <a:latin typeface="Courier New"/>
                <a:ea typeface="Courier New"/>
                <a:cs typeface="Courier New"/>
                <a:sym typeface="Courier New"/>
              </a:rPr>
              <a:t>pubCertInputStream </a:t>
            </a:r>
            <a:r>
              <a:rPr b="1" lang="fr-FR" sz="1200">
                <a:solidFill>
                  <a:srgbClr val="080808"/>
                </a:solidFill>
                <a:highlight>
                  <a:srgbClr val="FFFFFF"/>
                </a:highlight>
                <a:latin typeface="Courier New"/>
                <a:ea typeface="Courier New"/>
                <a:cs typeface="Courier New"/>
                <a:sym typeface="Courier New"/>
              </a:rPr>
              <a:t>= context.resources.openRawResource(</a:t>
            </a:r>
            <a:r>
              <a:rPr b="1" lang="fr-FR" sz="1200">
                <a:solidFill>
                  <a:schemeClr val="dk1"/>
                </a:solidFill>
                <a:highlight>
                  <a:srgbClr val="FFFFFF"/>
                </a:highlight>
                <a:latin typeface="Courier New"/>
                <a:ea typeface="Courier New"/>
                <a:cs typeface="Courier New"/>
                <a:sym typeface="Courier New"/>
              </a:rPr>
              <a:t>R</a:t>
            </a:r>
            <a:r>
              <a:rPr b="1" lang="fr-FR" sz="1200">
                <a:solidFill>
                  <a:srgbClr val="080808"/>
                </a:solidFill>
                <a:highlight>
                  <a:srgbClr val="FFFFFF"/>
                </a:highlight>
                <a:latin typeface="Courier New"/>
                <a:ea typeface="Courier New"/>
                <a:cs typeface="Courier New"/>
                <a:sym typeface="Courier New"/>
              </a:rPr>
              <a:t>.</a:t>
            </a:r>
            <a:r>
              <a:rPr b="1" lang="fr-FR" sz="1200">
                <a:solidFill>
                  <a:schemeClr val="dk1"/>
                </a:solidFill>
                <a:highlight>
                  <a:srgbClr val="FFFFFF"/>
                </a:highlight>
                <a:latin typeface="Courier New"/>
                <a:ea typeface="Courier New"/>
                <a:cs typeface="Courier New"/>
                <a:sym typeface="Courier New"/>
              </a:rPr>
              <a:t>raw</a:t>
            </a:r>
            <a:r>
              <a:rPr b="1" lang="fr-FR" sz="1200">
                <a:solidFill>
                  <a:srgbClr val="080808"/>
                </a:solidFill>
                <a:highlight>
                  <a:srgbClr val="FFFFFF"/>
                </a:highlight>
                <a:latin typeface="Courier New"/>
                <a:ea typeface="Courier New"/>
                <a:cs typeface="Courier New"/>
                <a:sym typeface="Courier New"/>
              </a:rPr>
              <a:t>.pub_cert)</a:t>
            </a:r>
            <a:endParaRPr b="1" sz="1200">
              <a:solidFill>
                <a:srgbClr val="080808"/>
              </a:solidFill>
              <a:highlight>
                <a:srgbClr val="FFFFFF"/>
              </a:highlight>
              <a:latin typeface="Courier New"/>
              <a:ea typeface="Courier New"/>
              <a:cs typeface="Courier New"/>
              <a:sym typeface="Courier New"/>
            </a:endParaRPr>
          </a:p>
          <a:p>
            <a:pPr indent="0" lvl="0" marL="0" rtl="0" algn="l">
              <a:lnSpc>
                <a:spcPct val="115000"/>
              </a:lnSpc>
              <a:spcBef>
                <a:spcPts val="0"/>
              </a:spcBef>
              <a:spcAft>
                <a:spcPts val="0"/>
              </a:spcAft>
              <a:buNone/>
            </a:pPr>
            <a:r>
              <a:t/>
            </a:r>
            <a:endParaRPr sz="1300">
              <a:solidFill>
                <a:srgbClr val="080808"/>
              </a:solidFill>
              <a:highlight>
                <a:srgbClr val="FFFFFF"/>
              </a:highlight>
            </a:endParaRPr>
          </a:p>
          <a:p>
            <a:pPr indent="0" lvl="0" marL="0" rtl="0" algn="l">
              <a:lnSpc>
                <a:spcPct val="115000"/>
              </a:lnSpc>
              <a:spcBef>
                <a:spcPts val="0"/>
              </a:spcBef>
              <a:spcAft>
                <a:spcPts val="0"/>
              </a:spcAft>
              <a:buNone/>
            </a:pPr>
            <a:r>
              <a:rPr lang="fr-FR" sz="1300">
                <a:solidFill>
                  <a:srgbClr val="080808"/>
                </a:solidFill>
                <a:highlight>
                  <a:srgbClr val="FFFFFF"/>
                </a:highlight>
              </a:rPr>
              <a:t>Ensuite, vous devez représenter la clé privée elle-même ( sans le truc "BEGIN / END RSA PRIVATE KEY" ) sous forme de chaîne, pour créer un objet PrivateKey:</a:t>
            </a:r>
            <a:endParaRPr sz="1300">
              <a:solidFill>
                <a:srgbClr val="080808"/>
              </a:solidFill>
              <a:highlight>
                <a:srgbClr val="FFFFFF"/>
              </a:highlight>
            </a:endParaRPr>
          </a:p>
          <a:p>
            <a:pPr indent="0" lvl="0" marL="0" rtl="0" algn="l">
              <a:lnSpc>
                <a:spcPct val="115000"/>
              </a:lnSpc>
              <a:spcBef>
                <a:spcPts val="0"/>
              </a:spcBef>
              <a:spcAft>
                <a:spcPts val="0"/>
              </a:spcAft>
              <a:buNone/>
            </a:pPr>
            <a:r>
              <a:t/>
            </a:r>
            <a:endParaRPr sz="1200">
              <a:solidFill>
                <a:srgbClr val="080808"/>
              </a:solidFill>
              <a:highlight>
                <a:srgbClr val="FFFFFF"/>
              </a:highlight>
              <a:latin typeface="Courier New"/>
              <a:ea typeface="Courier New"/>
              <a:cs typeface="Courier New"/>
              <a:sym typeface="Courier New"/>
            </a:endParaRPr>
          </a:p>
          <a:p>
            <a:pPr indent="0" lvl="0" marL="0" rtl="0" algn="l">
              <a:lnSpc>
                <a:spcPct val="115000"/>
              </a:lnSpc>
              <a:spcBef>
                <a:spcPts val="0"/>
              </a:spcBef>
              <a:spcAft>
                <a:spcPts val="0"/>
              </a:spcAft>
              <a:buNone/>
            </a:pPr>
            <a:r>
              <a:rPr b="1" lang="fr-FR" sz="1100">
                <a:solidFill>
                  <a:srgbClr val="0033B3"/>
                </a:solidFill>
                <a:highlight>
                  <a:srgbClr val="FFFFFF"/>
                </a:highlight>
                <a:latin typeface="Courier New"/>
                <a:ea typeface="Courier New"/>
                <a:cs typeface="Courier New"/>
                <a:sym typeface="Courier New"/>
              </a:rPr>
              <a:t>private fun </a:t>
            </a:r>
            <a:r>
              <a:rPr b="1" lang="fr-FR" sz="1100">
                <a:solidFill>
                  <a:srgbClr val="00627A"/>
                </a:solidFill>
                <a:highlight>
                  <a:srgbClr val="FFFFFF"/>
                </a:highlight>
                <a:latin typeface="Courier New"/>
                <a:ea typeface="Courier New"/>
                <a:cs typeface="Courier New"/>
                <a:sym typeface="Courier New"/>
              </a:rPr>
              <a:t>loadPrivateKey</a:t>
            </a:r>
            <a:r>
              <a:rPr b="1" lang="fr-FR" sz="1100">
                <a:solidFill>
                  <a:srgbClr val="080808"/>
                </a:solidFill>
                <a:highlight>
                  <a:srgbClr val="FFFFFF"/>
                </a:highlight>
                <a:latin typeface="Courier New"/>
                <a:ea typeface="Courier New"/>
                <a:cs typeface="Courier New"/>
                <a:sym typeface="Courier New"/>
              </a:rPr>
              <a:t>(): PrivateKey? {</a:t>
            </a:r>
            <a:endParaRPr b="1" sz="1100">
              <a:solidFill>
                <a:srgbClr val="080808"/>
              </a:solidFill>
              <a:highlight>
                <a:srgbClr val="FFFFFF"/>
              </a:highlight>
              <a:latin typeface="Courier New"/>
              <a:ea typeface="Courier New"/>
              <a:cs typeface="Courier New"/>
              <a:sym typeface="Courier New"/>
            </a:endParaRPr>
          </a:p>
          <a:p>
            <a:pPr indent="0" lvl="0" marL="0" rtl="0" algn="l">
              <a:lnSpc>
                <a:spcPct val="115000"/>
              </a:lnSpc>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encoded</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ByteArray </a:t>
            </a:r>
            <a:r>
              <a:rPr b="1" lang="fr-FR" sz="1100">
                <a:solidFill>
                  <a:srgbClr val="080808"/>
                </a:solidFill>
                <a:highlight>
                  <a:srgbClr val="FFFFFF"/>
                </a:highlight>
                <a:latin typeface="Courier New"/>
                <a:ea typeface="Courier New"/>
                <a:cs typeface="Courier New"/>
                <a:sym typeface="Courier New"/>
              </a:rPr>
              <a:t>= Base64.decode(privateKeyString, Base64.DEFAULT)</a:t>
            </a:r>
            <a:endParaRPr b="1" sz="1100">
              <a:solidFill>
                <a:srgbClr val="080808"/>
              </a:solidFill>
              <a:highlight>
                <a:srgbClr val="FFFFFF"/>
              </a:highlight>
              <a:latin typeface="Courier New"/>
              <a:ea typeface="Courier New"/>
              <a:cs typeface="Courier New"/>
              <a:sym typeface="Courier New"/>
            </a:endParaRPr>
          </a:p>
          <a:p>
            <a:pPr indent="0" lvl="0" marL="0" rtl="0" algn="l">
              <a:lnSpc>
                <a:spcPct val="115000"/>
              </a:lnSpc>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keySpec </a:t>
            </a:r>
            <a:r>
              <a:rPr b="1" lang="fr-FR" sz="1100">
                <a:solidFill>
                  <a:srgbClr val="080808"/>
                </a:solidFill>
                <a:highlight>
                  <a:srgbClr val="FFFFFF"/>
                </a:highlight>
                <a:latin typeface="Courier New"/>
                <a:ea typeface="Courier New"/>
                <a:cs typeface="Courier New"/>
                <a:sym typeface="Courier New"/>
              </a:rPr>
              <a:t>= PKCS8EncodedKeySpec(</a:t>
            </a:r>
            <a:r>
              <a:rPr b="1" lang="fr-FR" sz="1100">
                <a:solidFill>
                  <a:schemeClr val="dk1"/>
                </a:solidFill>
                <a:highlight>
                  <a:srgbClr val="FFFFFF"/>
                </a:highlight>
                <a:latin typeface="Courier New"/>
                <a:ea typeface="Courier New"/>
                <a:cs typeface="Courier New"/>
                <a:sym typeface="Courier New"/>
              </a:rPr>
              <a:t>encoded</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lnSpc>
                <a:spcPct val="115000"/>
              </a:lnSpc>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kf </a:t>
            </a:r>
            <a:r>
              <a:rPr b="1" lang="fr-FR" sz="1100">
                <a:solidFill>
                  <a:srgbClr val="080808"/>
                </a:solidFill>
                <a:highlight>
                  <a:srgbClr val="FFFFFF"/>
                </a:highlight>
                <a:latin typeface="Courier New"/>
                <a:ea typeface="Courier New"/>
                <a:cs typeface="Courier New"/>
                <a:sym typeface="Courier New"/>
              </a:rPr>
              <a:t>= KeyFactory.getInstance(</a:t>
            </a:r>
            <a:r>
              <a:rPr b="1" lang="fr-FR" sz="1100">
                <a:solidFill>
                  <a:srgbClr val="067D17"/>
                </a:solidFill>
                <a:highlight>
                  <a:srgbClr val="FFFFFF"/>
                </a:highlight>
                <a:latin typeface="Courier New"/>
                <a:ea typeface="Courier New"/>
                <a:cs typeface="Courier New"/>
                <a:sym typeface="Courier New"/>
              </a:rPr>
              <a:t>"RSA"</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lnSpc>
                <a:spcPct val="115000"/>
              </a:lnSpc>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return </a:t>
            </a:r>
            <a:r>
              <a:rPr b="1" lang="fr-FR" sz="1100">
                <a:solidFill>
                  <a:schemeClr val="dk1"/>
                </a:solidFill>
                <a:highlight>
                  <a:srgbClr val="FFFFFF"/>
                </a:highlight>
                <a:latin typeface="Courier New"/>
                <a:ea typeface="Courier New"/>
                <a:cs typeface="Courier New"/>
                <a:sym typeface="Courier New"/>
              </a:rPr>
              <a:t>kf</a:t>
            </a:r>
            <a:r>
              <a:rPr b="1" lang="fr-FR" sz="1100">
                <a:solidFill>
                  <a:srgbClr val="080808"/>
                </a:solidFill>
                <a:highlight>
                  <a:srgbClr val="FFFFFF"/>
                </a:highlight>
                <a:latin typeface="Courier New"/>
                <a:ea typeface="Courier New"/>
                <a:cs typeface="Courier New"/>
                <a:sym typeface="Courier New"/>
              </a:rPr>
              <a:t>.generatePrivate(</a:t>
            </a:r>
            <a:r>
              <a:rPr b="1" lang="fr-FR" sz="1100">
                <a:solidFill>
                  <a:schemeClr val="dk1"/>
                </a:solidFill>
                <a:highlight>
                  <a:srgbClr val="FFFFFF"/>
                </a:highlight>
                <a:latin typeface="Courier New"/>
                <a:ea typeface="Courier New"/>
                <a:cs typeface="Courier New"/>
                <a:sym typeface="Courier New"/>
              </a:rPr>
              <a:t>keySpec</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lnSpc>
                <a:spcPct val="115000"/>
              </a:lnSpc>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a:t>
            </a:r>
            <a:endParaRPr sz="1300">
              <a:solidFill>
                <a:schemeClr val="dk1"/>
              </a:solidFill>
            </a:endParaRPr>
          </a:p>
        </p:txBody>
      </p:sp>
      <p:sp>
        <p:nvSpPr>
          <p:cNvPr id="1053" name="Google Shape;1053;g220a4a3572b_0_601"/>
          <p:cNvSpPr txBox="1"/>
          <p:nvPr/>
        </p:nvSpPr>
        <p:spPr>
          <a:xfrm>
            <a:off x="8207425" y="2258350"/>
            <a:ext cx="3219900" cy="31401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b="1" lang="fr-FR" sz="1200"/>
              <a:t>-----BEGIN RSA PRIVATE KEY-----</a:t>
            </a:r>
            <a:endParaRPr b="1" sz="1200"/>
          </a:p>
          <a:p>
            <a:pPr indent="0" lvl="0" marL="0" rtl="0" algn="l">
              <a:spcBef>
                <a:spcPts val="0"/>
              </a:spcBef>
              <a:spcAft>
                <a:spcPts val="0"/>
              </a:spcAft>
              <a:buClr>
                <a:schemeClr val="dk1"/>
              </a:buClr>
              <a:buSzPts val="1100"/>
              <a:buFont typeface="Arial"/>
              <a:buNone/>
            </a:pPr>
            <a:r>
              <a:rPr lang="fr-FR" sz="1200"/>
              <a:t>MIIBOgIBAAJBAKj34GkxFhD90vcNLYLInFEX6Ppy1tPf9Cnzj4p4WGeKLs1Pt8Qu</a:t>
            </a:r>
            <a:endParaRPr sz="1200"/>
          </a:p>
          <a:p>
            <a:pPr indent="0" lvl="0" marL="0" rtl="0" algn="l">
              <a:spcBef>
                <a:spcPts val="0"/>
              </a:spcBef>
              <a:spcAft>
                <a:spcPts val="0"/>
              </a:spcAft>
              <a:buClr>
                <a:schemeClr val="dk1"/>
              </a:buClr>
              <a:buSzPts val="1100"/>
              <a:buFont typeface="Arial"/>
              <a:buNone/>
            </a:pPr>
            <a:r>
              <a:rPr lang="fr-FR" sz="1200"/>
              <a:t>KUpRKfFLfRYC9AIKjbJTWit+CqvjWYzvQwECAwEAAQJAIJLixBy2qpFoS4DSmoEm</a:t>
            </a:r>
            <a:endParaRPr sz="1200"/>
          </a:p>
          <a:p>
            <a:pPr indent="0" lvl="0" marL="0" rtl="0" algn="l">
              <a:spcBef>
                <a:spcPts val="0"/>
              </a:spcBef>
              <a:spcAft>
                <a:spcPts val="0"/>
              </a:spcAft>
              <a:buClr>
                <a:schemeClr val="dk1"/>
              </a:buClr>
              <a:buSzPts val="1100"/>
              <a:buFont typeface="Arial"/>
              <a:buNone/>
            </a:pPr>
            <a:r>
              <a:rPr lang="fr-FR" sz="1200"/>
              <a:t>o3qGy0t6z09AIJtH+5OeRV1be+N4cDYJKffGzDa88vQENZiRm0GRq6a+HPGQMd2k</a:t>
            </a:r>
            <a:endParaRPr sz="1200"/>
          </a:p>
          <a:p>
            <a:pPr indent="0" lvl="0" marL="0" rtl="0" algn="l">
              <a:spcBef>
                <a:spcPts val="0"/>
              </a:spcBef>
              <a:spcAft>
                <a:spcPts val="0"/>
              </a:spcAft>
              <a:buClr>
                <a:schemeClr val="dk1"/>
              </a:buClr>
              <a:buSzPts val="1100"/>
              <a:buFont typeface="Arial"/>
              <a:buNone/>
            </a:pPr>
            <a:r>
              <a:rPr lang="fr-FR" sz="1200"/>
              <a:t>TQIhAKMSvzIBnni7ot/OSie2TmJLY4SwTQAevXysE2RbFDYdAiEBCUEaRQnMnbp7</a:t>
            </a:r>
            <a:endParaRPr sz="1200"/>
          </a:p>
          <a:p>
            <a:pPr indent="0" lvl="0" marL="0" rtl="0" algn="l">
              <a:spcBef>
                <a:spcPts val="0"/>
              </a:spcBef>
              <a:spcAft>
                <a:spcPts val="0"/>
              </a:spcAft>
              <a:buClr>
                <a:schemeClr val="dk1"/>
              </a:buClr>
              <a:buSzPts val="1100"/>
              <a:buFont typeface="Arial"/>
              <a:buNone/>
            </a:pPr>
            <a:r>
              <a:rPr lang="fr-FR" sz="1200"/>
              <a:t>9mxDXDf6AU0cN/RPBjb9qSHDcWZHGzUCIG2Es59z8ugGrDY+pxLQnwfotadxd+Uy</a:t>
            </a:r>
            <a:endParaRPr sz="1200"/>
          </a:p>
          <a:p>
            <a:pPr indent="0" lvl="0" marL="0" rtl="0" algn="l">
              <a:spcBef>
                <a:spcPts val="0"/>
              </a:spcBef>
              <a:spcAft>
                <a:spcPts val="0"/>
              </a:spcAft>
              <a:buClr>
                <a:schemeClr val="dk1"/>
              </a:buClr>
              <a:buSzPts val="1100"/>
              <a:buFont typeface="Arial"/>
              <a:buNone/>
            </a:pPr>
            <a:r>
              <a:rPr lang="fr-FR" sz="1200"/>
              <a:t>v/Ow5T0q5gIJAiEAyS4RaI9YG8EWx/2w0T67ZUVAw8eOMB6BIUg0Xcu+3okCIBOs</a:t>
            </a:r>
            <a:endParaRPr sz="1200"/>
          </a:p>
          <a:p>
            <a:pPr indent="0" lvl="0" marL="0" rtl="0" algn="l">
              <a:spcBef>
                <a:spcPts val="0"/>
              </a:spcBef>
              <a:spcAft>
                <a:spcPts val="0"/>
              </a:spcAft>
              <a:buClr>
                <a:schemeClr val="dk1"/>
              </a:buClr>
              <a:buSzPts val="1100"/>
              <a:buFont typeface="Arial"/>
              <a:buNone/>
            </a:pPr>
            <a:r>
              <a:rPr lang="fr-FR" sz="1200"/>
              <a:t>/5OiPgoTdSy7bcF9IGpSE8ZgGKzgYQVZeN97YE00</a:t>
            </a:r>
            <a:endParaRPr sz="1200"/>
          </a:p>
          <a:p>
            <a:pPr indent="0" lvl="0" marL="0" rtl="0" algn="l">
              <a:spcBef>
                <a:spcPts val="0"/>
              </a:spcBef>
              <a:spcAft>
                <a:spcPts val="0"/>
              </a:spcAft>
              <a:buNone/>
            </a:pPr>
            <a:r>
              <a:rPr b="1" lang="fr-FR" sz="1200"/>
              <a:t>-----END RSA PRIVATE KEY-----</a:t>
            </a:r>
            <a:endParaRPr sz="1200"/>
          </a:p>
        </p:txBody>
      </p:sp>
      <p:sp>
        <p:nvSpPr>
          <p:cNvPr id="1054" name="Google Shape;1054;g220a4a3572b_0_601"/>
          <p:cNvSpPr txBox="1"/>
          <p:nvPr/>
        </p:nvSpPr>
        <p:spPr>
          <a:xfrm>
            <a:off x="8928550" y="5398350"/>
            <a:ext cx="1946700" cy="369300"/>
          </a:xfrm>
          <a:prstGeom prst="rect">
            <a:avLst/>
          </a:prstGeom>
          <a:noFill/>
          <a:ln cap="flat" cmpd="sng" w="9525">
            <a:solidFill>
              <a:schemeClr val="lt1"/>
            </a:solidFill>
            <a:prstDash val="dash"/>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fr-FR" sz="1200"/>
              <a:t>Exemple de</a:t>
            </a:r>
            <a:r>
              <a:rPr lang="fr-FR" sz="1200"/>
              <a:t> clé privé</a:t>
            </a:r>
            <a:endParaRPr sz="1200"/>
          </a:p>
        </p:txBody>
      </p:sp>
      <p:grpSp>
        <p:nvGrpSpPr>
          <p:cNvPr id="1055" name="Google Shape;1055;g220a4a3572b_0_601"/>
          <p:cNvGrpSpPr/>
          <p:nvPr/>
        </p:nvGrpSpPr>
        <p:grpSpPr>
          <a:xfrm>
            <a:off x="2170699" y="5576693"/>
            <a:ext cx="5757448" cy="744398"/>
            <a:chOff x="1779843" y="3179058"/>
            <a:chExt cx="6050917" cy="970658"/>
          </a:xfrm>
        </p:grpSpPr>
        <p:grpSp>
          <p:nvGrpSpPr>
            <p:cNvPr id="1056" name="Google Shape;1056;g220a4a3572b_0_601"/>
            <p:cNvGrpSpPr/>
            <p:nvPr/>
          </p:nvGrpSpPr>
          <p:grpSpPr>
            <a:xfrm>
              <a:off x="1779843" y="3179058"/>
              <a:ext cx="6050917" cy="970658"/>
              <a:chOff x="1779843" y="3179058"/>
              <a:chExt cx="6050917" cy="970658"/>
            </a:xfrm>
          </p:grpSpPr>
          <p:sp>
            <p:nvSpPr>
              <p:cNvPr id="1057" name="Google Shape;1057;g220a4a3572b_0_601"/>
              <p:cNvSpPr/>
              <p:nvPr/>
            </p:nvSpPr>
            <p:spPr>
              <a:xfrm>
                <a:off x="2474061" y="3252992"/>
                <a:ext cx="1059370" cy="235996"/>
              </a:xfrm>
              <a:custGeom>
                <a:rect b="b" l="l" r="r" t="t"/>
                <a:pathLst>
                  <a:path extrusionOk="0" h="264421" w="1249994">
                    <a:moveTo>
                      <a:pt x="0" y="0"/>
                    </a:moveTo>
                    <a:lnTo>
                      <a:pt x="1249994" y="0"/>
                    </a:lnTo>
                    <a:lnTo>
                      <a:pt x="1249994" y="264421"/>
                    </a:lnTo>
                    <a:lnTo>
                      <a:pt x="0" y="264421"/>
                    </a:lnTo>
                    <a:lnTo>
                      <a:pt x="0" y="0"/>
                    </a:lnTo>
                    <a:close/>
                  </a:path>
                </a:pathLst>
              </a:custGeom>
              <a:noFill/>
              <a:ln>
                <a:noFill/>
              </a:ln>
            </p:spPr>
            <p:txBody>
              <a:bodyPr anchorCtr="0" anchor="b" bIns="0" lIns="0" spcFirstLastPara="1" rIns="0" wrap="square" tIns="0">
                <a:noAutofit/>
              </a:bodyPr>
              <a:lstStyle/>
              <a:p>
                <a:pPr indent="0" lvl="0" marL="0" marR="0" rtl="0" algn="l">
                  <a:lnSpc>
                    <a:spcPct val="90000"/>
                  </a:lnSpc>
                  <a:spcBef>
                    <a:spcPts val="0"/>
                  </a:spcBef>
                  <a:spcAft>
                    <a:spcPts val="0"/>
                  </a:spcAft>
                  <a:buClr>
                    <a:srgbClr val="007842"/>
                  </a:buClr>
                  <a:buSzPts val="1400"/>
                  <a:buFont typeface="Calibri"/>
                  <a:buNone/>
                </a:pPr>
                <a:r>
                  <a:rPr b="1" lang="fr-FR" sz="1400">
                    <a:solidFill>
                      <a:srgbClr val="007842"/>
                    </a:solidFill>
                    <a:latin typeface="Calibri"/>
                    <a:ea typeface="Calibri"/>
                    <a:cs typeface="Calibri"/>
                    <a:sym typeface="Calibri"/>
                  </a:rPr>
                  <a:t>Remarques</a:t>
                </a:r>
                <a:endParaRPr/>
              </a:p>
            </p:txBody>
          </p:sp>
          <p:sp>
            <p:nvSpPr>
              <p:cNvPr id="1058" name="Google Shape;1058;g220a4a3572b_0_601"/>
              <p:cNvSpPr/>
              <p:nvPr/>
            </p:nvSpPr>
            <p:spPr>
              <a:xfrm>
                <a:off x="2131877" y="3565344"/>
                <a:ext cx="5698883" cy="584372"/>
              </a:xfrm>
              <a:custGeom>
                <a:rect b="b" l="l" r="r" t="t"/>
                <a:pathLst>
                  <a:path extrusionOk="0" h="1249994" w="6062642">
                    <a:moveTo>
                      <a:pt x="0" y="0"/>
                    </a:moveTo>
                    <a:lnTo>
                      <a:pt x="6062642" y="0"/>
                    </a:lnTo>
                    <a:lnTo>
                      <a:pt x="6062642" y="1249994"/>
                    </a:lnTo>
                    <a:lnTo>
                      <a:pt x="0" y="1249994"/>
                    </a:lnTo>
                    <a:lnTo>
                      <a:pt x="0" y="0"/>
                    </a:lnTo>
                    <a:close/>
                  </a:path>
                </a:pathLst>
              </a:custGeom>
              <a:solidFill>
                <a:srgbClr val="F2F2F2"/>
              </a:solidFill>
              <a:ln cap="flat" cmpd="sng" w="28575">
                <a:solidFill>
                  <a:srgbClr val="007842"/>
                </a:solidFill>
                <a:prstDash val="solid"/>
                <a:miter lim="800000"/>
                <a:headEnd len="sm" w="sm" type="none"/>
                <a:tailEnd len="sm" w="sm" type="none"/>
              </a:ln>
            </p:spPr>
            <p:txBody>
              <a:bodyPr anchorCtr="0" anchor="b" bIns="72000" lIns="180000" spcFirstLastPara="1" rIns="0" wrap="square" tIns="0">
                <a:noAutofit/>
              </a:bodyPr>
              <a:lstStyle/>
              <a:p>
                <a:pPr indent="-171450" lvl="0" marL="171450" marR="0" rtl="0" algn="l">
                  <a:spcBef>
                    <a:spcPts val="0"/>
                  </a:spcBef>
                  <a:spcAft>
                    <a:spcPts val="0"/>
                  </a:spcAft>
                  <a:buClr>
                    <a:srgbClr val="565656"/>
                  </a:buClr>
                  <a:buSzPts val="1200"/>
                  <a:buFont typeface="Arial"/>
                  <a:buChar char="•"/>
                </a:pPr>
                <a:r>
                  <a:rPr lang="fr-FR" sz="1200">
                    <a:solidFill>
                      <a:srgbClr val="565656"/>
                    </a:solidFill>
                    <a:latin typeface="Calibri"/>
                    <a:ea typeface="Calibri"/>
                    <a:cs typeface="Calibri"/>
                    <a:sym typeface="Calibri"/>
                  </a:rPr>
                  <a:t>pub_cert : Le serveur </a:t>
                </a:r>
                <a:r>
                  <a:rPr lang="fr-FR" sz="1200">
                    <a:solidFill>
                      <a:srgbClr val="565656"/>
                    </a:solidFill>
                    <a:latin typeface="Calibri"/>
                    <a:ea typeface="Calibri"/>
                    <a:cs typeface="Calibri"/>
                    <a:sym typeface="Calibri"/>
                  </a:rPr>
                  <a:t>vous fournit</a:t>
                </a:r>
                <a:r>
                  <a:rPr lang="fr-FR" sz="1200">
                    <a:solidFill>
                      <a:srgbClr val="565656"/>
                    </a:solidFill>
                    <a:latin typeface="Calibri"/>
                    <a:ea typeface="Calibri"/>
                    <a:cs typeface="Calibri"/>
                    <a:sym typeface="Calibri"/>
                  </a:rPr>
                  <a:t> ce certificat  à ajouter dans le projet Android</a:t>
                </a:r>
                <a:endParaRPr/>
              </a:p>
            </p:txBody>
          </p:sp>
          <p:sp>
            <p:nvSpPr>
              <p:cNvPr id="1059" name="Google Shape;1059;g220a4a3572b_0_601"/>
              <p:cNvSpPr/>
              <p:nvPr/>
            </p:nvSpPr>
            <p:spPr>
              <a:xfrm>
                <a:off x="1779843" y="3179058"/>
                <a:ext cx="648000" cy="648000"/>
              </a:xfrm>
              <a:prstGeom prst="rect">
                <a:avLst/>
              </a:pr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grpSp>
        <p:pic>
          <p:nvPicPr>
            <p:cNvPr id="1060" name="Google Shape;1060;g220a4a3572b_0_601"/>
            <p:cNvPicPr preferRelativeResize="0"/>
            <p:nvPr/>
          </p:nvPicPr>
          <p:blipFill rotWithShape="1">
            <a:blip r:embed="rId4">
              <a:alphaModFix/>
            </a:blip>
            <a:srcRect b="0" l="0" r="0" t="0"/>
            <a:stretch/>
          </p:blipFill>
          <p:spPr>
            <a:xfrm>
              <a:off x="1942893" y="3262503"/>
              <a:ext cx="484948" cy="576007"/>
            </a:xfrm>
            <a:prstGeom prst="rect">
              <a:avLst/>
            </a:prstGeom>
            <a:noFill/>
            <a:ln>
              <a:noFill/>
            </a:ln>
          </p:spPr>
        </p:pic>
      </p:grpSp>
      <p:sp>
        <p:nvSpPr>
          <p:cNvPr id="1061" name="Google Shape;1061;g220a4a3572b_0_601"/>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7842"/>
              </a:buClr>
              <a:buSzPts val="2000"/>
              <a:buFont typeface="Calibri"/>
              <a:buNone/>
            </a:pPr>
            <a:r>
              <a:rPr lang="fr-FR"/>
              <a:t>Activité 3</a:t>
            </a:r>
            <a:endParaRPr/>
          </a:p>
        </p:txBody>
      </p:sp>
      <p:sp>
        <p:nvSpPr>
          <p:cNvPr id="1062" name="Google Shape;1062;g220a4a3572b_0_601"/>
          <p:cNvSpPr txBox="1"/>
          <p:nvPr>
            <p:ph idx="1"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None/>
            </a:pPr>
            <a:r>
              <a:rPr lang="fr-FR"/>
              <a:t>Sécuriser une application qui communique avec un serveur</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6" name="Shape 1066"/>
        <p:cNvGrpSpPr/>
        <p:nvPr/>
      </p:nvGrpSpPr>
      <p:grpSpPr>
        <a:xfrm>
          <a:off x="0" y="0"/>
          <a:ext cx="0" cy="0"/>
          <a:chOff x="0" y="0"/>
          <a:chExt cx="0" cy="0"/>
        </a:xfrm>
      </p:grpSpPr>
      <p:sp>
        <p:nvSpPr>
          <p:cNvPr id="1067" name="Google Shape;1067;g220a4a3572b_0_616"/>
          <p:cNvSpPr txBox="1"/>
          <p:nvPr>
            <p:ph idx="3" type="body"/>
          </p:nvPr>
        </p:nvSpPr>
        <p:spPr>
          <a:xfrm>
            <a:off x="643800" y="1540458"/>
            <a:ext cx="10746600" cy="319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None/>
            </a:pPr>
            <a:r>
              <a:rPr lang="fr-FR"/>
              <a:t>Utiliser SSL</a:t>
            </a:r>
            <a:endParaRPr/>
          </a:p>
          <a:p>
            <a:pPr indent="0" lvl="0" marL="0" rtl="0" algn="l">
              <a:lnSpc>
                <a:spcPct val="100000"/>
              </a:lnSpc>
              <a:spcBef>
                <a:spcPts val="0"/>
              </a:spcBef>
              <a:spcAft>
                <a:spcPts val="0"/>
              </a:spcAft>
              <a:buClr>
                <a:schemeClr val="dk1"/>
              </a:buClr>
              <a:buSzPts val="1100"/>
              <a:buNone/>
            </a:pPr>
            <a:r>
              <a:rPr lang="fr-FR"/>
              <a:t> </a:t>
            </a:r>
            <a:endParaRPr/>
          </a:p>
          <a:p>
            <a:pPr indent="0" lvl="0" marL="0" rtl="0" algn="l">
              <a:lnSpc>
                <a:spcPct val="100000"/>
              </a:lnSpc>
              <a:spcBef>
                <a:spcPts val="0"/>
              </a:spcBef>
              <a:spcAft>
                <a:spcPts val="0"/>
              </a:spcAft>
              <a:buClr>
                <a:srgbClr val="007842"/>
              </a:buClr>
              <a:buSzPts val="1600"/>
              <a:buNone/>
            </a:pPr>
            <a:r>
              <a:rPr lang="fr-FR"/>
              <a:t> </a:t>
            </a:r>
            <a:endParaRPr/>
          </a:p>
        </p:txBody>
      </p:sp>
      <p:sp>
        <p:nvSpPr>
          <p:cNvPr id="1068" name="Google Shape;1068;g220a4a3572b_0_616"/>
          <p:cNvSpPr txBox="1"/>
          <p:nvPr/>
        </p:nvSpPr>
        <p:spPr>
          <a:xfrm>
            <a:off x="777925" y="2405175"/>
            <a:ext cx="5678700" cy="38589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fr-FR" sz="1100">
                <a:solidFill>
                  <a:srgbClr val="0033B3"/>
                </a:solidFill>
                <a:highlight>
                  <a:srgbClr val="FFFFFF"/>
                </a:highlight>
                <a:latin typeface="Courier New"/>
                <a:ea typeface="Courier New"/>
                <a:cs typeface="Courier New"/>
                <a:sym typeface="Courier New"/>
              </a:rPr>
              <a:t>val </a:t>
            </a:r>
            <a:r>
              <a:rPr b="1" lang="fr-FR" sz="1100">
                <a:solidFill>
                  <a:srgbClr val="871094"/>
                </a:solidFill>
                <a:highlight>
                  <a:srgbClr val="FFFFFF"/>
                </a:highlight>
                <a:latin typeface="Courier New"/>
                <a:ea typeface="Courier New"/>
                <a:cs typeface="Courier New"/>
                <a:sym typeface="Courier New"/>
              </a:rPr>
              <a:t>cf</a:t>
            </a:r>
            <a:r>
              <a:rPr b="1" lang="fr-FR" sz="1100">
                <a:solidFill>
                  <a:srgbClr val="080808"/>
                </a:solidFill>
                <a:highlight>
                  <a:srgbClr val="FFFFFF"/>
                </a:highlight>
                <a:latin typeface="Courier New"/>
                <a:ea typeface="Courier New"/>
                <a:cs typeface="Courier New"/>
                <a:sym typeface="Courier New"/>
              </a:rPr>
              <a:t>: CertificateFactory = CertificateFactory.getInstance(</a:t>
            </a:r>
            <a:r>
              <a:rPr b="1" lang="fr-FR" sz="1100">
                <a:solidFill>
                  <a:srgbClr val="067D17"/>
                </a:solidFill>
                <a:highlight>
                  <a:srgbClr val="FFFFFF"/>
                </a:highlight>
                <a:latin typeface="Courier New"/>
                <a:ea typeface="Courier New"/>
                <a:cs typeface="Courier New"/>
                <a:sym typeface="Courier New"/>
              </a:rPr>
              <a:t>"X.509"</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lnSpc>
                <a:spcPct val="115000"/>
              </a:lnSpc>
              <a:spcBef>
                <a:spcPts val="0"/>
              </a:spcBef>
              <a:spcAft>
                <a:spcPts val="0"/>
              </a:spcAft>
              <a:buNone/>
            </a:pPr>
            <a:r>
              <a:rPr b="1" lang="fr-FR" sz="1100">
                <a:solidFill>
                  <a:srgbClr val="0033B3"/>
                </a:solidFill>
                <a:highlight>
                  <a:srgbClr val="FFFFFF"/>
                </a:highlight>
                <a:latin typeface="Courier New"/>
                <a:ea typeface="Courier New"/>
                <a:cs typeface="Courier New"/>
                <a:sym typeface="Courier New"/>
              </a:rPr>
              <a:t>val </a:t>
            </a:r>
            <a:r>
              <a:rPr b="1" lang="fr-FR" sz="1100">
                <a:solidFill>
                  <a:srgbClr val="871094"/>
                </a:solidFill>
                <a:highlight>
                  <a:srgbClr val="FFFFFF"/>
                </a:highlight>
                <a:latin typeface="Courier New"/>
                <a:ea typeface="Courier New"/>
                <a:cs typeface="Courier New"/>
                <a:sym typeface="Courier New"/>
              </a:rPr>
              <a:t>x509Certificate</a:t>
            </a:r>
            <a:r>
              <a:rPr b="1" lang="fr-FR" sz="1100">
                <a:solidFill>
                  <a:srgbClr val="080808"/>
                </a:solidFill>
                <a:highlight>
                  <a:srgbClr val="FFFFFF"/>
                </a:highlight>
                <a:latin typeface="Courier New"/>
                <a:ea typeface="Courier New"/>
                <a:cs typeface="Courier New"/>
                <a:sym typeface="Courier New"/>
              </a:rPr>
              <a:t>: X509Certificate = </a:t>
            </a:r>
            <a:r>
              <a:rPr b="1" lang="fr-FR" sz="1100">
                <a:solidFill>
                  <a:srgbClr val="871094"/>
                </a:solidFill>
                <a:highlight>
                  <a:srgbClr val="FFFFFF"/>
                </a:highlight>
                <a:latin typeface="Courier New"/>
                <a:ea typeface="Courier New"/>
                <a:cs typeface="Courier New"/>
                <a:sym typeface="Courier New"/>
              </a:rPr>
              <a:t>cf</a:t>
            </a:r>
            <a:r>
              <a:rPr b="1" lang="fr-FR" sz="1100">
                <a:solidFill>
                  <a:srgbClr val="080808"/>
                </a:solidFill>
                <a:highlight>
                  <a:srgbClr val="FFFFFF"/>
                </a:highlight>
                <a:latin typeface="Courier New"/>
                <a:ea typeface="Courier New"/>
                <a:cs typeface="Courier New"/>
                <a:sym typeface="Courier New"/>
              </a:rPr>
              <a:t>.generateCertificate(pubCertInputStream) </a:t>
            </a:r>
            <a:r>
              <a:rPr b="1" lang="fr-FR" sz="1100">
                <a:solidFill>
                  <a:srgbClr val="0033B3"/>
                </a:solidFill>
                <a:highlight>
                  <a:srgbClr val="FFFFFF"/>
                </a:highlight>
                <a:latin typeface="Courier New"/>
                <a:ea typeface="Courier New"/>
                <a:cs typeface="Courier New"/>
                <a:sym typeface="Courier New"/>
              </a:rPr>
              <a:t>as </a:t>
            </a:r>
            <a:r>
              <a:rPr b="1" lang="fr-FR" sz="1100">
                <a:solidFill>
                  <a:srgbClr val="080808"/>
                </a:solidFill>
                <a:highlight>
                  <a:srgbClr val="FFFFFF"/>
                </a:highlight>
                <a:latin typeface="Courier New"/>
                <a:ea typeface="Courier New"/>
                <a:cs typeface="Courier New"/>
                <a:sym typeface="Courier New"/>
              </a:rPr>
              <a:t>X509Certificate </a:t>
            </a:r>
            <a:r>
              <a:rPr b="1" i="1" lang="fr-FR" sz="1100">
                <a:solidFill>
                  <a:srgbClr val="8C8C8C"/>
                </a:solidFill>
                <a:highlight>
                  <a:srgbClr val="FFFFFF"/>
                </a:highlight>
                <a:latin typeface="Courier New"/>
                <a:ea typeface="Courier New"/>
                <a:cs typeface="Courier New"/>
                <a:sym typeface="Courier New"/>
              </a:rPr>
              <a:t>//1</a:t>
            </a:r>
            <a:endParaRPr b="1" i="1" sz="1100">
              <a:solidFill>
                <a:srgbClr val="8C8C8C"/>
              </a:solidFill>
              <a:highlight>
                <a:srgbClr val="FFFFFF"/>
              </a:highlight>
              <a:latin typeface="Courier New"/>
              <a:ea typeface="Courier New"/>
              <a:cs typeface="Courier New"/>
              <a:sym typeface="Courier New"/>
            </a:endParaRPr>
          </a:p>
          <a:p>
            <a:pPr indent="0" lvl="0" marL="0" rtl="0" algn="l">
              <a:lnSpc>
                <a:spcPct val="115000"/>
              </a:lnSpc>
              <a:spcBef>
                <a:spcPts val="0"/>
              </a:spcBef>
              <a:spcAft>
                <a:spcPts val="0"/>
              </a:spcAft>
              <a:buNone/>
            </a:pPr>
            <a:r>
              <a:t/>
            </a:r>
            <a:endParaRPr b="1" i="1" sz="1100">
              <a:solidFill>
                <a:srgbClr val="8C8C8C"/>
              </a:solidFill>
              <a:highlight>
                <a:srgbClr val="FFFFFF"/>
              </a:highlight>
              <a:latin typeface="Courier New"/>
              <a:ea typeface="Courier New"/>
              <a:cs typeface="Courier New"/>
              <a:sym typeface="Courier New"/>
            </a:endParaRPr>
          </a:p>
          <a:p>
            <a:pPr indent="0" lvl="0" marL="0" rtl="0" algn="l">
              <a:lnSpc>
                <a:spcPct val="115000"/>
              </a:lnSpc>
              <a:spcBef>
                <a:spcPts val="0"/>
              </a:spcBef>
              <a:spcAft>
                <a:spcPts val="0"/>
              </a:spcAft>
              <a:buNone/>
            </a:pPr>
            <a:r>
              <a:rPr b="1" lang="fr-FR" sz="1100">
                <a:solidFill>
                  <a:srgbClr val="0033B3"/>
                </a:solidFill>
                <a:highlight>
                  <a:srgbClr val="FFFFFF"/>
                </a:highlight>
                <a:latin typeface="Courier New"/>
                <a:ea typeface="Courier New"/>
                <a:cs typeface="Courier New"/>
                <a:sym typeface="Courier New"/>
              </a:rPr>
              <a:t>val </a:t>
            </a:r>
            <a:r>
              <a:rPr b="1" lang="fr-FR" sz="1100">
                <a:solidFill>
                  <a:srgbClr val="871094"/>
                </a:solidFill>
                <a:highlight>
                  <a:srgbClr val="FFFFFF"/>
                </a:highlight>
                <a:latin typeface="Courier New"/>
                <a:ea typeface="Courier New"/>
                <a:cs typeface="Courier New"/>
                <a:sym typeface="Courier New"/>
              </a:rPr>
              <a:t>keyPair </a:t>
            </a:r>
            <a:r>
              <a:rPr b="1" lang="fr-FR" sz="1100">
                <a:solidFill>
                  <a:srgbClr val="080808"/>
                </a:solidFill>
                <a:highlight>
                  <a:srgbClr val="FFFFFF"/>
                </a:highlight>
                <a:latin typeface="Courier New"/>
                <a:ea typeface="Courier New"/>
                <a:cs typeface="Courier New"/>
                <a:sym typeface="Courier New"/>
              </a:rPr>
              <a:t>= KeyPair(</a:t>
            </a:r>
            <a:r>
              <a:rPr b="1" lang="fr-FR" sz="1100">
                <a:solidFill>
                  <a:srgbClr val="871094"/>
                </a:solidFill>
                <a:highlight>
                  <a:srgbClr val="FFFFFF"/>
                </a:highlight>
                <a:latin typeface="Courier New"/>
                <a:ea typeface="Courier New"/>
                <a:cs typeface="Courier New"/>
                <a:sym typeface="Courier New"/>
              </a:rPr>
              <a:t>x509Certificate</a:t>
            </a:r>
            <a:r>
              <a:rPr b="1" lang="fr-FR" sz="1100">
                <a:solidFill>
                  <a:srgbClr val="080808"/>
                </a:solidFill>
                <a:highlight>
                  <a:srgbClr val="FFFFFF"/>
                </a:highlight>
                <a:latin typeface="Courier New"/>
                <a:ea typeface="Courier New"/>
                <a:cs typeface="Courier New"/>
                <a:sym typeface="Courier New"/>
              </a:rPr>
              <a:t>.publicKey, loadPrivateKey()) </a:t>
            </a:r>
            <a:r>
              <a:rPr b="1" i="1" lang="fr-FR" sz="1100">
                <a:solidFill>
                  <a:srgbClr val="8C8C8C"/>
                </a:solidFill>
                <a:highlight>
                  <a:srgbClr val="FFFFFF"/>
                </a:highlight>
                <a:latin typeface="Courier New"/>
                <a:ea typeface="Courier New"/>
                <a:cs typeface="Courier New"/>
                <a:sym typeface="Courier New"/>
              </a:rPr>
              <a:t>//2</a:t>
            </a:r>
            <a:endParaRPr b="1" i="1" sz="1100">
              <a:solidFill>
                <a:srgbClr val="8C8C8C"/>
              </a:solidFill>
              <a:highlight>
                <a:srgbClr val="FFFFFF"/>
              </a:highlight>
              <a:latin typeface="Courier New"/>
              <a:ea typeface="Courier New"/>
              <a:cs typeface="Courier New"/>
              <a:sym typeface="Courier New"/>
            </a:endParaRPr>
          </a:p>
          <a:p>
            <a:pPr indent="0" lvl="0" marL="0" rtl="0" algn="l">
              <a:lnSpc>
                <a:spcPct val="115000"/>
              </a:lnSpc>
              <a:spcBef>
                <a:spcPts val="0"/>
              </a:spcBef>
              <a:spcAft>
                <a:spcPts val="0"/>
              </a:spcAft>
              <a:buNone/>
            </a:pPr>
            <a:r>
              <a:t/>
            </a:r>
            <a:endParaRPr b="1" i="1" sz="1100">
              <a:solidFill>
                <a:srgbClr val="8C8C8C"/>
              </a:solidFill>
              <a:highlight>
                <a:srgbClr val="FFFFFF"/>
              </a:highlight>
              <a:latin typeface="Courier New"/>
              <a:ea typeface="Courier New"/>
              <a:cs typeface="Courier New"/>
              <a:sym typeface="Courier New"/>
            </a:endParaRPr>
          </a:p>
          <a:p>
            <a:pPr indent="0" lvl="0" marL="0" rtl="0" algn="l">
              <a:lnSpc>
                <a:spcPct val="115000"/>
              </a:lnSpc>
              <a:spcBef>
                <a:spcPts val="0"/>
              </a:spcBef>
              <a:spcAft>
                <a:spcPts val="0"/>
              </a:spcAft>
              <a:buNone/>
            </a:pPr>
            <a:r>
              <a:rPr b="1" lang="fr-FR" sz="1100">
                <a:solidFill>
                  <a:srgbClr val="0033B3"/>
                </a:solidFill>
                <a:highlight>
                  <a:srgbClr val="FFFFFF"/>
                </a:highlight>
                <a:latin typeface="Courier New"/>
                <a:ea typeface="Courier New"/>
                <a:cs typeface="Courier New"/>
                <a:sym typeface="Courier New"/>
              </a:rPr>
              <a:t>val </a:t>
            </a:r>
            <a:r>
              <a:rPr b="1" lang="fr-FR" sz="1100">
                <a:solidFill>
                  <a:srgbClr val="871094"/>
                </a:solidFill>
                <a:highlight>
                  <a:srgbClr val="FFFFFF"/>
                </a:highlight>
                <a:latin typeface="Courier New"/>
                <a:ea typeface="Courier New"/>
                <a:cs typeface="Courier New"/>
                <a:sym typeface="Courier New"/>
              </a:rPr>
              <a:t>handshakeCertificates</a:t>
            </a:r>
            <a:r>
              <a:rPr b="1" lang="fr-FR" sz="1100">
                <a:solidFill>
                  <a:srgbClr val="080808"/>
                </a:solidFill>
                <a:highlight>
                  <a:srgbClr val="FFFFFF"/>
                </a:highlight>
                <a:latin typeface="Courier New"/>
                <a:ea typeface="Courier New"/>
                <a:cs typeface="Courier New"/>
                <a:sym typeface="Courier New"/>
              </a:rPr>
              <a:t>: HandshakeCertificates = HandshakeCertificates.Builder()</a:t>
            </a:r>
            <a:endParaRPr b="1" sz="1100">
              <a:solidFill>
                <a:srgbClr val="080808"/>
              </a:solidFill>
              <a:highlight>
                <a:srgbClr val="FFFFFF"/>
              </a:highlight>
              <a:latin typeface="Courier New"/>
              <a:ea typeface="Courier New"/>
              <a:cs typeface="Courier New"/>
              <a:sym typeface="Courier New"/>
            </a:endParaRPr>
          </a:p>
          <a:p>
            <a:pPr indent="0" lvl="0" marL="0" rtl="0" algn="l">
              <a:lnSpc>
                <a:spcPct val="115000"/>
              </a:lnSpc>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.addPlatformTrustedCertificates()</a:t>
            </a:r>
            <a:endParaRPr b="1" sz="1100">
              <a:solidFill>
                <a:srgbClr val="080808"/>
              </a:solidFill>
              <a:highlight>
                <a:srgbClr val="FFFFFF"/>
              </a:highlight>
              <a:latin typeface="Courier New"/>
              <a:ea typeface="Courier New"/>
              <a:cs typeface="Courier New"/>
              <a:sym typeface="Courier New"/>
            </a:endParaRPr>
          </a:p>
          <a:p>
            <a:pPr indent="0" lvl="0" marL="0" rtl="0" algn="l">
              <a:lnSpc>
                <a:spcPct val="115000"/>
              </a:lnSpc>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.heldCertificate(HeldCertificate(</a:t>
            </a:r>
            <a:r>
              <a:rPr b="1" lang="fr-FR" sz="1100">
                <a:solidFill>
                  <a:srgbClr val="871094"/>
                </a:solidFill>
                <a:highlight>
                  <a:srgbClr val="FFFFFF"/>
                </a:highlight>
                <a:latin typeface="Courier New"/>
                <a:ea typeface="Courier New"/>
                <a:cs typeface="Courier New"/>
                <a:sym typeface="Courier New"/>
              </a:rPr>
              <a:t>keyPair</a:t>
            </a:r>
            <a:r>
              <a:rPr b="1" lang="fr-FR" sz="1100">
                <a:solidFill>
                  <a:srgbClr val="080808"/>
                </a:solidFill>
                <a:highlight>
                  <a:srgbClr val="FFFFFF"/>
                </a:highlight>
                <a:latin typeface="Courier New"/>
                <a:ea typeface="Courier New"/>
                <a:cs typeface="Courier New"/>
                <a:sym typeface="Courier New"/>
              </a:rPr>
              <a:t>, </a:t>
            </a:r>
            <a:r>
              <a:rPr b="1" lang="fr-FR" sz="1100">
                <a:solidFill>
                  <a:srgbClr val="871094"/>
                </a:solidFill>
                <a:highlight>
                  <a:srgbClr val="FFFFFF"/>
                </a:highlight>
                <a:latin typeface="Courier New"/>
                <a:ea typeface="Courier New"/>
                <a:cs typeface="Courier New"/>
                <a:sym typeface="Courier New"/>
              </a:rPr>
              <a:t>x509Certificate</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lnSpc>
                <a:spcPct val="115000"/>
              </a:lnSpc>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.build() </a:t>
            </a:r>
            <a:r>
              <a:rPr b="1" i="1" lang="fr-FR" sz="1100">
                <a:solidFill>
                  <a:srgbClr val="8C8C8C"/>
                </a:solidFill>
                <a:highlight>
                  <a:srgbClr val="FFFFFF"/>
                </a:highlight>
                <a:latin typeface="Courier New"/>
                <a:ea typeface="Courier New"/>
                <a:cs typeface="Courier New"/>
                <a:sym typeface="Courier New"/>
              </a:rPr>
              <a:t>//3</a:t>
            </a:r>
            <a:endParaRPr b="1" i="1" sz="1100">
              <a:solidFill>
                <a:srgbClr val="8C8C8C"/>
              </a:solidFill>
              <a:highlight>
                <a:srgbClr val="FFFFFF"/>
              </a:highlight>
              <a:latin typeface="Courier New"/>
              <a:ea typeface="Courier New"/>
              <a:cs typeface="Courier New"/>
              <a:sym typeface="Courier New"/>
            </a:endParaRPr>
          </a:p>
          <a:p>
            <a:pPr indent="0" lvl="0" marL="0" rtl="0" algn="l">
              <a:lnSpc>
                <a:spcPct val="115000"/>
              </a:lnSpc>
              <a:spcBef>
                <a:spcPts val="0"/>
              </a:spcBef>
              <a:spcAft>
                <a:spcPts val="0"/>
              </a:spcAft>
              <a:buNone/>
            </a:pPr>
            <a:r>
              <a:t/>
            </a:r>
            <a:endParaRPr b="1" i="1" sz="1100">
              <a:solidFill>
                <a:srgbClr val="8C8C8C"/>
              </a:solidFill>
              <a:highlight>
                <a:srgbClr val="FFFFFF"/>
              </a:highlight>
              <a:latin typeface="Courier New"/>
              <a:ea typeface="Courier New"/>
              <a:cs typeface="Courier New"/>
              <a:sym typeface="Courier New"/>
            </a:endParaRPr>
          </a:p>
          <a:p>
            <a:pPr indent="0" lvl="0" marL="0" rtl="0" algn="l">
              <a:lnSpc>
                <a:spcPct val="115000"/>
              </a:lnSpc>
              <a:spcBef>
                <a:spcPts val="0"/>
              </a:spcBef>
              <a:spcAft>
                <a:spcPts val="0"/>
              </a:spcAft>
              <a:buNone/>
            </a:pPr>
            <a:r>
              <a:rPr b="1" lang="fr-FR" sz="1100">
                <a:solidFill>
                  <a:srgbClr val="0033B3"/>
                </a:solidFill>
                <a:highlight>
                  <a:srgbClr val="FFFFFF"/>
                </a:highlight>
                <a:latin typeface="Courier New"/>
                <a:ea typeface="Courier New"/>
                <a:cs typeface="Courier New"/>
                <a:sym typeface="Courier New"/>
              </a:rPr>
              <a:t>val </a:t>
            </a:r>
            <a:r>
              <a:rPr b="1" lang="fr-FR" sz="1100">
                <a:solidFill>
                  <a:srgbClr val="871094"/>
                </a:solidFill>
                <a:highlight>
                  <a:srgbClr val="FFFFFF"/>
                </a:highlight>
                <a:latin typeface="Courier New"/>
                <a:ea typeface="Courier New"/>
                <a:cs typeface="Courier New"/>
                <a:sym typeface="Courier New"/>
              </a:rPr>
              <a:t>client </a:t>
            </a:r>
            <a:r>
              <a:rPr b="1" lang="fr-FR" sz="1100">
                <a:solidFill>
                  <a:srgbClr val="080808"/>
                </a:solidFill>
                <a:highlight>
                  <a:srgbClr val="FFFFFF"/>
                </a:highlight>
                <a:latin typeface="Courier New"/>
                <a:ea typeface="Courier New"/>
                <a:cs typeface="Courier New"/>
                <a:sym typeface="Courier New"/>
              </a:rPr>
              <a:t>= OkHttpClient</a:t>
            </a:r>
            <a:endParaRPr b="1" sz="1100">
              <a:solidFill>
                <a:srgbClr val="080808"/>
              </a:solidFill>
              <a:highlight>
                <a:srgbClr val="FFFFFF"/>
              </a:highlight>
              <a:latin typeface="Courier New"/>
              <a:ea typeface="Courier New"/>
              <a:cs typeface="Courier New"/>
              <a:sym typeface="Courier New"/>
            </a:endParaRPr>
          </a:p>
          <a:p>
            <a:pPr indent="0" lvl="0" marL="0" rtl="0" algn="l">
              <a:lnSpc>
                <a:spcPct val="115000"/>
              </a:lnSpc>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.Builder()</a:t>
            </a:r>
            <a:endParaRPr b="1" sz="1100">
              <a:solidFill>
                <a:srgbClr val="080808"/>
              </a:solidFill>
              <a:highlight>
                <a:srgbClr val="FFFFFF"/>
              </a:highlight>
              <a:latin typeface="Courier New"/>
              <a:ea typeface="Courier New"/>
              <a:cs typeface="Courier New"/>
              <a:sym typeface="Courier New"/>
            </a:endParaRPr>
          </a:p>
          <a:p>
            <a:pPr indent="0" lvl="0" marL="0" rtl="0" algn="l">
              <a:lnSpc>
                <a:spcPct val="115000"/>
              </a:lnSpc>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.sslSocketFactory(</a:t>
            </a:r>
            <a:r>
              <a:rPr b="1" lang="fr-FR" sz="1100">
                <a:solidFill>
                  <a:srgbClr val="871094"/>
                </a:solidFill>
                <a:highlight>
                  <a:srgbClr val="FFFFFF"/>
                </a:highlight>
                <a:latin typeface="Courier New"/>
                <a:ea typeface="Courier New"/>
                <a:cs typeface="Courier New"/>
                <a:sym typeface="Courier New"/>
              </a:rPr>
              <a:t>handshakeCertificates</a:t>
            </a:r>
            <a:r>
              <a:rPr b="1" lang="fr-FR" sz="1100">
                <a:solidFill>
                  <a:srgbClr val="080808"/>
                </a:solidFill>
                <a:highlight>
                  <a:srgbClr val="FFFFFF"/>
                </a:highlight>
                <a:latin typeface="Courier New"/>
                <a:ea typeface="Courier New"/>
                <a:cs typeface="Courier New"/>
                <a:sym typeface="Courier New"/>
              </a:rPr>
              <a:t>.sslSocketFactory(), </a:t>
            </a:r>
            <a:r>
              <a:rPr b="1" lang="fr-FR" sz="1100">
                <a:solidFill>
                  <a:srgbClr val="871094"/>
                </a:solidFill>
                <a:highlight>
                  <a:srgbClr val="FFFFFF"/>
                </a:highlight>
                <a:latin typeface="Courier New"/>
                <a:ea typeface="Courier New"/>
                <a:cs typeface="Courier New"/>
                <a:sym typeface="Courier New"/>
              </a:rPr>
              <a:t>handshakeCertificates</a:t>
            </a:r>
            <a:r>
              <a:rPr b="1" lang="fr-FR" sz="1100">
                <a:solidFill>
                  <a:srgbClr val="080808"/>
                </a:solidFill>
                <a:highlight>
                  <a:srgbClr val="FFFFFF"/>
                </a:highlight>
                <a:latin typeface="Courier New"/>
                <a:ea typeface="Courier New"/>
                <a:cs typeface="Courier New"/>
                <a:sym typeface="Courier New"/>
              </a:rPr>
              <a:t>.trustManager)</a:t>
            </a:r>
            <a:endParaRPr b="1" sz="1100">
              <a:solidFill>
                <a:srgbClr val="080808"/>
              </a:solidFill>
              <a:highlight>
                <a:srgbClr val="FFFFFF"/>
              </a:highlight>
              <a:latin typeface="Courier New"/>
              <a:ea typeface="Courier New"/>
              <a:cs typeface="Courier New"/>
              <a:sym typeface="Courier New"/>
            </a:endParaRPr>
          </a:p>
          <a:p>
            <a:pPr indent="0" lvl="0" marL="0" rtl="0" algn="l">
              <a:lnSpc>
                <a:spcPct val="115000"/>
              </a:lnSpc>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.build() </a:t>
            </a:r>
            <a:r>
              <a:rPr b="1" i="1" lang="fr-FR" sz="1100">
                <a:solidFill>
                  <a:srgbClr val="8C8C8C"/>
                </a:solidFill>
                <a:highlight>
                  <a:srgbClr val="FFFFFF"/>
                </a:highlight>
                <a:latin typeface="Courier New"/>
                <a:ea typeface="Courier New"/>
                <a:cs typeface="Courier New"/>
                <a:sym typeface="Courier New"/>
              </a:rPr>
              <a:t>// 4</a:t>
            </a:r>
            <a:endParaRPr sz="1300">
              <a:solidFill>
                <a:schemeClr val="dk1"/>
              </a:solidFill>
            </a:endParaRPr>
          </a:p>
        </p:txBody>
      </p:sp>
      <p:sp>
        <p:nvSpPr>
          <p:cNvPr id="1069" name="Google Shape;1069;g220a4a3572b_0_616"/>
          <p:cNvSpPr txBox="1"/>
          <p:nvPr/>
        </p:nvSpPr>
        <p:spPr>
          <a:xfrm>
            <a:off x="6926900" y="2202075"/>
            <a:ext cx="4462500" cy="2455800"/>
          </a:xfrm>
          <a:prstGeom prst="rect">
            <a:avLst/>
          </a:prstGeom>
          <a:noFill/>
          <a:ln>
            <a:noFill/>
          </a:ln>
        </p:spPr>
        <p:txBody>
          <a:bodyPr anchorCtr="0" anchor="t" bIns="91425" lIns="91425" spcFirstLastPara="1" rIns="91425" wrap="square" tIns="91425">
            <a:spAutoFit/>
          </a:bodyPr>
          <a:lstStyle/>
          <a:p>
            <a:pPr indent="-311150" lvl="0" marL="457200" rtl="0" algn="l">
              <a:lnSpc>
                <a:spcPct val="115000"/>
              </a:lnSpc>
              <a:spcBef>
                <a:spcPts val="0"/>
              </a:spcBef>
              <a:spcAft>
                <a:spcPts val="0"/>
              </a:spcAft>
              <a:buClr>
                <a:srgbClr val="171717"/>
              </a:buClr>
              <a:buSzPts val="1300"/>
              <a:buAutoNum type="arabicPeriod"/>
            </a:pPr>
            <a:r>
              <a:rPr lang="fr-FR" sz="1300">
                <a:solidFill>
                  <a:srgbClr val="171717"/>
                </a:solidFill>
                <a:highlight>
                  <a:srgbClr val="FFFFFF"/>
                </a:highlight>
              </a:rPr>
              <a:t>Créer CertificateFactory afin de générer un objet X509Certificate basé sur InputStream.</a:t>
            </a:r>
            <a:endParaRPr sz="1300">
              <a:solidFill>
                <a:srgbClr val="171717"/>
              </a:solidFill>
              <a:highlight>
                <a:srgbClr val="FFFFFF"/>
              </a:highlight>
            </a:endParaRPr>
          </a:p>
          <a:p>
            <a:pPr indent="-311150" lvl="0" marL="457200" rtl="0" algn="l">
              <a:lnSpc>
                <a:spcPct val="115000"/>
              </a:lnSpc>
              <a:spcBef>
                <a:spcPts val="0"/>
              </a:spcBef>
              <a:spcAft>
                <a:spcPts val="0"/>
              </a:spcAft>
              <a:buClr>
                <a:srgbClr val="171717"/>
              </a:buClr>
              <a:buSzPts val="1300"/>
              <a:buAutoNum type="arabicPeriod"/>
            </a:pPr>
            <a:r>
              <a:rPr lang="fr-FR" sz="1300">
                <a:solidFill>
                  <a:srgbClr val="171717"/>
                </a:solidFill>
                <a:highlight>
                  <a:srgbClr val="FFFFFF"/>
                </a:highlight>
              </a:rPr>
              <a:t>Créer KeyPair contenant à la fois des clés privées et publiques.</a:t>
            </a:r>
            <a:endParaRPr sz="1300">
              <a:solidFill>
                <a:srgbClr val="171717"/>
              </a:solidFill>
              <a:highlight>
                <a:srgbClr val="FFFFFF"/>
              </a:highlight>
            </a:endParaRPr>
          </a:p>
          <a:p>
            <a:pPr indent="-311150" lvl="0" marL="457200" rtl="0" algn="l">
              <a:lnSpc>
                <a:spcPct val="115000"/>
              </a:lnSpc>
              <a:spcBef>
                <a:spcPts val="0"/>
              </a:spcBef>
              <a:spcAft>
                <a:spcPts val="0"/>
              </a:spcAft>
              <a:buClr>
                <a:srgbClr val="171717"/>
              </a:buClr>
              <a:buSzPts val="1300"/>
              <a:buAutoNum type="arabicPeriod"/>
            </a:pPr>
            <a:r>
              <a:rPr lang="fr-FR" sz="1300">
                <a:solidFill>
                  <a:srgbClr val="171717"/>
                </a:solidFill>
                <a:highlight>
                  <a:srgbClr val="FFFFFF"/>
                </a:highlight>
              </a:rPr>
              <a:t>Construire l'objet HandshakeCertificates, qui contient toutes les autorités de certification approuvées par le système Android et votre paire de clés.</a:t>
            </a:r>
            <a:endParaRPr sz="1300">
              <a:solidFill>
                <a:srgbClr val="171717"/>
              </a:solidFill>
              <a:highlight>
                <a:srgbClr val="FFFFFF"/>
              </a:highlight>
            </a:endParaRPr>
          </a:p>
          <a:p>
            <a:pPr indent="-311150" lvl="0" marL="457200" rtl="0" algn="l">
              <a:lnSpc>
                <a:spcPct val="115000"/>
              </a:lnSpc>
              <a:spcBef>
                <a:spcPts val="0"/>
              </a:spcBef>
              <a:spcAft>
                <a:spcPts val="0"/>
              </a:spcAft>
              <a:buClr>
                <a:srgbClr val="171717"/>
              </a:buClr>
              <a:buSzPts val="1300"/>
              <a:buAutoNum type="arabicPeriod"/>
            </a:pPr>
            <a:r>
              <a:rPr lang="fr-FR" sz="1300">
                <a:solidFill>
                  <a:srgbClr val="171717"/>
                </a:solidFill>
                <a:highlight>
                  <a:srgbClr val="FFFFFF"/>
                </a:highlight>
              </a:rPr>
              <a:t>Construisez OkHttpClient avec votre sslSocketFactory et trustManager personnalisés.</a:t>
            </a:r>
            <a:endParaRPr sz="1300">
              <a:solidFill>
                <a:srgbClr val="171717"/>
              </a:solidFill>
              <a:highlight>
                <a:srgbClr val="FFFFFF"/>
              </a:highlight>
            </a:endParaRPr>
          </a:p>
        </p:txBody>
      </p:sp>
      <p:sp>
        <p:nvSpPr>
          <p:cNvPr id="1070" name="Google Shape;1070;g220a4a3572b_0_616"/>
          <p:cNvSpPr txBox="1"/>
          <p:nvPr/>
        </p:nvSpPr>
        <p:spPr>
          <a:xfrm>
            <a:off x="6632325" y="5903875"/>
            <a:ext cx="4917600" cy="3540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b="1" lang="fr-FR" sz="1100">
                <a:solidFill>
                  <a:srgbClr val="0033B3"/>
                </a:solidFill>
                <a:highlight>
                  <a:srgbClr val="FFFFFF"/>
                </a:highlight>
                <a:latin typeface="Courier New"/>
                <a:ea typeface="Courier New"/>
                <a:cs typeface="Courier New"/>
                <a:sym typeface="Courier New"/>
              </a:rPr>
              <a:t>val </a:t>
            </a:r>
            <a:r>
              <a:rPr b="1" lang="fr-FR" sz="1100">
                <a:solidFill>
                  <a:srgbClr val="871094"/>
                </a:solidFill>
                <a:highlight>
                  <a:srgbClr val="FFFFFF"/>
                </a:highlight>
                <a:latin typeface="Courier New"/>
                <a:ea typeface="Courier New"/>
                <a:cs typeface="Courier New"/>
                <a:sym typeface="Courier New"/>
              </a:rPr>
              <a:t>retrofit</a:t>
            </a:r>
            <a:r>
              <a:rPr b="1" lang="fr-FR" sz="1100">
                <a:solidFill>
                  <a:srgbClr val="080808"/>
                </a:solidFill>
                <a:highlight>
                  <a:srgbClr val="FFFFFF"/>
                </a:highlight>
                <a:latin typeface="Courier New"/>
                <a:ea typeface="Courier New"/>
                <a:cs typeface="Courier New"/>
                <a:sym typeface="Courier New"/>
              </a:rPr>
              <a:t>: Retrofit = retrofit.client(client).build()</a:t>
            </a:r>
            <a:endParaRPr b="1" sz="1200"/>
          </a:p>
        </p:txBody>
      </p:sp>
      <p:sp>
        <p:nvSpPr>
          <p:cNvPr id="1071" name="Google Shape;1071;g220a4a3572b_0_616"/>
          <p:cNvSpPr txBox="1"/>
          <p:nvPr/>
        </p:nvSpPr>
        <p:spPr>
          <a:xfrm>
            <a:off x="786300" y="1915450"/>
            <a:ext cx="5536500" cy="384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lang="fr-FR" sz="1300">
                <a:solidFill>
                  <a:srgbClr val="171717"/>
                </a:solidFill>
                <a:highlight>
                  <a:srgbClr val="FFFFFF"/>
                </a:highlight>
              </a:rPr>
              <a:t>Vous devez maintenant construire l'objet </a:t>
            </a:r>
            <a:r>
              <a:rPr b="1" lang="fr-FR" sz="1300">
                <a:solidFill>
                  <a:srgbClr val="171717"/>
                </a:solidFill>
                <a:highlight>
                  <a:srgbClr val="FFFFFF"/>
                </a:highlight>
              </a:rPr>
              <a:t>OkHttpClient </a:t>
            </a:r>
            <a:r>
              <a:rPr lang="fr-FR" sz="1300">
                <a:solidFill>
                  <a:srgbClr val="171717"/>
                </a:solidFill>
                <a:highlight>
                  <a:srgbClr val="FFFFFF"/>
                </a:highlight>
              </a:rPr>
              <a:t>:</a:t>
            </a:r>
            <a:endParaRPr/>
          </a:p>
        </p:txBody>
      </p:sp>
      <p:sp>
        <p:nvSpPr>
          <p:cNvPr id="1072" name="Google Shape;1072;g220a4a3572b_0_616"/>
          <p:cNvSpPr txBox="1"/>
          <p:nvPr/>
        </p:nvSpPr>
        <p:spPr>
          <a:xfrm>
            <a:off x="6926900" y="4999700"/>
            <a:ext cx="4156500" cy="585000"/>
          </a:xfrm>
          <a:prstGeom prst="rect">
            <a:avLst/>
          </a:prstGeom>
          <a:noFill/>
          <a:ln cap="flat" cmpd="sng" w="9525">
            <a:solidFill>
              <a:schemeClr val="lt1"/>
            </a:solidFill>
            <a:prstDash val="dash"/>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fr-FR" sz="1300">
                <a:solidFill>
                  <a:srgbClr val="171717"/>
                </a:solidFill>
                <a:highlight>
                  <a:srgbClr val="FFFFFF"/>
                </a:highlight>
              </a:rPr>
              <a:t>Maintenant vous pouvez communiquer avec le serveur principal en utilisant Retrofit en mode SSL</a:t>
            </a:r>
            <a:endParaRPr/>
          </a:p>
        </p:txBody>
      </p:sp>
      <p:sp>
        <p:nvSpPr>
          <p:cNvPr id="1073" name="Google Shape;1073;g220a4a3572b_0_616"/>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7842"/>
              </a:buClr>
              <a:buSzPts val="2000"/>
              <a:buFont typeface="Calibri"/>
              <a:buNone/>
            </a:pPr>
            <a:r>
              <a:rPr lang="fr-FR"/>
              <a:t>Activité 3</a:t>
            </a:r>
            <a:endParaRPr/>
          </a:p>
        </p:txBody>
      </p:sp>
      <p:sp>
        <p:nvSpPr>
          <p:cNvPr id="1074" name="Google Shape;1074;g220a4a3572b_0_616"/>
          <p:cNvSpPr txBox="1"/>
          <p:nvPr>
            <p:ph idx="1"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None/>
            </a:pPr>
            <a:r>
              <a:rPr lang="fr-FR"/>
              <a:t>Sécuriser une application qui communique avec un serveur</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8" name="Shape 1078"/>
        <p:cNvGrpSpPr/>
        <p:nvPr/>
      </p:nvGrpSpPr>
      <p:grpSpPr>
        <a:xfrm>
          <a:off x="0" y="0"/>
          <a:ext cx="0" cy="0"/>
          <a:chOff x="0" y="0"/>
          <a:chExt cx="0" cy="0"/>
        </a:xfrm>
      </p:grpSpPr>
      <p:sp>
        <p:nvSpPr>
          <p:cNvPr id="1079" name="Google Shape;1079;p8"/>
          <p:cNvSpPr txBox="1"/>
          <p:nvPr>
            <p:ph idx="1" type="body"/>
          </p:nvPr>
        </p:nvSpPr>
        <p:spPr>
          <a:xfrm>
            <a:off x="6300000" y="1089893"/>
            <a:ext cx="5580000" cy="9000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7800"/>
              </a:buClr>
              <a:buSzPts val="2400"/>
              <a:buNone/>
            </a:pPr>
            <a:r>
              <a:rPr lang="fr-FR"/>
              <a:t>Gérer les différentes méthodes de stockage de données sous Android</a:t>
            </a:r>
            <a:endParaRPr/>
          </a:p>
        </p:txBody>
      </p:sp>
      <p:sp>
        <p:nvSpPr>
          <p:cNvPr id="1080" name="Google Shape;1080;p8"/>
          <p:cNvSpPr txBox="1"/>
          <p:nvPr>
            <p:ph idx="2" type="body"/>
          </p:nvPr>
        </p:nvSpPr>
        <p:spPr>
          <a:xfrm>
            <a:off x="6300000" y="2880000"/>
            <a:ext cx="5969400" cy="1440000"/>
          </a:xfrm>
          <a:prstGeom prst="rect">
            <a:avLst/>
          </a:prstGeom>
          <a:noFill/>
          <a:ln>
            <a:noFill/>
          </a:ln>
        </p:spPr>
        <p:txBody>
          <a:bodyPr anchorCtr="0" anchor="t" bIns="45700" lIns="91425" spcFirstLastPara="1" rIns="91425" wrap="square" tIns="45700">
            <a:noAutofit/>
          </a:bodyPr>
          <a:lstStyle/>
          <a:p>
            <a:pPr indent="-330200" lvl="0" marL="457200" rtl="0" algn="l">
              <a:lnSpc>
                <a:spcPct val="100000"/>
              </a:lnSpc>
              <a:spcBef>
                <a:spcPts val="0"/>
              </a:spcBef>
              <a:spcAft>
                <a:spcPts val="0"/>
              </a:spcAft>
              <a:buClr>
                <a:schemeClr val="dk1"/>
              </a:buClr>
              <a:buSzPts val="1600"/>
              <a:buChar char="•"/>
            </a:pPr>
            <a:r>
              <a:rPr lang="fr-FR" sz="1300">
                <a:solidFill>
                  <a:schemeClr val="dk1"/>
                </a:solidFill>
                <a:latin typeface="Arial"/>
                <a:ea typeface="Arial"/>
                <a:cs typeface="Arial"/>
                <a:sym typeface="Arial"/>
              </a:rPr>
              <a:t>Gérer des fichiers sous Android</a:t>
            </a:r>
            <a:endParaRPr sz="1300">
              <a:solidFill>
                <a:schemeClr val="dk1"/>
              </a:solidFill>
              <a:latin typeface="Arial"/>
              <a:ea typeface="Arial"/>
              <a:cs typeface="Arial"/>
              <a:sym typeface="Arial"/>
            </a:endParaRPr>
          </a:p>
          <a:p>
            <a:pPr indent="-330200" lvl="0" marL="457200" rtl="0" algn="l">
              <a:lnSpc>
                <a:spcPct val="100000"/>
              </a:lnSpc>
              <a:spcBef>
                <a:spcPts val="0"/>
              </a:spcBef>
              <a:spcAft>
                <a:spcPts val="0"/>
              </a:spcAft>
              <a:buClr>
                <a:schemeClr val="dk1"/>
              </a:buClr>
              <a:buSzPts val="1600"/>
              <a:buChar char="•"/>
            </a:pPr>
            <a:r>
              <a:rPr lang="fr-FR" sz="1300">
                <a:solidFill>
                  <a:schemeClr val="dk1"/>
                </a:solidFill>
                <a:latin typeface="Arial"/>
                <a:ea typeface="Arial"/>
                <a:cs typeface="Arial"/>
                <a:sym typeface="Arial"/>
              </a:rPr>
              <a:t>Manipuler des bases de données sous Android</a:t>
            </a:r>
            <a:endParaRPr sz="1300">
              <a:solidFill>
                <a:schemeClr val="dk1"/>
              </a:solidFill>
              <a:latin typeface="Arial"/>
              <a:ea typeface="Arial"/>
              <a:cs typeface="Arial"/>
              <a:sym typeface="Arial"/>
            </a:endParaRPr>
          </a:p>
          <a:p>
            <a:pPr indent="-330200" lvl="0" marL="457200" rtl="0" algn="l">
              <a:lnSpc>
                <a:spcPct val="100000"/>
              </a:lnSpc>
              <a:spcBef>
                <a:spcPts val="0"/>
              </a:spcBef>
              <a:spcAft>
                <a:spcPts val="0"/>
              </a:spcAft>
              <a:buClr>
                <a:schemeClr val="dk1"/>
              </a:buClr>
              <a:buSzPts val="1600"/>
              <a:buChar char="•"/>
            </a:pPr>
            <a:r>
              <a:rPr lang="fr-FR" sz="1300">
                <a:solidFill>
                  <a:schemeClr val="dk1"/>
                </a:solidFill>
                <a:latin typeface="Arial"/>
                <a:ea typeface="Arial"/>
                <a:cs typeface="Arial"/>
                <a:sym typeface="Arial"/>
              </a:rPr>
              <a:t>Partager des données entre applications</a:t>
            </a:r>
            <a:endParaRPr>
              <a:solidFill>
                <a:schemeClr val="dk1"/>
              </a:solidFill>
            </a:endParaRPr>
          </a:p>
          <a:p>
            <a:pPr indent="-241300" lvl="0" marL="342900" rtl="0" algn="l">
              <a:lnSpc>
                <a:spcPct val="100000"/>
              </a:lnSpc>
              <a:spcBef>
                <a:spcPts val="0"/>
              </a:spcBef>
              <a:spcAft>
                <a:spcPts val="0"/>
              </a:spcAft>
              <a:buClr>
                <a:srgbClr val="565656"/>
              </a:buClr>
              <a:buSzPts val="1600"/>
              <a:buFont typeface="Arial"/>
              <a:buNone/>
            </a:pPr>
            <a:r>
              <a:t/>
            </a:r>
            <a:endParaRPr>
              <a:solidFill>
                <a:schemeClr val="dk1"/>
              </a:solidFill>
            </a:endParaRPr>
          </a:p>
        </p:txBody>
      </p:sp>
      <p:sp>
        <p:nvSpPr>
          <p:cNvPr id="1081" name="Google Shape;1081;p8"/>
          <p:cNvSpPr/>
          <p:nvPr>
            <p:ph idx="2" type="pic"/>
          </p:nvPr>
        </p:nvSpPr>
        <p:spPr>
          <a:xfrm>
            <a:off x="8640000" y="4524826"/>
            <a:ext cx="900000" cy="900000"/>
          </a:xfrm>
          <a:prstGeom prst="rect">
            <a:avLst/>
          </a:prstGeom>
          <a:noFill/>
          <a:ln>
            <a:noFill/>
          </a:ln>
        </p:spPr>
      </p:sp>
      <p:sp>
        <p:nvSpPr>
          <p:cNvPr id="1082" name="Google Shape;1082;p8"/>
          <p:cNvSpPr txBox="1"/>
          <p:nvPr>
            <p:ph idx="3" type="body"/>
          </p:nvPr>
        </p:nvSpPr>
        <p:spPr>
          <a:xfrm>
            <a:off x="8480684" y="6132986"/>
            <a:ext cx="1689315" cy="720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400"/>
              <a:buNone/>
            </a:pPr>
            <a:r>
              <a:rPr lang="fr-FR"/>
              <a:t>18 heures</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6" name="Shape 1086"/>
        <p:cNvGrpSpPr/>
        <p:nvPr/>
      </p:nvGrpSpPr>
      <p:grpSpPr>
        <a:xfrm>
          <a:off x="0" y="0"/>
          <a:ext cx="0" cy="0"/>
          <a:chOff x="0" y="0"/>
          <a:chExt cx="0" cy="0"/>
        </a:xfrm>
      </p:grpSpPr>
      <p:sp>
        <p:nvSpPr>
          <p:cNvPr id="1087" name="Google Shape;1087;p9"/>
          <p:cNvSpPr txBox="1"/>
          <p:nvPr>
            <p:ph idx="1" type="body"/>
          </p:nvPr>
        </p:nvSpPr>
        <p:spPr>
          <a:xfrm>
            <a:off x="6300000" y="539999"/>
            <a:ext cx="5580000" cy="540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7800"/>
              </a:buClr>
              <a:buSzPts val="2800"/>
              <a:buNone/>
            </a:pPr>
            <a:r>
              <a:rPr lang="fr-FR"/>
              <a:t>Activité 1</a:t>
            </a:r>
            <a:endParaRPr/>
          </a:p>
        </p:txBody>
      </p:sp>
      <p:sp>
        <p:nvSpPr>
          <p:cNvPr id="1088" name="Google Shape;1088;p9"/>
          <p:cNvSpPr txBox="1"/>
          <p:nvPr>
            <p:ph idx="2" type="body"/>
          </p:nvPr>
        </p:nvSpPr>
        <p:spPr>
          <a:xfrm>
            <a:off x="6300000" y="1089893"/>
            <a:ext cx="5580000" cy="9000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7800"/>
              </a:buClr>
              <a:buSzPts val="2400"/>
              <a:buNone/>
            </a:pPr>
            <a:r>
              <a:rPr lang="fr-FR"/>
              <a:t>Création d’une application qui consomme une API et qui sauvegarde des données sur le téléphone</a:t>
            </a:r>
            <a:endParaRPr/>
          </a:p>
        </p:txBody>
      </p:sp>
      <p:sp>
        <p:nvSpPr>
          <p:cNvPr id="1089" name="Google Shape;1089;p9"/>
          <p:cNvSpPr txBox="1"/>
          <p:nvPr>
            <p:ph idx="4" type="body"/>
          </p:nvPr>
        </p:nvSpPr>
        <p:spPr>
          <a:xfrm>
            <a:off x="8480684" y="6132986"/>
            <a:ext cx="1689315" cy="720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400"/>
              <a:buNone/>
            </a:pPr>
            <a:r>
              <a:rPr lang="fr-FR"/>
              <a:t>10 heures</a:t>
            </a:r>
            <a:endParaRPr/>
          </a:p>
        </p:txBody>
      </p:sp>
      <p:sp>
        <p:nvSpPr>
          <p:cNvPr id="1090" name="Google Shape;1090;p9"/>
          <p:cNvSpPr txBox="1"/>
          <p:nvPr>
            <p:ph idx="3" type="body"/>
          </p:nvPr>
        </p:nvSpPr>
        <p:spPr>
          <a:xfrm>
            <a:off x="6300000" y="2700000"/>
            <a:ext cx="5580000" cy="1260600"/>
          </a:xfrm>
          <a:prstGeom prst="rect">
            <a:avLst/>
          </a:prstGeom>
          <a:noFill/>
          <a:ln>
            <a:noFill/>
          </a:ln>
        </p:spPr>
        <p:txBody>
          <a:bodyPr anchorCtr="0" anchor="t" bIns="45700" lIns="91425" spcFirstLastPara="1" rIns="91425" wrap="square" tIns="45700">
            <a:noAutofit/>
          </a:bodyPr>
          <a:lstStyle/>
          <a:p>
            <a:pPr indent="-311150" lvl="0" marL="457200" rtl="0" algn="l">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Comprendre le protocole HTTP</a:t>
            </a:r>
            <a:endParaRPr sz="1300">
              <a:solidFill>
                <a:schemeClr val="dk1"/>
              </a:solidFill>
              <a:latin typeface="Arial"/>
              <a:ea typeface="Arial"/>
              <a:cs typeface="Arial"/>
              <a:sym typeface="Arial"/>
            </a:endParaRPr>
          </a:p>
          <a:p>
            <a:pPr indent="-311150" lvl="0" marL="457200" rtl="0" algn="l">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Consommer un API Rest/SOAP</a:t>
            </a:r>
            <a:endParaRPr sz="1300">
              <a:solidFill>
                <a:schemeClr val="dk1"/>
              </a:solidFill>
              <a:latin typeface="Arial"/>
              <a:ea typeface="Arial"/>
              <a:cs typeface="Arial"/>
              <a:sym typeface="Arial"/>
            </a:endParaRPr>
          </a:p>
          <a:p>
            <a:pPr indent="-311150" lvl="0" marL="457200" rtl="0" algn="l">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Manipuler la base de données Room SQLite</a:t>
            </a:r>
            <a:endParaRPr sz="1300">
              <a:solidFill>
                <a:schemeClr val="dk1"/>
              </a:solidFill>
              <a:latin typeface="Arial"/>
              <a:ea typeface="Arial"/>
              <a:cs typeface="Arial"/>
              <a:sym typeface="Arial"/>
            </a:endParaRPr>
          </a:p>
          <a:p>
            <a:pPr indent="-311150" lvl="0" marL="457200" rtl="0" algn="l">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Manipuler le SharedPreference</a:t>
            </a:r>
            <a:endParaRPr sz="1300">
              <a:solidFill>
                <a:schemeClr val="dk1"/>
              </a:solidFill>
              <a:latin typeface="Arial"/>
              <a:ea typeface="Arial"/>
              <a:cs typeface="Arial"/>
              <a:sym typeface="Arial"/>
            </a:endParaRPr>
          </a:p>
        </p:txBody>
      </p:sp>
      <p:sp>
        <p:nvSpPr>
          <p:cNvPr id="1091" name="Google Shape;1091;p9"/>
          <p:cNvSpPr txBox="1"/>
          <p:nvPr>
            <p:ph idx="5" type="body"/>
          </p:nvPr>
        </p:nvSpPr>
        <p:spPr>
          <a:xfrm>
            <a:off x="6300000" y="4680000"/>
            <a:ext cx="5580000" cy="1228800"/>
          </a:xfrm>
          <a:prstGeom prst="rect">
            <a:avLst/>
          </a:prstGeom>
          <a:noFill/>
          <a:ln>
            <a:noFill/>
          </a:ln>
        </p:spPr>
        <p:txBody>
          <a:bodyPr anchorCtr="0" anchor="t" bIns="45700" lIns="91425" spcFirstLastPara="1" rIns="91425" wrap="square" tIns="45700">
            <a:noAutofit/>
          </a:bodyPr>
          <a:lstStyle/>
          <a:p>
            <a:pPr indent="-311150" lvl="0" marL="457200" rtl="0" algn="l">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Suivre les instructions du TP</a:t>
            </a:r>
            <a:endParaRPr sz="1300">
              <a:solidFill>
                <a:schemeClr val="dk1"/>
              </a:solidFill>
              <a:latin typeface="Arial"/>
              <a:ea typeface="Arial"/>
              <a:cs typeface="Arial"/>
              <a:sym typeface="Arial"/>
            </a:endParaRPr>
          </a:p>
          <a:p>
            <a:pPr indent="-311150" lvl="0" marL="457200" rtl="0" algn="l">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Préparer la machine pour réaliser le TP</a:t>
            </a:r>
            <a:endParaRPr sz="1300">
              <a:solidFill>
                <a:schemeClr val="dk1"/>
              </a:solidFill>
              <a:latin typeface="Arial"/>
              <a:ea typeface="Arial"/>
              <a:cs typeface="Arial"/>
              <a:sym typeface="Arial"/>
            </a:endParaRPr>
          </a:p>
          <a:p>
            <a:pPr indent="-311150" lvl="0" marL="457200" rtl="0" algn="l">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Exécuter les codes sur l’IDE</a:t>
            </a:r>
            <a:endParaRPr sz="1300">
              <a:solidFill>
                <a:schemeClr val="dk1"/>
              </a:solidFill>
              <a:latin typeface="Arial"/>
              <a:ea typeface="Arial"/>
              <a:cs typeface="Arial"/>
              <a:sym typeface="Arial"/>
            </a:endParaRPr>
          </a:p>
          <a:p>
            <a:pPr indent="-241300" lvl="0" marL="342900" rtl="0" algn="l">
              <a:lnSpc>
                <a:spcPct val="100000"/>
              </a:lnSpc>
              <a:spcBef>
                <a:spcPts val="0"/>
              </a:spcBef>
              <a:spcAft>
                <a:spcPts val="0"/>
              </a:spcAft>
              <a:buClr>
                <a:srgbClr val="565656"/>
              </a:buClr>
              <a:buSzPts val="1600"/>
              <a:buFont typeface="Arial"/>
              <a:buNone/>
            </a:pPr>
            <a:r>
              <a:t/>
            </a:r>
            <a:endParaRPr sz="1300">
              <a:solidFill>
                <a:schemeClr val="dk1"/>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5" name="Shape 1095"/>
        <p:cNvGrpSpPr/>
        <p:nvPr/>
      </p:nvGrpSpPr>
      <p:grpSpPr>
        <a:xfrm>
          <a:off x="0" y="0"/>
          <a:ext cx="0" cy="0"/>
          <a:chOff x="0" y="0"/>
          <a:chExt cx="0" cy="0"/>
        </a:xfrm>
      </p:grpSpPr>
      <p:sp>
        <p:nvSpPr>
          <p:cNvPr id="1096" name="Google Shape;1096;p10"/>
          <p:cNvSpPr txBox="1"/>
          <p:nvPr>
            <p:ph idx="5" type="body"/>
          </p:nvPr>
        </p:nvSpPr>
        <p:spPr>
          <a:xfrm>
            <a:off x="6245570" y="564975"/>
            <a:ext cx="5760000" cy="313945"/>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rgbClr val="FF7800"/>
              </a:buClr>
              <a:buSzPts val="1600"/>
              <a:buFont typeface="Calibri"/>
              <a:buAutoNum type="arabicPeriod"/>
            </a:pPr>
            <a:r>
              <a:rPr lang="fr-FR"/>
              <a:t>Pour le formateur</a:t>
            </a:r>
            <a:endParaRPr/>
          </a:p>
        </p:txBody>
      </p:sp>
      <p:sp>
        <p:nvSpPr>
          <p:cNvPr id="1097" name="Google Shape;1097;p10"/>
          <p:cNvSpPr txBox="1"/>
          <p:nvPr>
            <p:ph idx="6" type="body"/>
          </p:nvPr>
        </p:nvSpPr>
        <p:spPr>
          <a:xfrm>
            <a:off x="6245570" y="2075762"/>
            <a:ext cx="5760000" cy="313945"/>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rgbClr val="FF7800"/>
              </a:buClr>
              <a:buSzPts val="1600"/>
              <a:buFont typeface="Calibri"/>
              <a:buAutoNum type="arabicPeriod" startAt="2"/>
            </a:pPr>
            <a:r>
              <a:rPr lang="fr-FR"/>
              <a:t>Pour l’apprenant</a:t>
            </a:r>
            <a:endParaRPr/>
          </a:p>
        </p:txBody>
      </p:sp>
      <p:sp>
        <p:nvSpPr>
          <p:cNvPr id="1098" name="Google Shape;1098;p10"/>
          <p:cNvSpPr txBox="1"/>
          <p:nvPr>
            <p:ph idx="7" type="body"/>
          </p:nvPr>
        </p:nvSpPr>
        <p:spPr>
          <a:xfrm>
            <a:off x="6245570" y="3751648"/>
            <a:ext cx="5760000" cy="313945"/>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rgbClr val="FF7800"/>
              </a:buClr>
              <a:buSzPts val="1600"/>
              <a:buFont typeface="Calibri"/>
              <a:buAutoNum type="arabicPeriod" startAt="3"/>
            </a:pPr>
            <a:r>
              <a:rPr b="1" lang="fr-FR" sz="1600" u="none">
                <a:latin typeface="Calibri"/>
                <a:ea typeface="Calibri"/>
                <a:cs typeface="Calibri"/>
                <a:sym typeface="Calibri"/>
              </a:rPr>
              <a:t>Conditions de réalisation :</a:t>
            </a:r>
            <a:endParaRPr/>
          </a:p>
        </p:txBody>
      </p:sp>
      <p:sp>
        <p:nvSpPr>
          <p:cNvPr id="1099" name="Google Shape;1099;p10"/>
          <p:cNvSpPr txBox="1"/>
          <p:nvPr>
            <p:ph idx="8" type="body"/>
          </p:nvPr>
        </p:nvSpPr>
        <p:spPr>
          <a:xfrm>
            <a:off x="6245570" y="5374471"/>
            <a:ext cx="5760000" cy="313945"/>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rgbClr val="FF7800"/>
              </a:buClr>
              <a:buSzPts val="1600"/>
              <a:buFont typeface="Calibri"/>
              <a:buAutoNum type="arabicPeriod" startAt="4"/>
            </a:pPr>
            <a:r>
              <a:rPr b="1" lang="fr-FR" sz="1600" u="none">
                <a:latin typeface="Calibri"/>
                <a:ea typeface="Calibri"/>
                <a:cs typeface="Calibri"/>
                <a:sym typeface="Calibri"/>
              </a:rPr>
              <a:t>Critères de réussite :</a:t>
            </a:r>
            <a:endParaRPr/>
          </a:p>
        </p:txBody>
      </p:sp>
      <p:sp>
        <p:nvSpPr>
          <p:cNvPr id="1100" name="Google Shape;1100;p10"/>
          <p:cNvSpPr txBox="1"/>
          <p:nvPr>
            <p:ph idx="1" type="body"/>
          </p:nvPr>
        </p:nvSpPr>
        <p:spPr>
          <a:xfrm>
            <a:off x="6245570" y="903777"/>
            <a:ext cx="5760000" cy="1155600"/>
          </a:xfrm>
          <a:prstGeom prst="rect">
            <a:avLst/>
          </a:prstGeom>
          <a:noFill/>
          <a:ln>
            <a:noFill/>
          </a:ln>
        </p:spPr>
        <p:txBody>
          <a:bodyPr anchorCtr="0" anchor="t" bIns="45700" lIns="91425" spcFirstLastPara="1" rIns="91425" wrap="square" tIns="45700">
            <a:noAutofit/>
          </a:bodyPr>
          <a:lstStyle/>
          <a:p>
            <a:pPr indent="-311150" lvl="0" marL="457200" rtl="0" algn="just">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Demander aux apprenants de suivre les étapes de l’énnoncé</a:t>
            </a:r>
            <a:endParaRPr sz="1300">
              <a:solidFill>
                <a:schemeClr val="dk1"/>
              </a:solidFill>
              <a:latin typeface="Arial"/>
              <a:ea typeface="Arial"/>
              <a:cs typeface="Arial"/>
              <a:sym typeface="Arial"/>
            </a:endParaRPr>
          </a:p>
          <a:p>
            <a:pPr indent="-266700" lvl="0" marL="800100" rtl="0" algn="just">
              <a:lnSpc>
                <a:spcPct val="100000"/>
              </a:lnSpc>
              <a:spcBef>
                <a:spcPts val="0"/>
              </a:spcBef>
              <a:spcAft>
                <a:spcPts val="0"/>
              </a:spcAft>
              <a:buClr>
                <a:schemeClr val="dk1"/>
              </a:buClr>
              <a:buSzPts val="1100"/>
              <a:buFont typeface="Arial"/>
              <a:buNone/>
            </a:pPr>
            <a:r>
              <a:rPr lang="fr-FR" sz="1300">
                <a:solidFill>
                  <a:schemeClr val="dk1"/>
                </a:solidFill>
                <a:latin typeface="Arial"/>
                <a:ea typeface="Arial"/>
                <a:cs typeface="Arial"/>
                <a:sym typeface="Arial"/>
              </a:rPr>
              <a:t>et exécuter le code fourni</a:t>
            </a:r>
            <a:endParaRPr sz="1300">
              <a:solidFill>
                <a:schemeClr val="dk1"/>
              </a:solidFill>
              <a:latin typeface="Arial"/>
              <a:ea typeface="Arial"/>
              <a:cs typeface="Arial"/>
              <a:sym typeface="Arial"/>
            </a:endParaRPr>
          </a:p>
          <a:p>
            <a:pPr indent="-311150" lvl="0" marL="457200" rtl="0" algn="just">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Demander aux apprenants de réaliser le travail sur leurs</a:t>
            </a:r>
            <a:endParaRPr sz="1300">
              <a:solidFill>
                <a:schemeClr val="dk1"/>
              </a:solidFill>
              <a:latin typeface="Arial"/>
              <a:ea typeface="Arial"/>
              <a:cs typeface="Arial"/>
              <a:sym typeface="Arial"/>
            </a:endParaRPr>
          </a:p>
          <a:p>
            <a:pPr indent="-266700" lvl="0" marL="800100" rtl="0" algn="just">
              <a:lnSpc>
                <a:spcPct val="100000"/>
              </a:lnSpc>
              <a:spcBef>
                <a:spcPts val="0"/>
              </a:spcBef>
              <a:spcAft>
                <a:spcPts val="0"/>
              </a:spcAft>
              <a:buClr>
                <a:schemeClr val="dk1"/>
              </a:buClr>
              <a:buSzPts val="1100"/>
              <a:buFont typeface="Arial"/>
              <a:buNone/>
            </a:pPr>
            <a:r>
              <a:rPr lang="fr-FR" sz="1300">
                <a:solidFill>
                  <a:schemeClr val="dk1"/>
                </a:solidFill>
                <a:latin typeface="Arial"/>
                <a:ea typeface="Arial"/>
                <a:cs typeface="Arial"/>
                <a:sym typeface="Arial"/>
              </a:rPr>
              <a:t>machines</a:t>
            </a:r>
            <a:endParaRPr sz="1300">
              <a:solidFill>
                <a:schemeClr val="dk1"/>
              </a:solidFill>
              <a:latin typeface="Arial"/>
              <a:ea typeface="Arial"/>
              <a:cs typeface="Arial"/>
              <a:sym typeface="Arial"/>
            </a:endParaRPr>
          </a:p>
          <a:p>
            <a:pPr indent="-266700" lvl="0" marL="342900" rtl="0" algn="just">
              <a:lnSpc>
                <a:spcPct val="100000"/>
              </a:lnSpc>
              <a:spcBef>
                <a:spcPts val="0"/>
              </a:spcBef>
              <a:spcAft>
                <a:spcPts val="0"/>
              </a:spcAft>
              <a:buClr>
                <a:srgbClr val="565656"/>
              </a:buClr>
              <a:buSzPts val="1200"/>
              <a:buFont typeface="Arial"/>
              <a:buNone/>
            </a:pPr>
            <a:r>
              <a:t/>
            </a:r>
            <a:endParaRPr sz="1300">
              <a:solidFill>
                <a:schemeClr val="dk1"/>
              </a:solidFill>
              <a:latin typeface="Arial"/>
              <a:ea typeface="Arial"/>
              <a:cs typeface="Arial"/>
              <a:sym typeface="Arial"/>
            </a:endParaRPr>
          </a:p>
        </p:txBody>
      </p:sp>
      <p:sp>
        <p:nvSpPr>
          <p:cNvPr id="1101" name="Google Shape;1101;p10"/>
          <p:cNvSpPr txBox="1"/>
          <p:nvPr>
            <p:ph idx="2" type="body"/>
          </p:nvPr>
        </p:nvSpPr>
        <p:spPr>
          <a:xfrm>
            <a:off x="6245570" y="2406183"/>
            <a:ext cx="5760000" cy="1328700"/>
          </a:xfrm>
          <a:prstGeom prst="rect">
            <a:avLst/>
          </a:prstGeom>
          <a:noFill/>
          <a:ln>
            <a:noFill/>
          </a:ln>
        </p:spPr>
        <p:txBody>
          <a:bodyPr anchorCtr="0" anchor="t" bIns="45700" lIns="91425" spcFirstLastPara="1" rIns="91425" wrap="square" tIns="45700">
            <a:noAutofit/>
          </a:bodyPr>
          <a:lstStyle/>
          <a:p>
            <a:pPr indent="-311150" lvl="0" marL="457200" marR="0" rtl="0" algn="just">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Créer un projet du travail</a:t>
            </a:r>
            <a:endParaRPr sz="1300">
              <a:solidFill>
                <a:schemeClr val="dk1"/>
              </a:solidFill>
              <a:latin typeface="Arial"/>
              <a:ea typeface="Arial"/>
              <a:cs typeface="Arial"/>
              <a:sym typeface="Arial"/>
            </a:endParaRPr>
          </a:p>
          <a:p>
            <a:pPr indent="-311150" lvl="0" marL="457200" marR="0" rtl="0" algn="just">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Consommer</a:t>
            </a:r>
            <a:r>
              <a:rPr lang="fr-FR" sz="1300">
                <a:solidFill>
                  <a:schemeClr val="dk1"/>
                </a:solidFill>
                <a:latin typeface="Arial"/>
                <a:ea typeface="Arial"/>
                <a:cs typeface="Arial"/>
                <a:sym typeface="Arial"/>
              </a:rPr>
              <a:t> un API (Rest/SOAP)</a:t>
            </a:r>
            <a:endParaRPr sz="1300">
              <a:solidFill>
                <a:schemeClr val="dk1"/>
              </a:solidFill>
              <a:latin typeface="Arial"/>
              <a:ea typeface="Arial"/>
              <a:cs typeface="Arial"/>
              <a:sym typeface="Arial"/>
            </a:endParaRPr>
          </a:p>
          <a:p>
            <a:pPr indent="-311150" lvl="0" marL="457200" marR="0" rtl="0" algn="just">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Stocker les données sur téléphone </a:t>
            </a:r>
            <a:endParaRPr sz="1300">
              <a:solidFill>
                <a:schemeClr val="dk1"/>
              </a:solidFill>
              <a:latin typeface="Arial"/>
              <a:ea typeface="Arial"/>
              <a:cs typeface="Arial"/>
              <a:sym typeface="Arial"/>
            </a:endParaRPr>
          </a:p>
          <a:p>
            <a:pPr indent="0" lvl="0" marL="457200" marR="0" rtl="0" algn="just">
              <a:lnSpc>
                <a:spcPct val="100000"/>
              </a:lnSpc>
              <a:spcBef>
                <a:spcPts val="0"/>
              </a:spcBef>
              <a:spcAft>
                <a:spcPts val="0"/>
              </a:spcAft>
              <a:buNone/>
            </a:pPr>
            <a:r>
              <a:t/>
            </a:r>
            <a:endParaRPr sz="1300">
              <a:solidFill>
                <a:schemeClr val="dk1"/>
              </a:solidFill>
              <a:latin typeface="Arial"/>
              <a:ea typeface="Arial"/>
              <a:cs typeface="Arial"/>
              <a:sym typeface="Arial"/>
            </a:endParaRPr>
          </a:p>
        </p:txBody>
      </p:sp>
      <p:sp>
        <p:nvSpPr>
          <p:cNvPr id="1102" name="Google Shape;1102;p10"/>
          <p:cNvSpPr txBox="1"/>
          <p:nvPr>
            <p:ph idx="3" type="body"/>
          </p:nvPr>
        </p:nvSpPr>
        <p:spPr>
          <a:xfrm>
            <a:off x="6245570" y="4083661"/>
            <a:ext cx="5760000" cy="1274400"/>
          </a:xfrm>
          <a:prstGeom prst="rect">
            <a:avLst/>
          </a:prstGeom>
          <a:noFill/>
          <a:ln>
            <a:noFill/>
          </a:ln>
        </p:spPr>
        <p:txBody>
          <a:bodyPr anchorCtr="0" anchor="t" bIns="45700" lIns="91425" spcFirstLastPara="1" rIns="91425" wrap="square" tIns="45700">
            <a:noAutofit/>
          </a:bodyPr>
          <a:lstStyle/>
          <a:p>
            <a:pPr indent="-311150" lvl="0" marL="457200" rtl="0" algn="just">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Support de résumé théorique</a:t>
            </a:r>
            <a:endParaRPr sz="1300">
              <a:solidFill>
                <a:schemeClr val="dk1"/>
              </a:solidFill>
              <a:latin typeface="Arial"/>
              <a:ea typeface="Arial"/>
              <a:cs typeface="Arial"/>
              <a:sym typeface="Arial"/>
            </a:endParaRPr>
          </a:p>
          <a:p>
            <a:pPr indent="-311150" lvl="0" marL="457200" rtl="0" algn="just">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Android Studio installé</a:t>
            </a:r>
            <a:endParaRPr sz="1300">
              <a:solidFill>
                <a:schemeClr val="dk1"/>
              </a:solidFill>
              <a:latin typeface="Arial"/>
              <a:ea typeface="Arial"/>
              <a:cs typeface="Arial"/>
              <a:sym typeface="Arial"/>
            </a:endParaRPr>
          </a:p>
          <a:p>
            <a:pPr indent="-311150" lvl="0" marL="457200" rtl="0" algn="just">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Mettre en place Room SQLite </a:t>
            </a:r>
            <a:endParaRPr sz="1300">
              <a:solidFill>
                <a:schemeClr val="dk1"/>
              </a:solidFill>
              <a:latin typeface="Arial"/>
              <a:ea typeface="Arial"/>
              <a:cs typeface="Arial"/>
              <a:sym typeface="Arial"/>
            </a:endParaRPr>
          </a:p>
          <a:p>
            <a:pPr indent="0" lvl="0" marL="457200" rtl="0" algn="just">
              <a:lnSpc>
                <a:spcPct val="100000"/>
              </a:lnSpc>
              <a:spcBef>
                <a:spcPts val="0"/>
              </a:spcBef>
              <a:spcAft>
                <a:spcPts val="0"/>
              </a:spcAft>
              <a:buNone/>
            </a:pPr>
            <a:r>
              <a:t/>
            </a:r>
            <a:endParaRPr sz="1300">
              <a:solidFill>
                <a:schemeClr val="dk1"/>
              </a:solidFill>
              <a:latin typeface="Arial"/>
              <a:ea typeface="Arial"/>
              <a:cs typeface="Arial"/>
              <a:sym typeface="Arial"/>
            </a:endParaRPr>
          </a:p>
          <a:p>
            <a:pPr indent="0" lvl="0" marL="457200" rtl="0" algn="just">
              <a:lnSpc>
                <a:spcPct val="100000"/>
              </a:lnSpc>
              <a:spcBef>
                <a:spcPts val="0"/>
              </a:spcBef>
              <a:spcAft>
                <a:spcPts val="0"/>
              </a:spcAft>
              <a:buNone/>
            </a:pPr>
            <a:r>
              <a:t/>
            </a:r>
            <a:endParaRPr sz="1300">
              <a:solidFill>
                <a:schemeClr val="dk1"/>
              </a:solidFill>
              <a:latin typeface="Arial"/>
              <a:ea typeface="Arial"/>
              <a:cs typeface="Arial"/>
              <a:sym typeface="Arial"/>
            </a:endParaRPr>
          </a:p>
        </p:txBody>
      </p:sp>
      <p:sp>
        <p:nvSpPr>
          <p:cNvPr id="1103" name="Google Shape;1103;p10"/>
          <p:cNvSpPr txBox="1"/>
          <p:nvPr>
            <p:ph idx="4" type="body"/>
          </p:nvPr>
        </p:nvSpPr>
        <p:spPr>
          <a:xfrm>
            <a:off x="6245570" y="5708000"/>
            <a:ext cx="5760000" cy="1149900"/>
          </a:xfrm>
          <a:prstGeom prst="rect">
            <a:avLst/>
          </a:prstGeom>
          <a:noFill/>
          <a:ln>
            <a:noFill/>
          </a:ln>
        </p:spPr>
        <p:txBody>
          <a:bodyPr anchorCtr="0" anchor="t" bIns="45700" lIns="91425" spcFirstLastPara="1" rIns="91425" wrap="square" tIns="45700">
            <a:noAutofit/>
          </a:bodyPr>
          <a:lstStyle/>
          <a:p>
            <a:pPr indent="-311150" lvl="0" marL="457200" rtl="0" algn="just">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Le stagiaire est-il capable de :</a:t>
            </a:r>
            <a:endParaRPr sz="1300">
              <a:solidFill>
                <a:schemeClr val="dk1"/>
              </a:solidFill>
              <a:latin typeface="Arial"/>
              <a:ea typeface="Arial"/>
              <a:cs typeface="Arial"/>
              <a:sym typeface="Arial"/>
            </a:endParaRPr>
          </a:p>
          <a:p>
            <a:pPr indent="0" lvl="0" marL="457200" rtl="0" algn="just">
              <a:lnSpc>
                <a:spcPct val="100000"/>
              </a:lnSpc>
              <a:spcBef>
                <a:spcPts val="0"/>
              </a:spcBef>
              <a:spcAft>
                <a:spcPts val="0"/>
              </a:spcAft>
              <a:buNone/>
            </a:pPr>
            <a:r>
              <a:rPr lang="fr-FR" sz="1300">
                <a:solidFill>
                  <a:schemeClr val="dk1"/>
                </a:solidFill>
                <a:latin typeface="Arial"/>
                <a:ea typeface="Arial"/>
                <a:cs typeface="Arial"/>
                <a:sym typeface="Arial"/>
              </a:rPr>
              <a:t>	</a:t>
            </a:r>
            <a:r>
              <a:rPr lang="fr-FR" sz="1300">
                <a:solidFill>
                  <a:schemeClr val="dk1"/>
                </a:solidFill>
                <a:latin typeface="Arial"/>
                <a:ea typeface="Arial"/>
                <a:cs typeface="Arial"/>
                <a:sym typeface="Arial"/>
              </a:rPr>
              <a:t>Consommer un API (Rest/SOAP)</a:t>
            </a:r>
            <a:endParaRPr sz="1300">
              <a:solidFill>
                <a:schemeClr val="dk1"/>
              </a:solidFill>
              <a:latin typeface="Arial"/>
              <a:ea typeface="Arial"/>
              <a:cs typeface="Arial"/>
              <a:sym typeface="Arial"/>
            </a:endParaRPr>
          </a:p>
          <a:p>
            <a:pPr indent="0" lvl="0" marL="914400" rtl="0" algn="just">
              <a:spcBef>
                <a:spcPts val="0"/>
              </a:spcBef>
              <a:spcAft>
                <a:spcPts val="0"/>
              </a:spcAft>
              <a:buNone/>
            </a:pPr>
            <a:r>
              <a:rPr lang="fr-FR" sz="1300">
                <a:solidFill>
                  <a:schemeClr val="dk1"/>
                </a:solidFill>
                <a:latin typeface="Arial"/>
                <a:ea typeface="Arial"/>
                <a:cs typeface="Arial"/>
                <a:sym typeface="Arial"/>
              </a:rPr>
              <a:t>Manipuler les données stockés sur le téléphone </a:t>
            </a:r>
            <a:endParaRPr sz="1300">
              <a:solidFill>
                <a:schemeClr val="dk1"/>
              </a:solidFill>
              <a:latin typeface="Arial"/>
              <a:ea typeface="Arial"/>
              <a:cs typeface="Arial"/>
              <a:sym typeface="Arial"/>
            </a:endParaRPr>
          </a:p>
          <a:p>
            <a:pPr indent="0" lvl="0" marL="457200" rtl="0" algn="just">
              <a:lnSpc>
                <a:spcPct val="100000"/>
              </a:lnSpc>
              <a:spcBef>
                <a:spcPts val="0"/>
              </a:spcBef>
              <a:spcAft>
                <a:spcPts val="0"/>
              </a:spcAft>
              <a:buNone/>
            </a:pPr>
            <a:r>
              <a:t/>
            </a:r>
            <a:endParaRPr sz="1300">
              <a:solidFill>
                <a:schemeClr val="dk1"/>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7" name="Shape 1107"/>
        <p:cNvGrpSpPr/>
        <p:nvPr/>
      </p:nvGrpSpPr>
      <p:grpSpPr>
        <a:xfrm>
          <a:off x="0" y="0"/>
          <a:ext cx="0" cy="0"/>
          <a:chOff x="0" y="0"/>
          <a:chExt cx="0" cy="0"/>
        </a:xfrm>
      </p:grpSpPr>
      <p:sp>
        <p:nvSpPr>
          <p:cNvPr id="1108" name="Google Shape;1108;p11"/>
          <p:cNvSpPr txBox="1"/>
          <p:nvPr>
            <p:ph idx="1" type="body"/>
          </p:nvPr>
        </p:nvSpPr>
        <p:spPr>
          <a:xfrm>
            <a:off x="720000" y="1540458"/>
            <a:ext cx="10746600" cy="319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FF7800"/>
              </a:buClr>
              <a:buSzPts val="1600"/>
              <a:buNone/>
            </a:pPr>
            <a:r>
              <a:rPr lang="fr-FR"/>
              <a:t>SQLite Room</a:t>
            </a:r>
            <a:endParaRPr/>
          </a:p>
        </p:txBody>
      </p:sp>
      <p:sp>
        <p:nvSpPr>
          <p:cNvPr id="1109" name="Google Shape;1109;p11"/>
          <p:cNvSpPr txBox="1"/>
          <p:nvPr>
            <p:ph type="title"/>
          </p:nvPr>
        </p:nvSpPr>
        <p:spPr>
          <a:xfrm>
            <a:off x="180000" y="400050"/>
            <a:ext cx="5075172" cy="41514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FF7800"/>
              </a:buClr>
              <a:buSzPts val="2000"/>
              <a:buFont typeface="Calibri"/>
              <a:buNone/>
            </a:pPr>
            <a:r>
              <a:rPr lang="fr-FR"/>
              <a:t>Activité 1</a:t>
            </a:r>
            <a:endParaRPr/>
          </a:p>
        </p:txBody>
      </p:sp>
      <p:sp>
        <p:nvSpPr>
          <p:cNvPr id="1110" name="Google Shape;1110;p11"/>
          <p:cNvSpPr txBox="1"/>
          <p:nvPr>
            <p:ph idx="2" type="body"/>
          </p:nvPr>
        </p:nvSpPr>
        <p:spPr>
          <a:xfrm>
            <a:off x="180000" y="725765"/>
            <a:ext cx="5075172" cy="444906"/>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FF7800"/>
              </a:buClr>
              <a:buSzPts val="1600"/>
              <a:buFont typeface="Arial"/>
              <a:buNone/>
            </a:pPr>
            <a:r>
              <a:rPr lang="fr-FR" sz="1500"/>
              <a:t>Création d’une application qui consomme une API et qui sauvegarde des données sur le téléphone</a:t>
            </a:r>
            <a:endParaRPr sz="1500"/>
          </a:p>
        </p:txBody>
      </p:sp>
      <p:sp>
        <p:nvSpPr>
          <p:cNvPr id="1111" name="Google Shape;1111;p11"/>
          <p:cNvSpPr txBox="1"/>
          <p:nvPr/>
        </p:nvSpPr>
        <p:spPr>
          <a:xfrm>
            <a:off x="3053800" y="2016775"/>
            <a:ext cx="3704400" cy="42483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b="1" lang="fr-FR" sz="1100">
                <a:solidFill>
                  <a:srgbClr val="0033B3"/>
                </a:solidFill>
                <a:highlight>
                  <a:srgbClr val="FFFFFF"/>
                </a:highlight>
                <a:latin typeface="Courier New"/>
                <a:ea typeface="Courier New"/>
                <a:cs typeface="Courier New"/>
                <a:sym typeface="Courier New"/>
              </a:rPr>
              <a:t>override fun </a:t>
            </a:r>
            <a:r>
              <a:rPr b="1" lang="fr-FR" sz="1100">
                <a:solidFill>
                  <a:srgbClr val="00627A"/>
                </a:solidFill>
                <a:highlight>
                  <a:srgbClr val="FFFFFF"/>
                </a:highlight>
                <a:latin typeface="Courier New"/>
                <a:ea typeface="Courier New"/>
                <a:cs typeface="Courier New"/>
                <a:sym typeface="Courier New"/>
              </a:rPr>
              <a:t>onCreate</a:t>
            </a:r>
            <a:r>
              <a:rPr b="1" lang="fr-FR" sz="1100">
                <a:solidFill>
                  <a:srgbClr val="080808"/>
                </a:solidFill>
                <a:highlight>
                  <a:srgbClr val="FFFFFF"/>
                </a:highlight>
                <a:latin typeface="Courier New"/>
                <a:ea typeface="Courier New"/>
                <a:cs typeface="Courier New"/>
                <a:sym typeface="Courier New"/>
              </a:rPr>
              <a:t>(savedInstanceState: </a:t>
            </a:r>
            <a:r>
              <a:rPr b="1" lang="fr-FR" sz="1100">
                <a:solidFill>
                  <a:schemeClr val="dk1"/>
                </a:solidFill>
                <a:highlight>
                  <a:srgbClr val="FFFFFF"/>
                </a:highlight>
                <a:latin typeface="Courier New"/>
                <a:ea typeface="Courier New"/>
                <a:cs typeface="Courier New"/>
                <a:sym typeface="Courier New"/>
              </a:rPr>
              <a:t>Bundle</a:t>
            </a: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super</a:t>
            </a:r>
            <a:r>
              <a:rPr b="1" lang="fr-FR" sz="1100">
                <a:solidFill>
                  <a:srgbClr val="080808"/>
                </a:solidFill>
                <a:highlight>
                  <a:srgbClr val="FFFFFF"/>
                </a:highlight>
                <a:latin typeface="Courier New"/>
                <a:ea typeface="Courier New"/>
                <a:cs typeface="Courier New"/>
                <a:sym typeface="Courier New"/>
              </a:rPr>
              <a:t>.onCreate(savedInstanceState)</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setContentView(</a:t>
            </a:r>
            <a:r>
              <a:rPr b="1" lang="fr-FR" sz="1100">
                <a:solidFill>
                  <a:schemeClr val="dk1"/>
                </a:solidFill>
                <a:highlight>
                  <a:srgbClr val="FFFFFF"/>
                </a:highlight>
                <a:latin typeface="Courier New"/>
                <a:ea typeface="Courier New"/>
                <a:cs typeface="Courier New"/>
                <a:sym typeface="Courier New"/>
              </a:rPr>
              <a:t>R</a:t>
            </a:r>
            <a:r>
              <a:rPr b="1" lang="fr-FR" sz="1100">
                <a:solidFill>
                  <a:srgbClr val="080808"/>
                </a:solidFill>
                <a:highlight>
                  <a:srgbClr val="FFFFFF"/>
                </a:highlight>
                <a:latin typeface="Courier New"/>
                <a:ea typeface="Courier New"/>
                <a:cs typeface="Courier New"/>
                <a:sym typeface="Courier New"/>
              </a:rPr>
              <a:t>.</a:t>
            </a:r>
            <a:r>
              <a:rPr b="1" lang="fr-FR" sz="1100">
                <a:solidFill>
                  <a:schemeClr val="dk1"/>
                </a:solidFill>
                <a:highlight>
                  <a:srgbClr val="FFFFFF"/>
                </a:highlight>
                <a:latin typeface="Courier New"/>
                <a:ea typeface="Courier New"/>
                <a:cs typeface="Courier New"/>
                <a:sym typeface="Courier New"/>
              </a:rPr>
              <a:t>layout</a:t>
            </a:r>
            <a:r>
              <a:rPr b="1" lang="fr-FR" sz="1100">
                <a:solidFill>
                  <a:srgbClr val="080808"/>
                </a:solidFill>
                <a:highlight>
                  <a:srgbClr val="FFFFFF"/>
                </a:highlight>
                <a:latin typeface="Courier New"/>
                <a:ea typeface="Courier New"/>
                <a:cs typeface="Courier New"/>
                <a:sym typeface="Courier New"/>
              </a:rPr>
              <a:t>.</a:t>
            </a:r>
            <a:r>
              <a:rPr b="1" i="1" lang="fr-FR" sz="1100">
                <a:solidFill>
                  <a:srgbClr val="871094"/>
                </a:solidFill>
                <a:highlight>
                  <a:srgbClr val="FFFFFF"/>
                </a:highlight>
                <a:latin typeface="Courier New"/>
                <a:ea typeface="Courier New"/>
                <a:cs typeface="Courier New"/>
                <a:sym typeface="Courier New"/>
              </a:rPr>
              <a:t>activity_main</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url </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67D17"/>
                </a:solidFill>
                <a:highlight>
                  <a:srgbClr val="FFFFFF"/>
                </a:highlight>
                <a:latin typeface="Courier New"/>
                <a:ea typeface="Courier New"/>
                <a:cs typeface="Courier New"/>
                <a:sym typeface="Courier New"/>
              </a:rPr>
              <a:t>"https://dummyjson.com/products/3"</a:t>
            </a:r>
            <a:endParaRPr b="1" sz="1100">
              <a:solidFill>
                <a:srgbClr val="067D17"/>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67D17"/>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Response</a:t>
            </a:r>
            <a:r>
              <a:rPr b="1" lang="fr-FR" sz="1100">
                <a:solidFill>
                  <a:srgbClr val="080808"/>
                </a:solidFill>
                <a:highlight>
                  <a:srgbClr val="FFFFFF"/>
                </a:highlight>
                <a:latin typeface="Courier New"/>
                <a:ea typeface="Courier New"/>
                <a:cs typeface="Courier New"/>
                <a:sym typeface="Courier New"/>
              </a:rPr>
              <a:t>.ErrorListener { error -&gt; </a:t>
            </a:r>
            <a:r>
              <a:rPr b="1" lang="fr-FR" sz="1100">
                <a:solidFill>
                  <a:schemeClr val="dk1"/>
                </a:solidFill>
                <a:highlight>
                  <a:srgbClr val="FFFFFF"/>
                </a:highlight>
                <a:latin typeface="Courier New"/>
                <a:ea typeface="Courier New"/>
                <a:cs typeface="Courier New"/>
                <a:sym typeface="Courier New"/>
              </a:rPr>
              <a:t>Log</a:t>
            </a:r>
            <a:r>
              <a:rPr b="1" lang="fr-FR" sz="1100">
                <a:solidFill>
                  <a:srgbClr val="080808"/>
                </a:solidFill>
                <a:highlight>
                  <a:srgbClr val="FFFFFF"/>
                </a:highlight>
                <a:latin typeface="Courier New"/>
                <a:ea typeface="Courier New"/>
                <a:cs typeface="Courier New"/>
                <a:sym typeface="Courier New"/>
              </a:rPr>
              <a:t>.i(</a:t>
            </a:r>
            <a:r>
              <a:rPr b="1" lang="fr-FR" sz="1100">
                <a:solidFill>
                  <a:srgbClr val="067D17"/>
                </a:solidFill>
                <a:highlight>
                  <a:srgbClr val="FFFFFF"/>
                </a:highlight>
                <a:latin typeface="Courier New"/>
                <a:ea typeface="Courier New"/>
                <a:cs typeface="Courier New"/>
                <a:sym typeface="Courier New"/>
              </a:rPr>
              <a:t>"TAG"</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67D17"/>
                </a:solidFill>
                <a:highlight>
                  <a:srgbClr val="FFFFFF"/>
                </a:highlight>
                <a:latin typeface="Courier New"/>
                <a:ea typeface="Courier New"/>
                <a:cs typeface="Courier New"/>
                <a:sym typeface="Courier New"/>
              </a:rPr>
              <a:t>"Error :</a:t>
            </a:r>
            <a:r>
              <a:rPr b="1" lang="fr-FR" sz="1100">
                <a:solidFill>
                  <a:srgbClr val="0037A6"/>
                </a:solidFill>
                <a:highlight>
                  <a:srgbClr val="FFFFFF"/>
                </a:highlight>
                <a:latin typeface="Courier New"/>
                <a:ea typeface="Courier New"/>
                <a:cs typeface="Courier New"/>
                <a:sym typeface="Courier New"/>
              </a:rPr>
              <a:t>$</a:t>
            </a:r>
            <a:r>
              <a:rPr b="1" lang="fr-FR" sz="1100">
                <a:solidFill>
                  <a:srgbClr val="080808"/>
                </a:solidFill>
                <a:highlight>
                  <a:srgbClr val="FFFFFF"/>
                </a:highlight>
                <a:latin typeface="Courier New"/>
                <a:ea typeface="Courier New"/>
                <a:cs typeface="Courier New"/>
                <a:sym typeface="Courier New"/>
              </a:rPr>
              <a:t>error</a:t>
            </a:r>
            <a:r>
              <a:rPr b="1" lang="fr-FR" sz="1100">
                <a:solidFill>
                  <a:srgbClr val="067D17"/>
                </a:solidFill>
                <a:highlight>
                  <a:srgbClr val="FFFFFF"/>
                </a:highlight>
                <a:latin typeface="Courier New"/>
                <a:ea typeface="Courier New"/>
                <a:cs typeface="Courier New"/>
                <a:sym typeface="Courier New"/>
              </a:rPr>
              <a:t>"</a:t>
            </a: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mRequestQueue </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Volley</a:t>
            </a:r>
            <a:r>
              <a:rPr b="1" lang="fr-FR" sz="1100">
                <a:solidFill>
                  <a:srgbClr val="080808"/>
                </a:solidFill>
                <a:highlight>
                  <a:srgbClr val="FFFFFF"/>
                </a:highlight>
                <a:latin typeface="Courier New"/>
                <a:ea typeface="Courier New"/>
                <a:cs typeface="Courier New"/>
                <a:sym typeface="Courier New"/>
              </a:rPr>
              <a:t>.newRequestQueue(getApplicationContext());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jsObjRequest</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JsonObjectRequest </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object </a:t>
            </a:r>
            <a:r>
              <a:rPr b="1" lang="fr-FR" sz="1100">
                <a:solidFill>
                  <a:srgbClr val="080808"/>
                </a:solidFill>
                <a:highlight>
                  <a:srgbClr val="FFFFFF"/>
                </a:highlight>
                <a:latin typeface="Courier New"/>
                <a:ea typeface="Courier New"/>
                <a:cs typeface="Courier New"/>
                <a:sym typeface="Courier New"/>
              </a:rPr>
              <a:t>: JsonObjectRequest(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Method</a:t>
            </a:r>
            <a:r>
              <a:rPr b="1" lang="fr-FR" sz="1100">
                <a:solidFill>
                  <a:srgbClr val="080808"/>
                </a:solidFill>
                <a:highlight>
                  <a:srgbClr val="FFFFFF"/>
                </a:highlight>
                <a:latin typeface="Courier New"/>
                <a:ea typeface="Courier New"/>
                <a:cs typeface="Courier New"/>
                <a:sym typeface="Courier New"/>
              </a:rPr>
              <a:t>.</a:t>
            </a:r>
            <a:r>
              <a:rPr b="1" i="1" lang="fr-FR" sz="1100">
                <a:solidFill>
                  <a:srgbClr val="871094"/>
                </a:solidFill>
                <a:highlight>
                  <a:srgbClr val="FFFFFF"/>
                </a:highlight>
                <a:latin typeface="Courier New"/>
                <a:ea typeface="Courier New"/>
                <a:cs typeface="Courier New"/>
                <a:sym typeface="Courier New"/>
              </a:rPr>
              <a:t>GET</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url</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null</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Response</a:t>
            </a:r>
            <a:r>
              <a:rPr b="1" lang="fr-FR" sz="1100">
                <a:solidFill>
                  <a:srgbClr val="080808"/>
                </a:solidFill>
                <a:highlight>
                  <a:srgbClr val="FFFFFF"/>
                </a:highlight>
                <a:latin typeface="Courier New"/>
                <a:ea typeface="Courier New"/>
                <a:cs typeface="Courier New"/>
                <a:sym typeface="Courier New"/>
              </a:rPr>
              <a:t>.Listener</a:t>
            </a:r>
            <a:r>
              <a:rPr b="1" lang="fr-FR" sz="1100">
                <a:solidFill>
                  <a:srgbClr val="808080"/>
                </a:solidFill>
                <a:highlight>
                  <a:srgbClr val="FFFFFF"/>
                </a:highlight>
                <a:latin typeface="Courier New"/>
                <a:ea typeface="Courier New"/>
                <a:cs typeface="Courier New"/>
                <a:sym typeface="Courier New"/>
              </a:rPr>
              <a:t>&lt;JSONObject?&gt; </a:t>
            </a:r>
            <a:r>
              <a:rPr b="1" lang="fr-FR" sz="1100">
                <a:solidFill>
                  <a:srgbClr val="080808"/>
                </a:solidFill>
                <a:highlight>
                  <a:srgbClr val="FFFFFF"/>
                </a:highlight>
                <a:latin typeface="Courier New"/>
                <a:ea typeface="Courier New"/>
                <a:cs typeface="Courier New"/>
                <a:sym typeface="Courier New"/>
              </a:rPr>
              <a:t>{ response -&gt;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i="1" lang="fr-FR" sz="1100">
                <a:solidFill>
                  <a:srgbClr val="00627A"/>
                </a:solidFill>
                <a:highlight>
                  <a:srgbClr val="FFFFFF"/>
                </a:highlight>
                <a:latin typeface="Courier New"/>
                <a:ea typeface="Courier New"/>
                <a:cs typeface="Courier New"/>
                <a:sym typeface="Courier New"/>
              </a:rPr>
              <a:t>println</a:t>
            </a:r>
            <a:r>
              <a:rPr b="1" lang="fr-FR" sz="1100">
                <a:solidFill>
                  <a:srgbClr val="080808"/>
                </a:solidFill>
                <a:highlight>
                  <a:srgbClr val="FFFFFF"/>
                </a:highlight>
                <a:latin typeface="Courier New"/>
                <a:ea typeface="Courier New"/>
                <a:cs typeface="Courier New"/>
                <a:sym typeface="Courier New"/>
              </a:rPr>
              <a:t>(response)</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handleProduct(response)</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Response</a:t>
            </a:r>
            <a:r>
              <a:rPr b="1" lang="fr-FR" sz="1100">
                <a:solidFill>
                  <a:srgbClr val="080808"/>
                </a:solidFill>
                <a:highlight>
                  <a:srgbClr val="FFFFFF"/>
                </a:highlight>
                <a:latin typeface="Courier New"/>
                <a:ea typeface="Courier New"/>
                <a:cs typeface="Courier New"/>
                <a:sym typeface="Courier New"/>
              </a:rPr>
              <a:t>.ErrorListener { </a:t>
            </a:r>
            <a:r>
              <a:rPr b="1" i="1" lang="fr-FR" sz="1100">
                <a:solidFill>
                  <a:srgbClr val="8C8C8C"/>
                </a:solidFill>
                <a:highlight>
                  <a:srgbClr val="FFFFFF"/>
                </a:highlight>
                <a:latin typeface="Courier New"/>
                <a:ea typeface="Courier New"/>
                <a:cs typeface="Courier New"/>
                <a:sym typeface="Courier New"/>
              </a:rPr>
              <a:t>/**/ </a:t>
            </a: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mRequestQueue</a:t>
            </a:r>
            <a:r>
              <a:rPr b="1" lang="fr-FR" sz="1100">
                <a:solidFill>
                  <a:srgbClr val="080808"/>
                </a:solidFill>
                <a:highlight>
                  <a:srgbClr val="FFFFFF"/>
                </a:highlight>
                <a:latin typeface="Courier New"/>
                <a:ea typeface="Courier New"/>
                <a:cs typeface="Courier New"/>
                <a:sym typeface="Courier New"/>
              </a:rPr>
              <a:t>.add(</a:t>
            </a:r>
            <a:r>
              <a:rPr b="1" lang="fr-FR" sz="1100">
                <a:solidFill>
                  <a:schemeClr val="dk1"/>
                </a:solidFill>
                <a:highlight>
                  <a:srgbClr val="FFFFFF"/>
                </a:highlight>
                <a:latin typeface="Courier New"/>
                <a:ea typeface="Courier New"/>
                <a:cs typeface="Courier New"/>
                <a:sym typeface="Courier New"/>
              </a:rPr>
              <a:t>jsObjRequest</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a:t>
            </a:r>
            <a:endParaRPr b="1"/>
          </a:p>
        </p:txBody>
      </p:sp>
      <p:sp>
        <p:nvSpPr>
          <p:cNvPr id="1112" name="Google Shape;1112;p11"/>
          <p:cNvSpPr txBox="1"/>
          <p:nvPr/>
        </p:nvSpPr>
        <p:spPr>
          <a:xfrm>
            <a:off x="6864775" y="2016775"/>
            <a:ext cx="4646100" cy="34017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b="1" lang="fr-FR" sz="1100">
                <a:solidFill>
                  <a:srgbClr val="0033B3"/>
                </a:solidFill>
                <a:highlight>
                  <a:srgbClr val="FFFFFF"/>
                </a:highlight>
                <a:latin typeface="Courier New"/>
                <a:ea typeface="Courier New"/>
                <a:cs typeface="Courier New"/>
                <a:sym typeface="Courier New"/>
              </a:rPr>
              <a:t>private fun </a:t>
            </a:r>
            <a:r>
              <a:rPr b="1" lang="fr-FR" sz="1100">
                <a:solidFill>
                  <a:srgbClr val="00627A"/>
                </a:solidFill>
                <a:highlight>
                  <a:srgbClr val="FFFFFF"/>
                </a:highlight>
                <a:latin typeface="Courier New"/>
                <a:ea typeface="Courier New"/>
                <a:cs typeface="Courier New"/>
                <a:sym typeface="Courier New"/>
              </a:rPr>
              <a:t>handleProduct</a:t>
            </a:r>
            <a:r>
              <a:rPr b="1" lang="fr-FR" sz="1100">
                <a:solidFill>
                  <a:srgbClr val="080808"/>
                </a:solidFill>
                <a:highlight>
                  <a:srgbClr val="FFFFFF"/>
                </a:highlight>
                <a:latin typeface="Courier New"/>
                <a:ea typeface="Courier New"/>
                <a:cs typeface="Courier New"/>
                <a:sym typeface="Courier New"/>
              </a:rPr>
              <a:t>(response: </a:t>
            </a:r>
            <a:r>
              <a:rPr b="1" lang="fr-FR" sz="1100">
                <a:solidFill>
                  <a:schemeClr val="dk1"/>
                </a:solidFill>
                <a:highlight>
                  <a:srgbClr val="FFFFFF"/>
                </a:highlight>
                <a:latin typeface="Courier New"/>
                <a:ea typeface="Courier New"/>
                <a:cs typeface="Courier New"/>
                <a:sym typeface="Courier New"/>
              </a:rPr>
              <a:t>JSONObject</a:t>
            </a: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productDAO </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ProductDatabase</a:t>
            </a:r>
            <a:r>
              <a:rPr b="1" lang="fr-FR" sz="1100">
                <a:solidFill>
                  <a:srgbClr val="080808"/>
                </a:solidFill>
                <a:highlight>
                  <a:srgbClr val="FFFFFF"/>
                </a:highlight>
                <a:latin typeface="Courier New"/>
                <a:ea typeface="Courier New"/>
                <a:cs typeface="Courier New"/>
                <a:sym typeface="Courier New"/>
              </a:rPr>
              <a:t>.getDatabase(</a:t>
            </a:r>
            <a:r>
              <a:rPr b="1" i="1" lang="fr-FR" sz="1100">
                <a:solidFill>
                  <a:srgbClr val="871094"/>
                </a:solidFill>
                <a:highlight>
                  <a:srgbClr val="FFFFFF"/>
                </a:highlight>
                <a:latin typeface="Courier New"/>
                <a:ea typeface="Courier New"/>
                <a:cs typeface="Courier New"/>
                <a:sym typeface="Courier New"/>
              </a:rPr>
              <a:t>application</a:t>
            </a:r>
            <a:r>
              <a:rPr b="1" lang="fr-FR" sz="1100">
                <a:solidFill>
                  <a:srgbClr val="080808"/>
                </a:solidFill>
                <a:highlight>
                  <a:srgbClr val="FFFFFF"/>
                </a:highlight>
                <a:latin typeface="Courier New"/>
                <a:ea typeface="Courier New"/>
                <a:cs typeface="Courier New"/>
                <a:sym typeface="Courier New"/>
              </a:rPr>
              <a:t>).productDAO()</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i="1" lang="fr-FR" sz="1100">
                <a:solidFill>
                  <a:srgbClr val="00627A"/>
                </a:solidFill>
                <a:highlight>
                  <a:srgbClr val="FFFFFF"/>
                </a:highlight>
                <a:latin typeface="Courier New"/>
                <a:ea typeface="Courier New"/>
                <a:cs typeface="Courier New"/>
                <a:sym typeface="Courier New"/>
              </a:rPr>
              <a:t>println</a:t>
            </a:r>
            <a:r>
              <a:rPr b="1" lang="fr-FR" sz="1100">
                <a:solidFill>
                  <a:srgbClr val="080808"/>
                </a:solidFill>
                <a:highlight>
                  <a:srgbClr val="FFFFFF"/>
                </a:highlight>
                <a:latin typeface="Courier New"/>
                <a:ea typeface="Courier New"/>
                <a:cs typeface="Courier New"/>
                <a:sym typeface="Courier New"/>
              </a:rPr>
              <a:t>(</a:t>
            </a:r>
            <a:r>
              <a:rPr b="1" lang="fr-FR" sz="1100">
                <a:solidFill>
                  <a:srgbClr val="067D17"/>
                </a:solidFill>
                <a:highlight>
                  <a:srgbClr val="FFFFFF"/>
                </a:highlight>
                <a:latin typeface="Courier New"/>
                <a:ea typeface="Courier New"/>
                <a:cs typeface="Courier New"/>
                <a:sym typeface="Courier New"/>
              </a:rPr>
              <a:t>"title : "</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response</a:t>
            </a:r>
            <a:r>
              <a:rPr b="1" lang="fr-FR" sz="1100">
                <a:solidFill>
                  <a:srgbClr val="080808"/>
                </a:solidFill>
                <a:highlight>
                  <a:srgbClr val="FFFFFF"/>
                </a:highlight>
                <a:latin typeface="Courier New"/>
                <a:ea typeface="Courier New"/>
                <a:cs typeface="Courier New"/>
                <a:sym typeface="Courier New"/>
              </a:rPr>
              <a:t>.get(</a:t>
            </a:r>
            <a:r>
              <a:rPr b="1" lang="fr-FR" sz="1100">
                <a:solidFill>
                  <a:srgbClr val="067D17"/>
                </a:solidFill>
                <a:highlight>
                  <a:srgbClr val="FFFFFF"/>
                </a:highlight>
                <a:latin typeface="Courier New"/>
                <a:ea typeface="Courier New"/>
                <a:cs typeface="Courier New"/>
                <a:sym typeface="Courier New"/>
              </a:rPr>
              <a:t>"title"</a:t>
            </a:r>
            <a:r>
              <a:rPr b="1" lang="fr-FR" sz="1100">
                <a:solidFill>
                  <a:srgbClr val="080808"/>
                </a:solidFill>
                <a:highlight>
                  <a:srgbClr val="FFFFFF"/>
                </a:highlight>
                <a:latin typeface="Courier New"/>
                <a:ea typeface="Courier New"/>
                <a:cs typeface="Courier New"/>
                <a:sym typeface="Courier New"/>
              </a:rPr>
              <a:t>).toString())</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i="1" lang="fr-FR" sz="1100">
                <a:solidFill>
                  <a:srgbClr val="00627A"/>
                </a:solidFill>
                <a:highlight>
                  <a:srgbClr val="FFFFFF"/>
                </a:highlight>
                <a:latin typeface="Courier New"/>
                <a:ea typeface="Courier New"/>
                <a:cs typeface="Courier New"/>
                <a:sym typeface="Courier New"/>
              </a:rPr>
              <a:t>println</a:t>
            </a:r>
            <a:r>
              <a:rPr b="1" lang="fr-FR" sz="1100">
                <a:solidFill>
                  <a:srgbClr val="080808"/>
                </a:solidFill>
                <a:highlight>
                  <a:srgbClr val="FFFFFF"/>
                </a:highlight>
                <a:latin typeface="Courier New"/>
                <a:ea typeface="Courier New"/>
                <a:cs typeface="Courier New"/>
                <a:sym typeface="Courier New"/>
              </a:rPr>
              <a:t>(</a:t>
            </a:r>
            <a:r>
              <a:rPr b="1" lang="fr-FR" sz="1100">
                <a:solidFill>
                  <a:srgbClr val="067D17"/>
                </a:solidFill>
                <a:highlight>
                  <a:srgbClr val="FFFFFF"/>
                </a:highlight>
                <a:latin typeface="Courier New"/>
                <a:ea typeface="Courier New"/>
                <a:cs typeface="Courier New"/>
                <a:sym typeface="Courier New"/>
              </a:rPr>
              <a:t>"price : "</a:t>
            </a:r>
            <a:r>
              <a:rPr b="1" lang="fr-FR" sz="1100">
                <a:solidFill>
                  <a:srgbClr val="080808"/>
                </a:solidFill>
                <a:highlight>
                  <a:srgbClr val="FFFFFF"/>
                </a:highlight>
                <a:latin typeface="Courier New"/>
                <a:ea typeface="Courier New"/>
                <a:cs typeface="Courier New"/>
                <a:sym typeface="Courier New"/>
              </a:rPr>
              <a:t>+</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response</a:t>
            </a:r>
            <a:r>
              <a:rPr b="1" lang="fr-FR" sz="1100">
                <a:solidFill>
                  <a:srgbClr val="080808"/>
                </a:solidFill>
                <a:highlight>
                  <a:srgbClr val="FFFFFF"/>
                </a:highlight>
                <a:latin typeface="Courier New"/>
                <a:ea typeface="Courier New"/>
                <a:cs typeface="Courier New"/>
                <a:sym typeface="Courier New"/>
              </a:rPr>
              <a:t>.get(</a:t>
            </a:r>
            <a:r>
              <a:rPr b="1" lang="fr-FR" sz="1100">
                <a:solidFill>
                  <a:srgbClr val="067D17"/>
                </a:solidFill>
                <a:highlight>
                  <a:srgbClr val="FFFFFF"/>
                </a:highlight>
                <a:latin typeface="Courier New"/>
                <a:ea typeface="Courier New"/>
                <a:cs typeface="Courier New"/>
                <a:sym typeface="Courier New"/>
              </a:rPr>
              <a:t>"price"</a:t>
            </a:r>
            <a:r>
              <a:rPr b="1" lang="fr-FR" sz="1100">
                <a:solidFill>
                  <a:srgbClr val="080808"/>
                </a:solidFill>
                <a:highlight>
                  <a:srgbClr val="FFFFFF"/>
                </a:highlight>
                <a:latin typeface="Courier New"/>
                <a:ea typeface="Courier New"/>
                <a:cs typeface="Courier New"/>
                <a:sym typeface="Courier New"/>
              </a:rPr>
              <a:t>).toString())</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Thread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parsedProduct </a:t>
            </a:r>
            <a:r>
              <a:rPr b="1" lang="fr-FR" sz="1100">
                <a:solidFill>
                  <a:srgbClr val="080808"/>
                </a:solidFill>
                <a:highlight>
                  <a:srgbClr val="FFFFFF"/>
                </a:highlight>
                <a:latin typeface="Courier New"/>
                <a:ea typeface="Courier New"/>
                <a:cs typeface="Courier New"/>
                <a:sym typeface="Courier New"/>
              </a:rPr>
              <a:t>= Product(</a:t>
            </a:r>
            <a:r>
              <a:rPr b="1" lang="fr-FR" sz="1100">
                <a:solidFill>
                  <a:schemeClr val="dk1"/>
                </a:solidFill>
                <a:highlight>
                  <a:srgbClr val="FFFFFF"/>
                </a:highlight>
                <a:latin typeface="Courier New"/>
                <a:ea typeface="Courier New"/>
                <a:cs typeface="Courier New"/>
                <a:sym typeface="Courier New"/>
              </a:rPr>
              <a:t>response</a:t>
            </a:r>
            <a:r>
              <a:rPr b="1" lang="fr-FR" sz="1100">
                <a:solidFill>
                  <a:srgbClr val="080808"/>
                </a:solidFill>
                <a:highlight>
                  <a:srgbClr val="FFFFFF"/>
                </a:highlight>
                <a:latin typeface="Courier New"/>
                <a:ea typeface="Courier New"/>
                <a:cs typeface="Courier New"/>
                <a:sym typeface="Courier New"/>
              </a:rPr>
              <a:t>.get(</a:t>
            </a:r>
            <a:r>
              <a:rPr b="1" lang="fr-FR" sz="1100">
                <a:solidFill>
                  <a:srgbClr val="067D17"/>
                </a:solidFill>
                <a:highlight>
                  <a:srgbClr val="FFFFFF"/>
                </a:highlight>
                <a:latin typeface="Courier New"/>
                <a:ea typeface="Courier New"/>
                <a:cs typeface="Courier New"/>
                <a:sym typeface="Courier New"/>
              </a:rPr>
              <a:t>"id"</a:t>
            </a:r>
            <a:r>
              <a:rPr b="1" lang="fr-FR" sz="1100">
                <a:solidFill>
                  <a:srgbClr val="080808"/>
                </a:solidFill>
                <a:highlight>
                  <a:srgbClr val="FFFFFF"/>
                </a:highlight>
                <a:latin typeface="Courier New"/>
                <a:ea typeface="Courier New"/>
                <a:cs typeface="Courier New"/>
                <a:sym typeface="Courier New"/>
              </a:rPr>
              <a:t>).toString().</a:t>
            </a:r>
            <a:r>
              <a:rPr b="1" i="1" lang="fr-FR" sz="1100">
                <a:solidFill>
                  <a:srgbClr val="00627A"/>
                </a:solidFill>
                <a:highlight>
                  <a:srgbClr val="FFFFFF"/>
                </a:highlight>
                <a:latin typeface="Courier New"/>
                <a:ea typeface="Courier New"/>
                <a:cs typeface="Courier New"/>
                <a:sym typeface="Courier New"/>
              </a:rPr>
              <a:t>toInt</a:t>
            </a: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response</a:t>
            </a:r>
            <a:r>
              <a:rPr b="1" lang="fr-FR" sz="1100">
                <a:solidFill>
                  <a:srgbClr val="080808"/>
                </a:solidFill>
                <a:highlight>
                  <a:srgbClr val="FFFFFF"/>
                </a:highlight>
                <a:latin typeface="Courier New"/>
                <a:ea typeface="Courier New"/>
                <a:cs typeface="Courier New"/>
                <a:sym typeface="Courier New"/>
              </a:rPr>
              <a:t>.get(</a:t>
            </a:r>
            <a:r>
              <a:rPr b="1" lang="fr-FR" sz="1100">
                <a:solidFill>
                  <a:srgbClr val="067D17"/>
                </a:solidFill>
                <a:highlight>
                  <a:srgbClr val="FFFFFF"/>
                </a:highlight>
                <a:latin typeface="Courier New"/>
                <a:ea typeface="Courier New"/>
                <a:cs typeface="Courier New"/>
                <a:sym typeface="Courier New"/>
              </a:rPr>
              <a:t>"title"</a:t>
            </a:r>
            <a:r>
              <a:rPr b="1" lang="fr-FR" sz="1100">
                <a:solidFill>
                  <a:srgbClr val="080808"/>
                </a:solidFill>
                <a:highlight>
                  <a:srgbClr val="FFFFFF"/>
                </a:highlight>
                <a:latin typeface="Courier New"/>
                <a:ea typeface="Courier New"/>
                <a:cs typeface="Courier New"/>
                <a:sym typeface="Courier New"/>
              </a:rPr>
              <a:t>).toString(),</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response</a:t>
            </a:r>
            <a:r>
              <a:rPr b="1" lang="fr-FR" sz="1100">
                <a:solidFill>
                  <a:srgbClr val="080808"/>
                </a:solidFill>
                <a:highlight>
                  <a:srgbClr val="FFFFFF"/>
                </a:highlight>
                <a:latin typeface="Courier New"/>
                <a:ea typeface="Courier New"/>
                <a:cs typeface="Courier New"/>
                <a:sym typeface="Courier New"/>
              </a:rPr>
              <a:t>.get(</a:t>
            </a:r>
            <a:r>
              <a:rPr b="1" lang="fr-FR" sz="1100">
                <a:solidFill>
                  <a:srgbClr val="067D17"/>
                </a:solidFill>
                <a:highlight>
                  <a:srgbClr val="FFFFFF"/>
                </a:highlight>
                <a:latin typeface="Courier New"/>
                <a:ea typeface="Courier New"/>
                <a:cs typeface="Courier New"/>
                <a:sym typeface="Courier New"/>
              </a:rPr>
              <a:t>"description"</a:t>
            </a:r>
            <a:r>
              <a:rPr b="1" lang="fr-FR" sz="1100">
                <a:solidFill>
                  <a:srgbClr val="080808"/>
                </a:solidFill>
                <a:highlight>
                  <a:srgbClr val="FFFFFF"/>
                </a:highlight>
                <a:latin typeface="Courier New"/>
                <a:ea typeface="Courier New"/>
                <a:cs typeface="Courier New"/>
                <a:sym typeface="Courier New"/>
              </a:rPr>
              <a:t>).toString(),</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response</a:t>
            </a:r>
            <a:r>
              <a:rPr b="1" lang="fr-FR" sz="1100">
                <a:solidFill>
                  <a:srgbClr val="080808"/>
                </a:solidFill>
                <a:highlight>
                  <a:srgbClr val="FFFFFF"/>
                </a:highlight>
                <a:latin typeface="Courier New"/>
                <a:ea typeface="Courier New"/>
                <a:cs typeface="Courier New"/>
                <a:sym typeface="Courier New"/>
              </a:rPr>
              <a:t>.get(</a:t>
            </a:r>
            <a:r>
              <a:rPr b="1" lang="fr-FR" sz="1100">
                <a:solidFill>
                  <a:srgbClr val="067D17"/>
                </a:solidFill>
                <a:highlight>
                  <a:srgbClr val="FFFFFF"/>
                </a:highlight>
                <a:latin typeface="Courier New"/>
                <a:ea typeface="Courier New"/>
                <a:cs typeface="Courier New"/>
                <a:sym typeface="Courier New"/>
              </a:rPr>
              <a:t>"price"</a:t>
            </a:r>
            <a:r>
              <a:rPr b="1" lang="fr-FR" sz="1100">
                <a:solidFill>
                  <a:srgbClr val="080808"/>
                </a:solidFill>
                <a:highlight>
                  <a:srgbClr val="FFFFFF"/>
                </a:highlight>
                <a:latin typeface="Courier New"/>
                <a:ea typeface="Courier New"/>
                <a:cs typeface="Courier New"/>
                <a:sym typeface="Courier New"/>
              </a:rPr>
              <a:t>).toString().</a:t>
            </a:r>
            <a:r>
              <a:rPr b="1" i="1" lang="fr-FR" sz="1100">
                <a:solidFill>
                  <a:srgbClr val="00627A"/>
                </a:solidFill>
                <a:highlight>
                  <a:srgbClr val="FFFFFF"/>
                </a:highlight>
                <a:latin typeface="Courier New"/>
                <a:ea typeface="Courier New"/>
                <a:cs typeface="Courier New"/>
                <a:sym typeface="Courier New"/>
              </a:rPr>
              <a:t>toInt</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productDAO</a:t>
            </a:r>
            <a:r>
              <a:rPr b="1" lang="fr-FR" sz="1100">
                <a:solidFill>
                  <a:srgbClr val="080808"/>
                </a:solidFill>
                <a:highlight>
                  <a:srgbClr val="FFFFFF"/>
                </a:highlight>
                <a:latin typeface="Courier New"/>
                <a:ea typeface="Courier New"/>
                <a:cs typeface="Courier New"/>
                <a:sym typeface="Courier New"/>
              </a:rPr>
              <a:t>.insertProduct(</a:t>
            </a:r>
            <a:r>
              <a:rPr b="1" lang="fr-FR" sz="1100">
                <a:solidFill>
                  <a:schemeClr val="dk1"/>
                </a:solidFill>
                <a:highlight>
                  <a:srgbClr val="FFFFFF"/>
                </a:highlight>
                <a:latin typeface="Courier New"/>
                <a:ea typeface="Courier New"/>
                <a:cs typeface="Courier New"/>
                <a:sym typeface="Courier New"/>
              </a:rPr>
              <a:t>parsedProduct</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i="1" lang="fr-FR" sz="1100">
                <a:solidFill>
                  <a:srgbClr val="00627A"/>
                </a:solidFill>
                <a:highlight>
                  <a:srgbClr val="FFFFFF"/>
                </a:highlight>
                <a:latin typeface="Courier New"/>
                <a:ea typeface="Courier New"/>
                <a:cs typeface="Courier New"/>
                <a:sym typeface="Courier New"/>
              </a:rPr>
              <a:t>println</a:t>
            </a:r>
            <a:r>
              <a:rPr b="1" lang="fr-FR" sz="1100">
                <a:solidFill>
                  <a:srgbClr val="080808"/>
                </a:solidFill>
                <a:highlight>
                  <a:srgbClr val="FFFFFF"/>
                </a:highlight>
                <a:latin typeface="Courier New"/>
                <a:ea typeface="Courier New"/>
                <a:cs typeface="Courier New"/>
                <a:sym typeface="Courier New"/>
              </a:rPr>
              <a:t>(</a:t>
            </a:r>
            <a:r>
              <a:rPr b="1" lang="fr-FR" sz="1100">
                <a:solidFill>
                  <a:srgbClr val="067D17"/>
                </a:solidFill>
                <a:highlight>
                  <a:srgbClr val="FFFFFF"/>
                </a:highlight>
                <a:latin typeface="Courier New"/>
                <a:ea typeface="Courier New"/>
                <a:cs typeface="Courier New"/>
                <a:sym typeface="Courier New"/>
              </a:rPr>
              <a:t>" size : "</a:t>
            </a:r>
            <a:r>
              <a:rPr b="1" lang="fr-FR" sz="1100">
                <a:solidFill>
                  <a:srgbClr val="080808"/>
                </a:solidFill>
                <a:highlight>
                  <a:srgbClr val="FFFFFF"/>
                </a:highlight>
                <a:latin typeface="Courier New"/>
                <a:ea typeface="Courier New"/>
                <a:cs typeface="Courier New"/>
                <a:sym typeface="Courier New"/>
              </a:rPr>
              <a:t>+</a:t>
            </a:r>
            <a:r>
              <a:rPr b="1" lang="fr-FR" sz="1100">
                <a:solidFill>
                  <a:schemeClr val="dk1"/>
                </a:solidFill>
                <a:highlight>
                  <a:srgbClr val="FFFFFF"/>
                </a:highlight>
                <a:latin typeface="Courier New"/>
                <a:ea typeface="Courier New"/>
                <a:cs typeface="Courier New"/>
                <a:sym typeface="Courier New"/>
              </a:rPr>
              <a:t>productDAO</a:t>
            </a:r>
            <a:r>
              <a:rPr b="1" lang="fr-FR" sz="1100">
                <a:solidFill>
                  <a:srgbClr val="080808"/>
                </a:solidFill>
                <a:highlight>
                  <a:srgbClr val="FFFFFF"/>
                </a:highlight>
                <a:latin typeface="Courier New"/>
                <a:ea typeface="Courier New"/>
                <a:cs typeface="Courier New"/>
                <a:sym typeface="Courier New"/>
              </a:rPr>
              <a:t>.getAll()?.</a:t>
            </a:r>
            <a:r>
              <a:rPr b="1" lang="fr-FR" sz="1100">
                <a:solidFill>
                  <a:srgbClr val="871094"/>
                </a:solidFill>
                <a:highlight>
                  <a:srgbClr val="FFFFFF"/>
                </a:highlight>
                <a:latin typeface="Courier New"/>
                <a:ea typeface="Courier New"/>
                <a:cs typeface="Courier New"/>
                <a:sym typeface="Courier New"/>
              </a:rPr>
              <a:t>size</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457200" lvl="0" marL="0" rtl="0" algn="l">
              <a:spcBef>
                <a:spcPts val="0"/>
              </a:spcBef>
              <a:spcAft>
                <a:spcPts val="0"/>
              </a:spcAft>
              <a:buNone/>
            </a:pPr>
            <a:r>
              <a:rPr b="1" lang="fr-FR" sz="1100">
                <a:solidFill>
                  <a:schemeClr val="dk1"/>
                </a:solidFill>
                <a:highlight>
                  <a:srgbClr val="FFFFFF"/>
                </a:highlight>
                <a:latin typeface="Courier New"/>
                <a:ea typeface="Courier New"/>
                <a:cs typeface="Courier New"/>
                <a:sym typeface="Courier New"/>
              </a:rPr>
              <a:t>  productDAO</a:t>
            </a:r>
            <a:r>
              <a:rPr b="1" lang="fr-FR" sz="1100">
                <a:solidFill>
                  <a:srgbClr val="080808"/>
                </a:solidFill>
                <a:highlight>
                  <a:srgbClr val="FFFFFF"/>
                </a:highlight>
                <a:latin typeface="Courier New"/>
                <a:ea typeface="Courier New"/>
                <a:cs typeface="Courier New"/>
                <a:sym typeface="Courier New"/>
              </a:rPr>
              <a:t>.delete(</a:t>
            </a:r>
            <a:r>
              <a:rPr b="1" lang="fr-FR" sz="1100">
                <a:solidFill>
                  <a:schemeClr val="dk1"/>
                </a:solidFill>
                <a:highlight>
                  <a:srgbClr val="FFFFFF"/>
                </a:highlight>
                <a:latin typeface="Courier New"/>
                <a:ea typeface="Courier New"/>
                <a:cs typeface="Courier New"/>
                <a:sym typeface="Courier New"/>
              </a:rPr>
              <a:t>parsedProduct</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}.start() }</a:t>
            </a:r>
            <a:endParaRPr b="1" sz="1100">
              <a:solidFill>
                <a:srgbClr val="0033B3"/>
              </a:solidFill>
              <a:highlight>
                <a:srgbClr val="FFFFFF"/>
              </a:highlight>
              <a:latin typeface="Courier New"/>
              <a:ea typeface="Courier New"/>
              <a:cs typeface="Courier New"/>
              <a:sym typeface="Courier New"/>
            </a:endParaRPr>
          </a:p>
        </p:txBody>
      </p:sp>
      <p:sp>
        <p:nvSpPr>
          <p:cNvPr id="1113" name="Google Shape;1113;p11"/>
          <p:cNvSpPr txBox="1"/>
          <p:nvPr/>
        </p:nvSpPr>
        <p:spPr>
          <a:xfrm>
            <a:off x="4210025" y="6249050"/>
            <a:ext cx="20253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FR" sz="1200"/>
              <a:t>MainActivity</a:t>
            </a:r>
            <a:endParaRPr sz="1200"/>
          </a:p>
        </p:txBody>
      </p:sp>
      <p:grpSp>
        <p:nvGrpSpPr>
          <p:cNvPr id="1114" name="Google Shape;1114;p11"/>
          <p:cNvGrpSpPr/>
          <p:nvPr/>
        </p:nvGrpSpPr>
        <p:grpSpPr>
          <a:xfrm>
            <a:off x="7015447" y="5516436"/>
            <a:ext cx="4029772" cy="846657"/>
            <a:chOff x="1779843" y="3179058"/>
            <a:chExt cx="4338219" cy="1286323"/>
          </a:xfrm>
        </p:grpSpPr>
        <p:grpSp>
          <p:nvGrpSpPr>
            <p:cNvPr id="1115" name="Google Shape;1115;p11"/>
            <p:cNvGrpSpPr/>
            <p:nvPr/>
          </p:nvGrpSpPr>
          <p:grpSpPr>
            <a:xfrm>
              <a:off x="1779843" y="3179058"/>
              <a:ext cx="4338219" cy="1286323"/>
              <a:chOff x="1779843" y="3179058"/>
              <a:chExt cx="4338219" cy="1286323"/>
            </a:xfrm>
          </p:grpSpPr>
          <p:sp>
            <p:nvSpPr>
              <p:cNvPr id="1116" name="Google Shape;1116;p11"/>
              <p:cNvSpPr/>
              <p:nvPr/>
            </p:nvSpPr>
            <p:spPr>
              <a:xfrm>
                <a:off x="2475218" y="3385060"/>
                <a:ext cx="1059370" cy="235996"/>
              </a:xfrm>
              <a:custGeom>
                <a:rect b="b" l="l" r="r" t="t"/>
                <a:pathLst>
                  <a:path extrusionOk="0" h="264421" w="1249994">
                    <a:moveTo>
                      <a:pt x="0" y="0"/>
                    </a:moveTo>
                    <a:lnTo>
                      <a:pt x="1249994" y="0"/>
                    </a:lnTo>
                    <a:lnTo>
                      <a:pt x="1249994" y="264421"/>
                    </a:lnTo>
                    <a:lnTo>
                      <a:pt x="0" y="264421"/>
                    </a:lnTo>
                    <a:lnTo>
                      <a:pt x="0" y="0"/>
                    </a:lnTo>
                    <a:close/>
                  </a:path>
                </a:pathLst>
              </a:custGeom>
              <a:noFill/>
              <a:ln>
                <a:noFill/>
              </a:ln>
            </p:spPr>
            <p:txBody>
              <a:bodyPr anchorCtr="0" anchor="b" bIns="0" lIns="0" spcFirstLastPara="1" rIns="0" wrap="square" tIns="0">
                <a:noAutofit/>
              </a:bodyPr>
              <a:lstStyle/>
              <a:p>
                <a:pPr indent="0" lvl="0" marL="0" marR="0" rtl="0" algn="l">
                  <a:lnSpc>
                    <a:spcPct val="90000"/>
                  </a:lnSpc>
                  <a:spcBef>
                    <a:spcPts val="0"/>
                  </a:spcBef>
                  <a:spcAft>
                    <a:spcPts val="0"/>
                  </a:spcAft>
                  <a:buClr>
                    <a:srgbClr val="FF7701"/>
                  </a:buClr>
                  <a:buSzPts val="1400"/>
                  <a:buFont typeface="Calibri"/>
                  <a:buNone/>
                </a:pPr>
                <a:r>
                  <a:rPr b="1" lang="fr-FR" sz="1400">
                    <a:solidFill>
                      <a:srgbClr val="FF7701"/>
                    </a:solidFill>
                    <a:latin typeface="Calibri"/>
                    <a:ea typeface="Calibri"/>
                    <a:cs typeface="Calibri"/>
                    <a:sym typeface="Calibri"/>
                  </a:rPr>
                  <a:t>Remarques</a:t>
                </a:r>
                <a:endParaRPr/>
              </a:p>
            </p:txBody>
          </p:sp>
          <p:sp>
            <p:nvSpPr>
              <p:cNvPr id="1117" name="Google Shape;1117;p11"/>
              <p:cNvSpPr/>
              <p:nvPr/>
            </p:nvSpPr>
            <p:spPr>
              <a:xfrm>
                <a:off x="2131875" y="3706009"/>
                <a:ext cx="3986187" cy="759371"/>
              </a:xfrm>
              <a:custGeom>
                <a:rect b="b" l="l" r="r" t="t"/>
                <a:pathLst>
                  <a:path extrusionOk="0" h="1249994" w="6062642">
                    <a:moveTo>
                      <a:pt x="0" y="0"/>
                    </a:moveTo>
                    <a:lnTo>
                      <a:pt x="6062642" y="0"/>
                    </a:lnTo>
                    <a:lnTo>
                      <a:pt x="6062642" y="1249994"/>
                    </a:lnTo>
                    <a:lnTo>
                      <a:pt x="0" y="1249994"/>
                    </a:lnTo>
                    <a:lnTo>
                      <a:pt x="0" y="0"/>
                    </a:lnTo>
                    <a:close/>
                  </a:path>
                </a:pathLst>
              </a:custGeom>
              <a:solidFill>
                <a:srgbClr val="F2F2F2"/>
              </a:solidFill>
              <a:ln cap="flat" cmpd="sng" w="28575">
                <a:solidFill>
                  <a:srgbClr val="FF7701"/>
                </a:solidFill>
                <a:prstDash val="solid"/>
                <a:miter lim="800000"/>
                <a:headEnd len="sm" w="sm" type="none"/>
                <a:tailEnd len="sm" w="sm" type="none"/>
              </a:ln>
            </p:spPr>
            <p:txBody>
              <a:bodyPr anchorCtr="0" anchor="b" bIns="72000" lIns="180000" spcFirstLastPara="1" rIns="108000" wrap="square" tIns="0">
                <a:noAutofit/>
              </a:bodyPr>
              <a:lstStyle/>
              <a:p>
                <a:pPr indent="-171450" lvl="0" marL="171450" marR="0" rtl="0" algn="just">
                  <a:spcBef>
                    <a:spcPts val="0"/>
                  </a:spcBef>
                  <a:spcAft>
                    <a:spcPts val="0"/>
                  </a:spcAft>
                  <a:buClr>
                    <a:srgbClr val="565656"/>
                  </a:buClr>
                  <a:buSzPts val="1200"/>
                  <a:buChar char="•"/>
                </a:pPr>
                <a:r>
                  <a:rPr lang="fr-FR" sz="1200">
                    <a:solidFill>
                      <a:srgbClr val="565656"/>
                    </a:solidFill>
                    <a:latin typeface="Calibri"/>
                    <a:ea typeface="Calibri"/>
                    <a:cs typeface="Calibri"/>
                    <a:sym typeface="Calibri"/>
                  </a:rPr>
                  <a:t>le </a:t>
                </a:r>
                <a:r>
                  <a:rPr b="1" lang="fr-FR" sz="1200">
                    <a:solidFill>
                      <a:srgbClr val="565656"/>
                    </a:solidFill>
                    <a:latin typeface="Calibri"/>
                    <a:ea typeface="Calibri"/>
                    <a:cs typeface="Calibri"/>
                    <a:sym typeface="Calibri"/>
                  </a:rPr>
                  <a:t>Thread</a:t>
                </a:r>
                <a:r>
                  <a:rPr lang="fr-FR" sz="1200">
                    <a:solidFill>
                      <a:srgbClr val="565656"/>
                    </a:solidFill>
                    <a:latin typeface="Calibri"/>
                    <a:ea typeface="Calibri"/>
                    <a:cs typeface="Calibri"/>
                    <a:sym typeface="Calibri"/>
                  </a:rPr>
                  <a:t> utilisé pour accéder à la base de données, on peut le remplacer par une </a:t>
                </a:r>
                <a:r>
                  <a:rPr b="1" lang="fr-FR" sz="1200">
                    <a:solidFill>
                      <a:srgbClr val="565656"/>
                    </a:solidFill>
                    <a:latin typeface="Calibri"/>
                    <a:ea typeface="Calibri"/>
                    <a:cs typeface="Calibri"/>
                    <a:sym typeface="Calibri"/>
                  </a:rPr>
                  <a:t>coroutine</a:t>
                </a:r>
                <a:endParaRPr b="1" sz="1200">
                  <a:solidFill>
                    <a:srgbClr val="565656"/>
                  </a:solidFill>
                  <a:latin typeface="Calibri"/>
                  <a:ea typeface="Calibri"/>
                  <a:cs typeface="Calibri"/>
                  <a:sym typeface="Calibri"/>
                </a:endParaRPr>
              </a:p>
            </p:txBody>
          </p:sp>
          <p:sp>
            <p:nvSpPr>
              <p:cNvPr id="1118" name="Google Shape;1118;p11"/>
              <p:cNvSpPr/>
              <p:nvPr/>
            </p:nvSpPr>
            <p:spPr>
              <a:xfrm>
                <a:off x="1779843" y="3179058"/>
                <a:ext cx="648000" cy="648000"/>
              </a:xfrm>
              <a:prstGeom prst="rect">
                <a:avLst/>
              </a:pr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grpSp>
        <p:pic>
          <p:nvPicPr>
            <p:cNvPr id="1119" name="Google Shape;1119;p11"/>
            <p:cNvPicPr preferRelativeResize="0"/>
            <p:nvPr/>
          </p:nvPicPr>
          <p:blipFill rotWithShape="1">
            <a:blip r:embed="rId4">
              <a:alphaModFix/>
            </a:blip>
            <a:srcRect b="0" l="0" r="0" t="0"/>
            <a:stretch/>
          </p:blipFill>
          <p:spPr>
            <a:xfrm>
              <a:off x="1953842" y="3262527"/>
              <a:ext cx="474001" cy="576003"/>
            </a:xfrm>
            <a:prstGeom prst="rect">
              <a:avLst/>
            </a:prstGeom>
            <a:noFill/>
            <a:ln>
              <a:noFill/>
            </a:ln>
          </p:spPr>
        </p:pic>
      </p:grpSp>
      <p:sp>
        <p:nvSpPr>
          <p:cNvPr id="1120" name="Google Shape;1120;p11"/>
          <p:cNvSpPr txBox="1"/>
          <p:nvPr/>
        </p:nvSpPr>
        <p:spPr>
          <a:xfrm>
            <a:off x="677575" y="2141275"/>
            <a:ext cx="2269800" cy="1185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FR" sz="1300"/>
              <a:t>L’application </a:t>
            </a:r>
            <a:r>
              <a:rPr lang="fr-FR" sz="1300"/>
              <a:t>consomme</a:t>
            </a:r>
            <a:r>
              <a:rPr lang="fr-FR" sz="1300"/>
              <a:t> un API Rest du site e-commerce, et stocke les informations dans la base de données SQLite Room.</a:t>
            </a:r>
            <a:endParaRPr sz="1300"/>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4" name="Shape 1124"/>
        <p:cNvGrpSpPr/>
        <p:nvPr/>
      </p:nvGrpSpPr>
      <p:grpSpPr>
        <a:xfrm>
          <a:off x="0" y="0"/>
          <a:ext cx="0" cy="0"/>
          <a:chOff x="0" y="0"/>
          <a:chExt cx="0" cy="0"/>
        </a:xfrm>
      </p:grpSpPr>
      <p:sp>
        <p:nvSpPr>
          <p:cNvPr id="1125" name="Google Shape;1125;g220a4a3572b_0_84"/>
          <p:cNvSpPr txBox="1"/>
          <p:nvPr>
            <p:ph idx="1" type="body"/>
          </p:nvPr>
        </p:nvSpPr>
        <p:spPr>
          <a:xfrm>
            <a:off x="720000" y="1540458"/>
            <a:ext cx="10746600" cy="319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FF7800"/>
              </a:buClr>
              <a:buSzPts val="1600"/>
              <a:buNone/>
            </a:pPr>
            <a:r>
              <a:rPr lang="fr-FR"/>
              <a:t>SQLite Room</a:t>
            </a:r>
            <a:endParaRPr/>
          </a:p>
          <a:p>
            <a:pPr indent="0" lvl="0" marL="0" rtl="0" algn="l">
              <a:lnSpc>
                <a:spcPct val="100000"/>
              </a:lnSpc>
              <a:spcBef>
                <a:spcPts val="0"/>
              </a:spcBef>
              <a:spcAft>
                <a:spcPts val="0"/>
              </a:spcAft>
              <a:buClr>
                <a:srgbClr val="FF7800"/>
              </a:buClr>
              <a:buSzPts val="1600"/>
              <a:buNone/>
            </a:pPr>
            <a:r>
              <a:t/>
            </a:r>
            <a:endParaRPr/>
          </a:p>
        </p:txBody>
      </p:sp>
      <p:sp>
        <p:nvSpPr>
          <p:cNvPr id="1126" name="Google Shape;1126;g220a4a3572b_0_84"/>
          <p:cNvSpPr txBox="1"/>
          <p:nvPr/>
        </p:nvSpPr>
        <p:spPr>
          <a:xfrm>
            <a:off x="826225" y="2061200"/>
            <a:ext cx="3251400" cy="22164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b="1" lang="fr-FR" sz="1100">
                <a:solidFill>
                  <a:srgbClr val="9E880D"/>
                </a:solidFill>
                <a:highlight>
                  <a:srgbClr val="FFFFFF"/>
                </a:highlight>
                <a:latin typeface="Courier New"/>
                <a:ea typeface="Courier New"/>
                <a:cs typeface="Courier New"/>
                <a:sym typeface="Courier New"/>
              </a:rPr>
              <a:t>@Dao</a:t>
            </a:r>
            <a:endParaRPr b="1" sz="1100">
              <a:solidFill>
                <a:srgbClr val="9E880D"/>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033B3"/>
                </a:solidFill>
                <a:highlight>
                  <a:srgbClr val="FFFFFF"/>
                </a:highlight>
                <a:latin typeface="Courier New"/>
                <a:ea typeface="Courier New"/>
                <a:cs typeface="Courier New"/>
                <a:sym typeface="Courier New"/>
              </a:rPr>
              <a:t>interface </a:t>
            </a:r>
            <a:r>
              <a:rPr b="1" lang="fr-FR" sz="1100">
                <a:solidFill>
                  <a:schemeClr val="dk1"/>
                </a:solidFill>
                <a:highlight>
                  <a:srgbClr val="FFFFFF"/>
                </a:highlight>
                <a:latin typeface="Courier New"/>
                <a:ea typeface="Courier New"/>
                <a:cs typeface="Courier New"/>
                <a:sym typeface="Courier New"/>
              </a:rPr>
              <a:t>ProductDAO </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9E880D"/>
                </a:solidFill>
                <a:highlight>
                  <a:srgbClr val="FFFFFF"/>
                </a:highlight>
                <a:latin typeface="Courier New"/>
                <a:ea typeface="Courier New"/>
                <a:cs typeface="Courier New"/>
                <a:sym typeface="Courier New"/>
              </a:rPr>
              <a:t>@Query</a:t>
            </a:r>
            <a:r>
              <a:rPr b="1" lang="fr-FR" sz="1100">
                <a:solidFill>
                  <a:srgbClr val="080808"/>
                </a:solidFill>
                <a:highlight>
                  <a:srgbClr val="FFFFFF"/>
                </a:highlight>
                <a:latin typeface="Courier New"/>
                <a:ea typeface="Courier New"/>
                <a:cs typeface="Courier New"/>
                <a:sym typeface="Courier New"/>
              </a:rPr>
              <a:t>(</a:t>
            </a:r>
            <a:r>
              <a:rPr b="1" lang="fr-FR" sz="1100">
                <a:solidFill>
                  <a:srgbClr val="067D17"/>
                </a:solidFill>
                <a:highlight>
                  <a:srgbClr val="FFFFFF"/>
                </a:highlight>
                <a:latin typeface="Courier New"/>
                <a:ea typeface="Courier New"/>
                <a:cs typeface="Courier New"/>
                <a:sym typeface="Courier New"/>
              </a:rPr>
              <a:t>"SELECT * FROM product"</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fun </a:t>
            </a:r>
            <a:r>
              <a:rPr b="1" lang="fr-FR" sz="1100">
                <a:solidFill>
                  <a:srgbClr val="00627A"/>
                </a:solidFill>
                <a:highlight>
                  <a:srgbClr val="FFFFFF"/>
                </a:highlight>
                <a:latin typeface="Courier New"/>
                <a:ea typeface="Courier New"/>
                <a:cs typeface="Courier New"/>
                <a:sym typeface="Courier New"/>
              </a:rPr>
              <a:t>getAll</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List</a:t>
            </a:r>
            <a:r>
              <a:rPr b="1" lang="fr-FR" sz="1100">
                <a:solidFill>
                  <a:srgbClr val="080808"/>
                </a:solidFill>
                <a:highlight>
                  <a:srgbClr val="FFFFFF"/>
                </a:highlight>
                <a:latin typeface="Courier New"/>
                <a:ea typeface="Courier New"/>
                <a:cs typeface="Courier New"/>
                <a:sym typeface="Courier New"/>
              </a:rPr>
              <a:t>&lt;</a:t>
            </a:r>
            <a:r>
              <a:rPr b="1" lang="fr-FR" sz="1100">
                <a:solidFill>
                  <a:schemeClr val="dk1"/>
                </a:solidFill>
                <a:highlight>
                  <a:srgbClr val="FFFFFF"/>
                </a:highlight>
                <a:latin typeface="Courier New"/>
                <a:ea typeface="Courier New"/>
                <a:cs typeface="Courier New"/>
                <a:sym typeface="Courier New"/>
              </a:rPr>
              <a:t>Product</a:t>
            </a:r>
            <a:r>
              <a:rPr b="1" lang="fr-FR" sz="1100">
                <a:solidFill>
                  <a:srgbClr val="080808"/>
                </a:solidFill>
                <a:highlight>
                  <a:srgbClr val="FFFFFF"/>
                </a:highlight>
                <a:latin typeface="Courier New"/>
                <a:ea typeface="Courier New"/>
                <a:cs typeface="Courier New"/>
                <a:sym typeface="Courier New"/>
              </a:rPr>
              <a:t>?&gt;?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9E880D"/>
                </a:solidFill>
                <a:highlight>
                  <a:srgbClr val="FFFFFF"/>
                </a:highlight>
                <a:latin typeface="Courier New"/>
                <a:ea typeface="Courier New"/>
                <a:cs typeface="Courier New"/>
                <a:sym typeface="Courier New"/>
              </a:rPr>
              <a:t>@Insert</a:t>
            </a:r>
            <a:r>
              <a:rPr b="1" lang="fr-FR" sz="1100">
                <a:solidFill>
                  <a:srgbClr val="080808"/>
                </a:solidFill>
                <a:highlight>
                  <a:srgbClr val="FFFFFF"/>
                </a:highlight>
                <a:latin typeface="Courier New"/>
                <a:ea typeface="Courier New"/>
                <a:cs typeface="Courier New"/>
                <a:sym typeface="Courier New"/>
              </a:rPr>
              <a:t>(onConflict = </a:t>
            </a:r>
            <a:r>
              <a:rPr b="1" lang="fr-FR" sz="1100">
                <a:solidFill>
                  <a:schemeClr val="dk1"/>
                </a:solidFill>
                <a:highlight>
                  <a:srgbClr val="FFFFFF"/>
                </a:highlight>
                <a:latin typeface="Courier New"/>
                <a:ea typeface="Courier New"/>
                <a:cs typeface="Courier New"/>
                <a:sym typeface="Courier New"/>
              </a:rPr>
              <a:t>OnConflictStrategy</a:t>
            </a:r>
            <a:r>
              <a:rPr b="1" lang="fr-FR" sz="1100">
                <a:solidFill>
                  <a:srgbClr val="080808"/>
                </a:solidFill>
                <a:highlight>
                  <a:srgbClr val="FFFFFF"/>
                </a:highlight>
                <a:latin typeface="Courier New"/>
                <a:ea typeface="Courier New"/>
                <a:cs typeface="Courier New"/>
                <a:sym typeface="Courier New"/>
              </a:rPr>
              <a:t>.</a:t>
            </a:r>
            <a:r>
              <a:rPr b="1" lang="fr-FR" sz="1100">
                <a:solidFill>
                  <a:srgbClr val="871094"/>
                </a:solidFill>
                <a:highlight>
                  <a:srgbClr val="FFFFFF"/>
                </a:highlight>
                <a:latin typeface="Courier New"/>
                <a:ea typeface="Courier New"/>
                <a:cs typeface="Courier New"/>
                <a:sym typeface="Courier New"/>
              </a:rPr>
              <a:t>REPLACE</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fun </a:t>
            </a:r>
            <a:r>
              <a:rPr b="1" lang="fr-FR" sz="1100">
                <a:solidFill>
                  <a:srgbClr val="00627A"/>
                </a:solidFill>
                <a:highlight>
                  <a:srgbClr val="FFFFFF"/>
                </a:highlight>
                <a:latin typeface="Courier New"/>
                <a:ea typeface="Courier New"/>
                <a:cs typeface="Courier New"/>
                <a:sym typeface="Courier New"/>
              </a:rPr>
              <a:t>insertProduct</a:t>
            </a:r>
            <a:r>
              <a:rPr b="1" lang="fr-FR" sz="1100">
                <a:solidFill>
                  <a:srgbClr val="080808"/>
                </a:solidFill>
                <a:highlight>
                  <a:srgbClr val="FFFFFF"/>
                </a:highlight>
                <a:latin typeface="Courier New"/>
                <a:ea typeface="Courier New"/>
                <a:cs typeface="Courier New"/>
                <a:sym typeface="Courier New"/>
              </a:rPr>
              <a:t>(product: </a:t>
            </a:r>
            <a:r>
              <a:rPr b="1" lang="fr-FR" sz="1100">
                <a:solidFill>
                  <a:schemeClr val="dk1"/>
                </a:solidFill>
                <a:highlight>
                  <a:srgbClr val="FFFFFF"/>
                </a:highlight>
                <a:latin typeface="Courier New"/>
                <a:ea typeface="Courier New"/>
                <a:cs typeface="Courier New"/>
                <a:sym typeface="Courier New"/>
              </a:rPr>
              <a:t>Product</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9E880D"/>
                </a:solidFill>
                <a:highlight>
                  <a:srgbClr val="FFFFFF"/>
                </a:highlight>
                <a:latin typeface="Courier New"/>
                <a:ea typeface="Courier New"/>
                <a:cs typeface="Courier New"/>
                <a:sym typeface="Courier New"/>
              </a:rPr>
              <a:t>@Delete</a:t>
            </a:r>
            <a:endParaRPr b="1" sz="1100">
              <a:solidFill>
                <a:srgbClr val="9E880D"/>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9E880D"/>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fun </a:t>
            </a:r>
            <a:r>
              <a:rPr b="1" lang="fr-FR" sz="1100">
                <a:solidFill>
                  <a:srgbClr val="00627A"/>
                </a:solidFill>
                <a:highlight>
                  <a:srgbClr val="FFFFFF"/>
                </a:highlight>
                <a:latin typeface="Courier New"/>
                <a:ea typeface="Courier New"/>
                <a:cs typeface="Courier New"/>
                <a:sym typeface="Courier New"/>
              </a:rPr>
              <a:t>delete</a:t>
            </a:r>
            <a:r>
              <a:rPr b="1" lang="fr-FR" sz="1100">
                <a:solidFill>
                  <a:srgbClr val="080808"/>
                </a:solidFill>
                <a:highlight>
                  <a:srgbClr val="FFFFFF"/>
                </a:highlight>
                <a:latin typeface="Courier New"/>
                <a:ea typeface="Courier New"/>
                <a:cs typeface="Courier New"/>
                <a:sym typeface="Courier New"/>
              </a:rPr>
              <a:t>(product: </a:t>
            </a:r>
            <a:r>
              <a:rPr b="1" lang="fr-FR" sz="1100">
                <a:solidFill>
                  <a:schemeClr val="dk1"/>
                </a:solidFill>
                <a:highlight>
                  <a:srgbClr val="FFFFFF"/>
                </a:highlight>
                <a:latin typeface="Courier New"/>
                <a:ea typeface="Courier New"/>
                <a:cs typeface="Courier New"/>
                <a:sym typeface="Courier New"/>
              </a:rPr>
              <a:t>Product</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a:t>
            </a:r>
            <a:endParaRPr b="1"/>
          </a:p>
        </p:txBody>
      </p:sp>
      <p:sp>
        <p:nvSpPr>
          <p:cNvPr id="1127" name="Google Shape;1127;g220a4a3572b_0_84"/>
          <p:cNvSpPr txBox="1"/>
          <p:nvPr/>
        </p:nvSpPr>
        <p:spPr>
          <a:xfrm>
            <a:off x="4235974" y="2061200"/>
            <a:ext cx="4654500" cy="40791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b="1" lang="fr-FR" sz="1100">
                <a:solidFill>
                  <a:srgbClr val="9E880D"/>
                </a:solidFill>
                <a:highlight>
                  <a:srgbClr val="FFFFFF"/>
                </a:highlight>
                <a:latin typeface="Courier New"/>
                <a:ea typeface="Courier New"/>
                <a:cs typeface="Courier New"/>
                <a:sym typeface="Courier New"/>
              </a:rPr>
              <a:t>@Database</a:t>
            </a:r>
            <a:r>
              <a:rPr b="1" lang="fr-FR" sz="1100">
                <a:solidFill>
                  <a:srgbClr val="080808"/>
                </a:solidFill>
                <a:highlight>
                  <a:srgbClr val="FFFFFF"/>
                </a:highlight>
                <a:latin typeface="Courier New"/>
                <a:ea typeface="Courier New"/>
                <a:cs typeface="Courier New"/>
                <a:sym typeface="Courier New"/>
              </a:rPr>
              <a:t>(entities = [</a:t>
            </a:r>
            <a:r>
              <a:rPr b="1" lang="fr-FR" sz="1100">
                <a:solidFill>
                  <a:schemeClr val="dk1"/>
                </a:solidFill>
                <a:highlight>
                  <a:srgbClr val="FFFFFF"/>
                </a:highlight>
                <a:latin typeface="Courier New"/>
                <a:ea typeface="Courier New"/>
                <a:cs typeface="Courier New"/>
                <a:sym typeface="Courier New"/>
              </a:rPr>
              <a:t>Product</a:t>
            </a:r>
            <a:r>
              <a:rPr b="1" lang="fr-FR" sz="1100">
                <a:solidFill>
                  <a:srgbClr val="080808"/>
                </a:solidFill>
                <a:highlight>
                  <a:srgbClr val="FFFFFF"/>
                </a:highlight>
                <a:latin typeface="Courier New"/>
                <a:ea typeface="Courier New"/>
                <a:cs typeface="Courier New"/>
                <a:sym typeface="Courier New"/>
              </a:rPr>
              <a:t>::</a:t>
            </a:r>
            <a:r>
              <a:rPr b="1" lang="fr-FR" sz="1100">
                <a:solidFill>
                  <a:srgbClr val="0033B3"/>
                </a:solidFill>
                <a:highlight>
                  <a:srgbClr val="FFFFFF"/>
                </a:highlight>
                <a:latin typeface="Courier New"/>
                <a:ea typeface="Courier New"/>
                <a:cs typeface="Courier New"/>
                <a:sym typeface="Courier New"/>
              </a:rPr>
              <a:t>class</a:t>
            </a:r>
            <a:r>
              <a:rPr b="1" lang="fr-FR" sz="1100">
                <a:solidFill>
                  <a:srgbClr val="080808"/>
                </a:solidFill>
                <a:highlight>
                  <a:srgbClr val="FFFFFF"/>
                </a:highlight>
                <a:latin typeface="Courier New"/>
                <a:ea typeface="Courier New"/>
                <a:cs typeface="Courier New"/>
                <a:sym typeface="Courier New"/>
              </a:rPr>
              <a:t>], version = </a:t>
            </a:r>
            <a:r>
              <a:rPr b="1" lang="fr-FR" sz="1100">
                <a:solidFill>
                  <a:srgbClr val="1750EB"/>
                </a:solidFill>
                <a:highlight>
                  <a:srgbClr val="FFFFFF"/>
                </a:highlight>
                <a:latin typeface="Courier New"/>
                <a:ea typeface="Courier New"/>
                <a:cs typeface="Courier New"/>
                <a:sym typeface="Courier New"/>
              </a:rPr>
              <a:t>1</a:t>
            </a:r>
            <a:r>
              <a:rPr b="1" lang="fr-FR" sz="1100">
                <a:solidFill>
                  <a:srgbClr val="080808"/>
                </a:solidFill>
                <a:highlight>
                  <a:srgbClr val="FFFFFF"/>
                </a:highlight>
                <a:latin typeface="Courier New"/>
                <a:ea typeface="Courier New"/>
                <a:cs typeface="Courier New"/>
                <a:sym typeface="Courier New"/>
              </a:rPr>
              <a:t>, exportSchema = </a:t>
            </a:r>
            <a:r>
              <a:rPr b="1" lang="fr-FR" sz="1100">
                <a:solidFill>
                  <a:srgbClr val="0033B3"/>
                </a:solidFill>
                <a:highlight>
                  <a:srgbClr val="FFFFFF"/>
                </a:highlight>
                <a:latin typeface="Courier New"/>
                <a:ea typeface="Courier New"/>
                <a:cs typeface="Courier New"/>
                <a:sym typeface="Courier New"/>
              </a:rPr>
              <a:t>false</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033B3"/>
                </a:solidFill>
                <a:highlight>
                  <a:srgbClr val="FFFFFF"/>
                </a:highlight>
                <a:latin typeface="Courier New"/>
                <a:ea typeface="Courier New"/>
                <a:cs typeface="Courier New"/>
                <a:sym typeface="Courier New"/>
              </a:rPr>
              <a:t>abstract class </a:t>
            </a:r>
            <a:r>
              <a:rPr b="1" lang="fr-FR" sz="1100">
                <a:solidFill>
                  <a:schemeClr val="dk1"/>
                </a:solidFill>
                <a:highlight>
                  <a:srgbClr val="FFFFFF"/>
                </a:highlight>
                <a:latin typeface="Courier New"/>
                <a:ea typeface="Courier New"/>
                <a:cs typeface="Courier New"/>
                <a:sym typeface="Courier New"/>
              </a:rPr>
              <a:t>ProductDatabase </a:t>
            </a:r>
            <a:r>
              <a:rPr b="1" lang="fr-FR" sz="1100">
                <a:solidFill>
                  <a:srgbClr val="080808"/>
                </a:solidFill>
                <a:highlight>
                  <a:srgbClr val="FFFFFF"/>
                </a:highlight>
                <a:latin typeface="Courier New"/>
                <a:ea typeface="Courier New"/>
                <a:cs typeface="Courier New"/>
                <a:sym typeface="Courier New"/>
              </a:rPr>
              <a:t>: RoomDatabase()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abstract fun </a:t>
            </a:r>
            <a:r>
              <a:rPr b="1" lang="fr-FR" sz="1100">
                <a:solidFill>
                  <a:srgbClr val="00627A"/>
                </a:solidFill>
                <a:highlight>
                  <a:srgbClr val="FFFFFF"/>
                </a:highlight>
                <a:latin typeface="Courier New"/>
                <a:ea typeface="Courier New"/>
                <a:cs typeface="Courier New"/>
                <a:sym typeface="Courier New"/>
              </a:rPr>
              <a:t>productDAO</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ProductDAO</a:t>
            </a:r>
            <a:endParaRPr b="1" sz="110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chemeClr val="dk1"/>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companion object </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9E880D"/>
                </a:solidFill>
                <a:highlight>
                  <a:srgbClr val="FFFFFF"/>
                </a:highlight>
                <a:latin typeface="Courier New"/>
                <a:ea typeface="Courier New"/>
                <a:cs typeface="Courier New"/>
                <a:sym typeface="Courier New"/>
              </a:rPr>
              <a:t>@Volatile</a:t>
            </a:r>
            <a:endParaRPr b="1" sz="1100">
              <a:solidFill>
                <a:srgbClr val="9E880D"/>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9E880D"/>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private var </a:t>
            </a:r>
            <a:r>
              <a:rPr b="1" lang="fr-FR" sz="1100">
                <a:solidFill>
                  <a:srgbClr val="871094"/>
                </a:solidFill>
                <a:highlight>
                  <a:srgbClr val="FFFFFF"/>
                </a:highlight>
                <a:latin typeface="Courier New"/>
                <a:ea typeface="Courier New"/>
                <a:cs typeface="Courier New"/>
                <a:sym typeface="Courier New"/>
              </a:rPr>
              <a:t>INSTANCE</a:t>
            </a:r>
            <a:r>
              <a:rPr b="1" lang="fr-FR" sz="1100">
                <a:solidFill>
                  <a:srgbClr val="080808"/>
                </a:solidFill>
                <a:highlight>
                  <a:srgbClr val="FFFFFF"/>
                </a:highlight>
                <a:latin typeface="Courier New"/>
                <a:ea typeface="Courier New"/>
                <a:cs typeface="Courier New"/>
                <a:sym typeface="Courier New"/>
              </a:rPr>
              <a:t>:</a:t>
            </a:r>
            <a:r>
              <a:rPr b="1" lang="fr-FR" sz="1100">
                <a:solidFill>
                  <a:schemeClr val="dk1"/>
                </a:solidFill>
                <a:highlight>
                  <a:srgbClr val="FFFFFF"/>
                </a:highlight>
                <a:latin typeface="Courier New"/>
                <a:ea typeface="Courier New"/>
                <a:cs typeface="Courier New"/>
                <a:sym typeface="Courier New"/>
              </a:rPr>
              <a:t>ProductDatabase</a:t>
            </a:r>
            <a:r>
              <a:rPr b="1" lang="fr-FR" sz="1100">
                <a:solidFill>
                  <a:srgbClr val="080808"/>
                </a:solidFill>
                <a:highlight>
                  <a:srgbClr val="FFFFFF"/>
                </a:highlight>
                <a:latin typeface="Courier New"/>
                <a:ea typeface="Courier New"/>
                <a:cs typeface="Courier New"/>
                <a:sym typeface="Courier New"/>
              </a:rPr>
              <a:t>? = </a:t>
            </a:r>
            <a:r>
              <a:rPr b="1" lang="fr-FR" sz="1100">
                <a:solidFill>
                  <a:srgbClr val="0033B3"/>
                </a:solidFill>
                <a:highlight>
                  <a:srgbClr val="FFFFFF"/>
                </a:highlight>
                <a:latin typeface="Courier New"/>
                <a:ea typeface="Courier New"/>
                <a:cs typeface="Courier New"/>
                <a:sym typeface="Courier New"/>
              </a:rPr>
              <a:t>null</a:t>
            </a:r>
            <a:endParaRPr b="1" sz="1100">
              <a:solidFill>
                <a:srgbClr val="0033B3"/>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t/>
            </a:r>
            <a:endParaRPr b="1" sz="1100">
              <a:solidFill>
                <a:srgbClr val="0033B3"/>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033B3"/>
                </a:solidFill>
                <a:highlight>
                  <a:srgbClr val="FFFFFF"/>
                </a:highlight>
                <a:latin typeface="Courier New"/>
                <a:ea typeface="Courier New"/>
                <a:cs typeface="Courier New"/>
                <a:sym typeface="Courier New"/>
              </a:rPr>
              <a:t>       fun </a:t>
            </a:r>
            <a:r>
              <a:rPr b="1" lang="fr-FR" sz="1100">
                <a:solidFill>
                  <a:srgbClr val="00627A"/>
                </a:solidFill>
                <a:highlight>
                  <a:srgbClr val="FFFFFF"/>
                </a:highlight>
                <a:latin typeface="Courier New"/>
                <a:ea typeface="Courier New"/>
                <a:cs typeface="Courier New"/>
                <a:sym typeface="Courier New"/>
              </a:rPr>
              <a:t>getDatabase</a:t>
            </a:r>
            <a:r>
              <a:rPr b="1" lang="fr-FR" sz="1100">
                <a:solidFill>
                  <a:srgbClr val="080808"/>
                </a:solidFill>
                <a:highlight>
                  <a:srgbClr val="FFFFFF"/>
                </a:highlight>
                <a:latin typeface="Courier New"/>
                <a:ea typeface="Courier New"/>
                <a:cs typeface="Courier New"/>
                <a:sym typeface="Courier New"/>
              </a:rPr>
              <a:t>(context: </a:t>
            </a:r>
            <a:r>
              <a:rPr b="1" lang="fr-FR" sz="1100">
                <a:solidFill>
                  <a:schemeClr val="dk1"/>
                </a:solidFill>
                <a:highlight>
                  <a:srgbClr val="FFFFFF"/>
                </a:highlight>
                <a:latin typeface="Courier New"/>
                <a:ea typeface="Courier New"/>
                <a:cs typeface="Courier New"/>
                <a:sym typeface="Courier New"/>
              </a:rPr>
              <a:t>Context</a:t>
            </a:r>
            <a:r>
              <a:rPr b="1" lang="fr-FR" sz="1100">
                <a:solidFill>
                  <a:srgbClr val="080808"/>
                </a:solidFill>
                <a:highlight>
                  <a:srgbClr val="FFFFFF"/>
                </a:highlight>
                <a:latin typeface="Courier New"/>
                <a:ea typeface="Courier New"/>
                <a:cs typeface="Courier New"/>
                <a:sym typeface="Courier New"/>
              </a:rPr>
              <a:t>):</a:t>
            </a:r>
            <a:r>
              <a:rPr b="1" lang="fr-FR" sz="1100">
                <a:solidFill>
                  <a:schemeClr val="dk1"/>
                </a:solidFill>
                <a:highlight>
                  <a:srgbClr val="FFFFFF"/>
                </a:highlight>
                <a:latin typeface="Courier New"/>
                <a:ea typeface="Courier New"/>
                <a:cs typeface="Courier New"/>
                <a:sym typeface="Courier New"/>
              </a:rPr>
              <a:t>ProductDatabase</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tempInstance </a:t>
            </a:r>
            <a:r>
              <a:rPr b="1" lang="fr-FR" sz="1100">
                <a:solidFill>
                  <a:srgbClr val="080808"/>
                </a:solidFill>
                <a:highlight>
                  <a:srgbClr val="FFFFFF"/>
                </a:highlight>
                <a:latin typeface="Courier New"/>
                <a:ea typeface="Courier New"/>
                <a:cs typeface="Courier New"/>
                <a:sym typeface="Courier New"/>
              </a:rPr>
              <a:t>= </a:t>
            </a:r>
            <a:r>
              <a:rPr b="1" lang="fr-FR" sz="1100">
                <a:solidFill>
                  <a:srgbClr val="871094"/>
                </a:solidFill>
                <a:highlight>
                  <a:srgbClr val="FFFFFF"/>
                </a:highlight>
                <a:latin typeface="Courier New"/>
                <a:ea typeface="Courier New"/>
                <a:cs typeface="Courier New"/>
                <a:sym typeface="Courier New"/>
              </a:rPr>
              <a:t>INSTANCE</a:t>
            </a:r>
            <a:endParaRPr b="1" sz="1100">
              <a:solidFill>
                <a:srgbClr val="871094"/>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871094"/>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if </a:t>
            </a:r>
            <a:r>
              <a:rPr b="1" lang="fr-FR" sz="1100">
                <a:solidFill>
                  <a:srgbClr val="080808"/>
                </a:solidFill>
                <a:highlight>
                  <a:srgbClr val="FFFFFF"/>
                </a:highlight>
                <a:latin typeface="Courier New"/>
                <a:ea typeface="Courier New"/>
                <a:cs typeface="Courier New"/>
                <a:sym typeface="Courier New"/>
              </a:rPr>
              <a:t>(</a:t>
            </a:r>
            <a:r>
              <a:rPr b="1" lang="fr-FR" sz="1100">
                <a:solidFill>
                  <a:schemeClr val="dk1"/>
                </a:solidFill>
                <a:highlight>
                  <a:srgbClr val="FFFFFF"/>
                </a:highlight>
                <a:latin typeface="Courier New"/>
                <a:ea typeface="Courier New"/>
                <a:cs typeface="Courier New"/>
                <a:sym typeface="Courier New"/>
              </a:rPr>
              <a:t>tempInstance </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null</a:t>
            </a: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return </a:t>
            </a:r>
            <a:r>
              <a:rPr b="1" lang="fr-FR" sz="1100">
                <a:solidFill>
                  <a:schemeClr val="dk1"/>
                </a:solidFill>
                <a:highlight>
                  <a:srgbClr val="FFFFFF"/>
                </a:highlight>
                <a:latin typeface="Courier New"/>
                <a:ea typeface="Courier New"/>
                <a:cs typeface="Courier New"/>
                <a:sym typeface="Courier New"/>
              </a:rPr>
              <a:t>tempInstance</a:t>
            </a:r>
            <a:endParaRPr b="1" sz="110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chemeClr val="dk1"/>
                </a:solidFill>
                <a:highlight>
                  <a:srgbClr val="FFFFFF"/>
                </a:highlight>
                <a:latin typeface="Courier New"/>
                <a:ea typeface="Courier New"/>
                <a:cs typeface="Courier New"/>
                <a:sym typeface="Courier New"/>
              </a:rPr>
              <a:t>           </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i="1" lang="fr-FR" sz="1100">
                <a:solidFill>
                  <a:srgbClr val="00627A"/>
                </a:solidFill>
                <a:highlight>
                  <a:srgbClr val="FFFFFF"/>
                </a:highlight>
                <a:latin typeface="Courier New"/>
                <a:ea typeface="Courier New"/>
                <a:cs typeface="Courier New"/>
                <a:sym typeface="Courier New"/>
              </a:rPr>
              <a:t>synchronized</a:t>
            </a:r>
            <a:r>
              <a:rPr b="1" lang="fr-FR" sz="1100">
                <a:solidFill>
                  <a:srgbClr val="080808"/>
                </a:solidFill>
                <a:highlight>
                  <a:srgbClr val="FFFFFF"/>
                </a:highlight>
                <a:latin typeface="Courier New"/>
                <a:ea typeface="Courier New"/>
                <a:cs typeface="Courier New"/>
                <a:sym typeface="Courier New"/>
              </a:rPr>
              <a:t>(</a:t>
            </a:r>
            <a:r>
              <a:rPr b="1" lang="fr-FR" sz="1100">
                <a:solidFill>
                  <a:srgbClr val="0033B3"/>
                </a:solidFill>
                <a:highlight>
                  <a:srgbClr val="FFFFFF"/>
                </a:highlight>
                <a:latin typeface="Courier New"/>
                <a:ea typeface="Courier New"/>
                <a:cs typeface="Courier New"/>
                <a:sym typeface="Courier New"/>
              </a:rPr>
              <a:t>this</a:t>
            </a: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instance </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Room</a:t>
            </a:r>
            <a:r>
              <a:rPr b="1" lang="fr-FR" sz="1100">
                <a:solidFill>
                  <a:srgbClr val="080808"/>
                </a:solidFill>
                <a:highlight>
                  <a:srgbClr val="FFFFFF"/>
                </a:highlight>
                <a:latin typeface="Courier New"/>
                <a:ea typeface="Courier New"/>
                <a:cs typeface="Courier New"/>
                <a:sym typeface="Courier New"/>
              </a:rPr>
              <a:t>.databaseBuilder(context.</a:t>
            </a:r>
            <a:r>
              <a:rPr b="1" i="1" lang="fr-FR" sz="1100">
                <a:solidFill>
                  <a:srgbClr val="871094"/>
                </a:solidFill>
                <a:highlight>
                  <a:srgbClr val="FFFFFF"/>
                </a:highlight>
                <a:latin typeface="Courier New"/>
                <a:ea typeface="Courier New"/>
                <a:cs typeface="Courier New"/>
                <a:sym typeface="Courier New"/>
              </a:rPr>
              <a:t>applicationContext</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ProductDatabase</a:t>
            </a:r>
            <a:r>
              <a:rPr b="1" lang="fr-FR" sz="1100">
                <a:solidFill>
                  <a:srgbClr val="080808"/>
                </a:solidFill>
                <a:highlight>
                  <a:srgbClr val="FFFFFF"/>
                </a:highlight>
                <a:latin typeface="Courier New"/>
                <a:ea typeface="Courier New"/>
                <a:cs typeface="Courier New"/>
                <a:sym typeface="Courier New"/>
              </a:rPr>
              <a:t>::</a:t>
            </a:r>
            <a:r>
              <a:rPr b="1" lang="fr-FR" sz="1100">
                <a:solidFill>
                  <a:srgbClr val="0033B3"/>
                </a:solidFill>
                <a:highlight>
                  <a:srgbClr val="FFFFFF"/>
                </a:highlight>
                <a:latin typeface="Courier New"/>
                <a:ea typeface="Courier New"/>
                <a:cs typeface="Courier New"/>
                <a:sym typeface="Courier New"/>
              </a:rPr>
              <a:t>class</a:t>
            </a:r>
            <a:r>
              <a:rPr b="1" lang="fr-FR" sz="1100">
                <a:solidFill>
                  <a:srgbClr val="080808"/>
                </a:solidFill>
                <a:highlight>
                  <a:srgbClr val="FFFFFF"/>
                </a:highlight>
                <a:latin typeface="Courier New"/>
                <a:ea typeface="Courier New"/>
                <a:cs typeface="Courier New"/>
                <a:sym typeface="Courier New"/>
              </a:rPr>
              <a:t>.</a:t>
            </a:r>
            <a:r>
              <a:rPr b="1" i="1" lang="fr-FR" sz="1100">
                <a:solidFill>
                  <a:srgbClr val="871094"/>
                </a:solidFill>
                <a:highlight>
                  <a:srgbClr val="FFFFFF"/>
                </a:highlight>
                <a:latin typeface="Courier New"/>
                <a:ea typeface="Courier New"/>
                <a:cs typeface="Courier New"/>
                <a:sym typeface="Courier New"/>
              </a:rPr>
              <a:t>java</a:t>
            </a:r>
            <a:r>
              <a:rPr b="1" lang="fr-FR" sz="1100">
                <a:solidFill>
                  <a:srgbClr val="080808"/>
                </a:solidFill>
                <a:highlight>
                  <a:srgbClr val="FFFFFF"/>
                </a:highlight>
                <a:latin typeface="Courier New"/>
                <a:ea typeface="Courier New"/>
                <a:cs typeface="Courier New"/>
                <a:sym typeface="Courier New"/>
              </a:rPr>
              <a:t>,</a:t>
            </a:r>
            <a:r>
              <a:rPr b="1" lang="fr-FR" sz="1100">
                <a:solidFill>
                  <a:srgbClr val="067D17"/>
                </a:solidFill>
                <a:highlight>
                  <a:srgbClr val="FFFFFF"/>
                </a:highlight>
                <a:latin typeface="Courier New"/>
                <a:ea typeface="Courier New"/>
                <a:cs typeface="Courier New"/>
                <a:sym typeface="Courier New"/>
              </a:rPr>
              <a:t>"database"</a:t>
            </a:r>
            <a:r>
              <a:rPr b="1" lang="fr-FR" sz="1100">
                <a:solidFill>
                  <a:srgbClr val="080808"/>
                </a:solidFill>
                <a:highlight>
                  <a:srgbClr val="FFFFFF"/>
                </a:highlight>
                <a:latin typeface="Courier New"/>
                <a:ea typeface="Courier New"/>
                <a:cs typeface="Courier New"/>
                <a:sym typeface="Courier New"/>
              </a:rPr>
              <a:t>).build()</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871094"/>
                </a:solidFill>
                <a:highlight>
                  <a:srgbClr val="FFFFFF"/>
                </a:highlight>
                <a:latin typeface="Courier New"/>
                <a:ea typeface="Courier New"/>
                <a:cs typeface="Courier New"/>
                <a:sym typeface="Courier New"/>
              </a:rPr>
              <a:t>INSTANCE </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instance</a:t>
            </a:r>
            <a:endParaRPr b="1" sz="110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chemeClr val="dk1"/>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return </a:t>
            </a:r>
            <a:r>
              <a:rPr b="1" lang="fr-FR" sz="1100">
                <a:solidFill>
                  <a:schemeClr val="dk1"/>
                </a:solidFill>
                <a:highlight>
                  <a:srgbClr val="FFFFFF"/>
                </a:highlight>
                <a:latin typeface="Courier New"/>
                <a:ea typeface="Courier New"/>
                <a:cs typeface="Courier New"/>
                <a:sym typeface="Courier New"/>
              </a:rPr>
              <a:t>instance</a:t>
            </a:r>
            <a:endParaRPr b="1" sz="110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chemeClr val="dk1"/>
                </a:solidFill>
                <a:highlight>
                  <a:srgbClr val="FFFFFF"/>
                </a:highlight>
                <a:latin typeface="Courier New"/>
                <a:ea typeface="Courier New"/>
                <a:cs typeface="Courier New"/>
                <a:sym typeface="Courier New"/>
              </a:rPr>
              <a:t>           </a:t>
            </a:r>
            <a:r>
              <a:rPr b="1" lang="fr-FR" sz="1100">
                <a:solidFill>
                  <a:srgbClr val="080808"/>
                </a:solidFill>
                <a:highlight>
                  <a:srgbClr val="FFFFFF"/>
                </a:highlight>
                <a:latin typeface="Courier New"/>
                <a:ea typeface="Courier New"/>
                <a:cs typeface="Courier New"/>
                <a:sym typeface="Courier New"/>
              </a:rPr>
              <a:t>}}}}</a:t>
            </a:r>
            <a:endParaRPr b="1"/>
          </a:p>
        </p:txBody>
      </p:sp>
      <p:sp>
        <p:nvSpPr>
          <p:cNvPr id="1128" name="Google Shape;1128;g220a4a3572b_0_84"/>
          <p:cNvSpPr txBox="1"/>
          <p:nvPr/>
        </p:nvSpPr>
        <p:spPr>
          <a:xfrm>
            <a:off x="1312950" y="4277600"/>
            <a:ext cx="20253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FR" sz="1200"/>
              <a:t>            ProductDAO</a:t>
            </a:r>
            <a:endParaRPr sz="1200"/>
          </a:p>
        </p:txBody>
      </p:sp>
      <p:sp>
        <p:nvSpPr>
          <p:cNvPr id="1129" name="Google Shape;1129;g220a4a3572b_0_84"/>
          <p:cNvSpPr txBox="1"/>
          <p:nvPr/>
        </p:nvSpPr>
        <p:spPr>
          <a:xfrm>
            <a:off x="5872600" y="6140300"/>
            <a:ext cx="20253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FR" sz="1200"/>
              <a:t>            ProductDatabase</a:t>
            </a:r>
            <a:endParaRPr sz="1200"/>
          </a:p>
        </p:txBody>
      </p:sp>
      <p:grpSp>
        <p:nvGrpSpPr>
          <p:cNvPr id="1130" name="Google Shape;1130;g220a4a3572b_0_84"/>
          <p:cNvGrpSpPr/>
          <p:nvPr/>
        </p:nvGrpSpPr>
        <p:grpSpPr>
          <a:xfrm>
            <a:off x="826325" y="4764696"/>
            <a:ext cx="3309339" cy="1080765"/>
            <a:chOff x="1477458" y="3179058"/>
            <a:chExt cx="3319296" cy="1642001"/>
          </a:xfrm>
        </p:grpSpPr>
        <p:grpSp>
          <p:nvGrpSpPr>
            <p:cNvPr id="1131" name="Google Shape;1131;g220a4a3572b_0_84"/>
            <p:cNvGrpSpPr/>
            <p:nvPr/>
          </p:nvGrpSpPr>
          <p:grpSpPr>
            <a:xfrm>
              <a:off x="1477458" y="3179058"/>
              <a:ext cx="3319296" cy="1642001"/>
              <a:chOff x="1477458" y="3179058"/>
              <a:chExt cx="3319296" cy="1642001"/>
            </a:xfrm>
          </p:grpSpPr>
          <p:sp>
            <p:nvSpPr>
              <p:cNvPr id="1132" name="Google Shape;1132;g220a4a3572b_0_84"/>
              <p:cNvSpPr/>
              <p:nvPr/>
            </p:nvSpPr>
            <p:spPr>
              <a:xfrm>
                <a:off x="2475218" y="3385060"/>
                <a:ext cx="1059370" cy="235996"/>
              </a:xfrm>
              <a:custGeom>
                <a:rect b="b" l="l" r="r" t="t"/>
                <a:pathLst>
                  <a:path extrusionOk="0" h="264421" w="1249994">
                    <a:moveTo>
                      <a:pt x="0" y="0"/>
                    </a:moveTo>
                    <a:lnTo>
                      <a:pt x="1249994" y="0"/>
                    </a:lnTo>
                    <a:lnTo>
                      <a:pt x="1249994" y="264421"/>
                    </a:lnTo>
                    <a:lnTo>
                      <a:pt x="0" y="264421"/>
                    </a:lnTo>
                    <a:lnTo>
                      <a:pt x="0" y="0"/>
                    </a:lnTo>
                    <a:close/>
                  </a:path>
                </a:pathLst>
              </a:custGeom>
              <a:noFill/>
              <a:ln>
                <a:noFill/>
              </a:ln>
            </p:spPr>
            <p:txBody>
              <a:bodyPr anchorCtr="0" anchor="b" bIns="0" lIns="0" spcFirstLastPara="1" rIns="0" wrap="square" tIns="0">
                <a:noAutofit/>
              </a:bodyPr>
              <a:lstStyle/>
              <a:p>
                <a:pPr indent="0" lvl="0" marL="0" marR="0" rtl="0" algn="l">
                  <a:lnSpc>
                    <a:spcPct val="90000"/>
                  </a:lnSpc>
                  <a:spcBef>
                    <a:spcPts val="0"/>
                  </a:spcBef>
                  <a:spcAft>
                    <a:spcPts val="0"/>
                  </a:spcAft>
                  <a:buClr>
                    <a:srgbClr val="FF7701"/>
                  </a:buClr>
                  <a:buSzPts val="1400"/>
                  <a:buFont typeface="Calibri"/>
                  <a:buNone/>
                </a:pPr>
                <a:r>
                  <a:rPr b="1" lang="fr-FR" sz="1400">
                    <a:solidFill>
                      <a:srgbClr val="FF7701"/>
                    </a:solidFill>
                    <a:latin typeface="Calibri"/>
                    <a:ea typeface="Calibri"/>
                    <a:cs typeface="Calibri"/>
                    <a:sym typeface="Calibri"/>
                  </a:rPr>
                  <a:t>Remarques</a:t>
                </a:r>
                <a:endParaRPr/>
              </a:p>
            </p:txBody>
          </p:sp>
          <p:sp>
            <p:nvSpPr>
              <p:cNvPr id="1133" name="Google Shape;1133;g220a4a3572b_0_84"/>
              <p:cNvSpPr/>
              <p:nvPr/>
            </p:nvSpPr>
            <p:spPr>
              <a:xfrm>
                <a:off x="1477458" y="3621065"/>
                <a:ext cx="3319296" cy="1199994"/>
              </a:xfrm>
              <a:custGeom>
                <a:rect b="b" l="l" r="r" t="t"/>
                <a:pathLst>
                  <a:path extrusionOk="0" h="1249994" w="6062642">
                    <a:moveTo>
                      <a:pt x="0" y="0"/>
                    </a:moveTo>
                    <a:lnTo>
                      <a:pt x="6062642" y="0"/>
                    </a:lnTo>
                    <a:lnTo>
                      <a:pt x="6062642" y="1249994"/>
                    </a:lnTo>
                    <a:lnTo>
                      <a:pt x="0" y="1249994"/>
                    </a:lnTo>
                    <a:lnTo>
                      <a:pt x="0" y="0"/>
                    </a:lnTo>
                    <a:close/>
                  </a:path>
                </a:pathLst>
              </a:custGeom>
              <a:solidFill>
                <a:srgbClr val="F2F2F2"/>
              </a:solidFill>
              <a:ln cap="flat" cmpd="sng" w="28575">
                <a:solidFill>
                  <a:srgbClr val="FF7701"/>
                </a:solidFill>
                <a:prstDash val="solid"/>
                <a:miter lim="800000"/>
                <a:headEnd len="sm" w="sm" type="none"/>
                <a:tailEnd len="sm" w="sm" type="none"/>
              </a:ln>
            </p:spPr>
            <p:txBody>
              <a:bodyPr anchorCtr="0" anchor="b" bIns="72000" lIns="180000" spcFirstLastPara="1" rIns="108000" wrap="square" tIns="0">
                <a:noAutofit/>
              </a:bodyPr>
              <a:lstStyle/>
              <a:p>
                <a:pPr indent="-171450" lvl="0" marL="171450" marR="0" rtl="0" algn="just">
                  <a:spcBef>
                    <a:spcPts val="0"/>
                  </a:spcBef>
                  <a:spcAft>
                    <a:spcPts val="0"/>
                  </a:spcAft>
                  <a:buClr>
                    <a:srgbClr val="565656"/>
                  </a:buClr>
                  <a:buSzPts val="1200"/>
                  <a:buChar char="•"/>
                </a:pPr>
                <a:r>
                  <a:rPr b="1" lang="fr-FR" sz="1200">
                    <a:solidFill>
                      <a:srgbClr val="565656"/>
                    </a:solidFill>
                    <a:latin typeface="Calibri"/>
                    <a:ea typeface="Calibri"/>
                    <a:cs typeface="Calibri"/>
                    <a:sym typeface="Calibri"/>
                  </a:rPr>
                  <a:t>Synchronized</a:t>
                </a:r>
                <a:r>
                  <a:rPr lang="fr-FR" sz="1200">
                    <a:solidFill>
                      <a:srgbClr val="565656"/>
                    </a:solidFill>
                    <a:latin typeface="Calibri"/>
                    <a:ea typeface="Calibri"/>
                    <a:cs typeface="Calibri"/>
                    <a:sym typeface="Calibri"/>
                  </a:rPr>
                  <a:t> : bloque l'appel à la méthode du thread suivant tant que l'exécution du thread précédent n'est pas terminée. </a:t>
                </a:r>
                <a:endParaRPr b="1" sz="1200">
                  <a:solidFill>
                    <a:srgbClr val="565656"/>
                  </a:solidFill>
                  <a:latin typeface="Calibri"/>
                  <a:ea typeface="Calibri"/>
                  <a:cs typeface="Calibri"/>
                  <a:sym typeface="Calibri"/>
                </a:endParaRPr>
              </a:p>
            </p:txBody>
          </p:sp>
          <p:sp>
            <p:nvSpPr>
              <p:cNvPr id="1134" name="Google Shape;1134;g220a4a3572b_0_84"/>
              <p:cNvSpPr/>
              <p:nvPr/>
            </p:nvSpPr>
            <p:spPr>
              <a:xfrm>
                <a:off x="1779843" y="3179058"/>
                <a:ext cx="648000" cy="648000"/>
              </a:xfrm>
              <a:prstGeom prst="rect">
                <a:avLst/>
              </a:pr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grpSp>
        <p:pic>
          <p:nvPicPr>
            <p:cNvPr id="1135" name="Google Shape;1135;g220a4a3572b_0_84"/>
            <p:cNvPicPr preferRelativeResize="0"/>
            <p:nvPr/>
          </p:nvPicPr>
          <p:blipFill rotWithShape="1">
            <a:blip r:embed="rId4">
              <a:alphaModFix/>
            </a:blip>
            <a:srcRect b="0" l="0" r="0" t="0"/>
            <a:stretch/>
          </p:blipFill>
          <p:spPr>
            <a:xfrm>
              <a:off x="1865647" y="3207701"/>
              <a:ext cx="473997" cy="630812"/>
            </a:xfrm>
            <a:prstGeom prst="rect">
              <a:avLst/>
            </a:prstGeom>
            <a:noFill/>
            <a:ln>
              <a:noFill/>
            </a:ln>
          </p:spPr>
        </p:pic>
      </p:grpSp>
      <p:sp>
        <p:nvSpPr>
          <p:cNvPr id="1136" name="Google Shape;1136;g220a4a3572b_0_84"/>
          <p:cNvSpPr txBox="1"/>
          <p:nvPr/>
        </p:nvSpPr>
        <p:spPr>
          <a:xfrm>
            <a:off x="8990800" y="2025675"/>
            <a:ext cx="2475900" cy="35709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b="1" lang="fr-FR" sz="1100">
                <a:solidFill>
                  <a:srgbClr val="9E880D"/>
                </a:solidFill>
                <a:highlight>
                  <a:srgbClr val="FFFFFF"/>
                </a:highlight>
                <a:latin typeface="Courier New"/>
                <a:ea typeface="Courier New"/>
                <a:cs typeface="Courier New"/>
                <a:sym typeface="Courier New"/>
              </a:rPr>
              <a:t>@Entity</a:t>
            </a:r>
            <a:r>
              <a:rPr b="1" lang="fr-FR" sz="1100">
                <a:solidFill>
                  <a:srgbClr val="080808"/>
                </a:solidFill>
                <a:highlight>
                  <a:srgbClr val="FFFFFF"/>
                </a:highlight>
                <a:latin typeface="Courier New"/>
                <a:ea typeface="Courier New"/>
                <a:cs typeface="Courier New"/>
                <a:sym typeface="Courier New"/>
              </a:rPr>
              <a:t>(tableName = </a:t>
            </a:r>
            <a:r>
              <a:rPr b="1" lang="fr-FR" sz="1100">
                <a:solidFill>
                  <a:srgbClr val="067D17"/>
                </a:solidFill>
                <a:highlight>
                  <a:srgbClr val="FFFFFF"/>
                </a:highlight>
                <a:latin typeface="Courier New"/>
                <a:ea typeface="Courier New"/>
                <a:cs typeface="Courier New"/>
                <a:sym typeface="Courier New"/>
              </a:rPr>
              <a:t>"product"</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033B3"/>
                </a:solidFill>
                <a:highlight>
                  <a:srgbClr val="FFFFFF"/>
                </a:highlight>
                <a:latin typeface="Courier New"/>
                <a:ea typeface="Courier New"/>
                <a:cs typeface="Courier New"/>
                <a:sym typeface="Courier New"/>
              </a:rPr>
              <a:t>class </a:t>
            </a:r>
            <a:r>
              <a:rPr b="1" lang="fr-FR" sz="1100">
                <a:solidFill>
                  <a:schemeClr val="dk1"/>
                </a:solidFill>
                <a:highlight>
                  <a:srgbClr val="FFFFFF"/>
                </a:highlight>
                <a:latin typeface="Courier New"/>
                <a:ea typeface="Courier New"/>
                <a:cs typeface="Courier New"/>
                <a:sym typeface="Courier New"/>
              </a:rPr>
              <a:t>Product </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9E880D"/>
                </a:solidFill>
                <a:highlight>
                  <a:srgbClr val="FFFFFF"/>
                </a:highlight>
                <a:latin typeface="Courier New"/>
                <a:ea typeface="Courier New"/>
                <a:cs typeface="Courier New"/>
                <a:sym typeface="Courier New"/>
              </a:rPr>
              <a:t>@PrimaryKey</a:t>
            </a:r>
            <a:endParaRPr b="1" sz="1100">
              <a:solidFill>
                <a:srgbClr val="9E880D"/>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9E880D"/>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var </a:t>
            </a:r>
            <a:r>
              <a:rPr b="1" lang="fr-FR" sz="1100">
                <a:solidFill>
                  <a:srgbClr val="871094"/>
                </a:solidFill>
                <a:highlight>
                  <a:srgbClr val="FFFFFF"/>
                </a:highlight>
                <a:latin typeface="Courier New"/>
                <a:ea typeface="Courier New"/>
                <a:cs typeface="Courier New"/>
                <a:sym typeface="Courier New"/>
              </a:rPr>
              <a:t>id </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Int </a:t>
            </a:r>
            <a:r>
              <a:rPr b="1" lang="fr-FR" sz="1100">
                <a:solidFill>
                  <a:srgbClr val="080808"/>
                </a:solidFill>
                <a:highlight>
                  <a:srgbClr val="FFFFFF"/>
                </a:highlight>
                <a:latin typeface="Courier New"/>
                <a:ea typeface="Courier New"/>
                <a:cs typeface="Courier New"/>
                <a:sym typeface="Courier New"/>
              </a:rPr>
              <a:t>= </a:t>
            </a:r>
            <a:r>
              <a:rPr b="1" lang="fr-FR" sz="1100">
                <a:solidFill>
                  <a:srgbClr val="1750EB"/>
                </a:solidFill>
                <a:highlight>
                  <a:srgbClr val="FFFFFF"/>
                </a:highlight>
                <a:latin typeface="Courier New"/>
                <a:ea typeface="Courier New"/>
                <a:cs typeface="Courier New"/>
                <a:sym typeface="Courier New"/>
              </a:rPr>
              <a:t>0</a:t>
            </a:r>
            <a:endParaRPr b="1" sz="1100">
              <a:solidFill>
                <a:srgbClr val="1750EB"/>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1750EB"/>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var </a:t>
            </a:r>
            <a:r>
              <a:rPr b="1" lang="fr-FR" sz="1100">
                <a:solidFill>
                  <a:srgbClr val="871094"/>
                </a:solidFill>
                <a:highlight>
                  <a:srgbClr val="FFFFFF"/>
                </a:highlight>
                <a:latin typeface="Courier New"/>
                <a:ea typeface="Courier New"/>
                <a:cs typeface="Courier New"/>
                <a:sym typeface="Courier New"/>
              </a:rPr>
              <a:t>title </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String </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67D17"/>
                </a:solidFill>
                <a:highlight>
                  <a:srgbClr val="FFFFFF"/>
                </a:highlight>
                <a:latin typeface="Courier New"/>
                <a:ea typeface="Courier New"/>
                <a:cs typeface="Courier New"/>
                <a:sym typeface="Courier New"/>
              </a:rPr>
              <a:t>""</a:t>
            </a:r>
            <a:endParaRPr b="1" sz="1100">
              <a:solidFill>
                <a:srgbClr val="067D17"/>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67D17"/>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var </a:t>
            </a:r>
            <a:r>
              <a:rPr b="1" lang="fr-FR" sz="1100">
                <a:solidFill>
                  <a:srgbClr val="871094"/>
                </a:solidFill>
                <a:highlight>
                  <a:srgbClr val="FFFFFF"/>
                </a:highlight>
                <a:latin typeface="Courier New"/>
                <a:ea typeface="Courier New"/>
                <a:cs typeface="Courier New"/>
                <a:sym typeface="Courier New"/>
              </a:rPr>
              <a:t>description </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String </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67D17"/>
                </a:solidFill>
                <a:highlight>
                  <a:srgbClr val="FFFFFF"/>
                </a:highlight>
                <a:latin typeface="Courier New"/>
                <a:ea typeface="Courier New"/>
                <a:cs typeface="Courier New"/>
                <a:sym typeface="Courier New"/>
              </a:rPr>
              <a:t>""</a:t>
            </a:r>
            <a:endParaRPr b="1" sz="1100">
              <a:solidFill>
                <a:srgbClr val="067D17"/>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67D17"/>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var </a:t>
            </a:r>
            <a:r>
              <a:rPr b="1" lang="fr-FR" sz="1100">
                <a:solidFill>
                  <a:srgbClr val="871094"/>
                </a:solidFill>
                <a:highlight>
                  <a:srgbClr val="FFFFFF"/>
                </a:highlight>
                <a:latin typeface="Courier New"/>
                <a:ea typeface="Courier New"/>
                <a:cs typeface="Courier New"/>
                <a:sym typeface="Courier New"/>
              </a:rPr>
              <a:t>price </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Int </a:t>
            </a:r>
            <a:r>
              <a:rPr b="1" lang="fr-FR" sz="1100">
                <a:solidFill>
                  <a:srgbClr val="080808"/>
                </a:solidFill>
                <a:highlight>
                  <a:srgbClr val="FFFFFF"/>
                </a:highlight>
                <a:latin typeface="Courier New"/>
                <a:ea typeface="Courier New"/>
                <a:cs typeface="Courier New"/>
                <a:sym typeface="Courier New"/>
              </a:rPr>
              <a:t>= </a:t>
            </a:r>
            <a:r>
              <a:rPr b="1" lang="fr-FR" sz="1100">
                <a:solidFill>
                  <a:srgbClr val="1750EB"/>
                </a:solidFill>
                <a:highlight>
                  <a:srgbClr val="FFFFFF"/>
                </a:highlight>
                <a:latin typeface="Courier New"/>
                <a:ea typeface="Courier New"/>
                <a:cs typeface="Courier New"/>
                <a:sym typeface="Courier New"/>
              </a:rPr>
              <a:t>0</a:t>
            </a:r>
            <a:endParaRPr b="1" sz="1100">
              <a:solidFill>
                <a:srgbClr val="1750EB"/>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t/>
            </a:r>
            <a:endParaRPr b="1" sz="1100">
              <a:solidFill>
                <a:srgbClr val="1750EB"/>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1750EB"/>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constructor</a:t>
            </a:r>
            <a:r>
              <a:rPr b="1" lang="fr-FR" sz="1100">
                <a:solidFill>
                  <a:srgbClr val="080808"/>
                </a:solidFill>
                <a:highlight>
                  <a:srgbClr val="FFFFFF"/>
                </a:highlight>
                <a:latin typeface="Courier New"/>
                <a:ea typeface="Courier New"/>
                <a:cs typeface="Courier New"/>
                <a:sym typeface="Courier New"/>
              </a:rPr>
              <a:t>(id: </a:t>
            </a:r>
            <a:r>
              <a:rPr b="1" lang="fr-FR" sz="1100">
                <a:solidFill>
                  <a:schemeClr val="dk1"/>
                </a:solidFill>
                <a:highlight>
                  <a:srgbClr val="FFFFFF"/>
                </a:highlight>
                <a:latin typeface="Courier New"/>
                <a:ea typeface="Courier New"/>
                <a:cs typeface="Courier New"/>
                <a:sym typeface="Courier New"/>
              </a:rPr>
              <a:t>Int</a:t>
            </a:r>
            <a:r>
              <a:rPr b="1" lang="fr-FR" sz="1100">
                <a:solidFill>
                  <a:srgbClr val="080808"/>
                </a:solidFill>
                <a:highlight>
                  <a:srgbClr val="FFFFFF"/>
                </a:highlight>
                <a:latin typeface="Courier New"/>
                <a:ea typeface="Courier New"/>
                <a:cs typeface="Courier New"/>
                <a:sym typeface="Courier New"/>
              </a:rPr>
              <a:t>, title: </a:t>
            </a:r>
            <a:r>
              <a:rPr b="1" lang="fr-FR" sz="1100">
                <a:solidFill>
                  <a:schemeClr val="dk1"/>
                </a:solidFill>
                <a:highlight>
                  <a:srgbClr val="FFFFFF"/>
                </a:highlight>
                <a:latin typeface="Courier New"/>
                <a:ea typeface="Courier New"/>
                <a:cs typeface="Courier New"/>
                <a:sym typeface="Courier New"/>
              </a:rPr>
              <a:t>String</a:t>
            </a:r>
            <a:r>
              <a:rPr b="1" lang="fr-FR" sz="1100">
                <a:solidFill>
                  <a:srgbClr val="080808"/>
                </a:solidFill>
                <a:highlight>
                  <a:srgbClr val="FFFFFF"/>
                </a:highlight>
                <a:latin typeface="Courier New"/>
                <a:ea typeface="Courier New"/>
                <a:cs typeface="Courier New"/>
                <a:sym typeface="Courier New"/>
              </a:rPr>
              <a:t>, description: </a:t>
            </a:r>
            <a:r>
              <a:rPr b="1" lang="fr-FR" sz="1100">
                <a:solidFill>
                  <a:schemeClr val="dk1"/>
                </a:solidFill>
                <a:highlight>
                  <a:srgbClr val="FFFFFF"/>
                </a:highlight>
                <a:latin typeface="Courier New"/>
                <a:ea typeface="Courier New"/>
                <a:cs typeface="Courier New"/>
                <a:sym typeface="Courier New"/>
              </a:rPr>
              <a:t>String</a:t>
            </a:r>
            <a:r>
              <a:rPr b="1" lang="fr-FR" sz="1100">
                <a:solidFill>
                  <a:srgbClr val="080808"/>
                </a:solidFill>
                <a:highlight>
                  <a:srgbClr val="FFFFFF"/>
                </a:highlight>
                <a:latin typeface="Courier New"/>
                <a:ea typeface="Courier New"/>
                <a:cs typeface="Courier New"/>
                <a:sym typeface="Courier New"/>
              </a:rPr>
              <a:t>, price: </a:t>
            </a:r>
            <a:r>
              <a:rPr b="1" lang="fr-FR" sz="1100">
                <a:solidFill>
                  <a:schemeClr val="dk1"/>
                </a:solidFill>
                <a:highlight>
                  <a:srgbClr val="FFFFFF"/>
                </a:highlight>
                <a:latin typeface="Courier New"/>
                <a:ea typeface="Courier New"/>
                <a:cs typeface="Courier New"/>
                <a:sym typeface="Courier New"/>
              </a:rPr>
              <a:t>Int</a:t>
            </a: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this</a:t>
            </a:r>
            <a:r>
              <a:rPr b="1" lang="fr-FR" sz="1100">
                <a:solidFill>
                  <a:srgbClr val="080808"/>
                </a:solidFill>
                <a:highlight>
                  <a:srgbClr val="FFFFFF"/>
                </a:highlight>
                <a:latin typeface="Courier New"/>
                <a:ea typeface="Courier New"/>
                <a:cs typeface="Courier New"/>
                <a:sym typeface="Courier New"/>
              </a:rPr>
              <a:t>.</a:t>
            </a:r>
            <a:r>
              <a:rPr b="1" lang="fr-FR" sz="1100">
                <a:solidFill>
                  <a:srgbClr val="871094"/>
                </a:solidFill>
                <a:highlight>
                  <a:srgbClr val="FFFFFF"/>
                </a:highlight>
                <a:latin typeface="Courier New"/>
                <a:ea typeface="Courier New"/>
                <a:cs typeface="Courier New"/>
                <a:sym typeface="Courier New"/>
              </a:rPr>
              <a:t>id </a:t>
            </a:r>
            <a:r>
              <a:rPr b="1" lang="fr-FR" sz="1100">
                <a:solidFill>
                  <a:srgbClr val="080808"/>
                </a:solidFill>
                <a:highlight>
                  <a:srgbClr val="FFFFFF"/>
                </a:highlight>
                <a:latin typeface="Courier New"/>
                <a:ea typeface="Courier New"/>
                <a:cs typeface="Courier New"/>
                <a:sym typeface="Courier New"/>
              </a:rPr>
              <a:t>= id</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this</a:t>
            </a:r>
            <a:r>
              <a:rPr b="1" lang="fr-FR" sz="1100">
                <a:solidFill>
                  <a:srgbClr val="080808"/>
                </a:solidFill>
                <a:highlight>
                  <a:srgbClr val="FFFFFF"/>
                </a:highlight>
                <a:latin typeface="Courier New"/>
                <a:ea typeface="Courier New"/>
                <a:cs typeface="Courier New"/>
                <a:sym typeface="Courier New"/>
              </a:rPr>
              <a:t>.</a:t>
            </a:r>
            <a:r>
              <a:rPr b="1" lang="fr-FR" sz="1100">
                <a:solidFill>
                  <a:srgbClr val="871094"/>
                </a:solidFill>
                <a:highlight>
                  <a:srgbClr val="FFFFFF"/>
                </a:highlight>
                <a:latin typeface="Courier New"/>
                <a:ea typeface="Courier New"/>
                <a:cs typeface="Courier New"/>
                <a:sym typeface="Courier New"/>
              </a:rPr>
              <a:t>title </a:t>
            </a:r>
            <a:r>
              <a:rPr b="1" lang="fr-FR" sz="1100">
                <a:solidFill>
                  <a:srgbClr val="080808"/>
                </a:solidFill>
                <a:highlight>
                  <a:srgbClr val="FFFFFF"/>
                </a:highlight>
                <a:latin typeface="Courier New"/>
                <a:ea typeface="Courier New"/>
                <a:cs typeface="Courier New"/>
                <a:sym typeface="Courier New"/>
              </a:rPr>
              <a:t>= title</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this</a:t>
            </a:r>
            <a:r>
              <a:rPr b="1" lang="fr-FR" sz="1100">
                <a:solidFill>
                  <a:srgbClr val="080808"/>
                </a:solidFill>
                <a:highlight>
                  <a:srgbClr val="FFFFFF"/>
                </a:highlight>
                <a:latin typeface="Courier New"/>
                <a:ea typeface="Courier New"/>
                <a:cs typeface="Courier New"/>
                <a:sym typeface="Courier New"/>
              </a:rPr>
              <a:t>.</a:t>
            </a:r>
            <a:r>
              <a:rPr b="1" lang="fr-FR" sz="1100">
                <a:solidFill>
                  <a:srgbClr val="871094"/>
                </a:solidFill>
                <a:highlight>
                  <a:srgbClr val="FFFFFF"/>
                </a:highlight>
                <a:latin typeface="Courier New"/>
                <a:ea typeface="Courier New"/>
                <a:cs typeface="Courier New"/>
                <a:sym typeface="Courier New"/>
              </a:rPr>
              <a:t>description </a:t>
            </a:r>
            <a:r>
              <a:rPr b="1" lang="fr-FR" sz="1100">
                <a:solidFill>
                  <a:srgbClr val="080808"/>
                </a:solidFill>
                <a:highlight>
                  <a:srgbClr val="FFFFFF"/>
                </a:highlight>
                <a:latin typeface="Courier New"/>
                <a:ea typeface="Courier New"/>
                <a:cs typeface="Courier New"/>
                <a:sym typeface="Courier New"/>
              </a:rPr>
              <a:t>= description</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this</a:t>
            </a:r>
            <a:r>
              <a:rPr b="1" lang="fr-FR" sz="1100">
                <a:solidFill>
                  <a:srgbClr val="080808"/>
                </a:solidFill>
                <a:highlight>
                  <a:srgbClr val="FFFFFF"/>
                </a:highlight>
                <a:latin typeface="Courier New"/>
                <a:ea typeface="Courier New"/>
                <a:cs typeface="Courier New"/>
                <a:sym typeface="Courier New"/>
              </a:rPr>
              <a:t>.</a:t>
            </a:r>
            <a:r>
              <a:rPr b="1" lang="fr-FR" sz="1100">
                <a:solidFill>
                  <a:srgbClr val="871094"/>
                </a:solidFill>
                <a:highlight>
                  <a:srgbClr val="FFFFFF"/>
                </a:highlight>
                <a:latin typeface="Courier New"/>
                <a:ea typeface="Courier New"/>
                <a:cs typeface="Courier New"/>
                <a:sym typeface="Courier New"/>
              </a:rPr>
              <a:t>price </a:t>
            </a:r>
            <a:r>
              <a:rPr b="1" lang="fr-FR" sz="1100">
                <a:solidFill>
                  <a:srgbClr val="080808"/>
                </a:solidFill>
                <a:highlight>
                  <a:srgbClr val="FFFFFF"/>
                </a:highlight>
                <a:latin typeface="Courier New"/>
                <a:ea typeface="Courier New"/>
                <a:cs typeface="Courier New"/>
                <a:sym typeface="Courier New"/>
              </a:rPr>
              <a:t>= price</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endParaRPr b="1"/>
          </a:p>
        </p:txBody>
      </p:sp>
      <p:sp>
        <p:nvSpPr>
          <p:cNvPr id="1137" name="Google Shape;1137;g220a4a3572b_0_84"/>
          <p:cNvSpPr txBox="1"/>
          <p:nvPr/>
        </p:nvSpPr>
        <p:spPr>
          <a:xfrm>
            <a:off x="9391100" y="5618600"/>
            <a:ext cx="20253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FR" sz="1200"/>
              <a:t>            Product</a:t>
            </a:r>
            <a:endParaRPr sz="1200"/>
          </a:p>
        </p:txBody>
      </p:sp>
      <p:sp>
        <p:nvSpPr>
          <p:cNvPr id="1138" name="Google Shape;1138;g220a4a3572b_0_84"/>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FF7800"/>
              </a:buClr>
              <a:buSzPts val="2000"/>
              <a:buFont typeface="Calibri"/>
              <a:buNone/>
            </a:pPr>
            <a:r>
              <a:rPr lang="fr-FR"/>
              <a:t>Activité 1</a:t>
            </a:r>
            <a:endParaRPr/>
          </a:p>
        </p:txBody>
      </p:sp>
      <p:sp>
        <p:nvSpPr>
          <p:cNvPr id="1139" name="Google Shape;1139;g220a4a3572b_0_84"/>
          <p:cNvSpPr txBox="1"/>
          <p:nvPr>
            <p:ph idx="2"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FF7800"/>
              </a:buClr>
              <a:buSzPts val="1600"/>
              <a:buNone/>
            </a:pPr>
            <a:r>
              <a:rPr lang="fr-FR" sz="1500"/>
              <a:t>Création d’une application qui consomme une API et qui sauvegarde des données sur le téléphone</a:t>
            </a:r>
            <a:endParaRPr sz="1500"/>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3" name="Shape 1143"/>
        <p:cNvGrpSpPr/>
        <p:nvPr/>
      </p:nvGrpSpPr>
      <p:grpSpPr>
        <a:xfrm>
          <a:off x="0" y="0"/>
          <a:ext cx="0" cy="0"/>
          <a:chOff x="0" y="0"/>
          <a:chExt cx="0" cy="0"/>
        </a:xfrm>
      </p:grpSpPr>
      <p:sp>
        <p:nvSpPr>
          <p:cNvPr id="1144" name="Google Shape;1144;g220a4a3572b_0_106"/>
          <p:cNvSpPr txBox="1"/>
          <p:nvPr>
            <p:ph idx="1" type="body"/>
          </p:nvPr>
        </p:nvSpPr>
        <p:spPr>
          <a:xfrm>
            <a:off x="720000" y="1540458"/>
            <a:ext cx="10746600" cy="319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FF7800"/>
              </a:buClr>
              <a:buSzPts val="1600"/>
              <a:buNone/>
            </a:pPr>
            <a:r>
              <a:rPr lang="fr-FR"/>
              <a:t>SQLite Room</a:t>
            </a:r>
            <a:endParaRPr/>
          </a:p>
          <a:p>
            <a:pPr indent="0" lvl="0" marL="0" rtl="0" algn="l">
              <a:lnSpc>
                <a:spcPct val="100000"/>
              </a:lnSpc>
              <a:spcBef>
                <a:spcPts val="0"/>
              </a:spcBef>
              <a:spcAft>
                <a:spcPts val="0"/>
              </a:spcAft>
              <a:buClr>
                <a:srgbClr val="FF7800"/>
              </a:buClr>
              <a:buSzPts val="1600"/>
              <a:buNone/>
            </a:pPr>
            <a:r>
              <a:t/>
            </a:r>
            <a:endParaRPr/>
          </a:p>
        </p:txBody>
      </p:sp>
      <p:sp>
        <p:nvSpPr>
          <p:cNvPr id="1145" name="Google Shape;1145;g220a4a3572b_0_106"/>
          <p:cNvSpPr txBox="1"/>
          <p:nvPr/>
        </p:nvSpPr>
        <p:spPr>
          <a:xfrm>
            <a:off x="962225" y="3816313"/>
            <a:ext cx="4468500" cy="5232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implementation </a:t>
            </a:r>
            <a:r>
              <a:rPr b="1" lang="fr-FR" sz="1100">
                <a:solidFill>
                  <a:srgbClr val="067D17"/>
                </a:solidFill>
                <a:highlight>
                  <a:srgbClr val="FFFFFF"/>
                </a:highlight>
                <a:latin typeface="Courier New"/>
                <a:ea typeface="Courier New"/>
                <a:cs typeface="Courier New"/>
                <a:sym typeface="Courier New"/>
              </a:rPr>
              <a:t>"androidx.room:room-runtime:2.5.0"</a:t>
            </a:r>
            <a:endParaRPr b="1" sz="1100">
              <a:solidFill>
                <a:srgbClr val="067D17"/>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kapt </a:t>
            </a:r>
            <a:r>
              <a:rPr b="1" lang="fr-FR" sz="1100">
                <a:solidFill>
                  <a:srgbClr val="067D17"/>
                </a:solidFill>
                <a:highlight>
                  <a:srgbClr val="FFFFFF"/>
                </a:highlight>
                <a:latin typeface="Courier New"/>
                <a:ea typeface="Courier New"/>
                <a:cs typeface="Courier New"/>
                <a:sym typeface="Courier New"/>
              </a:rPr>
              <a:t>"androidx.room:room-compiler:2.5.0"</a:t>
            </a:r>
            <a:endParaRPr b="1"/>
          </a:p>
        </p:txBody>
      </p:sp>
      <p:sp>
        <p:nvSpPr>
          <p:cNvPr id="1146" name="Google Shape;1146;g220a4a3572b_0_106"/>
          <p:cNvSpPr txBox="1"/>
          <p:nvPr/>
        </p:nvSpPr>
        <p:spPr>
          <a:xfrm>
            <a:off x="6231050" y="2712425"/>
            <a:ext cx="1590300" cy="3540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id </a:t>
            </a:r>
            <a:r>
              <a:rPr b="1" lang="fr-FR" sz="1100">
                <a:solidFill>
                  <a:srgbClr val="067D17"/>
                </a:solidFill>
                <a:highlight>
                  <a:srgbClr val="FFFFFF"/>
                </a:highlight>
                <a:latin typeface="Courier New"/>
                <a:ea typeface="Courier New"/>
                <a:cs typeface="Courier New"/>
                <a:sym typeface="Courier New"/>
              </a:rPr>
              <a:t>'kotlin-kapt'</a:t>
            </a:r>
            <a:endParaRPr b="1"/>
          </a:p>
        </p:txBody>
      </p:sp>
      <p:pic>
        <p:nvPicPr>
          <p:cNvPr id="1147" name="Google Shape;1147;g220a4a3572b_0_106"/>
          <p:cNvPicPr preferRelativeResize="0"/>
          <p:nvPr/>
        </p:nvPicPr>
        <p:blipFill>
          <a:blip r:embed="rId3">
            <a:alphaModFix/>
          </a:blip>
          <a:stretch>
            <a:fillRect/>
          </a:stretch>
        </p:blipFill>
        <p:spPr>
          <a:xfrm>
            <a:off x="7099195" y="4126687"/>
            <a:ext cx="3952655" cy="839175"/>
          </a:xfrm>
          <a:prstGeom prst="rect">
            <a:avLst/>
          </a:prstGeom>
          <a:noFill/>
          <a:ln>
            <a:noFill/>
          </a:ln>
        </p:spPr>
      </p:pic>
      <p:sp>
        <p:nvSpPr>
          <p:cNvPr id="1148" name="Google Shape;1148;g220a4a3572b_0_106"/>
          <p:cNvSpPr txBox="1"/>
          <p:nvPr/>
        </p:nvSpPr>
        <p:spPr>
          <a:xfrm>
            <a:off x="8066200" y="4855925"/>
            <a:ext cx="17412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FR" sz="1200"/>
              <a:t>L’exécution</a:t>
            </a:r>
            <a:endParaRPr sz="1200"/>
          </a:p>
        </p:txBody>
      </p:sp>
      <p:sp>
        <p:nvSpPr>
          <p:cNvPr id="1149" name="Google Shape;1149;g220a4a3572b_0_106"/>
          <p:cNvSpPr txBox="1"/>
          <p:nvPr/>
        </p:nvSpPr>
        <p:spPr>
          <a:xfrm>
            <a:off x="820750" y="2179925"/>
            <a:ext cx="6080100" cy="1075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FR" sz="1300"/>
              <a:t>Pour charger les ressources de la </a:t>
            </a:r>
            <a:r>
              <a:rPr lang="fr-FR" sz="1300"/>
              <a:t>librairie</a:t>
            </a:r>
            <a:r>
              <a:rPr lang="fr-FR" sz="1300"/>
              <a:t> SQLite Room, vous devez :</a:t>
            </a:r>
            <a:endParaRPr sz="1300"/>
          </a:p>
          <a:p>
            <a:pPr indent="0" lvl="0" marL="0" rtl="0" algn="l">
              <a:lnSpc>
                <a:spcPct val="115000"/>
              </a:lnSpc>
              <a:spcBef>
                <a:spcPts val="0"/>
              </a:spcBef>
              <a:spcAft>
                <a:spcPts val="0"/>
              </a:spcAft>
              <a:buNone/>
            </a:pPr>
            <a:r>
              <a:t/>
            </a:r>
            <a:endParaRPr sz="1300"/>
          </a:p>
          <a:p>
            <a:pPr indent="-311150" lvl="0" marL="457200" rtl="0" algn="l">
              <a:lnSpc>
                <a:spcPct val="115000"/>
              </a:lnSpc>
              <a:spcBef>
                <a:spcPts val="0"/>
              </a:spcBef>
              <a:spcAft>
                <a:spcPts val="0"/>
              </a:spcAft>
              <a:buSzPts val="1300"/>
              <a:buChar char="●"/>
            </a:pPr>
            <a:r>
              <a:rPr lang="fr-FR" sz="1300"/>
              <a:t>Ajouter le plugin ‘</a:t>
            </a:r>
            <a:r>
              <a:rPr b="1" lang="fr-FR" sz="1300"/>
              <a:t>kotlin-kapt</a:t>
            </a:r>
            <a:r>
              <a:rPr lang="fr-FR" sz="1300"/>
              <a:t>’ dans le fichier Build.gradle</a:t>
            </a:r>
            <a:endParaRPr sz="1300"/>
          </a:p>
          <a:p>
            <a:pPr indent="-311150" lvl="0" marL="457200" rtl="0" algn="l">
              <a:lnSpc>
                <a:spcPct val="115000"/>
              </a:lnSpc>
              <a:spcBef>
                <a:spcPts val="0"/>
              </a:spcBef>
              <a:spcAft>
                <a:spcPts val="0"/>
              </a:spcAft>
              <a:buSzPts val="1300"/>
              <a:buChar char="●"/>
            </a:pPr>
            <a:r>
              <a:rPr lang="fr-FR" sz="1300"/>
              <a:t>Ajouter la </a:t>
            </a:r>
            <a:r>
              <a:rPr lang="fr-FR" sz="1300">
                <a:solidFill>
                  <a:schemeClr val="dk1"/>
                </a:solidFill>
              </a:rPr>
              <a:t>librairie dans le fichier Build.gradle</a:t>
            </a:r>
            <a:endParaRPr sz="1300"/>
          </a:p>
        </p:txBody>
      </p:sp>
      <p:grpSp>
        <p:nvGrpSpPr>
          <p:cNvPr id="1150" name="Google Shape;1150;g220a4a3572b_0_106"/>
          <p:cNvGrpSpPr/>
          <p:nvPr/>
        </p:nvGrpSpPr>
        <p:grpSpPr>
          <a:xfrm>
            <a:off x="820750" y="5061101"/>
            <a:ext cx="5070557" cy="1103776"/>
            <a:chOff x="1477454" y="3179058"/>
            <a:chExt cx="5183559" cy="1676961"/>
          </a:xfrm>
        </p:grpSpPr>
        <p:grpSp>
          <p:nvGrpSpPr>
            <p:cNvPr id="1151" name="Google Shape;1151;g220a4a3572b_0_106"/>
            <p:cNvGrpSpPr/>
            <p:nvPr/>
          </p:nvGrpSpPr>
          <p:grpSpPr>
            <a:xfrm>
              <a:off x="1477454" y="3179058"/>
              <a:ext cx="5183559" cy="1676961"/>
              <a:chOff x="1477454" y="3179058"/>
              <a:chExt cx="5183559" cy="1676961"/>
            </a:xfrm>
          </p:grpSpPr>
          <p:sp>
            <p:nvSpPr>
              <p:cNvPr id="1152" name="Google Shape;1152;g220a4a3572b_0_106"/>
              <p:cNvSpPr/>
              <p:nvPr/>
            </p:nvSpPr>
            <p:spPr>
              <a:xfrm>
                <a:off x="2475218" y="3385060"/>
                <a:ext cx="1059370" cy="235996"/>
              </a:xfrm>
              <a:custGeom>
                <a:rect b="b" l="l" r="r" t="t"/>
                <a:pathLst>
                  <a:path extrusionOk="0" h="264421" w="1249994">
                    <a:moveTo>
                      <a:pt x="0" y="0"/>
                    </a:moveTo>
                    <a:lnTo>
                      <a:pt x="1249994" y="0"/>
                    </a:lnTo>
                    <a:lnTo>
                      <a:pt x="1249994" y="264421"/>
                    </a:lnTo>
                    <a:lnTo>
                      <a:pt x="0" y="264421"/>
                    </a:lnTo>
                    <a:lnTo>
                      <a:pt x="0" y="0"/>
                    </a:lnTo>
                    <a:close/>
                  </a:path>
                </a:pathLst>
              </a:custGeom>
              <a:noFill/>
              <a:ln>
                <a:noFill/>
              </a:ln>
            </p:spPr>
            <p:txBody>
              <a:bodyPr anchorCtr="0" anchor="b" bIns="0" lIns="0" spcFirstLastPara="1" rIns="0" wrap="square" tIns="0">
                <a:noAutofit/>
              </a:bodyPr>
              <a:lstStyle/>
              <a:p>
                <a:pPr indent="0" lvl="0" marL="0" marR="0" rtl="0" algn="l">
                  <a:lnSpc>
                    <a:spcPct val="90000"/>
                  </a:lnSpc>
                  <a:spcBef>
                    <a:spcPts val="0"/>
                  </a:spcBef>
                  <a:spcAft>
                    <a:spcPts val="0"/>
                  </a:spcAft>
                  <a:buClr>
                    <a:srgbClr val="FF7701"/>
                  </a:buClr>
                  <a:buSzPts val="1400"/>
                  <a:buFont typeface="Calibri"/>
                  <a:buNone/>
                </a:pPr>
                <a:r>
                  <a:rPr b="1" lang="fr-FR" sz="1400">
                    <a:solidFill>
                      <a:srgbClr val="FF7701"/>
                    </a:solidFill>
                    <a:latin typeface="Calibri"/>
                    <a:ea typeface="Calibri"/>
                    <a:cs typeface="Calibri"/>
                    <a:sym typeface="Calibri"/>
                  </a:rPr>
                  <a:t>Remarques</a:t>
                </a:r>
                <a:endParaRPr/>
              </a:p>
            </p:txBody>
          </p:sp>
          <p:sp>
            <p:nvSpPr>
              <p:cNvPr id="1153" name="Google Shape;1153;g220a4a3572b_0_106"/>
              <p:cNvSpPr/>
              <p:nvPr/>
            </p:nvSpPr>
            <p:spPr>
              <a:xfrm>
                <a:off x="1477454" y="3706024"/>
                <a:ext cx="5183559" cy="1149994"/>
              </a:xfrm>
              <a:custGeom>
                <a:rect b="b" l="l" r="r" t="t"/>
                <a:pathLst>
                  <a:path extrusionOk="0" h="1249994" w="6062642">
                    <a:moveTo>
                      <a:pt x="0" y="0"/>
                    </a:moveTo>
                    <a:lnTo>
                      <a:pt x="6062642" y="0"/>
                    </a:lnTo>
                    <a:lnTo>
                      <a:pt x="6062642" y="1249994"/>
                    </a:lnTo>
                    <a:lnTo>
                      <a:pt x="0" y="1249994"/>
                    </a:lnTo>
                    <a:lnTo>
                      <a:pt x="0" y="0"/>
                    </a:lnTo>
                    <a:close/>
                  </a:path>
                </a:pathLst>
              </a:custGeom>
              <a:solidFill>
                <a:srgbClr val="F2F2F2"/>
              </a:solidFill>
              <a:ln cap="flat" cmpd="sng" w="28575">
                <a:solidFill>
                  <a:srgbClr val="FF7701"/>
                </a:solidFill>
                <a:prstDash val="solid"/>
                <a:miter lim="800000"/>
                <a:headEnd len="sm" w="sm" type="none"/>
                <a:tailEnd len="sm" w="sm" type="none"/>
              </a:ln>
            </p:spPr>
            <p:txBody>
              <a:bodyPr anchorCtr="0" anchor="b" bIns="72000" lIns="180000" spcFirstLastPara="1" rIns="108000" wrap="square" tIns="0">
                <a:noAutofit/>
              </a:bodyPr>
              <a:lstStyle/>
              <a:p>
                <a:pPr indent="-171450" lvl="0" marL="171450" marR="0" rtl="0" algn="just">
                  <a:spcBef>
                    <a:spcPts val="0"/>
                  </a:spcBef>
                  <a:spcAft>
                    <a:spcPts val="0"/>
                  </a:spcAft>
                  <a:buClr>
                    <a:srgbClr val="565656"/>
                  </a:buClr>
                  <a:buSzPts val="1200"/>
                  <a:buChar char="•"/>
                </a:pPr>
                <a:r>
                  <a:rPr b="1" lang="fr-FR" sz="1200">
                    <a:solidFill>
                      <a:srgbClr val="565656"/>
                    </a:solidFill>
                    <a:latin typeface="Calibri"/>
                    <a:ea typeface="Calibri"/>
                    <a:cs typeface="Calibri"/>
                    <a:sym typeface="Calibri"/>
                  </a:rPr>
                  <a:t>Kapt</a:t>
                </a:r>
                <a:r>
                  <a:rPr lang="fr-FR" sz="1200">
                    <a:solidFill>
                      <a:srgbClr val="565656"/>
                    </a:solidFill>
                    <a:latin typeface="Calibri"/>
                    <a:ea typeface="Calibri"/>
                    <a:cs typeface="Calibri"/>
                    <a:sym typeface="Calibri"/>
                  </a:rPr>
                  <a:t> (l'outil de traitement des annotations Kotlin) vous permet d'utiliser des processeurs d'annotations Java avec du code Kotlin, même si ces processeurs ne sont pas spécifiquement compatibles avec Kotlin. </a:t>
                </a:r>
                <a:endParaRPr b="1" sz="1200">
                  <a:solidFill>
                    <a:srgbClr val="565656"/>
                  </a:solidFill>
                  <a:latin typeface="Calibri"/>
                  <a:ea typeface="Calibri"/>
                  <a:cs typeface="Calibri"/>
                  <a:sym typeface="Calibri"/>
                </a:endParaRPr>
              </a:p>
            </p:txBody>
          </p:sp>
          <p:sp>
            <p:nvSpPr>
              <p:cNvPr id="1154" name="Google Shape;1154;g220a4a3572b_0_106"/>
              <p:cNvSpPr/>
              <p:nvPr/>
            </p:nvSpPr>
            <p:spPr>
              <a:xfrm>
                <a:off x="1779843" y="3179058"/>
                <a:ext cx="648000" cy="648000"/>
              </a:xfrm>
              <a:prstGeom prst="rect">
                <a:avLst/>
              </a:pr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grpSp>
        <p:pic>
          <p:nvPicPr>
            <p:cNvPr id="1155" name="Google Shape;1155;g220a4a3572b_0_106"/>
            <p:cNvPicPr preferRelativeResize="0"/>
            <p:nvPr/>
          </p:nvPicPr>
          <p:blipFill rotWithShape="1">
            <a:blip r:embed="rId5">
              <a:alphaModFix/>
            </a:blip>
            <a:srcRect b="0" l="0" r="0" t="0"/>
            <a:stretch/>
          </p:blipFill>
          <p:spPr>
            <a:xfrm>
              <a:off x="1865638" y="3262527"/>
              <a:ext cx="474001" cy="576003"/>
            </a:xfrm>
            <a:prstGeom prst="rect">
              <a:avLst/>
            </a:prstGeom>
            <a:noFill/>
            <a:ln>
              <a:noFill/>
            </a:ln>
          </p:spPr>
        </p:pic>
      </p:grpSp>
      <p:cxnSp>
        <p:nvCxnSpPr>
          <p:cNvPr id="1156" name="Google Shape;1156;g220a4a3572b_0_106"/>
          <p:cNvCxnSpPr/>
          <p:nvPr/>
        </p:nvCxnSpPr>
        <p:spPr>
          <a:xfrm>
            <a:off x="5645425" y="2877250"/>
            <a:ext cx="476700" cy="0"/>
          </a:xfrm>
          <a:prstGeom prst="straightConnector1">
            <a:avLst/>
          </a:prstGeom>
          <a:noFill/>
          <a:ln cap="flat" cmpd="sng" w="9525">
            <a:solidFill>
              <a:schemeClr val="dk2"/>
            </a:solidFill>
            <a:prstDash val="solid"/>
            <a:round/>
            <a:headEnd len="med" w="med" type="none"/>
            <a:tailEnd len="med" w="med" type="stealth"/>
          </a:ln>
        </p:spPr>
      </p:cxnSp>
      <p:cxnSp>
        <p:nvCxnSpPr>
          <p:cNvPr id="1157" name="Google Shape;1157;g220a4a3572b_0_106"/>
          <p:cNvCxnSpPr/>
          <p:nvPr/>
        </p:nvCxnSpPr>
        <p:spPr>
          <a:xfrm flipH="1">
            <a:off x="2484050" y="3287050"/>
            <a:ext cx="142200" cy="426600"/>
          </a:xfrm>
          <a:prstGeom prst="straightConnector1">
            <a:avLst/>
          </a:prstGeom>
          <a:noFill/>
          <a:ln cap="flat" cmpd="sng" w="9525">
            <a:solidFill>
              <a:schemeClr val="dk2"/>
            </a:solidFill>
            <a:prstDash val="solid"/>
            <a:round/>
            <a:headEnd len="med" w="med" type="none"/>
            <a:tailEnd len="med" w="med" type="stealth"/>
          </a:ln>
        </p:spPr>
      </p:cxnSp>
      <p:sp>
        <p:nvSpPr>
          <p:cNvPr id="1158" name="Google Shape;1158;g220a4a3572b_0_106"/>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FF7800"/>
              </a:buClr>
              <a:buSzPts val="2000"/>
              <a:buFont typeface="Calibri"/>
              <a:buNone/>
            </a:pPr>
            <a:r>
              <a:rPr lang="fr-FR"/>
              <a:t>Activité 1</a:t>
            </a:r>
            <a:endParaRPr/>
          </a:p>
        </p:txBody>
      </p:sp>
      <p:sp>
        <p:nvSpPr>
          <p:cNvPr id="1159" name="Google Shape;1159;g220a4a3572b_0_106"/>
          <p:cNvSpPr txBox="1"/>
          <p:nvPr>
            <p:ph idx="2"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FF7800"/>
              </a:buClr>
              <a:buSzPts val="1600"/>
              <a:buNone/>
            </a:pPr>
            <a:r>
              <a:rPr lang="fr-FR" sz="1500"/>
              <a:t>Création d’une application qui consomme une API et qui sauvegarde des données sur le téléphone</a:t>
            </a:r>
            <a:endParaRPr sz="15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4" name="Shape 834"/>
        <p:cNvGrpSpPr/>
        <p:nvPr/>
      </p:nvGrpSpPr>
      <p:grpSpPr>
        <a:xfrm>
          <a:off x="0" y="0"/>
          <a:ext cx="0" cy="0"/>
          <a:chOff x="0" y="0"/>
          <a:chExt cx="0" cy="0"/>
        </a:xfrm>
      </p:grpSpPr>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3" name="Shape 1163"/>
        <p:cNvGrpSpPr/>
        <p:nvPr/>
      </p:nvGrpSpPr>
      <p:grpSpPr>
        <a:xfrm>
          <a:off x="0" y="0"/>
          <a:ext cx="0" cy="0"/>
          <a:chOff x="0" y="0"/>
          <a:chExt cx="0" cy="0"/>
        </a:xfrm>
      </p:grpSpPr>
      <p:sp>
        <p:nvSpPr>
          <p:cNvPr id="1164" name="Google Shape;1164;g220a4a3572b_0_323"/>
          <p:cNvSpPr txBox="1"/>
          <p:nvPr>
            <p:ph idx="1" type="body"/>
          </p:nvPr>
        </p:nvSpPr>
        <p:spPr>
          <a:xfrm>
            <a:off x="720000" y="1540458"/>
            <a:ext cx="10746600" cy="319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100"/>
              <a:buFont typeface="Arial"/>
              <a:buNone/>
            </a:pPr>
            <a:r>
              <a:rPr lang="fr-FR"/>
              <a:t>SharedPreferences</a:t>
            </a:r>
            <a:endParaRPr/>
          </a:p>
        </p:txBody>
      </p:sp>
      <p:sp>
        <p:nvSpPr>
          <p:cNvPr id="1165" name="Google Shape;1165;g220a4a3572b_0_323"/>
          <p:cNvSpPr txBox="1"/>
          <p:nvPr/>
        </p:nvSpPr>
        <p:spPr>
          <a:xfrm>
            <a:off x="3511000" y="1864375"/>
            <a:ext cx="7835400" cy="40791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b="1" lang="fr-FR" sz="1100">
                <a:solidFill>
                  <a:srgbClr val="0033B3"/>
                </a:solidFill>
                <a:highlight>
                  <a:srgbClr val="FFFFFF"/>
                </a:highlight>
                <a:latin typeface="Courier New"/>
                <a:ea typeface="Courier New"/>
                <a:cs typeface="Courier New"/>
                <a:sym typeface="Courier New"/>
              </a:rPr>
              <a:t>override fun </a:t>
            </a:r>
            <a:r>
              <a:rPr b="1" lang="fr-FR" sz="1100">
                <a:solidFill>
                  <a:srgbClr val="00627A"/>
                </a:solidFill>
                <a:highlight>
                  <a:srgbClr val="FFFFFF"/>
                </a:highlight>
                <a:latin typeface="Courier New"/>
                <a:ea typeface="Courier New"/>
                <a:cs typeface="Courier New"/>
                <a:sym typeface="Courier New"/>
              </a:rPr>
              <a:t>onCreate</a:t>
            </a:r>
            <a:r>
              <a:rPr b="1" lang="fr-FR" sz="1100">
                <a:solidFill>
                  <a:srgbClr val="080808"/>
                </a:solidFill>
                <a:highlight>
                  <a:srgbClr val="FFFFFF"/>
                </a:highlight>
                <a:latin typeface="Courier New"/>
                <a:ea typeface="Courier New"/>
                <a:cs typeface="Courier New"/>
                <a:sym typeface="Courier New"/>
              </a:rPr>
              <a:t>(savedInstanceState: </a:t>
            </a:r>
            <a:r>
              <a:rPr b="1" lang="fr-FR" sz="1100">
                <a:solidFill>
                  <a:schemeClr val="dk1"/>
                </a:solidFill>
                <a:highlight>
                  <a:srgbClr val="FFFFFF"/>
                </a:highlight>
                <a:latin typeface="Courier New"/>
                <a:ea typeface="Courier New"/>
                <a:cs typeface="Courier New"/>
                <a:sym typeface="Courier New"/>
              </a:rPr>
              <a:t>Bundle</a:t>
            </a: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super</a:t>
            </a:r>
            <a:r>
              <a:rPr b="1" lang="fr-FR" sz="1100">
                <a:solidFill>
                  <a:srgbClr val="080808"/>
                </a:solidFill>
                <a:highlight>
                  <a:srgbClr val="FFFFFF"/>
                </a:highlight>
                <a:latin typeface="Courier New"/>
                <a:ea typeface="Courier New"/>
                <a:cs typeface="Courier New"/>
                <a:sym typeface="Courier New"/>
              </a:rPr>
              <a:t>.onCreate(savedInstanceState)</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setContentView(</a:t>
            </a:r>
            <a:r>
              <a:rPr b="1" lang="fr-FR" sz="1100">
                <a:solidFill>
                  <a:schemeClr val="dk1"/>
                </a:solidFill>
                <a:highlight>
                  <a:srgbClr val="FFFFFF"/>
                </a:highlight>
                <a:latin typeface="Courier New"/>
                <a:ea typeface="Courier New"/>
                <a:cs typeface="Courier New"/>
                <a:sym typeface="Courier New"/>
              </a:rPr>
              <a:t>R</a:t>
            </a:r>
            <a:r>
              <a:rPr b="1" lang="fr-FR" sz="1100">
                <a:solidFill>
                  <a:srgbClr val="080808"/>
                </a:solidFill>
                <a:highlight>
                  <a:srgbClr val="FFFFFF"/>
                </a:highlight>
                <a:latin typeface="Courier New"/>
                <a:ea typeface="Courier New"/>
                <a:cs typeface="Courier New"/>
                <a:sym typeface="Courier New"/>
              </a:rPr>
              <a:t>.</a:t>
            </a:r>
            <a:r>
              <a:rPr b="1" lang="fr-FR" sz="1100">
                <a:solidFill>
                  <a:schemeClr val="dk1"/>
                </a:solidFill>
                <a:highlight>
                  <a:srgbClr val="FFFFFF"/>
                </a:highlight>
                <a:latin typeface="Courier New"/>
                <a:ea typeface="Courier New"/>
                <a:cs typeface="Courier New"/>
                <a:sym typeface="Courier New"/>
              </a:rPr>
              <a:t>layout</a:t>
            </a:r>
            <a:r>
              <a:rPr b="1" lang="fr-FR" sz="1100">
                <a:solidFill>
                  <a:srgbClr val="080808"/>
                </a:solidFill>
                <a:highlight>
                  <a:srgbClr val="FFFFFF"/>
                </a:highlight>
                <a:latin typeface="Courier New"/>
                <a:ea typeface="Courier New"/>
                <a:cs typeface="Courier New"/>
                <a:sym typeface="Courier New"/>
              </a:rPr>
              <a:t>.</a:t>
            </a:r>
            <a:r>
              <a:rPr b="1" i="1" lang="fr-FR" sz="1100">
                <a:solidFill>
                  <a:srgbClr val="871094"/>
                </a:solidFill>
                <a:highlight>
                  <a:srgbClr val="FFFFFF"/>
                </a:highlight>
                <a:latin typeface="Courier New"/>
                <a:ea typeface="Courier New"/>
                <a:cs typeface="Courier New"/>
                <a:sym typeface="Courier New"/>
              </a:rPr>
              <a:t>activity_main</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url </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67D17"/>
                </a:solidFill>
                <a:highlight>
                  <a:srgbClr val="FFFFFF"/>
                </a:highlight>
                <a:latin typeface="Courier New"/>
                <a:ea typeface="Courier New"/>
                <a:cs typeface="Courier New"/>
                <a:sym typeface="Courier New"/>
              </a:rPr>
              <a:t>"https://dummyjson.com/products/3"</a:t>
            </a:r>
            <a:endParaRPr b="1" sz="1100">
              <a:solidFill>
                <a:srgbClr val="067D17"/>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67D17"/>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Response</a:t>
            </a:r>
            <a:r>
              <a:rPr b="1" lang="fr-FR" sz="1100">
                <a:solidFill>
                  <a:srgbClr val="080808"/>
                </a:solidFill>
                <a:highlight>
                  <a:srgbClr val="FFFFFF"/>
                </a:highlight>
                <a:latin typeface="Courier New"/>
                <a:ea typeface="Courier New"/>
                <a:cs typeface="Courier New"/>
                <a:sym typeface="Courier New"/>
              </a:rPr>
              <a:t>.ErrorListener { error -&gt; </a:t>
            </a:r>
            <a:r>
              <a:rPr b="1" lang="fr-FR" sz="1100">
                <a:solidFill>
                  <a:schemeClr val="dk1"/>
                </a:solidFill>
                <a:highlight>
                  <a:srgbClr val="FFFFFF"/>
                </a:highlight>
                <a:latin typeface="Courier New"/>
                <a:ea typeface="Courier New"/>
                <a:cs typeface="Courier New"/>
                <a:sym typeface="Courier New"/>
              </a:rPr>
              <a:t>Log</a:t>
            </a:r>
            <a:r>
              <a:rPr b="1" lang="fr-FR" sz="1100">
                <a:solidFill>
                  <a:srgbClr val="080808"/>
                </a:solidFill>
                <a:highlight>
                  <a:srgbClr val="FFFFFF"/>
                </a:highlight>
                <a:latin typeface="Courier New"/>
                <a:ea typeface="Courier New"/>
                <a:cs typeface="Courier New"/>
                <a:sym typeface="Courier New"/>
              </a:rPr>
              <a:t>.i(</a:t>
            </a:r>
            <a:r>
              <a:rPr b="1" lang="fr-FR" sz="1100">
                <a:solidFill>
                  <a:srgbClr val="067D17"/>
                </a:solidFill>
                <a:highlight>
                  <a:srgbClr val="FFFFFF"/>
                </a:highlight>
                <a:latin typeface="Courier New"/>
                <a:ea typeface="Courier New"/>
                <a:cs typeface="Courier New"/>
                <a:sym typeface="Courier New"/>
              </a:rPr>
              <a:t>"TAG"</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67D17"/>
                </a:solidFill>
                <a:highlight>
                  <a:srgbClr val="FFFFFF"/>
                </a:highlight>
                <a:latin typeface="Courier New"/>
                <a:ea typeface="Courier New"/>
                <a:cs typeface="Courier New"/>
                <a:sym typeface="Courier New"/>
              </a:rPr>
              <a:t>"Error :</a:t>
            </a:r>
            <a:r>
              <a:rPr b="1" lang="fr-FR" sz="1100">
                <a:solidFill>
                  <a:srgbClr val="0037A6"/>
                </a:solidFill>
                <a:highlight>
                  <a:srgbClr val="FFFFFF"/>
                </a:highlight>
                <a:latin typeface="Courier New"/>
                <a:ea typeface="Courier New"/>
                <a:cs typeface="Courier New"/>
                <a:sym typeface="Courier New"/>
              </a:rPr>
              <a:t>$</a:t>
            </a:r>
            <a:r>
              <a:rPr b="1" lang="fr-FR" sz="1100">
                <a:solidFill>
                  <a:srgbClr val="080808"/>
                </a:solidFill>
                <a:highlight>
                  <a:srgbClr val="FFFFFF"/>
                </a:highlight>
                <a:latin typeface="Courier New"/>
                <a:ea typeface="Courier New"/>
                <a:cs typeface="Courier New"/>
                <a:sym typeface="Courier New"/>
              </a:rPr>
              <a:t>error</a:t>
            </a:r>
            <a:r>
              <a:rPr b="1" lang="fr-FR" sz="1100">
                <a:solidFill>
                  <a:srgbClr val="067D17"/>
                </a:solidFill>
                <a:highlight>
                  <a:srgbClr val="FFFFFF"/>
                </a:highlight>
                <a:latin typeface="Courier New"/>
                <a:ea typeface="Courier New"/>
                <a:cs typeface="Courier New"/>
                <a:sym typeface="Courier New"/>
              </a:rPr>
              <a:t>"</a:t>
            </a: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mRequestQueue </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Volley</a:t>
            </a:r>
            <a:r>
              <a:rPr b="1" lang="fr-FR" sz="1100">
                <a:solidFill>
                  <a:srgbClr val="080808"/>
                </a:solidFill>
                <a:highlight>
                  <a:srgbClr val="FFFFFF"/>
                </a:highlight>
                <a:latin typeface="Courier New"/>
                <a:ea typeface="Courier New"/>
                <a:cs typeface="Courier New"/>
                <a:sym typeface="Courier New"/>
              </a:rPr>
              <a:t>.newRequestQueue(getApplicationContext());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jsObjRequest</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JsonObjectRequest </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object </a:t>
            </a:r>
            <a:r>
              <a:rPr b="1" lang="fr-FR" sz="1100">
                <a:solidFill>
                  <a:srgbClr val="080808"/>
                </a:solidFill>
                <a:highlight>
                  <a:srgbClr val="FFFFFF"/>
                </a:highlight>
                <a:latin typeface="Courier New"/>
                <a:ea typeface="Courier New"/>
                <a:cs typeface="Courier New"/>
                <a:sym typeface="Courier New"/>
              </a:rPr>
              <a:t>: JsonObjectRequest(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Method</a:t>
            </a:r>
            <a:r>
              <a:rPr b="1" lang="fr-FR" sz="1100">
                <a:solidFill>
                  <a:srgbClr val="080808"/>
                </a:solidFill>
                <a:highlight>
                  <a:srgbClr val="FFFFFF"/>
                </a:highlight>
                <a:latin typeface="Courier New"/>
                <a:ea typeface="Courier New"/>
                <a:cs typeface="Courier New"/>
                <a:sym typeface="Courier New"/>
              </a:rPr>
              <a:t>.</a:t>
            </a:r>
            <a:r>
              <a:rPr b="1" i="1" lang="fr-FR" sz="1100">
                <a:solidFill>
                  <a:srgbClr val="871094"/>
                </a:solidFill>
                <a:highlight>
                  <a:srgbClr val="FFFFFF"/>
                </a:highlight>
                <a:latin typeface="Courier New"/>
                <a:ea typeface="Courier New"/>
                <a:cs typeface="Courier New"/>
                <a:sym typeface="Courier New"/>
              </a:rPr>
              <a:t>GET</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url</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null</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Response</a:t>
            </a:r>
            <a:r>
              <a:rPr b="1" lang="fr-FR" sz="1100">
                <a:solidFill>
                  <a:srgbClr val="080808"/>
                </a:solidFill>
                <a:highlight>
                  <a:srgbClr val="FFFFFF"/>
                </a:highlight>
                <a:latin typeface="Courier New"/>
                <a:ea typeface="Courier New"/>
                <a:cs typeface="Courier New"/>
                <a:sym typeface="Courier New"/>
              </a:rPr>
              <a:t>.Listener</a:t>
            </a:r>
            <a:r>
              <a:rPr b="1" lang="fr-FR" sz="1100">
                <a:solidFill>
                  <a:srgbClr val="808080"/>
                </a:solidFill>
                <a:highlight>
                  <a:srgbClr val="FFFFFF"/>
                </a:highlight>
                <a:latin typeface="Courier New"/>
                <a:ea typeface="Courier New"/>
                <a:cs typeface="Courier New"/>
                <a:sym typeface="Courier New"/>
              </a:rPr>
              <a:t>&lt;JSONObject?&gt; </a:t>
            </a:r>
            <a:r>
              <a:rPr b="1" lang="fr-FR" sz="1100">
                <a:solidFill>
                  <a:srgbClr val="080808"/>
                </a:solidFill>
                <a:highlight>
                  <a:srgbClr val="FFFFFF"/>
                </a:highlight>
                <a:latin typeface="Courier New"/>
                <a:ea typeface="Courier New"/>
                <a:cs typeface="Courier New"/>
                <a:sym typeface="Courier New"/>
              </a:rPr>
              <a:t>{ response -&gt;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sharedPreferences </a:t>
            </a:r>
            <a:r>
              <a:rPr b="1" lang="fr-FR" sz="1100">
                <a:solidFill>
                  <a:srgbClr val="080808"/>
                </a:solidFill>
                <a:highlight>
                  <a:srgbClr val="FFFFFF"/>
                </a:highlight>
                <a:latin typeface="Courier New"/>
                <a:ea typeface="Courier New"/>
                <a:cs typeface="Courier New"/>
                <a:sym typeface="Courier New"/>
              </a:rPr>
              <a:t>= </a:t>
            </a:r>
            <a:r>
              <a:rPr b="1" i="1" lang="fr-FR" sz="1100">
                <a:solidFill>
                  <a:srgbClr val="871094"/>
                </a:solidFill>
                <a:highlight>
                  <a:srgbClr val="FFFFFF"/>
                </a:highlight>
                <a:latin typeface="Courier New"/>
                <a:ea typeface="Courier New"/>
                <a:cs typeface="Courier New"/>
                <a:sym typeface="Courier New"/>
              </a:rPr>
              <a:t>application</a:t>
            </a:r>
            <a:r>
              <a:rPr b="1" lang="fr-FR" sz="1100">
                <a:solidFill>
                  <a:srgbClr val="080808"/>
                </a:solidFill>
                <a:highlight>
                  <a:srgbClr val="FFFFFF"/>
                </a:highlight>
                <a:latin typeface="Courier New"/>
                <a:ea typeface="Courier New"/>
                <a:cs typeface="Courier New"/>
                <a:sym typeface="Courier New"/>
              </a:rPr>
              <a:t>.getSharedPreferences(</a:t>
            </a:r>
            <a:r>
              <a:rPr b="1" lang="fr-FR" sz="1100">
                <a:solidFill>
                  <a:srgbClr val="067D17"/>
                </a:solidFill>
                <a:highlight>
                  <a:srgbClr val="FFFFFF"/>
                </a:highlight>
                <a:latin typeface="Courier New"/>
                <a:ea typeface="Courier New"/>
                <a:cs typeface="Courier New"/>
                <a:sym typeface="Courier New"/>
              </a:rPr>
              <a:t>"MysharedPreference"</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Context</a:t>
            </a:r>
            <a:r>
              <a:rPr b="1" lang="fr-FR" sz="1100">
                <a:solidFill>
                  <a:srgbClr val="080808"/>
                </a:solidFill>
                <a:highlight>
                  <a:srgbClr val="FFFFFF"/>
                </a:highlight>
                <a:latin typeface="Courier New"/>
                <a:ea typeface="Courier New"/>
                <a:cs typeface="Courier New"/>
                <a:sym typeface="Courier New"/>
              </a:rPr>
              <a:t>.</a:t>
            </a:r>
            <a:r>
              <a:rPr b="1" i="1" lang="fr-FR" sz="1100">
                <a:solidFill>
                  <a:srgbClr val="871094"/>
                </a:solidFill>
                <a:highlight>
                  <a:srgbClr val="FFFFFF"/>
                </a:highlight>
                <a:latin typeface="Courier New"/>
                <a:ea typeface="Courier New"/>
                <a:cs typeface="Courier New"/>
                <a:sym typeface="Courier New"/>
              </a:rPr>
              <a:t>MODE_PRIVATE</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sharedPreferences</a:t>
            </a:r>
            <a:r>
              <a:rPr b="1" lang="fr-FR" sz="1100">
                <a:solidFill>
                  <a:srgbClr val="080808"/>
                </a:solidFill>
                <a:highlight>
                  <a:srgbClr val="FFFFFF"/>
                </a:highlight>
                <a:latin typeface="Courier New"/>
                <a:ea typeface="Courier New"/>
                <a:cs typeface="Courier New"/>
                <a:sym typeface="Courier New"/>
              </a:rPr>
              <a:t>.edit().putString(</a:t>
            </a:r>
            <a:r>
              <a:rPr b="1" lang="fr-FR" sz="1100">
                <a:solidFill>
                  <a:srgbClr val="067D17"/>
                </a:solidFill>
                <a:highlight>
                  <a:srgbClr val="FFFFFF"/>
                </a:highlight>
                <a:latin typeface="Courier New"/>
                <a:ea typeface="Courier New"/>
                <a:cs typeface="Courier New"/>
                <a:sym typeface="Courier New"/>
              </a:rPr>
              <a:t>"title"</a:t>
            </a:r>
            <a:r>
              <a:rPr b="1" lang="fr-FR" sz="1100">
                <a:solidFill>
                  <a:srgbClr val="080808"/>
                </a:solidFill>
                <a:highlight>
                  <a:srgbClr val="FFFFFF"/>
                </a:highlight>
                <a:latin typeface="Courier New"/>
                <a:ea typeface="Courier New"/>
                <a:cs typeface="Courier New"/>
                <a:sym typeface="Courier New"/>
              </a:rPr>
              <a:t>,response.get(</a:t>
            </a:r>
            <a:r>
              <a:rPr b="1" lang="fr-FR" sz="1100">
                <a:solidFill>
                  <a:srgbClr val="067D17"/>
                </a:solidFill>
                <a:highlight>
                  <a:srgbClr val="FFFFFF"/>
                </a:highlight>
                <a:latin typeface="Courier New"/>
                <a:ea typeface="Courier New"/>
                <a:cs typeface="Courier New"/>
                <a:sym typeface="Courier New"/>
              </a:rPr>
              <a:t>"title"</a:t>
            </a:r>
            <a:r>
              <a:rPr b="1" lang="fr-FR" sz="1100">
                <a:solidFill>
                  <a:srgbClr val="080808"/>
                </a:solidFill>
                <a:highlight>
                  <a:srgbClr val="FFFFFF"/>
                </a:highlight>
                <a:latin typeface="Courier New"/>
                <a:ea typeface="Courier New"/>
                <a:cs typeface="Courier New"/>
                <a:sym typeface="Courier New"/>
              </a:rPr>
              <a:t>).toString()).commit()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sharedPreferences</a:t>
            </a:r>
            <a:r>
              <a:rPr b="1" lang="fr-FR" sz="1100">
                <a:solidFill>
                  <a:srgbClr val="080808"/>
                </a:solidFill>
                <a:highlight>
                  <a:srgbClr val="FFFFFF"/>
                </a:highlight>
                <a:latin typeface="Courier New"/>
                <a:ea typeface="Courier New"/>
                <a:cs typeface="Courier New"/>
                <a:sym typeface="Courier New"/>
              </a:rPr>
              <a:t>.edit().putString(</a:t>
            </a:r>
            <a:r>
              <a:rPr b="1" lang="fr-FR" sz="1100">
                <a:solidFill>
                  <a:srgbClr val="067D17"/>
                </a:solidFill>
                <a:highlight>
                  <a:srgbClr val="FFFFFF"/>
                </a:highlight>
                <a:latin typeface="Courier New"/>
                <a:ea typeface="Courier New"/>
                <a:cs typeface="Courier New"/>
                <a:sym typeface="Courier New"/>
              </a:rPr>
              <a:t>"price"</a:t>
            </a:r>
            <a:r>
              <a:rPr b="1" lang="fr-FR" sz="1100">
                <a:solidFill>
                  <a:srgbClr val="080808"/>
                </a:solidFill>
                <a:highlight>
                  <a:srgbClr val="FFFFFF"/>
                </a:highlight>
                <a:latin typeface="Courier New"/>
                <a:ea typeface="Courier New"/>
                <a:cs typeface="Courier New"/>
                <a:sym typeface="Courier New"/>
              </a:rPr>
              <a:t>,response.get(</a:t>
            </a:r>
            <a:r>
              <a:rPr b="1" lang="fr-FR" sz="1100">
                <a:solidFill>
                  <a:srgbClr val="067D17"/>
                </a:solidFill>
                <a:highlight>
                  <a:srgbClr val="FFFFFF"/>
                </a:highlight>
                <a:latin typeface="Courier New"/>
                <a:ea typeface="Courier New"/>
                <a:cs typeface="Courier New"/>
                <a:sym typeface="Courier New"/>
              </a:rPr>
              <a:t>"price"</a:t>
            </a:r>
            <a:r>
              <a:rPr b="1" lang="fr-FR" sz="1100">
                <a:solidFill>
                  <a:srgbClr val="080808"/>
                </a:solidFill>
                <a:highlight>
                  <a:srgbClr val="FFFFFF"/>
                </a:highlight>
                <a:latin typeface="Courier New"/>
                <a:ea typeface="Courier New"/>
                <a:cs typeface="Courier New"/>
                <a:sym typeface="Courier New"/>
              </a:rPr>
              <a:t>).toString()).commit()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Response</a:t>
            </a:r>
            <a:r>
              <a:rPr b="1" lang="fr-FR" sz="1100">
                <a:solidFill>
                  <a:srgbClr val="080808"/>
                </a:solidFill>
                <a:highlight>
                  <a:srgbClr val="FFFFFF"/>
                </a:highlight>
                <a:latin typeface="Courier New"/>
                <a:ea typeface="Courier New"/>
                <a:cs typeface="Courier New"/>
                <a:sym typeface="Courier New"/>
              </a:rPr>
              <a:t>.ErrorListener { </a:t>
            </a:r>
            <a:r>
              <a:rPr b="1" i="1" lang="fr-FR" sz="1100">
                <a:solidFill>
                  <a:srgbClr val="8C8C8C"/>
                </a:solidFill>
                <a:highlight>
                  <a:srgbClr val="FFFFFF"/>
                </a:highlight>
                <a:latin typeface="Courier New"/>
                <a:ea typeface="Courier New"/>
                <a:cs typeface="Courier New"/>
                <a:sym typeface="Courier New"/>
              </a:rPr>
              <a:t>/**/ </a:t>
            </a: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mRequestQueue</a:t>
            </a:r>
            <a:r>
              <a:rPr b="1" lang="fr-FR" sz="1100">
                <a:solidFill>
                  <a:srgbClr val="080808"/>
                </a:solidFill>
                <a:highlight>
                  <a:srgbClr val="FFFFFF"/>
                </a:highlight>
                <a:latin typeface="Courier New"/>
                <a:ea typeface="Courier New"/>
                <a:cs typeface="Courier New"/>
                <a:sym typeface="Courier New"/>
              </a:rPr>
              <a:t>.add(</a:t>
            </a:r>
            <a:r>
              <a:rPr b="1" lang="fr-FR" sz="1100">
                <a:solidFill>
                  <a:schemeClr val="dk1"/>
                </a:solidFill>
                <a:highlight>
                  <a:srgbClr val="FFFFFF"/>
                </a:highlight>
                <a:latin typeface="Courier New"/>
                <a:ea typeface="Courier New"/>
                <a:cs typeface="Courier New"/>
                <a:sym typeface="Courier New"/>
              </a:rPr>
              <a:t>jsObjRequest</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a:t>
            </a:r>
            <a:endParaRPr b="1" sz="1100">
              <a:solidFill>
                <a:srgbClr val="0033B3"/>
              </a:solidFill>
              <a:highlight>
                <a:srgbClr val="FFFFFF"/>
              </a:highlight>
              <a:latin typeface="Courier New"/>
              <a:ea typeface="Courier New"/>
              <a:cs typeface="Courier New"/>
              <a:sym typeface="Courier New"/>
            </a:endParaRPr>
          </a:p>
        </p:txBody>
      </p:sp>
      <p:sp>
        <p:nvSpPr>
          <p:cNvPr id="1166" name="Google Shape;1166;g220a4a3572b_0_323"/>
          <p:cNvSpPr txBox="1"/>
          <p:nvPr/>
        </p:nvSpPr>
        <p:spPr>
          <a:xfrm>
            <a:off x="677575" y="2141275"/>
            <a:ext cx="2659500" cy="1765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FR" sz="1300"/>
              <a:t>L’application consomme un API Rest du site e-commerce, et stocke les informations dans un </a:t>
            </a:r>
            <a:r>
              <a:rPr lang="fr-FR" sz="1300"/>
              <a:t>SharedPreference</a:t>
            </a:r>
            <a:r>
              <a:rPr lang="fr-FR" sz="1300"/>
              <a:t>.</a:t>
            </a:r>
            <a:endParaRPr sz="1300"/>
          </a:p>
          <a:p>
            <a:pPr indent="0" lvl="0" marL="0" rtl="0" algn="l">
              <a:lnSpc>
                <a:spcPct val="115000"/>
              </a:lnSpc>
              <a:spcBef>
                <a:spcPts val="0"/>
              </a:spcBef>
              <a:spcAft>
                <a:spcPts val="0"/>
              </a:spcAft>
              <a:buNone/>
            </a:pPr>
            <a:r>
              <a:rPr lang="fr-FR" sz="1300"/>
              <a:t>il faut exécuter la méthode </a:t>
            </a:r>
            <a:r>
              <a:rPr b="1" lang="fr-FR" sz="1300"/>
              <a:t>commit() </a:t>
            </a:r>
            <a:r>
              <a:rPr lang="fr-FR" sz="1300"/>
              <a:t>pour enregistrer la valeur d’entrée.</a:t>
            </a:r>
            <a:endParaRPr sz="1300"/>
          </a:p>
        </p:txBody>
      </p:sp>
      <p:sp>
        <p:nvSpPr>
          <p:cNvPr id="1167" name="Google Shape;1167;g220a4a3572b_0_323"/>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FF7800"/>
              </a:buClr>
              <a:buSzPts val="2000"/>
              <a:buFont typeface="Calibri"/>
              <a:buNone/>
            </a:pPr>
            <a:r>
              <a:rPr lang="fr-FR"/>
              <a:t>Activité 1</a:t>
            </a:r>
            <a:endParaRPr/>
          </a:p>
        </p:txBody>
      </p:sp>
      <p:sp>
        <p:nvSpPr>
          <p:cNvPr id="1168" name="Google Shape;1168;g220a4a3572b_0_323"/>
          <p:cNvSpPr txBox="1"/>
          <p:nvPr>
            <p:ph idx="2"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FF7800"/>
              </a:buClr>
              <a:buSzPts val="1600"/>
              <a:buNone/>
            </a:pPr>
            <a:r>
              <a:rPr lang="fr-FR" sz="1500"/>
              <a:t>Création d’une application qui consomme une API et qui sauvegarde des données sur le téléphone</a:t>
            </a:r>
            <a:endParaRPr sz="1500"/>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2" name="Shape 1172"/>
        <p:cNvGrpSpPr/>
        <p:nvPr/>
      </p:nvGrpSpPr>
      <p:grpSpPr>
        <a:xfrm>
          <a:off x="0" y="0"/>
          <a:ext cx="0" cy="0"/>
          <a:chOff x="0" y="0"/>
          <a:chExt cx="0" cy="0"/>
        </a:xfrm>
      </p:grpSpPr>
      <p:sp>
        <p:nvSpPr>
          <p:cNvPr id="1173" name="Google Shape;1173;g220a4a3572b_0_556"/>
          <p:cNvSpPr txBox="1"/>
          <p:nvPr>
            <p:ph idx="1" type="body"/>
          </p:nvPr>
        </p:nvSpPr>
        <p:spPr>
          <a:xfrm>
            <a:off x="720000" y="1540458"/>
            <a:ext cx="10746600" cy="319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100"/>
              <a:buNone/>
            </a:pPr>
            <a:r>
              <a:rPr lang="fr-FR"/>
              <a:t>SharedPreferences</a:t>
            </a:r>
            <a:endParaRPr/>
          </a:p>
        </p:txBody>
      </p:sp>
      <p:sp>
        <p:nvSpPr>
          <p:cNvPr id="1174" name="Google Shape;1174;g220a4a3572b_0_556"/>
          <p:cNvSpPr txBox="1"/>
          <p:nvPr/>
        </p:nvSpPr>
        <p:spPr>
          <a:xfrm>
            <a:off x="713800" y="2778700"/>
            <a:ext cx="4471800" cy="30630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b="1" lang="fr-FR" sz="1100">
                <a:solidFill>
                  <a:srgbClr val="0033B3"/>
                </a:solidFill>
                <a:highlight>
                  <a:srgbClr val="FFFFFF"/>
                </a:highlight>
                <a:latin typeface="Courier New"/>
                <a:ea typeface="Courier New"/>
                <a:cs typeface="Courier New"/>
                <a:sym typeface="Courier New"/>
              </a:rPr>
              <a:t>override fun </a:t>
            </a:r>
            <a:r>
              <a:rPr b="1" lang="fr-FR" sz="1100">
                <a:solidFill>
                  <a:srgbClr val="00627A"/>
                </a:solidFill>
                <a:highlight>
                  <a:srgbClr val="FFFFFF"/>
                </a:highlight>
                <a:latin typeface="Courier New"/>
                <a:ea typeface="Courier New"/>
                <a:cs typeface="Courier New"/>
                <a:sym typeface="Courier New"/>
              </a:rPr>
              <a:t>onCreate</a:t>
            </a:r>
            <a:r>
              <a:rPr b="1" lang="fr-FR" sz="1100">
                <a:solidFill>
                  <a:srgbClr val="080808"/>
                </a:solidFill>
                <a:highlight>
                  <a:srgbClr val="FFFFFF"/>
                </a:highlight>
                <a:latin typeface="Courier New"/>
                <a:ea typeface="Courier New"/>
                <a:cs typeface="Courier New"/>
                <a:sym typeface="Courier New"/>
              </a:rPr>
              <a:t>(savedInstanceState: </a:t>
            </a:r>
            <a:r>
              <a:rPr b="1" lang="fr-FR" sz="1100">
                <a:solidFill>
                  <a:schemeClr val="dk1"/>
                </a:solidFill>
                <a:highlight>
                  <a:srgbClr val="FFFFFF"/>
                </a:highlight>
                <a:latin typeface="Courier New"/>
                <a:ea typeface="Courier New"/>
                <a:cs typeface="Courier New"/>
                <a:sym typeface="Courier New"/>
              </a:rPr>
              <a:t>Bundle</a:t>
            </a: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super</a:t>
            </a:r>
            <a:r>
              <a:rPr b="1" lang="fr-FR" sz="1100">
                <a:solidFill>
                  <a:srgbClr val="080808"/>
                </a:solidFill>
                <a:highlight>
                  <a:srgbClr val="FFFFFF"/>
                </a:highlight>
                <a:latin typeface="Courier New"/>
                <a:ea typeface="Courier New"/>
                <a:cs typeface="Courier New"/>
                <a:sym typeface="Courier New"/>
              </a:rPr>
              <a:t>.onCreate(savedInstanceState)</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setContentView(</a:t>
            </a:r>
            <a:r>
              <a:rPr b="1" lang="fr-FR" sz="1100">
                <a:solidFill>
                  <a:schemeClr val="dk1"/>
                </a:solidFill>
                <a:highlight>
                  <a:srgbClr val="FFFFFF"/>
                </a:highlight>
                <a:latin typeface="Courier New"/>
                <a:ea typeface="Courier New"/>
                <a:cs typeface="Courier New"/>
                <a:sym typeface="Courier New"/>
              </a:rPr>
              <a:t>R</a:t>
            </a:r>
            <a:r>
              <a:rPr b="1" lang="fr-FR" sz="1100">
                <a:solidFill>
                  <a:srgbClr val="080808"/>
                </a:solidFill>
                <a:highlight>
                  <a:srgbClr val="FFFFFF"/>
                </a:highlight>
                <a:latin typeface="Courier New"/>
                <a:ea typeface="Courier New"/>
                <a:cs typeface="Courier New"/>
                <a:sym typeface="Courier New"/>
              </a:rPr>
              <a:t>.</a:t>
            </a:r>
            <a:r>
              <a:rPr b="1" lang="fr-FR" sz="1100">
                <a:solidFill>
                  <a:schemeClr val="dk1"/>
                </a:solidFill>
                <a:highlight>
                  <a:srgbClr val="FFFFFF"/>
                </a:highlight>
                <a:latin typeface="Courier New"/>
                <a:ea typeface="Courier New"/>
                <a:cs typeface="Courier New"/>
                <a:sym typeface="Courier New"/>
              </a:rPr>
              <a:t>layout</a:t>
            </a:r>
            <a:r>
              <a:rPr b="1" lang="fr-FR" sz="1100">
                <a:solidFill>
                  <a:srgbClr val="080808"/>
                </a:solidFill>
                <a:highlight>
                  <a:srgbClr val="FFFFFF"/>
                </a:highlight>
                <a:latin typeface="Courier New"/>
                <a:ea typeface="Courier New"/>
                <a:cs typeface="Courier New"/>
                <a:sym typeface="Courier New"/>
              </a:rPr>
              <a:t>.</a:t>
            </a:r>
            <a:r>
              <a:rPr b="1" i="1" lang="fr-FR" sz="1100">
                <a:solidFill>
                  <a:srgbClr val="871094"/>
                </a:solidFill>
                <a:highlight>
                  <a:srgbClr val="FFFFFF"/>
                </a:highlight>
                <a:latin typeface="Courier New"/>
                <a:ea typeface="Courier New"/>
                <a:cs typeface="Courier New"/>
                <a:sym typeface="Courier New"/>
              </a:rPr>
              <a:t>activity_main</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sharedPreferences </a:t>
            </a:r>
            <a:r>
              <a:rPr b="1" lang="fr-FR" sz="1100">
                <a:solidFill>
                  <a:srgbClr val="080808"/>
                </a:solidFill>
                <a:highlight>
                  <a:srgbClr val="FFFFFF"/>
                </a:highlight>
                <a:latin typeface="Courier New"/>
                <a:ea typeface="Courier New"/>
                <a:cs typeface="Courier New"/>
                <a:sym typeface="Courier New"/>
              </a:rPr>
              <a:t>= </a:t>
            </a:r>
            <a:r>
              <a:rPr b="1" i="1" lang="fr-FR" sz="1100">
                <a:solidFill>
                  <a:srgbClr val="871094"/>
                </a:solidFill>
                <a:highlight>
                  <a:srgbClr val="FFFFFF"/>
                </a:highlight>
                <a:latin typeface="Courier New"/>
                <a:ea typeface="Courier New"/>
                <a:cs typeface="Courier New"/>
                <a:sym typeface="Courier New"/>
              </a:rPr>
              <a:t>application</a:t>
            </a:r>
            <a:r>
              <a:rPr b="1" lang="fr-FR" sz="1100">
                <a:solidFill>
                  <a:srgbClr val="080808"/>
                </a:solidFill>
                <a:highlight>
                  <a:srgbClr val="FFFFFF"/>
                </a:highlight>
                <a:latin typeface="Courier New"/>
                <a:ea typeface="Courier New"/>
                <a:cs typeface="Courier New"/>
                <a:sym typeface="Courier New"/>
              </a:rPr>
              <a:t>.getSharedPreferences(</a:t>
            </a:r>
            <a:r>
              <a:rPr b="1" lang="fr-FR" sz="1100">
                <a:solidFill>
                  <a:srgbClr val="067D17"/>
                </a:solidFill>
                <a:highlight>
                  <a:srgbClr val="FFFFFF"/>
                </a:highlight>
                <a:latin typeface="Courier New"/>
                <a:ea typeface="Courier New"/>
                <a:cs typeface="Courier New"/>
                <a:sym typeface="Courier New"/>
              </a:rPr>
              <a:t>"MysharedPreference"</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Context</a:t>
            </a:r>
            <a:r>
              <a:rPr b="1" lang="fr-FR" sz="1100">
                <a:solidFill>
                  <a:srgbClr val="080808"/>
                </a:solidFill>
                <a:highlight>
                  <a:srgbClr val="FFFFFF"/>
                </a:highlight>
                <a:latin typeface="Courier New"/>
                <a:ea typeface="Courier New"/>
                <a:cs typeface="Courier New"/>
                <a:sym typeface="Courier New"/>
              </a:rPr>
              <a:t>.</a:t>
            </a:r>
            <a:r>
              <a:rPr b="1" i="1" lang="fr-FR" sz="1100">
                <a:solidFill>
                  <a:srgbClr val="871094"/>
                </a:solidFill>
                <a:highlight>
                  <a:srgbClr val="FFFFFF"/>
                </a:highlight>
                <a:latin typeface="Courier New"/>
                <a:ea typeface="Courier New"/>
                <a:cs typeface="Courier New"/>
                <a:sym typeface="Courier New"/>
              </a:rPr>
              <a:t>MODE_PRIVATE</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t/>
            </a:r>
            <a:endParaRPr b="1" sz="1100">
              <a:solidFill>
                <a:srgbClr val="080808"/>
              </a:solidFill>
              <a:highlight>
                <a:srgbClr val="FFFFFF"/>
              </a:highlight>
              <a:latin typeface="Courier New"/>
              <a:ea typeface="Courier New"/>
              <a:cs typeface="Courier New"/>
              <a:sym typeface="Courier New"/>
            </a:endParaRPr>
          </a:p>
          <a:p>
            <a:pPr indent="457200" lvl="0" marL="0" rtl="0" algn="l">
              <a:spcBef>
                <a:spcPts val="0"/>
              </a:spcBef>
              <a:spcAft>
                <a:spcPts val="0"/>
              </a:spcAft>
              <a:buNone/>
            </a:pPr>
            <a:r>
              <a:rPr b="1" lang="fr-FR" sz="1100">
                <a:solidFill>
                  <a:schemeClr val="dk1"/>
                </a:solidFill>
                <a:highlight>
                  <a:srgbClr val="FFFFFF"/>
                </a:highlight>
                <a:latin typeface="Courier New"/>
                <a:ea typeface="Courier New"/>
                <a:cs typeface="Courier New"/>
                <a:sym typeface="Courier New"/>
              </a:rPr>
              <a:t>val </a:t>
            </a:r>
            <a:r>
              <a:rPr b="1" lang="fr-FR" sz="1100">
                <a:solidFill>
                  <a:srgbClr val="067D17"/>
                </a:solidFill>
                <a:highlight>
                  <a:srgbClr val="FFFFFF"/>
                </a:highlight>
                <a:latin typeface="Courier New"/>
                <a:ea typeface="Courier New"/>
                <a:cs typeface="Courier New"/>
                <a:sym typeface="Courier New"/>
              </a:rPr>
              <a:t>title = </a:t>
            </a:r>
            <a:r>
              <a:rPr b="1" lang="fr-FR" sz="1100">
                <a:solidFill>
                  <a:schemeClr val="dk1"/>
                </a:solidFill>
                <a:highlight>
                  <a:srgbClr val="FFFFFF"/>
                </a:highlight>
                <a:latin typeface="Courier New"/>
                <a:ea typeface="Courier New"/>
                <a:cs typeface="Courier New"/>
                <a:sym typeface="Courier New"/>
              </a:rPr>
              <a:t>sharedPreferences</a:t>
            </a:r>
            <a:r>
              <a:rPr b="1" lang="fr-FR" sz="1100">
                <a:solidFill>
                  <a:srgbClr val="080808"/>
                </a:solidFill>
                <a:highlight>
                  <a:srgbClr val="FFFFFF"/>
                </a:highlight>
                <a:latin typeface="Courier New"/>
                <a:ea typeface="Courier New"/>
                <a:cs typeface="Courier New"/>
                <a:sym typeface="Courier New"/>
              </a:rPr>
              <a:t>.getString(</a:t>
            </a:r>
            <a:r>
              <a:rPr b="1" lang="fr-FR" sz="1100">
                <a:solidFill>
                  <a:srgbClr val="067D17"/>
                </a:solidFill>
                <a:highlight>
                  <a:srgbClr val="FFFFFF"/>
                </a:highlight>
                <a:latin typeface="Courier New"/>
                <a:ea typeface="Courier New"/>
                <a:cs typeface="Courier New"/>
                <a:sym typeface="Courier New"/>
              </a:rPr>
              <a:t>"title"</a:t>
            </a:r>
            <a:r>
              <a:rPr b="1" lang="fr-FR" sz="1100">
                <a:solidFill>
                  <a:srgbClr val="080808"/>
                </a:solidFill>
                <a:highlight>
                  <a:srgbClr val="FFFFFF"/>
                </a:highlight>
                <a:latin typeface="Courier New"/>
                <a:ea typeface="Courier New"/>
                <a:cs typeface="Courier New"/>
                <a:sym typeface="Courier New"/>
              </a:rPr>
              <a:t>,</a:t>
            </a:r>
            <a:r>
              <a:rPr b="1" lang="fr-FR" sz="1100">
                <a:solidFill>
                  <a:srgbClr val="067D17"/>
                </a:solidFill>
                <a:highlight>
                  <a:srgbClr val="FFFFFF"/>
                </a:highlight>
                <a:latin typeface="Courier New"/>
                <a:ea typeface="Courier New"/>
                <a:cs typeface="Courier New"/>
                <a:sym typeface="Courier New"/>
              </a:rPr>
              <a:t>""</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457200" lvl="0" marL="0" rtl="0" algn="l">
              <a:spcBef>
                <a:spcPts val="0"/>
              </a:spcBef>
              <a:spcAft>
                <a:spcPts val="0"/>
              </a:spcAft>
              <a:buNone/>
            </a:pPr>
            <a:r>
              <a:rPr b="1" lang="fr-FR" sz="1100">
                <a:solidFill>
                  <a:schemeClr val="dk1"/>
                </a:solidFill>
                <a:highlight>
                  <a:srgbClr val="FFFFFF"/>
                </a:highlight>
                <a:latin typeface="Courier New"/>
                <a:ea typeface="Courier New"/>
                <a:cs typeface="Courier New"/>
                <a:sym typeface="Courier New"/>
              </a:rPr>
              <a:t>val </a:t>
            </a:r>
            <a:r>
              <a:rPr b="1" lang="fr-FR" sz="1100">
                <a:solidFill>
                  <a:srgbClr val="067D17"/>
                </a:solidFill>
                <a:highlight>
                  <a:srgbClr val="FFFFFF"/>
                </a:highlight>
                <a:latin typeface="Courier New"/>
                <a:ea typeface="Courier New"/>
                <a:cs typeface="Courier New"/>
                <a:sym typeface="Courier New"/>
              </a:rPr>
              <a:t>price = </a:t>
            </a:r>
            <a:r>
              <a:rPr b="1" lang="fr-FR" sz="1100">
                <a:solidFill>
                  <a:schemeClr val="dk1"/>
                </a:solidFill>
                <a:highlight>
                  <a:srgbClr val="FFFFFF"/>
                </a:highlight>
                <a:latin typeface="Courier New"/>
                <a:ea typeface="Courier New"/>
                <a:cs typeface="Courier New"/>
                <a:sym typeface="Courier New"/>
              </a:rPr>
              <a:t>sharedPreferences</a:t>
            </a:r>
            <a:r>
              <a:rPr b="1" lang="fr-FR" sz="1100">
                <a:solidFill>
                  <a:srgbClr val="080808"/>
                </a:solidFill>
                <a:highlight>
                  <a:srgbClr val="FFFFFF"/>
                </a:highlight>
                <a:latin typeface="Courier New"/>
                <a:ea typeface="Courier New"/>
                <a:cs typeface="Courier New"/>
                <a:sym typeface="Courier New"/>
              </a:rPr>
              <a:t>.getString(</a:t>
            </a:r>
            <a:r>
              <a:rPr b="1" lang="fr-FR" sz="1100">
                <a:solidFill>
                  <a:srgbClr val="067D17"/>
                </a:solidFill>
                <a:highlight>
                  <a:srgbClr val="FFFFFF"/>
                </a:highlight>
                <a:latin typeface="Courier New"/>
                <a:ea typeface="Courier New"/>
                <a:cs typeface="Courier New"/>
                <a:sym typeface="Courier New"/>
              </a:rPr>
              <a:t>"price"</a:t>
            </a:r>
            <a:r>
              <a:rPr b="1" lang="fr-FR" sz="1100">
                <a:solidFill>
                  <a:srgbClr val="080808"/>
                </a:solidFill>
                <a:highlight>
                  <a:srgbClr val="FFFFFF"/>
                </a:highlight>
                <a:latin typeface="Courier New"/>
                <a:ea typeface="Courier New"/>
                <a:cs typeface="Courier New"/>
                <a:sym typeface="Courier New"/>
              </a:rPr>
              <a:t>,</a:t>
            </a:r>
            <a:r>
              <a:rPr b="1" lang="fr-FR" sz="1100">
                <a:solidFill>
                  <a:srgbClr val="067D17"/>
                </a:solidFill>
                <a:highlight>
                  <a:srgbClr val="FFFFFF"/>
                </a:highlight>
                <a:latin typeface="Courier New"/>
                <a:ea typeface="Courier New"/>
                <a:cs typeface="Courier New"/>
                <a:sym typeface="Courier New"/>
              </a:rPr>
              <a:t>""</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457200" lvl="0" marL="0" rtl="0" algn="l">
              <a:spcBef>
                <a:spcPts val="0"/>
              </a:spcBef>
              <a:spcAft>
                <a:spcPts val="0"/>
              </a:spcAft>
              <a:buNone/>
            </a:pPr>
            <a:r>
              <a:t/>
            </a:r>
            <a:endParaRPr b="1" sz="1100">
              <a:solidFill>
                <a:srgbClr val="080808"/>
              </a:solidFill>
              <a:highlight>
                <a:srgbClr val="FFFFFF"/>
              </a:highlight>
              <a:latin typeface="Courier New"/>
              <a:ea typeface="Courier New"/>
              <a:cs typeface="Courier New"/>
              <a:sym typeface="Courier New"/>
            </a:endParaRPr>
          </a:p>
          <a:p>
            <a:pPr indent="45720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println(title)</a:t>
            </a:r>
            <a:endParaRPr b="1" sz="1100">
              <a:solidFill>
                <a:srgbClr val="080808"/>
              </a:solidFill>
              <a:highlight>
                <a:srgbClr val="FFFFFF"/>
              </a:highlight>
              <a:latin typeface="Courier New"/>
              <a:ea typeface="Courier New"/>
              <a:cs typeface="Courier New"/>
              <a:sym typeface="Courier New"/>
            </a:endParaRPr>
          </a:p>
          <a:p>
            <a:pPr indent="45720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println(price)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a:t>
            </a:r>
            <a:endParaRPr b="1" sz="1100">
              <a:solidFill>
                <a:srgbClr val="0033B3"/>
              </a:solidFill>
              <a:highlight>
                <a:srgbClr val="FFFFFF"/>
              </a:highlight>
              <a:latin typeface="Courier New"/>
              <a:ea typeface="Courier New"/>
              <a:cs typeface="Courier New"/>
              <a:sym typeface="Courier New"/>
            </a:endParaRPr>
          </a:p>
        </p:txBody>
      </p:sp>
      <p:sp>
        <p:nvSpPr>
          <p:cNvPr id="1175" name="Google Shape;1175;g220a4a3572b_0_556"/>
          <p:cNvSpPr txBox="1"/>
          <p:nvPr/>
        </p:nvSpPr>
        <p:spPr>
          <a:xfrm>
            <a:off x="677575" y="2141275"/>
            <a:ext cx="94674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FR" sz="1300"/>
              <a:t>La lecture des données stockées dans le SharedPreference, le 2ème paramètre présente la valeur par défaut si la valeur </a:t>
            </a:r>
            <a:r>
              <a:rPr lang="fr-FR" sz="1300"/>
              <a:t>attendue</a:t>
            </a:r>
            <a:r>
              <a:rPr lang="fr-FR" sz="1300"/>
              <a:t> est introuvable .</a:t>
            </a:r>
            <a:endParaRPr sz="1300"/>
          </a:p>
        </p:txBody>
      </p:sp>
      <p:graphicFrame>
        <p:nvGraphicFramePr>
          <p:cNvPr id="1176" name="Google Shape;1176;g220a4a3572b_0_556"/>
          <p:cNvGraphicFramePr/>
          <p:nvPr/>
        </p:nvGraphicFramePr>
        <p:xfrm>
          <a:off x="5454075" y="2767163"/>
          <a:ext cx="3000000" cy="3000000"/>
        </p:xfrm>
        <a:graphic>
          <a:graphicData uri="http://schemas.openxmlformats.org/drawingml/2006/table">
            <a:tbl>
              <a:tblPr bandRow="1" firstRow="1">
                <a:noFill/>
                <a:tableStyleId>{AEB3DA97-0F99-4429-B5C5-910EF939AD68}</a:tableStyleId>
              </a:tblPr>
              <a:tblGrid>
                <a:gridCol w="1908725"/>
                <a:gridCol w="4103800"/>
              </a:tblGrid>
              <a:tr h="360000">
                <a:tc>
                  <a:txBody>
                    <a:bodyPr/>
                    <a:lstStyle/>
                    <a:p>
                      <a:pPr indent="-342900" lvl="0" marL="342900" marR="0" rtl="0" algn="ctr">
                        <a:lnSpc>
                          <a:spcPct val="100000"/>
                        </a:lnSpc>
                        <a:spcBef>
                          <a:spcPts val="0"/>
                        </a:spcBef>
                        <a:spcAft>
                          <a:spcPts val="0"/>
                        </a:spcAft>
                        <a:buClr>
                          <a:schemeClr val="lt1"/>
                        </a:buClr>
                        <a:buSzPts val="1400"/>
                        <a:buFont typeface="Calibri"/>
                        <a:buNone/>
                      </a:pPr>
                      <a:r>
                        <a:rPr b="1" lang="fr-FR">
                          <a:solidFill>
                            <a:schemeClr val="lt1"/>
                          </a:solidFill>
                        </a:rPr>
                        <a:t>Mode</a:t>
                      </a:r>
                      <a:endParaRPr b="0" i="0" sz="1400" u="none" cap="none" strike="noStrike">
                        <a:solidFill>
                          <a:schemeClr val="lt1"/>
                        </a:solidFill>
                        <a:latin typeface="Montserrat Light"/>
                        <a:ea typeface="Montserrat Light"/>
                        <a:cs typeface="Montserrat Light"/>
                        <a:sym typeface="Montserrat Light"/>
                      </a:endParaRPr>
                    </a:p>
                  </a:txBody>
                  <a:tcPr marT="36000" marB="36000" marR="36000" marL="14400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F7701"/>
                    </a:solidFill>
                  </a:tcPr>
                </a:tc>
                <a:tc>
                  <a:txBody>
                    <a:bodyPr/>
                    <a:lstStyle/>
                    <a:p>
                      <a:pPr indent="-342900" lvl="0" marL="342900" marR="0" rtl="0" algn="ctr">
                        <a:lnSpc>
                          <a:spcPct val="100000"/>
                        </a:lnSpc>
                        <a:spcBef>
                          <a:spcPts val="0"/>
                        </a:spcBef>
                        <a:spcAft>
                          <a:spcPts val="0"/>
                        </a:spcAft>
                        <a:buClr>
                          <a:schemeClr val="lt1"/>
                        </a:buClr>
                        <a:buSzPts val="1400"/>
                        <a:buFont typeface="Calibri"/>
                        <a:buNone/>
                      </a:pPr>
                      <a:r>
                        <a:rPr b="1" lang="fr-FR" sz="1400" u="none" cap="none" strike="noStrike">
                          <a:solidFill>
                            <a:schemeClr val="lt1"/>
                          </a:solidFill>
                        </a:rPr>
                        <a:t>Description</a:t>
                      </a:r>
                      <a:endParaRPr b="0" i="0" sz="1400" u="none" cap="none" strike="noStrike">
                        <a:solidFill>
                          <a:schemeClr val="lt1"/>
                        </a:solidFill>
                        <a:latin typeface="Montserrat Light"/>
                        <a:ea typeface="Montserrat Light"/>
                        <a:cs typeface="Montserrat Light"/>
                        <a:sym typeface="Montserrat Light"/>
                      </a:endParaRPr>
                    </a:p>
                  </a:txBody>
                  <a:tcPr marT="36000" marB="36000" marR="36000" marL="14400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F7701"/>
                    </a:solidFill>
                  </a:tcPr>
                </a:tc>
              </a:tr>
              <a:tr h="437750">
                <a:tc>
                  <a:txBody>
                    <a:bodyPr/>
                    <a:lstStyle/>
                    <a:p>
                      <a:pPr indent="-342900" lvl="0" marL="342900" marR="0" rtl="0" algn="l">
                        <a:lnSpc>
                          <a:spcPct val="100000"/>
                        </a:lnSpc>
                        <a:spcBef>
                          <a:spcPts val="0"/>
                        </a:spcBef>
                        <a:spcAft>
                          <a:spcPts val="0"/>
                        </a:spcAft>
                        <a:buClr>
                          <a:srgbClr val="565656"/>
                        </a:buClr>
                        <a:buSzPts val="1200"/>
                        <a:buFont typeface="Calibri"/>
                        <a:buNone/>
                      </a:pPr>
                      <a:r>
                        <a:rPr b="1" lang="fr-FR" sz="1000">
                          <a:solidFill>
                            <a:srgbClr val="565656"/>
                          </a:solidFill>
                        </a:rPr>
                        <a:t>MODE_APPEND</a:t>
                      </a:r>
                      <a:endParaRPr b="1" i="0" sz="1000" u="none" cap="none" strike="noStrike">
                        <a:solidFill>
                          <a:srgbClr val="565656"/>
                        </a:solidFill>
                        <a:latin typeface="Montserrat Light"/>
                        <a:ea typeface="Montserrat Light"/>
                        <a:cs typeface="Montserrat Light"/>
                        <a:sym typeface="Montserrat Light"/>
                      </a:endParaRPr>
                    </a:p>
                  </a:txBody>
                  <a:tcPr marT="36000" marB="36000" marR="36000" marL="14400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F7701">
                        <a:alpha val="9800"/>
                      </a:srgbClr>
                    </a:solidFill>
                  </a:tcPr>
                </a:tc>
                <a:tc>
                  <a:txBody>
                    <a:bodyPr/>
                    <a:lstStyle/>
                    <a:p>
                      <a:pPr indent="-342900" lvl="0" marL="342900" marR="0" rtl="0" algn="l">
                        <a:lnSpc>
                          <a:spcPct val="100000"/>
                        </a:lnSpc>
                        <a:spcBef>
                          <a:spcPts val="0"/>
                        </a:spcBef>
                        <a:spcAft>
                          <a:spcPts val="0"/>
                        </a:spcAft>
                        <a:buClr>
                          <a:schemeClr val="dk1"/>
                        </a:buClr>
                        <a:buSzPts val="1100"/>
                        <a:buFont typeface="Arial"/>
                        <a:buNone/>
                      </a:pPr>
                      <a:r>
                        <a:rPr lang="fr-FR" sz="1200">
                          <a:solidFill>
                            <a:srgbClr val="565656"/>
                          </a:solidFill>
                        </a:rPr>
                        <a:t>Cela ajouta les nouvelles préférences aux préférences déjà existantes</a:t>
                      </a:r>
                      <a:endParaRPr sz="1200">
                        <a:solidFill>
                          <a:srgbClr val="565656"/>
                        </a:solidFill>
                      </a:endParaRPr>
                    </a:p>
                  </a:txBody>
                  <a:tcPr marT="36000" marB="36000" marR="36000" marL="14400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F7701">
                        <a:alpha val="9800"/>
                      </a:srgbClr>
                    </a:solidFill>
                  </a:tcPr>
                </a:tc>
              </a:tr>
              <a:tr h="620625">
                <a:tc>
                  <a:txBody>
                    <a:bodyPr/>
                    <a:lstStyle/>
                    <a:p>
                      <a:pPr indent="-342900" lvl="0" marL="342900" marR="0" rtl="0" algn="l">
                        <a:lnSpc>
                          <a:spcPct val="100000"/>
                        </a:lnSpc>
                        <a:spcBef>
                          <a:spcPts val="0"/>
                        </a:spcBef>
                        <a:spcAft>
                          <a:spcPts val="0"/>
                        </a:spcAft>
                        <a:buClr>
                          <a:srgbClr val="565656"/>
                        </a:buClr>
                        <a:buSzPts val="1200"/>
                        <a:buFont typeface="Calibri"/>
                        <a:buNone/>
                      </a:pPr>
                      <a:r>
                        <a:rPr b="1" lang="fr-FR" sz="1000">
                          <a:solidFill>
                            <a:srgbClr val="565656"/>
                          </a:solidFill>
                        </a:rPr>
                        <a:t>MODE_ENABLE_WRITE_AHEAD_LOGGING</a:t>
                      </a:r>
                      <a:endParaRPr b="1" i="0" sz="1000" u="none" cap="none" strike="noStrike">
                        <a:solidFill>
                          <a:srgbClr val="565656"/>
                        </a:solidFill>
                        <a:latin typeface="Montserrat Light"/>
                        <a:ea typeface="Montserrat Light"/>
                        <a:cs typeface="Montserrat Light"/>
                        <a:sym typeface="Montserrat Light"/>
                      </a:endParaRPr>
                    </a:p>
                  </a:txBody>
                  <a:tcPr marT="36000" marB="36000" marR="36000" marL="14400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F7701">
                        <a:alpha val="9800"/>
                      </a:srgbClr>
                    </a:solidFill>
                  </a:tcPr>
                </a:tc>
                <a:tc>
                  <a:txBody>
                    <a:bodyPr/>
                    <a:lstStyle/>
                    <a:p>
                      <a:pPr indent="-342900" lvl="0" marL="342900" marR="0" rtl="0" algn="l">
                        <a:lnSpc>
                          <a:spcPct val="100000"/>
                        </a:lnSpc>
                        <a:spcBef>
                          <a:spcPts val="0"/>
                        </a:spcBef>
                        <a:spcAft>
                          <a:spcPts val="0"/>
                        </a:spcAft>
                        <a:buClr>
                          <a:srgbClr val="565656"/>
                        </a:buClr>
                        <a:buSzPts val="1200"/>
                        <a:buFont typeface="Calibri"/>
                        <a:buNone/>
                      </a:pPr>
                      <a:r>
                        <a:rPr lang="fr-FR" sz="1200">
                          <a:solidFill>
                            <a:srgbClr val="565656"/>
                          </a:solidFill>
                        </a:rPr>
                        <a:t>Indicateur d'ouverture de la base de données. Lorsqu'il est défini, il a fait la journalisation en écriture anticipée par défaut</a:t>
                      </a:r>
                      <a:endParaRPr b="0" i="0" sz="1200" u="none" cap="none" strike="noStrike">
                        <a:solidFill>
                          <a:srgbClr val="565656"/>
                        </a:solidFill>
                        <a:latin typeface="Montserrat Light"/>
                        <a:ea typeface="Montserrat Light"/>
                        <a:cs typeface="Montserrat Light"/>
                        <a:sym typeface="Montserrat Light"/>
                      </a:endParaRPr>
                    </a:p>
                  </a:txBody>
                  <a:tcPr marT="36000" marB="36000" marR="36000" marL="14400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F7701">
                        <a:alpha val="9800"/>
                      </a:srgbClr>
                    </a:solidFill>
                  </a:tcPr>
                </a:tc>
              </a:tr>
              <a:tr h="620625">
                <a:tc>
                  <a:txBody>
                    <a:bodyPr/>
                    <a:lstStyle/>
                    <a:p>
                      <a:pPr indent="-342900" lvl="0" marL="342900" marR="0" rtl="0" algn="l">
                        <a:lnSpc>
                          <a:spcPct val="100000"/>
                        </a:lnSpc>
                        <a:spcBef>
                          <a:spcPts val="0"/>
                        </a:spcBef>
                        <a:spcAft>
                          <a:spcPts val="0"/>
                        </a:spcAft>
                        <a:buClr>
                          <a:srgbClr val="565656"/>
                        </a:buClr>
                        <a:buSzPts val="1200"/>
                        <a:buFont typeface="Calibri"/>
                        <a:buNone/>
                      </a:pPr>
                      <a:r>
                        <a:rPr b="1" lang="fr-FR" sz="1000">
                          <a:solidFill>
                            <a:srgbClr val="565656"/>
                          </a:solidFill>
                        </a:rPr>
                        <a:t>MODE_MULTI_PROCESS</a:t>
                      </a:r>
                      <a:endParaRPr b="1" i="0" sz="1000" u="none" cap="none" strike="noStrike">
                        <a:solidFill>
                          <a:srgbClr val="565656"/>
                        </a:solidFill>
                        <a:latin typeface="Montserrat Light"/>
                        <a:ea typeface="Montserrat Light"/>
                        <a:cs typeface="Montserrat Light"/>
                        <a:sym typeface="Montserrat Light"/>
                      </a:endParaRPr>
                    </a:p>
                  </a:txBody>
                  <a:tcPr marT="36000" marB="36000" marR="36000" marL="14400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F7701">
                        <a:alpha val="9800"/>
                      </a:srgbClr>
                    </a:solidFill>
                  </a:tcPr>
                </a:tc>
                <a:tc>
                  <a:txBody>
                    <a:bodyPr/>
                    <a:lstStyle/>
                    <a:p>
                      <a:pPr indent="-342900" lvl="0" marL="342900" marR="0" rtl="0" algn="l">
                        <a:lnSpc>
                          <a:spcPct val="100000"/>
                        </a:lnSpc>
                        <a:spcBef>
                          <a:spcPts val="0"/>
                        </a:spcBef>
                        <a:spcAft>
                          <a:spcPts val="0"/>
                        </a:spcAft>
                        <a:buClr>
                          <a:srgbClr val="565656"/>
                        </a:buClr>
                        <a:buSzPts val="1200"/>
                        <a:buFont typeface="Calibri"/>
                        <a:buNone/>
                      </a:pPr>
                      <a:r>
                        <a:rPr lang="fr-FR" sz="1200">
                          <a:solidFill>
                            <a:srgbClr val="565656"/>
                          </a:solidFill>
                        </a:rPr>
                        <a:t>Cette méthode vérifiera la modification des préférences même si l'instance de la préférence partagée a déjà été chargée</a:t>
                      </a:r>
                      <a:endParaRPr b="0" i="0" sz="1200" u="none" cap="none" strike="noStrike">
                        <a:solidFill>
                          <a:srgbClr val="565656"/>
                        </a:solidFill>
                        <a:latin typeface="Montserrat Light"/>
                        <a:ea typeface="Montserrat Light"/>
                        <a:cs typeface="Montserrat Light"/>
                        <a:sym typeface="Montserrat Light"/>
                      </a:endParaRPr>
                    </a:p>
                  </a:txBody>
                  <a:tcPr marT="36000" marB="36000" marR="36000" marL="14400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F7701">
                        <a:alpha val="9800"/>
                      </a:srgbClr>
                    </a:solidFill>
                  </a:tcPr>
                </a:tc>
              </a:tr>
              <a:tr h="437750">
                <a:tc>
                  <a:txBody>
                    <a:bodyPr/>
                    <a:lstStyle/>
                    <a:p>
                      <a:pPr indent="-342900" lvl="0" marL="342900" marR="0" rtl="0" algn="l">
                        <a:lnSpc>
                          <a:spcPct val="100000"/>
                        </a:lnSpc>
                        <a:spcBef>
                          <a:spcPts val="0"/>
                        </a:spcBef>
                        <a:spcAft>
                          <a:spcPts val="0"/>
                        </a:spcAft>
                        <a:buClr>
                          <a:srgbClr val="565656"/>
                        </a:buClr>
                        <a:buSzPts val="1200"/>
                        <a:buFont typeface="Calibri"/>
                        <a:buNone/>
                      </a:pPr>
                      <a:r>
                        <a:rPr b="1" lang="fr-FR" sz="1000">
                          <a:solidFill>
                            <a:srgbClr val="565656"/>
                          </a:solidFill>
                        </a:rPr>
                        <a:t>MODE_PRIVATE</a:t>
                      </a:r>
                      <a:endParaRPr b="1" i="0" sz="1000" u="none" cap="none" strike="noStrike">
                        <a:solidFill>
                          <a:srgbClr val="565656"/>
                        </a:solidFill>
                        <a:latin typeface="Montserrat Light"/>
                        <a:ea typeface="Montserrat Light"/>
                        <a:cs typeface="Montserrat Light"/>
                        <a:sym typeface="Montserrat Light"/>
                      </a:endParaRPr>
                    </a:p>
                  </a:txBody>
                  <a:tcPr marT="36000" marB="36000" marR="36000" marL="14400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F7701">
                        <a:alpha val="9800"/>
                      </a:srgbClr>
                    </a:solidFill>
                  </a:tcPr>
                </a:tc>
                <a:tc>
                  <a:txBody>
                    <a:bodyPr/>
                    <a:lstStyle/>
                    <a:p>
                      <a:pPr indent="-342900" lvl="0" marL="342900" marR="0" rtl="0" algn="l">
                        <a:lnSpc>
                          <a:spcPct val="100000"/>
                        </a:lnSpc>
                        <a:spcBef>
                          <a:spcPts val="0"/>
                        </a:spcBef>
                        <a:spcAft>
                          <a:spcPts val="0"/>
                        </a:spcAft>
                        <a:buClr>
                          <a:schemeClr val="dk1"/>
                        </a:buClr>
                        <a:buSzPts val="1100"/>
                        <a:buFont typeface="Arial"/>
                        <a:buNone/>
                      </a:pPr>
                      <a:r>
                        <a:rPr lang="fr-FR" sz="1200">
                          <a:solidFill>
                            <a:srgbClr val="565656"/>
                          </a:solidFill>
                        </a:rPr>
                        <a:t>En définissant ce mode, le fichier n'est accessible qu'à l'aide de l'application </a:t>
                      </a:r>
                      <a:r>
                        <a:rPr lang="fr-FR" sz="1200">
                          <a:solidFill>
                            <a:srgbClr val="565656"/>
                          </a:solidFill>
                        </a:rPr>
                        <a:t>appelante</a:t>
                      </a:r>
                      <a:endParaRPr sz="1200">
                        <a:solidFill>
                          <a:srgbClr val="565656"/>
                        </a:solidFill>
                      </a:endParaRPr>
                    </a:p>
                  </a:txBody>
                  <a:tcPr marT="36000" marB="36000" marR="36000" marL="14400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F7701">
                        <a:alpha val="9800"/>
                      </a:srgbClr>
                    </a:solidFill>
                  </a:tcPr>
                </a:tc>
              </a:tr>
              <a:tr h="437750">
                <a:tc>
                  <a:txBody>
                    <a:bodyPr/>
                    <a:lstStyle/>
                    <a:p>
                      <a:pPr indent="-342900" lvl="0" marL="342900" marR="0" rtl="0" algn="l">
                        <a:lnSpc>
                          <a:spcPct val="100000"/>
                        </a:lnSpc>
                        <a:spcBef>
                          <a:spcPts val="0"/>
                        </a:spcBef>
                        <a:spcAft>
                          <a:spcPts val="0"/>
                        </a:spcAft>
                        <a:buClr>
                          <a:srgbClr val="565656"/>
                        </a:buClr>
                        <a:buSzPts val="1200"/>
                        <a:buFont typeface="Calibri"/>
                        <a:buNone/>
                      </a:pPr>
                      <a:r>
                        <a:rPr b="1" lang="fr-FR" sz="1000">
                          <a:solidFill>
                            <a:srgbClr val="565656"/>
                          </a:solidFill>
                        </a:rPr>
                        <a:t>MODE_WORLD_READABLE</a:t>
                      </a:r>
                      <a:endParaRPr b="1" i="0" sz="1000" u="none" cap="none" strike="noStrike">
                        <a:solidFill>
                          <a:srgbClr val="565656"/>
                        </a:solidFill>
                        <a:latin typeface="Montserrat Light"/>
                        <a:ea typeface="Montserrat Light"/>
                        <a:cs typeface="Montserrat Light"/>
                        <a:sym typeface="Montserrat Light"/>
                      </a:endParaRPr>
                    </a:p>
                  </a:txBody>
                  <a:tcPr marT="36000" marB="36000" marR="36000" marL="14400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F7701">
                        <a:alpha val="9800"/>
                      </a:srgbClr>
                    </a:solidFill>
                  </a:tcPr>
                </a:tc>
                <a:tc>
                  <a:txBody>
                    <a:bodyPr/>
                    <a:lstStyle/>
                    <a:p>
                      <a:pPr indent="-342900" lvl="0" marL="342900" marR="0" rtl="0" algn="l">
                        <a:lnSpc>
                          <a:spcPct val="100000"/>
                        </a:lnSpc>
                        <a:spcBef>
                          <a:spcPts val="0"/>
                        </a:spcBef>
                        <a:spcAft>
                          <a:spcPts val="0"/>
                        </a:spcAft>
                        <a:buClr>
                          <a:srgbClr val="565656"/>
                        </a:buClr>
                        <a:buSzPts val="1200"/>
                        <a:buFont typeface="Calibri"/>
                        <a:buNone/>
                      </a:pPr>
                      <a:r>
                        <a:rPr lang="fr-FR" sz="1200">
                          <a:solidFill>
                            <a:srgbClr val="565656"/>
                          </a:solidFill>
                        </a:rPr>
                        <a:t>Ce mode permet à une autre application de lire les préférences</a:t>
                      </a:r>
                      <a:endParaRPr b="0" i="0" sz="1200" u="none" cap="none" strike="noStrike">
                        <a:solidFill>
                          <a:srgbClr val="565656"/>
                        </a:solidFill>
                        <a:latin typeface="Montserrat Light"/>
                        <a:ea typeface="Montserrat Light"/>
                        <a:cs typeface="Montserrat Light"/>
                        <a:sym typeface="Montserrat Light"/>
                      </a:endParaRPr>
                    </a:p>
                  </a:txBody>
                  <a:tcPr marT="36000" marB="36000" marR="36000" marL="14400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F7701">
                        <a:alpha val="9800"/>
                      </a:srgbClr>
                    </a:solidFill>
                  </a:tcPr>
                </a:tc>
              </a:tr>
              <a:tr h="437750">
                <a:tc>
                  <a:txBody>
                    <a:bodyPr/>
                    <a:lstStyle/>
                    <a:p>
                      <a:pPr indent="-342900" lvl="0" marL="342900" marR="0" rtl="0" algn="l">
                        <a:lnSpc>
                          <a:spcPct val="100000"/>
                        </a:lnSpc>
                        <a:spcBef>
                          <a:spcPts val="0"/>
                        </a:spcBef>
                        <a:spcAft>
                          <a:spcPts val="0"/>
                        </a:spcAft>
                        <a:buNone/>
                      </a:pPr>
                      <a:r>
                        <a:rPr b="1" lang="fr-FR" sz="1000">
                          <a:solidFill>
                            <a:srgbClr val="565656"/>
                          </a:solidFill>
                        </a:rPr>
                        <a:t>MODE_WORLD_WRITEBLE</a:t>
                      </a:r>
                      <a:endParaRPr b="1" sz="1000">
                        <a:solidFill>
                          <a:srgbClr val="565656"/>
                        </a:solidFill>
                      </a:endParaRPr>
                    </a:p>
                  </a:txBody>
                  <a:tcPr marT="36000" marB="36000" marR="36000" marL="14400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F7701">
                        <a:alpha val="9800"/>
                      </a:srgbClr>
                    </a:solidFill>
                  </a:tcPr>
                </a:tc>
                <a:tc>
                  <a:txBody>
                    <a:bodyPr/>
                    <a:lstStyle/>
                    <a:p>
                      <a:pPr indent="-342900" lvl="0" marL="342900" marR="0" rtl="0" algn="l">
                        <a:lnSpc>
                          <a:spcPct val="100000"/>
                        </a:lnSpc>
                        <a:spcBef>
                          <a:spcPts val="0"/>
                        </a:spcBef>
                        <a:spcAft>
                          <a:spcPts val="0"/>
                        </a:spcAft>
                        <a:buNone/>
                      </a:pPr>
                      <a:r>
                        <a:rPr lang="fr-FR" sz="1200">
                          <a:solidFill>
                            <a:srgbClr val="565656"/>
                          </a:solidFill>
                        </a:rPr>
                        <a:t>Ce mode permet à une autre application d'écrire les préférences</a:t>
                      </a:r>
                      <a:endParaRPr sz="1200">
                        <a:solidFill>
                          <a:srgbClr val="565656"/>
                        </a:solidFill>
                      </a:endParaRPr>
                    </a:p>
                  </a:txBody>
                  <a:tcPr marT="36000" marB="36000" marR="36000" marL="14400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F7701">
                        <a:alpha val="9800"/>
                      </a:srgbClr>
                    </a:solidFill>
                  </a:tcPr>
                </a:tc>
              </a:tr>
            </a:tbl>
          </a:graphicData>
        </a:graphic>
      </p:graphicFrame>
      <p:sp>
        <p:nvSpPr>
          <p:cNvPr id="1177" name="Google Shape;1177;g220a4a3572b_0_556"/>
          <p:cNvSpPr txBox="1"/>
          <p:nvPr/>
        </p:nvSpPr>
        <p:spPr>
          <a:xfrm>
            <a:off x="6046900" y="6160375"/>
            <a:ext cx="4834200" cy="369300"/>
          </a:xfrm>
          <a:prstGeom prst="rect">
            <a:avLst/>
          </a:prstGeom>
          <a:noFill/>
          <a:ln cap="flat" cmpd="sng" w="9525">
            <a:solidFill>
              <a:schemeClr val="lt1"/>
            </a:solidFill>
            <a:prstDash val="dash"/>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fr-FR" sz="1200"/>
              <a:t>Les modes utilisés dans le SharedPreference</a:t>
            </a:r>
            <a:endParaRPr sz="1200"/>
          </a:p>
        </p:txBody>
      </p:sp>
      <p:sp>
        <p:nvSpPr>
          <p:cNvPr id="1178" name="Google Shape;1178;g220a4a3572b_0_556"/>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FF7800"/>
              </a:buClr>
              <a:buSzPts val="2000"/>
              <a:buFont typeface="Calibri"/>
              <a:buNone/>
            </a:pPr>
            <a:r>
              <a:rPr lang="fr-FR"/>
              <a:t>Activité 1</a:t>
            </a:r>
            <a:endParaRPr/>
          </a:p>
        </p:txBody>
      </p:sp>
      <p:sp>
        <p:nvSpPr>
          <p:cNvPr id="1179" name="Google Shape;1179;g220a4a3572b_0_556"/>
          <p:cNvSpPr txBox="1"/>
          <p:nvPr>
            <p:ph idx="2"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FF7800"/>
              </a:buClr>
              <a:buSzPts val="1600"/>
              <a:buNone/>
            </a:pPr>
            <a:r>
              <a:rPr lang="fr-FR" sz="1500"/>
              <a:t>Création d’une application qui consomme une API et qui sauvegarde des données sur le téléphone</a:t>
            </a:r>
            <a:endParaRPr sz="1500"/>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3" name="Shape 1183"/>
        <p:cNvGrpSpPr/>
        <p:nvPr/>
      </p:nvGrpSpPr>
      <p:grpSpPr>
        <a:xfrm>
          <a:off x="0" y="0"/>
          <a:ext cx="0" cy="0"/>
          <a:chOff x="0" y="0"/>
          <a:chExt cx="0" cy="0"/>
        </a:xfrm>
      </p:grpSpPr>
      <p:sp>
        <p:nvSpPr>
          <p:cNvPr id="1184" name="Google Shape;1184;g3a1d166e43091317_62"/>
          <p:cNvSpPr txBox="1"/>
          <p:nvPr>
            <p:ph idx="1" type="body"/>
          </p:nvPr>
        </p:nvSpPr>
        <p:spPr>
          <a:xfrm>
            <a:off x="6300000" y="539999"/>
            <a:ext cx="5580000" cy="540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7800"/>
              </a:buClr>
              <a:buSzPts val="2800"/>
              <a:buNone/>
            </a:pPr>
            <a:r>
              <a:rPr lang="fr-FR"/>
              <a:t>Activité 2</a:t>
            </a:r>
            <a:endParaRPr/>
          </a:p>
        </p:txBody>
      </p:sp>
      <p:sp>
        <p:nvSpPr>
          <p:cNvPr id="1185" name="Google Shape;1185;g3a1d166e43091317_62"/>
          <p:cNvSpPr txBox="1"/>
          <p:nvPr>
            <p:ph idx="2" type="body"/>
          </p:nvPr>
        </p:nvSpPr>
        <p:spPr>
          <a:xfrm>
            <a:off x="6300000" y="1089893"/>
            <a:ext cx="5580000" cy="9000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7800"/>
              </a:buClr>
              <a:buSzPts val="2400"/>
              <a:buNone/>
            </a:pPr>
            <a:r>
              <a:rPr lang="fr-FR"/>
              <a:t>Sauvegarder des données dans des fichiers sur le téléphone</a:t>
            </a:r>
            <a:endParaRPr/>
          </a:p>
        </p:txBody>
      </p:sp>
      <p:sp>
        <p:nvSpPr>
          <p:cNvPr id="1186" name="Google Shape;1186;g3a1d166e43091317_62"/>
          <p:cNvSpPr txBox="1"/>
          <p:nvPr>
            <p:ph idx="4" type="body"/>
          </p:nvPr>
        </p:nvSpPr>
        <p:spPr>
          <a:xfrm>
            <a:off x="8480684" y="6132986"/>
            <a:ext cx="1689300" cy="720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400"/>
              <a:buNone/>
            </a:pPr>
            <a:r>
              <a:rPr lang="fr-FR"/>
              <a:t>08 heures</a:t>
            </a:r>
            <a:endParaRPr/>
          </a:p>
        </p:txBody>
      </p:sp>
      <p:sp>
        <p:nvSpPr>
          <p:cNvPr id="1187" name="Google Shape;1187;g3a1d166e43091317_62"/>
          <p:cNvSpPr txBox="1"/>
          <p:nvPr>
            <p:ph idx="3" type="body"/>
          </p:nvPr>
        </p:nvSpPr>
        <p:spPr>
          <a:xfrm>
            <a:off x="6300000" y="2700000"/>
            <a:ext cx="5580000" cy="1260600"/>
          </a:xfrm>
          <a:prstGeom prst="rect">
            <a:avLst/>
          </a:prstGeom>
          <a:noFill/>
          <a:ln>
            <a:noFill/>
          </a:ln>
        </p:spPr>
        <p:txBody>
          <a:bodyPr anchorCtr="0" anchor="t" bIns="45700" lIns="91425" spcFirstLastPara="1" rIns="91425" wrap="square" tIns="45700">
            <a:noAutofit/>
          </a:bodyPr>
          <a:lstStyle/>
          <a:p>
            <a:pPr indent="-311150" lvl="0" marL="457200" rtl="0" algn="l">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Comprendre le protocole HTTP</a:t>
            </a:r>
            <a:endParaRPr sz="1300">
              <a:solidFill>
                <a:schemeClr val="dk1"/>
              </a:solidFill>
              <a:latin typeface="Arial"/>
              <a:ea typeface="Arial"/>
              <a:cs typeface="Arial"/>
              <a:sym typeface="Arial"/>
            </a:endParaRPr>
          </a:p>
          <a:p>
            <a:pPr indent="-311150" lvl="0" marL="457200" rtl="0" algn="l">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Consommer un API Rest/SOAP</a:t>
            </a:r>
            <a:endParaRPr sz="1300">
              <a:solidFill>
                <a:schemeClr val="dk1"/>
              </a:solidFill>
              <a:latin typeface="Arial"/>
              <a:ea typeface="Arial"/>
              <a:cs typeface="Arial"/>
              <a:sym typeface="Arial"/>
            </a:endParaRPr>
          </a:p>
          <a:p>
            <a:pPr indent="-311150" lvl="0" marL="457200" rtl="0" algn="l">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Manipuler les fichiers</a:t>
            </a:r>
            <a:endParaRPr sz="1300">
              <a:solidFill>
                <a:schemeClr val="dk1"/>
              </a:solidFill>
              <a:latin typeface="Arial"/>
              <a:ea typeface="Arial"/>
              <a:cs typeface="Arial"/>
              <a:sym typeface="Arial"/>
            </a:endParaRPr>
          </a:p>
        </p:txBody>
      </p:sp>
      <p:sp>
        <p:nvSpPr>
          <p:cNvPr id="1188" name="Google Shape;1188;g3a1d166e43091317_62"/>
          <p:cNvSpPr txBox="1"/>
          <p:nvPr>
            <p:ph idx="5" type="body"/>
          </p:nvPr>
        </p:nvSpPr>
        <p:spPr>
          <a:xfrm>
            <a:off x="6300000" y="4680000"/>
            <a:ext cx="5580000" cy="1228800"/>
          </a:xfrm>
          <a:prstGeom prst="rect">
            <a:avLst/>
          </a:prstGeom>
          <a:noFill/>
          <a:ln>
            <a:noFill/>
          </a:ln>
        </p:spPr>
        <p:txBody>
          <a:bodyPr anchorCtr="0" anchor="t" bIns="45700" lIns="91425" spcFirstLastPara="1" rIns="91425" wrap="square" tIns="45700">
            <a:noAutofit/>
          </a:bodyPr>
          <a:lstStyle/>
          <a:p>
            <a:pPr indent="-311150" lvl="0" marL="457200" rtl="0" algn="l">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Suivre les instructions du TP</a:t>
            </a:r>
            <a:endParaRPr sz="1300">
              <a:solidFill>
                <a:schemeClr val="dk1"/>
              </a:solidFill>
              <a:latin typeface="Arial"/>
              <a:ea typeface="Arial"/>
              <a:cs typeface="Arial"/>
              <a:sym typeface="Arial"/>
            </a:endParaRPr>
          </a:p>
          <a:p>
            <a:pPr indent="-311150" lvl="0" marL="457200" rtl="0" algn="l">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Préparer la machine pour réaliser le TP</a:t>
            </a:r>
            <a:endParaRPr sz="1300">
              <a:solidFill>
                <a:schemeClr val="dk1"/>
              </a:solidFill>
              <a:latin typeface="Arial"/>
              <a:ea typeface="Arial"/>
              <a:cs typeface="Arial"/>
              <a:sym typeface="Arial"/>
            </a:endParaRPr>
          </a:p>
          <a:p>
            <a:pPr indent="-311150" lvl="0" marL="457200" rtl="0" algn="l">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Exécuter les codes sur l’IDE</a:t>
            </a:r>
            <a:endParaRPr sz="1300">
              <a:solidFill>
                <a:schemeClr val="dk1"/>
              </a:solidFill>
              <a:latin typeface="Arial"/>
              <a:ea typeface="Arial"/>
              <a:cs typeface="Arial"/>
              <a:sym typeface="Arial"/>
            </a:endParaRPr>
          </a:p>
          <a:p>
            <a:pPr indent="-241300" lvl="0" marL="342900" rtl="0" algn="l">
              <a:lnSpc>
                <a:spcPct val="100000"/>
              </a:lnSpc>
              <a:spcBef>
                <a:spcPts val="0"/>
              </a:spcBef>
              <a:spcAft>
                <a:spcPts val="0"/>
              </a:spcAft>
              <a:buClr>
                <a:srgbClr val="565656"/>
              </a:buClr>
              <a:buSzPts val="1600"/>
              <a:buFont typeface="Arial"/>
              <a:buNone/>
            </a:pPr>
            <a:r>
              <a:t/>
            </a:r>
            <a:endParaRPr sz="1300">
              <a:solidFill>
                <a:schemeClr val="dk1"/>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2" name="Shape 1192"/>
        <p:cNvGrpSpPr/>
        <p:nvPr/>
      </p:nvGrpSpPr>
      <p:grpSpPr>
        <a:xfrm>
          <a:off x="0" y="0"/>
          <a:ext cx="0" cy="0"/>
          <a:chOff x="0" y="0"/>
          <a:chExt cx="0" cy="0"/>
        </a:xfrm>
      </p:grpSpPr>
      <p:sp>
        <p:nvSpPr>
          <p:cNvPr id="1193" name="Google Shape;1193;g3a1d166e43091317_70"/>
          <p:cNvSpPr txBox="1"/>
          <p:nvPr>
            <p:ph idx="5" type="body"/>
          </p:nvPr>
        </p:nvSpPr>
        <p:spPr>
          <a:xfrm>
            <a:off x="6245570" y="564975"/>
            <a:ext cx="5760000" cy="3138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rgbClr val="FF7800"/>
              </a:buClr>
              <a:buSzPts val="1600"/>
              <a:buFont typeface="Calibri"/>
              <a:buAutoNum type="arabicPeriod"/>
            </a:pPr>
            <a:r>
              <a:rPr lang="fr-FR"/>
              <a:t>Pour le formateur</a:t>
            </a:r>
            <a:endParaRPr/>
          </a:p>
        </p:txBody>
      </p:sp>
      <p:sp>
        <p:nvSpPr>
          <p:cNvPr id="1194" name="Google Shape;1194;g3a1d166e43091317_70"/>
          <p:cNvSpPr txBox="1"/>
          <p:nvPr>
            <p:ph idx="6" type="body"/>
          </p:nvPr>
        </p:nvSpPr>
        <p:spPr>
          <a:xfrm>
            <a:off x="6245570" y="2075762"/>
            <a:ext cx="5760000" cy="3138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rgbClr val="FF7800"/>
              </a:buClr>
              <a:buSzPts val="1600"/>
              <a:buFont typeface="Calibri"/>
              <a:buAutoNum type="arabicPeriod" startAt="2"/>
            </a:pPr>
            <a:r>
              <a:rPr lang="fr-FR"/>
              <a:t>Pour l’apprenant</a:t>
            </a:r>
            <a:endParaRPr/>
          </a:p>
        </p:txBody>
      </p:sp>
      <p:sp>
        <p:nvSpPr>
          <p:cNvPr id="1195" name="Google Shape;1195;g3a1d166e43091317_70"/>
          <p:cNvSpPr txBox="1"/>
          <p:nvPr>
            <p:ph idx="7" type="body"/>
          </p:nvPr>
        </p:nvSpPr>
        <p:spPr>
          <a:xfrm>
            <a:off x="6245570" y="3751648"/>
            <a:ext cx="5760000" cy="3138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rgbClr val="FF7800"/>
              </a:buClr>
              <a:buSzPts val="1600"/>
              <a:buFont typeface="Calibri"/>
              <a:buAutoNum type="arabicPeriod" startAt="3"/>
            </a:pPr>
            <a:r>
              <a:rPr b="1" lang="fr-FR" sz="1600" u="none">
                <a:latin typeface="Calibri"/>
                <a:ea typeface="Calibri"/>
                <a:cs typeface="Calibri"/>
                <a:sym typeface="Calibri"/>
              </a:rPr>
              <a:t>Conditions de réalisation :</a:t>
            </a:r>
            <a:endParaRPr/>
          </a:p>
        </p:txBody>
      </p:sp>
      <p:sp>
        <p:nvSpPr>
          <p:cNvPr id="1196" name="Google Shape;1196;g3a1d166e43091317_70"/>
          <p:cNvSpPr txBox="1"/>
          <p:nvPr>
            <p:ph idx="8" type="body"/>
          </p:nvPr>
        </p:nvSpPr>
        <p:spPr>
          <a:xfrm>
            <a:off x="6245570" y="5374471"/>
            <a:ext cx="5760000" cy="3138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rgbClr val="FF7800"/>
              </a:buClr>
              <a:buSzPts val="1600"/>
              <a:buFont typeface="Calibri"/>
              <a:buAutoNum type="arabicPeriod" startAt="4"/>
            </a:pPr>
            <a:r>
              <a:rPr b="1" lang="fr-FR" sz="1600" u="none">
                <a:latin typeface="Calibri"/>
                <a:ea typeface="Calibri"/>
                <a:cs typeface="Calibri"/>
                <a:sym typeface="Calibri"/>
              </a:rPr>
              <a:t>Critères de réussite :</a:t>
            </a:r>
            <a:endParaRPr/>
          </a:p>
        </p:txBody>
      </p:sp>
      <p:sp>
        <p:nvSpPr>
          <p:cNvPr id="1197" name="Google Shape;1197;g3a1d166e43091317_70"/>
          <p:cNvSpPr txBox="1"/>
          <p:nvPr>
            <p:ph idx="1" type="body"/>
          </p:nvPr>
        </p:nvSpPr>
        <p:spPr>
          <a:xfrm>
            <a:off x="6245570" y="903777"/>
            <a:ext cx="5760000" cy="1155600"/>
          </a:xfrm>
          <a:prstGeom prst="rect">
            <a:avLst/>
          </a:prstGeom>
          <a:noFill/>
          <a:ln>
            <a:noFill/>
          </a:ln>
        </p:spPr>
        <p:txBody>
          <a:bodyPr anchorCtr="0" anchor="t" bIns="45700" lIns="91425" spcFirstLastPara="1" rIns="91425" wrap="square" tIns="45700">
            <a:noAutofit/>
          </a:bodyPr>
          <a:lstStyle/>
          <a:p>
            <a:pPr indent="-311150" lvl="0" marL="457200" rtl="0" algn="just">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Demander aux apprenants de suivre les étapes de l’énnoncé</a:t>
            </a:r>
            <a:endParaRPr sz="1300">
              <a:solidFill>
                <a:schemeClr val="dk1"/>
              </a:solidFill>
              <a:latin typeface="Arial"/>
              <a:ea typeface="Arial"/>
              <a:cs typeface="Arial"/>
              <a:sym typeface="Arial"/>
            </a:endParaRPr>
          </a:p>
          <a:p>
            <a:pPr indent="-266700" lvl="0" marL="800100" rtl="0" algn="just">
              <a:lnSpc>
                <a:spcPct val="100000"/>
              </a:lnSpc>
              <a:spcBef>
                <a:spcPts val="0"/>
              </a:spcBef>
              <a:spcAft>
                <a:spcPts val="0"/>
              </a:spcAft>
              <a:buClr>
                <a:schemeClr val="dk1"/>
              </a:buClr>
              <a:buSzPts val="1100"/>
              <a:buFont typeface="Arial"/>
              <a:buNone/>
            </a:pPr>
            <a:r>
              <a:rPr lang="fr-FR" sz="1300">
                <a:solidFill>
                  <a:schemeClr val="dk1"/>
                </a:solidFill>
                <a:latin typeface="Arial"/>
                <a:ea typeface="Arial"/>
                <a:cs typeface="Arial"/>
                <a:sym typeface="Arial"/>
              </a:rPr>
              <a:t>et exécuter le code fourni</a:t>
            </a:r>
            <a:endParaRPr sz="1300">
              <a:solidFill>
                <a:schemeClr val="dk1"/>
              </a:solidFill>
              <a:latin typeface="Arial"/>
              <a:ea typeface="Arial"/>
              <a:cs typeface="Arial"/>
              <a:sym typeface="Arial"/>
            </a:endParaRPr>
          </a:p>
          <a:p>
            <a:pPr indent="-311150" lvl="0" marL="457200" rtl="0" algn="just">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Demander aux apprenants de réaliser le travail sur leurs</a:t>
            </a:r>
            <a:endParaRPr sz="1300">
              <a:solidFill>
                <a:schemeClr val="dk1"/>
              </a:solidFill>
              <a:latin typeface="Arial"/>
              <a:ea typeface="Arial"/>
              <a:cs typeface="Arial"/>
              <a:sym typeface="Arial"/>
            </a:endParaRPr>
          </a:p>
          <a:p>
            <a:pPr indent="-266700" lvl="0" marL="800100" rtl="0" algn="just">
              <a:lnSpc>
                <a:spcPct val="100000"/>
              </a:lnSpc>
              <a:spcBef>
                <a:spcPts val="0"/>
              </a:spcBef>
              <a:spcAft>
                <a:spcPts val="0"/>
              </a:spcAft>
              <a:buClr>
                <a:schemeClr val="dk1"/>
              </a:buClr>
              <a:buSzPts val="1100"/>
              <a:buFont typeface="Arial"/>
              <a:buNone/>
            </a:pPr>
            <a:r>
              <a:rPr lang="fr-FR" sz="1300">
                <a:solidFill>
                  <a:schemeClr val="dk1"/>
                </a:solidFill>
                <a:latin typeface="Arial"/>
                <a:ea typeface="Arial"/>
                <a:cs typeface="Arial"/>
                <a:sym typeface="Arial"/>
              </a:rPr>
              <a:t>machines</a:t>
            </a:r>
            <a:endParaRPr sz="1300">
              <a:solidFill>
                <a:schemeClr val="dk1"/>
              </a:solidFill>
              <a:latin typeface="Arial"/>
              <a:ea typeface="Arial"/>
              <a:cs typeface="Arial"/>
              <a:sym typeface="Arial"/>
            </a:endParaRPr>
          </a:p>
          <a:p>
            <a:pPr indent="-266700" lvl="0" marL="342900" rtl="0" algn="just">
              <a:lnSpc>
                <a:spcPct val="100000"/>
              </a:lnSpc>
              <a:spcBef>
                <a:spcPts val="0"/>
              </a:spcBef>
              <a:spcAft>
                <a:spcPts val="0"/>
              </a:spcAft>
              <a:buClr>
                <a:srgbClr val="565656"/>
              </a:buClr>
              <a:buSzPts val="1200"/>
              <a:buFont typeface="Arial"/>
              <a:buNone/>
            </a:pPr>
            <a:r>
              <a:t/>
            </a:r>
            <a:endParaRPr sz="1300">
              <a:solidFill>
                <a:schemeClr val="dk1"/>
              </a:solidFill>
              <a:latin typeface="Arial"/>
              <a:ea typeface="Arial"/>
              <a:cs typeface="Arial"/>
              <a:sym typeface="Arial"/>
            </a:endParaRPr>
          </a:p>
        </p:txBody>
      </p:sp>
      <p:sp>
        <p:nvSpPr>
          <p:cNvPr id="1198" name="Google Shape;1198;g3a1d166e43091317_70"/>
          <p:cNvSpPr txBox="1"/>
          <p:nvPr>
            <p:ph idx="2" type="body"/>
          </p:nvPr>
        </p:nvSpPr>
        <p:spPr>
          <a:xfrm>
            <a:off x="6245570" y="2406183"/>
            <a:ext cx="5760000" cy="1328700"/>
          </a:xfrm>
          <a:prstGeom prst="rect">
            <a:avLst/>
          </a:prstGeom>
          <a:noFill/>
          <a:ln>
            <a:noFill/>
          </a:ln>
        </p:spPr>
        <p:txBody>
          <a:bodyPr anchorCtr="0" anchor="t" bIns="45700" lIns="91425" spcFirstLastPara="1" rIns="91425" wrap="square" tIns="45700">
            <a:noAutofit/>
          </a:bodyPr>
          <a:lstStyle/>
          <a:p>
            <a:pPr indent="-311150" lvl="0" marL="457200" marR="0" rtl="0" algn="just">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Créer un projet du travail</a:t>
            </a:r>
            <a:endParaRPr sz="1300">
              <a:solidFill>
                <a:schemeClr val="dk1"/>
              </a:solidFill>
              <a:latin typeface="Arial"/>
              <a:ea typeface="Arial"/>
              <a:cs typeface="Arial"/>
              <a:sym typeface="Arial"/>
            </a:endParaRPr>
          </a:p>
          <a:p>
            <a:pPr indent="-311150" lvl="0" marL="457200" marR="0" rtl="0" algn="just">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Consommer un API (Rest/SOAP)</a:t>
            </a:r>
            <a:endParaRPr sz="1300">
              <a:solidFill>
                <a:schemeClr val="dk1"/>
              </a:solidFill>
              <a:latin typeface="Arial"/>
              <a:ea typeface="Arial"/>
              <a:cs typeface="Arial"/>
              <a:sym typeface="Arial"/>
            </a:endParaRPr>
          </a:p>
          <a:p>
            <a:pPr indent="-311150" lvl="0" marL="457200" marR="0" rtl="0" algn="just">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Stocker les données sur téléphone </a:t>
            </a:r>
            <a:endParaRPr sz="1300">
              <a:solidFill>
                <a:schemeClr val="dk1"/>
              </a:solidFill>
              <a:latin typeface="Arial"/>
              <a:ea typeface="Arial"/>
              <a:cs typeface="Arial"/>
              <a:sym typeface="Arial"/>
            </a:endParaRPr>
          </a:p>
          <a:p>
            <a:pPr indent="-311150" lvl="0" marL="457200" marR="0" rtl="0" algn="just">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Manipuler les fichiers sur téléphone</a:t>
            </a:r>
            <a:endParaRPr sz="1300">
              <a:solidFill>
                <a:schemeClr val="dk1"/>
              </a:solidFill>
              <a:latin typeface="Arial"/>
              <a:ea typeface="Arial"/>
              <a:cs typeface="Arial"/>
              <a:sym typeface="Arial"/>
            </a:endParaRPr>
          </a:p>
          <a:p>
            <a:pPr indent="0" lvl="0" marL="457200" marR="0" rtl="0" algn="just">
              <a:lnSpc>
                <a:spcPct val="100000"/>
              </a:lnSpc>
              <a:spcBef>
                <a:spcPts val="0"/>
              </a:spcBef>
              <a:spcAft>
                <a:spcPts val="0"/>
              </a:spcAft>
              <a:buNone/>
            </a:pPr>
            <a:r>
              <a:t/>
            </a:r>
            <a:endParaRPr sz="1300">
              <a:solidFill>
                <a:schemeClr val="dk1"/>
              </a:solidFill>
              <a:latin typeface="Arial"/>
              <a:ea typeface="Arial"/>
              <a:cs typeface="Arial"/>
              <a:sym typeface="Arial"/>
            </a:endParaRPr>
          </a:p>
        </p:txBody>
      </p:sp>
      <p:sp>
        <p:nvSpPr>
          <p:cNvPr id="1199" name="Google Shape;1199;g3a1d166e43091317_70"/>
          <p:cNvSpPr txBox="1"/>
          <p:nvPr>
            <p:ph idx="3" type="body"/>
          </p:nvPr>
        </p:nvSpPr>
        <p:spPr>
          <a:xfrm>
            <a:off x="6245570" y="4083661"/>
            <a:ext cx="5760000" cy="1274400"/>
          </a:xfrm>
          <a:prstGeom prst="rect">
            <a:avLst/>
          </a:prstGeom>
          <a:noFill/>
          <a:ln>
            <a:noFill/>
          </a:ln>
        </p:spPr>
        <p:txBody>
          <a:bodyPr anchorCtr="0" anchor="t" bIns="45700" lIns="91425" spcFirstLastPara="1" rIns="91425" wrap="square" tIns="45700">
            <a:noAutofit/>
          </a:bodyPr>
          <a:lstStyle/>
          <a:p>
            <a:pPr indent="-311150" lvl="0" marL="457200" rtl="0" algn="just">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Support de résumé théorique</a:t>
            </a:r>
            <a:endParaRPr sz="1300">
              <a:solidFill>
                <a:schemeClr val="dk1"/>
              </a:solidFill>
              <a:latin typeface="Arial"/>
              <a:ea typeface="Arial"/>
              <a:cs typeface="Arial"/>
              <a:sym typeface="Arial"/>
            </a:endParaRPr>
          </a:p>
          <a:p>
            <a:pPr indent="-311150" lvl="0" marL="457200" rtl="0" algn="just">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Android Studio installé</a:t>
            </a:r>
            <a:endParaRPr sz="1300">
              <a:solidFill>
                <a:schemeClr val="dk1"/>
              </a:solidFill>
              <a:latin typeface="Arial"/>
              <a:ea typeface="Arial"/>
              <a:cs typeface="Arial"/>
              <a:sym typeface="Arial"/>
            </a:endParaRPr>
          </a:p>
          <a:p>
            <a:pPr indent="0" lvl="0" marL="0" rtl="0" algn="just">
              <a:lnSpc>
                <a:spcPct val="100000"/>
              </a:lnSpc>
              <a:spcBef>
                <a:spcPts val="0"/>
              </a:spcBef>
              <a:spcAft>
                <a:spcPts val="0"/>
              </a:spcAft>
              <a:buNone/>
            </a:pPr>
            <a:r>
              <a:t/>
            </a:r>
            <a:endParaRPr sz="1300">
              <a:solidFill>
                <a:schemeClr val="dk1"/>
              </a:solidFill>
              <a:latin typeface="Arial"/>
              <a:ea typeface="Arial"/>
              <a:cs typeface="Arial"/>
              <a:sym typeface="Arial"/>
            </a:endParaRPr>
          </a:p>
          <a:p>
            <a:pPr indent="0" lvl="0" marL="457200" rtl="0" algn="just">
              <a:lnSpc>
                <a:spcPct val="100000"/>
              </a:lnSpc>
              <a:spcBef>
                <a:spcPts val="0"/>
              </a:spcBef>
              <a:spcAft>
                <a:spcPts val="0"/>
              </a:spcAft>
              <a:buNone/>
            </a:pPr>
            <a:r>
              <a:t/>
            </a:r>
            <a:endParaRPr sz="1300">
              <a:solidFill>
                <a:schemeClr val="dk1"/>
              </a:solidFill>
              <a:latin typeface="Arial"/>
              <a:ea typeface="Arial"/>
              <a:cs typeface="Arial"/>
              <a:sym typeface="Arial"/>
            </a:endParaRPr>
          </a:p>
        </p:txBody>
      </p:sp>
      <p:sp>
        <p:nvSpPr>
          <p:cNvPr id="1200" name="Google Shape;1200;g3a1d166e43091317_70"/>
          <p:cNvSpPr txBox="1"/>
          <p:nvPr>
            <p:ph idx="4" type="body"/>
          </p:nvPr>
        </p:nvSpPr>
        <p:spPr>
          <a:xfrm>
            <a:off x="6245570" y="5708000"/>
            <a:ext cx="5760000" cy="1149900"/>
          </a:xfrm>
          <a:prstGeom prst="rect">
            <a:avLst/>
          </a:prstGeom>
          <a:noFill/>
          <a:ln>
            <a:noFill/>
          </a:ln>
        </p:spPr>
        <p:txBody>
          <a:bodyPr anchorCtr="0" anchor="t" bIns="45700" lIns="91425" spcFirstLastPara="1" rIns="91425" wrap="square" tIns="45700">
            <a:noAutofit/>
          </a:bodyPr>
          <a:lstStyle/>
          <a:p>
            <a:pPr indent="-311150" lvl="0" marL="457200" rtl="0" algn="just">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Le stagiaire est-il capable de :</a:t>
            </a:r>
            <a:endParaRPr sz="1300">
              <a:solidFill>
                <a:schemeClr val="dk1"/>
              </a:solidFill>
              <a:latin typeface="Arial"/>
              <a:ea typeface="Arial"/>
              <a:cs typeface="Arial"/>
              <a:sym typeface="Arial"/>
            </a:endParaRPr>
          </a:p>
          <a:p>
            <a:pPr indent="0" lvl="0" marL="457200" rtl="0" algn="just">
              <a:lnSpc>
                <a:spcPct val="100000"/>
              </a:lnSpc>
              <a:spcBef>
                <a:spcPts val="0"/>
              </a:spcBef>
              <a:spcAft>
                <a:spcPts val="0"/>
              </a:spcAft>
              <a:buNone/>
            </a:pPr>
            <a:r>
              <a:rPr lang="fr-FR" sz="1300">
                <a:solidFill>
                  <a:schemeClr val="dk1"/>
                </a:solidFill>
                <a:latin typeface="Arial"/>
                <a:ea typeface="Arial"/>
                <a:cs typeface="Arial"/>
                <a:sym typeface="Arial"/>
              </a:rPr>
              <a:t>	Consommer un API (Rest/SOAP)</a:t>
            </a:r>
            <a:endParaRPr sz="1300">
              <a:solidFill>
                <a:schemeClr val="dk1"/>
              </a:solidFill>
              <a:latin typeface="Arial"/>
              <a:ea typeface="Arial"/>
              <a:cs typeface="Arial"/>
              <a:sym typeface="Arial"/>
            </a:endParaRPr>
          </a:p>
          <a:p>
            <a:pPr indent="0" lvl="0" marL="914400" rtl="0" algn="just">
              <a:spcBef>
                <a:spcPts val="0"/>
              </a:spcBef>
              <a:spcAft>
                <a:spcPts val="0"/>
              </a:spcAft>
              <a:buNone/>
            </a:pPr>
            <a:r>
              <a:rPr lang="fr-FR" sz="1300">
                <a:solidFill>
                  <a:schemeClr val="dk1"/>
                </a:solidFill>
                <a:latin typeface="Arial"/>
                <a:ea typeface="Arial"/>
                <a:cs typeface="Arial"/>
                <a:sym typeface="Arial"/>
              </a:rPr>
              <a:t>Manipuler les données stockés sur le téléphone </a:t>
            </a:r>
            <a:endParaRPr sz="1300">
              <a:solidFill>
                <a:schemeClr val="dk1"/>
              </a:solidFill>
              <a:latin typeface="Arial"/>
              <a:ea typeface="Arial"/>
              <a:cs typeface="Arial"/>
              <a:sym typeface="Arial"/>
            </a:endParaRPr>
          </a:p>
          <a:p>
            <a:pPr indent="0" lvl="0" marL="457200" rtl="0" algn="just">
              <a:lnSpc>
                <a:spcPct val="100000"/>
              </a:lnSpc>
              <a:spcBef>
                <a:spcPts val="0"/>
              </a:spcBef>
              <a:spcAft>
                <a:spcPts val="0"/>
              </a:spcAft>
              <a:buNone/>
            </a:pPr>
            <a:r>
              <a:t/>
            </a:r>
            <a:endParaRPr sz="1300">
              <a:solidFill>
                <a:schemeClr val="dk1"/>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4" name="Shape 1204"/>
        <p:cNvGrpSpPr/>
        <p:nvPr/>
      </p:nvGrpSpPr>
      <p:grpSpPr>
        <a:xfrm>
          <a:off x="0" y="0"/>
          <a:ext cx="0" cy="0"/>
          <a:chOff x="0" y="0"/>
          <a:chExt cx="0" cy="0"/>
        </a:xfrm>
      </p:grpSpPr>
      <p:sp>
        <p:nvSpPr>
          <p:cNvPr id="1205" name="Google Shape;1205;g3a1d166e43091317_81"/>
          <p:cNvSpPr txBox="1"/>
          <p:nvPr>
            <p:ph idx="1" type="body"/>
          </p:nvPr>
        </p:nvSpPr>
        <p:spPr>
          <a:xfrm>
            <a:off x="720000" y="1540458"/>
            <a:ext cx="10746600" cy="319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FF7800"/>
              </a:buClr>
              <a:buSzPts val="1600"/>
              <a:buNone/>
            </a:pPr>
            <a:r>
              <a:rPr lang="fr-FR"/>
              <a:t>Manipuler les fichiers</a:t>
            </a:r>
            <a:endParaRPr/>
          </a:p>
        </p:txBody>
      </p:sp>
      <p:sp>
        <p:nvSpPr>
          <p:cNvPr id="1206" name="Google Shape;1206;g3a1d166e43091317_81"/>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FF7800"/>
              </a:buClr>
              <a:buSzPts val="2000"/>
              <a:buFont typeface="Calibri"/>
              <a:buNone/>
            </a:pPr>
            <a:r>
              <a:rPr lang="fr-FR"/>
              <a:t>Activité 2</a:t>
            </a:r>
            <a:endParaRPr/>
          </a:p>
        </p:txBody>
      </p:sp>
      <p:sp>
        <p:nvSpPr>
          <p:cNvPr id="1207" name="Google Shape;1207;g3a1d166e43091317_81"/>
          <p:cNvSpPr txBox="1"/>
          <p:nvPr>
            <p:ph idx="2"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100"/>
              <a:buFont typeface="Arial"/>
              <a:buNone/>
            </a:pPr>
            <a:r>
              <a:rPr lang="fr-FR" sz="1500"/>
              <a:t>Sauvegarder des données dans des fichiers sur le téléphone</a:t>
            </a:r>
            <a:endParaRPr sz="1500"/>
          </a:p>
          <a:p>
            <a:pPr indent="0" lvl="0" marL="0" rtl="0" algn="l">
              <a:lnSpc>
                <a:spcPct val="90000"/>
              </a:lnSpc>
              <a:spcBef>
                <a:spcPts val="0"/>
              </a:spcBef>
              <a:spcAft>
                <a:spcPts val="0"/>
              </a:spcAft>
              <a:buClr>
                <a:schemeClr val="dk1"/>
              </a:buClr>
              <a:buSzPts val="1100"/>
              <a:buFont typeface="Arial"/>
              <a:buNone/>
            </a:pPr>
            <a:r>
              <a:t/>
            </a:r>
            <a:endParaRPr sz="1500"/>
          </a:p>
          <a:p>
            <a:pPr indent="0" lvl="0" marL="0" rtl="0" algn="l">
              <a:lnSpc>
                <a:spcPct val="90000"/>
              </a:lnSpc>
              <a:spcBef>
                <a:spcPts val="0"/>
              </a:spcBef>
              <a:spcAft>
                <a:spcPts val="0"/>
              </a:spcAft>
              <a:buClr>
                <a:srgbClr val="FF7800"/>
              </a:buClr>
              <a:buSzPts val="1600"/>
              <a:buNone/>
            </a:pPr>
            <a:r>
              <a:t/>
            </a:r>
            <a:endParaRPr sz="1500"/>
          </a:p>
        </p:txBody>
      </p:sp>
      <p:sp>
        <p:nvSpPr>
          <p:cNvPr id="1208" name="Google Shape;1208;g3a1d166e43091317_81"/>
          <p:cNvSpPr txBox="1"/>
          <p:nvPr/>
        </p:nvSpPr>
        <p:spPr>
          <a:xfrm>
            <a:off x="3225375" y="1957850"/>
            <a:ext cx="4797000" cy="44175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b="1" lang="fr-FR" sz="1100">
                <a:solidFill>
                  <a:srgbClr val="0033B3"/>
                </a:solidFill>
                <a:highlight>
                  <a:srgbClr val="FFFFFF"/>
                </a:highlight>
                <a:latin typeface="Courier New"/>
                <a:ea typeface="Courier New"/>
                <a:cs typeface="Courier New"/>
                <a:sym typeface="Courier New"/>
              </a:rPr>
              <a:t>override fun </a:t>
            </a:r>
            <a:r>
              <a:rPr b="1" lang="fr-FR" sz="1100">
                <a:solidFill>
                  <a:srgbClr val="00627A"/>
                </a:solidFill>
                <a:highlight>
                  <a:srgbClr val="FFFFFF"/>
                </a:highlight>
                <a:latin typeface="Courier New"/>
                <a:ea typeface="Courier New"/>
                <a:cs typeface="Courier New"/>
                <a:sym typeface="Courier New"/>
              </a:rPr>
              <a:t>onCreate</a:t>
            </a:r>
            <a:r>
              <a:rPr b="1" lang="fr-FR" sz="1100">
                <a:solidFill>
                  <a:srgbClr val="080808"/>
                </a:solidFill>
                <a:highlight>
                  <a:srgbClr val="FFFFFF"/>
                </a:highlight>
                <a:latin typeface="Courier New"/>
                <a:ea typeface="Courier New"/>
                <a:cs typeface="Courier New"/>
                <a:sym typeface="Courier New"/>
              </a:rPr>
              <a:t>(savedInstanceState: </a:t>
            </a:r>
            <a:r>
              <a:rPr b="1" lang="fr-FR" sz="1100">
                <a:solidFill>
                  <a:schemeClr val="dk1"/>
                </a:solidFill>
                <a:highlight>
                  <a:srgbClr val="FFFFFF"/>
                </a:highlight>
                <a:latin typeface="Courier New"/>
                <a:ea typeface="Courier New"/>
                <a:cs typeface="Courier New"/>
                <a:sym typeface="Courier New"/>
              </a:rPr>
              <a:t>Bundle</a:t>
            </a: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super</a:t>
            </a:r>
            <a:r>
              <a:rPr b="1" lang="fr-FR" sz="1100">
                <a:solidFill>
                  <a:srgbClr val="080808"/>
                </a:solidFill>
                <a:highlight>
                  <a:srgbClr val="FFFFFF"/>
                </a:highlight>
                <a:latin typeface="Courier New"/>
                <a:ea typeface="Courier New"/>
                <a:cs typeface="Courier New"/>
                <a:sym typeface="Courier New"/>
              </a:rPr>
              <a:t>.onCreate(savedInstanceState)</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setContentView(</a:t>
            </a:r>
            <a:r>
              <a:rPr b="1" lang="fr-FR" sz="1100">
                <a:solidFill>
                  <a:schemeClr val="dk1"/>
                </a:solidFill>
                <a:highlight>
                  <a:srgbClr val="FFFFFF"/>
                </a:highlight>
                <a:latin typeface="Courier New"/>
                <a:ea typeface="Courier New"/>
                <a:cs typeface="Courier New"/>
                <a:sym typeface="Courier New"/>
              </a:rPr>
              <a:t>R</a:t>
            </a:r>
            <a:r>
              <a:rPr b="1" lang="fr-FR" sz="1100">
                <a:solidFill>
                  <a:srgbClr val="080808"/>
                </a:solidFill>
                <a:highlight>
                  <a:srgbClr val="FFFFFF"/>
                </a:highlight>
                <a:latin typeface="Courier New"/>
                <a:ea typeface="Courier New"/>
                <a:cs typeface="Courier New"/>
                <a:sym typeface="Courier New"/>
              </a:rPr>
              <a:t>.</a:t>
            </a:r>
            <a:r>
              <a:rPr b="1" lang="fr-FR" sz="1100">
                <a:solidFill>
                  <a:schemeClr val="dk1"/>
                </a:solidFill>
                <a:highlight>
                  <a:srgbClr val="FFFFFF"/>
                </a:highlight>
                <a:latin typeface="Courier New"/>
                <a:ea typeface="Courier New"/>
                <a:cs typeface="Courier New"/>
                <a:sym typeface="Courier New"/>
              </a:rPr>
              <a:t>layout</a:t>
            </a:r>
            <a:r>
              <a:rPr b="1" lang="fr-FR" sz="1100">
                <a:solidFill>
                  <a:srgbClr val="080808"/>
                </a:solidFill>
                <a:highlight>
                  <a:srgbClr val="FFFFFF"/>
                </a:highlight>
                <a:latin typeface="Courier New"/>
                <a:ea typeface="Courier New"/>
                <a:cs typeface="Courier New"/>
                <a:sym typeface="Courier New"/>
              </a:rPr>
              <a:t>.</a:t>
            </a:r>
            <a:r>
              <a:rPr b="1" i="1" lang="fr-FR" sz="1100">
                <a:solidFill>
                  <a:srgbClr val="871094"/>
                </a:solidFill>
                <a:highlight>
                  <a:srgbClr val="FFFFFF"/>
                </a:highlight>
                <a:latin typeface="Courier New"/>
                <a:ea typeface="Courier New"/>
                <a:cs typeface="Courier New"/>
                <a:sym typeface="Courier New"/>
              </a:rPr>
              <a:t>activity_main</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url </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67D17"/>
                </a:solidFill>
                <a:highlight>
                  <a:srgbClr val="FFFFFF"/>
                </a:highlight>
                <a:latin typeface="Courier New"/>
                <a:ea typeface="Courier New"/>
                <a:cs typeface="Courier New"/>
                <a:sym typeface="Courier New"/>
              </a:rPr>
              <a:t>"https://dummyjson.com/products/3"</a:t>
            </a:r>
            <a:endParaRPr b="1" sz="1100">
              <a:solidFill>
                <a:srgbClr val="067D17"/>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67D17"/>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Response</a:t>
            </a:r>
            <a:r>
              <a:rPr b="1" lang="fr-FR" sz="1100">
                <a:solidFill>
                  <a:srgbClr val="080808"/>
                </a:solidFill>
                <a:highlight>
                  <a:srgbClr val="FFFFFF"/>
                </a:highlight>
                <a:latin typeface="Courier New"/>
                <a:ea typeface="Courier New"/>
                <a:cs typeface="Courier New"/>
                <a:sym typeface="Courier New"/>
              </a:rPr>
              <a:t>.ErrorListener { error -&gt; </a:t>
            </a:r>
            <a:r>
              <a:rPr b="1" lang="fr-FR" sz="1100">
                <a:solidFill>
                  <a:schemeClr val="dk1"/>
                </a:solidFill>
                <a:highlight>
                  <a:srgbClr val="FFFFFF"/>
                </a:highlight>
                <a:latin typeface="Courier New"/>
                <a:ea typeface="Courier New"/>
                <a:cs typeface="Courier New"/>
                <a:sym typeface="Courier New"/>
              </a:rPr>
              <a:t>Log</a:t>
            </a:r>
            <a:r>
              <a:rPr b="1" lang="fr-FR" sz="1100">
                <a:solidFill>
                  <a:srgbClr val="080808"/>
                </a:solidFill>
                <a:highlight>
                  <a:srgbClr val="FFFFFF"/>
                </a:highlight>
                <a:latin typeface="Courier New"/>
                <a:ea typeface="Courier New"/>
                <a:cs typeface="Courier New"/>
                <a:sym typeface="Courier New"/>
              </a:rPr>
              <a:t>.i(</a:t>
            </a:r>
            <a:r>
              <a:rPr b="1" lang="fr-FR" sz="1100">
                <a:solidFill>
                  <a:srgbClr val="067D17"/>
                </a:solidFill>
                <a:highlight>
                  <a:srgbClr val="FFFFFF"/>
                </a:highlight>
                <a:latin typeface="Courier New"/>
                <a:ea typeface="Courier New"/>
                <a:cs typeface="Courier New"/>
                <a:sym typeface="Courier New"/>
              </a:rPr>
              <a:t>"TAG"</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67D17"/>
                </a:solidFill>
                <a:highlight>
                  <a:srgbClr val="FFFFFF"/>
                </a:highlight>
                <a:latin typeface="Courier New"/>
                <a:ea typeface="Courier New"/>
                <a:cs typeface="Courier New"/>
                <a:sym typeface="Courier New"/>
              </a:rPr>
              <a:t>"Error :</a:t>
            </a:r>
            <a:r>
              <a:rPr b="1" lang="fr-FR" sz="1100">
                <a:solidFill>
                  <a:srgbClr val="0037A6"/>
                </a:solidFill>
                <a:highlight>
                  <a:srgbClr val="FFFFFF"/>
                </a:highlight>
                <a:latin typeface="Courier New"/>
                <a:ea typeface="Courier New"/>
                <a:cs typeface="Courier New"/>
                <a:sym typeface="Courier New"/>
              </a:rPr>
              <a:t>$</a:t>
            </a:r>
            <a:r>
              <a:rPr b="1" lang="fr-FR" sz="1100">
                <a:solidFill>
                  <a:srgbClr val="080808"/>
                </a:solidFill>
                <a:highlight>
                  <a:srgbClr val="FFFFFF"/>
                </a:highlight>
                <a:latin typeface="Courier New"/>
                <a:ea typeface="Courier New"/>
                <a:cs typeface="Courier New"/>
                <a:sym typeface="Courier New"/>
              </a:rPr>
              <a:t>error</a:t>
            </a:r>
            <a:r>
              <a:rPr b="1" lang="fr-FR" sz="1100">
                <a:solidFill>
                  <a:srgbClr val="067D17"/>
                </a:solidFill>
                <a:highlight>
                  <a:srgbClr val="FFFFFF"/>
                </a:highlight>
                <a:latin typeface="Courier New"/>
                <a:ea typeface="Courier New"/>
                <a:cs typeface="Courier New"/>
                <a:sym typeface="Courier New"/>
              </a:rPr>
              <a:t>"</a:t>
            </a: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mRequestQueue </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Volley</a:t>
            </a:r>
            <a:r>
              <a:rPr b="1" lang="fr-FR" sz="1100">
                <a:solidFill>
                  <a:srgbClr val="080808"/>
                </a:solidFill>
                <a:highlight>
                  <a:srgbClr val="FFFFFF"/>
                </a:highlight>
                <a:latin typeface="Courier New"/>
                <a:ea typeface="Courier New"/>
                <a:cs typeface="Courier New"/>
                <a:sym typeface="Courier New"/>
              </a:rPr>
              <a:t>.newRequestQueue(getApplicationContext());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jsObjRequest</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JsonObjectRequest </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object </a:t>
            </a:r>
            <a:r>
              <a:rPr b="1" lang="fr-FR" sz="1100">
                <a:solidFill>
                  <a:srgbClr val="080808"/>
                </a:solidFill>
                <a:highlight>
                  <a:srgbClr val="FFFFFF"/>
                </a:highlight>
                <a:latin typeface="Courier New"/>
                <a:ea typeface="Courier New"/>
                <a:cs typeface="Courier New"/>
                <a:sym typeface="Courier New"/>
              </a:rPr>
              <a:t>: JsonObjectRequest(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Method</a:t>
            </a:r>
            <a:r>
              <a:rPr b="1" lang="fr-FR" sz="1100">
                <a:solidFill>
                  <a:srgbClr val="080808"/>
                </a:solidFill>
                <a:highlight>
                  <a:srgbClr val="FFFFFF"/>
                </a:highlight>
                <a:latin typeface="Courier New"/>
                <a:ea typeface="Courier New"/>
                <a:cs typeface="Courier New"/>
                <a:sym typeface="Courier New"/>
              </a:rPr>
              <a:t>.</a:t>
            </a:r>
            <a:r>
              <a:rPr b="1" i="1" lang="fr-FR" sz="1100">
                <a:solidFill>
                  <a:srgbClr val="871094"/>
                </a:solidFill>
                <a:highlight>
                  <a:srgbClr val="FFFFFF"/>
                </a:highlight>
                <a:latin typeface="Courier New"/>
                <a:ea typeface="Courier New"/>
                <a:cs typeface="Courier New"/>
                <a:sym typeface="Courier New"/>
              </a:rPr>
              <a:t>GET</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url</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null</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Response</a:t>
            </a:r>
            <a:r>
              <a:rPr b="1" lang="fr-FR" sz="1100">
                <a:solidFill>
                  <a:srgbClr val="080808"/>
                </a:solidFill>
                <a:highlight>
                  <a:srgbClr val="FFFFFF"/>
                </a:highlight>
                <a:latin typeface="Courier New"/>
                <a:ea typeface="Courier New"/>
                <a:cs typeface="Courier New"/>
                <a:sym typeface="Courier New"/>
              </a:rPr>
              <a:t>.Listener</a:t>
            </a:r>
            <a:r>
              <a:rPr b="1" lang="fr-FR" sz="1100">
                <a:solidFill>
                  <a:srgbClr val="808080"/>
                </a:solidFill>
                <a:highlight>
                  <a:srgbClr val="FFFFFF"/>
                </a:highlight>
                <a:latin typeface="Courier New"/>
                <a:ea typeface="Courier New"/>
                <a:cs typeface="Courier New"/>
                <a:sym typeface="Courier New"/>
              </a:rPr>
              <a:t>&lt;JSONObject?&gt; </a:t>
            </a:r>
            <a:r>
              <a:rPr b="1" lang="fr-FR" sz="1100">
                <a:solidFill>
                  <a:srgbClr val="080808"/>
                </a:solidFill>
                <a:highlight>
                  <a:srgbClr val="FFFFFF"/>
                </a:highlight>
                <a:latin typeface="Courier New"/>
                <a:ea typeface="Courier New"/>
                <a:cs typeface="Courier New"/>
                <a:sym typeface="Courier New"/>
              </a:rPr>
              <a:t>{ response -&gt;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writeToFile(</a:t>
            </a:r>
            <a:r>
              <a:rPr b="1" lang="fr-FR" sz="1100">
                <a:solidFill>
                  <a:srgbClr val="067D17"/>
                </a:solidFill>
                <a:highlight>
                  <a:srgbClr val="FFFFFF"/>
                </a:highlight>
                <a:latin typeface="Courier New"/>
                <a:ea typeface="Courier New"/>
                <a:cs typeface="Courier New"/>
                <a:sym typeface="Courier New"/>
              </a:rPr>
              <a:t>"Title " </a:t>
            </a:r>
            <a:r>
              <a:rPr b="1" lang="fr-FR" sz="1100">
                <a:solidFill>
                  <a:srgbClr val="080808"/>
                </a:solidFill>
                <a:highlight>
                  <a:srgbClr val="FFFFFF"/>
                </a:highlight>
                <a:latin typeface="Courier New"/>
                <a:ea typeface="Courier New"/>
                <a:cs typeface="Courier New"/>
                <a:sym typeface="Courier New"/>
              </a:rPr>
              <a:t>+response.get(</a:t>
            </a:r>
            <a:r>
              <a:rPr b="1" lang="fr-FR" sz="1100">
                <a:solidFill>
                  <a:srgbClr val="067D17"/>
                </a:solidFill>
                <a:highlight>
                  <a:srgbClr val="FFFFFF"/>
                </a:highlight>
                <a:latin typeface="Courier New"/>
                <a:ea typeface="Courier New"/>
                <a:cs typeface="Courier New"/>
                <a:sym typeface="Courier New"/>
              </a:rPr>
              <a:t>"title"</a:t>
            </a:r>
            <a:r>
              <a:rPr b="1" lang="fr-FR" sz="1100">
                <a:solidFill>
                  <a:srgbClr val="080808"/>
                </a:solidFill>
                <a:highlight>
                  <a:srgbClr val="FFFFFF"/>
                </a:highlight>
                <a:latin typeface="Courier New"/>
                <a:ea typeface="Courier New"/>
                <a:cs typeface="Courier New"/>
                <a:sym typeface="Courier New"/>
              </a:rPr>
              <a:t>).toString()</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67D17"/>
                </a:solidFill>
                <a:highlight>
                  <a:srgbClr val="FFFFFF"/>
                </a:highlight>
                <a:latin typeface="Courier New"/>
                <a:ea typeface="Courier New"/>
                <a:cs typeface="Courier New"/>
                <a:sym typeface="Courier New"/>
              </a:rPr>
              <a:t>", price "</a:t>
            </a:r>
            <a:r>
              <a:rPr b="1" lang="fr-FR" sz="1100">
                <a:solidFill>
                  <a:srgbClr val="080808"/>
                </a:solidFill>
                <a:highlight>
                  <a:srgbClr val="FFFFFF"/>
                </a:highlight>
                <a:latin typeface="Courier New"/>
                <a:ea typeface="Courier New"/>
                <a:cs typeface="Courier New"/>
                <a:sym typeface="Courier New"/>
              </a:rPr>
              <a:t>+response.get(</a:t>
            </a:r>
            <a:r>
              <a:rPr b="1" lang="fr-FR" sz="1100">
                <a:solidFill>
                  <a:srgbClr val="067D17"/>
                </a:solidFill>
                <a:highlight>
                  <a:srgbClr val="FFFFFF"/>
                </a:highlight>
                <a:latin typeface="Courier New"/>
                <a:ea typeface="Courier New"/>
                <a:cs typeface="Courier New"/>
                <a:sym typeface="Courier New"/>
              </a:rPr>
              <a:t>"price"</a:t>
            </a:r>
            <a:r>
              <a:rPr b="1" lang="fr-FR" sz="1100">
                <a:solidFill>
                  <a:srgbClr val="080808"/>
                </a:solidFill>
                <a:highlight>
                  <a:srgbClr val="FFFFFF"/>
                </a:highlight>
                <a:latin typeface="Courier New"/>
                <a:ea typeface="Courier New"/>
                <a:cs typeface="Courier New"/>
                <a:sym typeface="Courier New"/>
              </a:rPr>
              <a:t>).toString(), </a:t>
            </a:r>
            <a:r>
              <a:rPr b="1" lang="fr-FR" sz="1100">
                <a:solidFill>
                  <a:srgbClr val="0033B3"/>
                </a:solidFill>
                <a:highlight>
                  <a:srgbClr val="FFFFFF"/>
                </a:highlight>
                <a:latin typeface="Courier New"/>
                <a:ea typeface="Courier New"/>
                <a:cs typeface="Courier New"/>
                <a:sym typeface="Courier New"/>
              </a:rPr>
              <a:t>this</a:t>
            </a:r>
            <a:r>
              <a:rPr b="1" lang="fr-FR" sz="1100">
                <a:solidFill>
                  <a:srgbClr val="4A86E8"/>
                </a:solidFill>
                <a:highlight>
                  <a:srgbClr val="FFFFFF"/>
                </a:highlight>
                <a:latin typeface="Courier New"/>
                <a:ea typeface="Courier New"/>
                <a:cs typeface="Courier New"/>
                <a:sym typeface="Courier New"/>
              </a:rPr>
              <a:t>@MainActivity</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i="1" lang="fr-FR" sz="1100">
                <a:solidFill>
                  <a:srgbClr val="00627A"/>
                </a:solidFill>
                <a:highlight>
                  <a:srgbClr val="FFFFFF"/>
                </a:highlight>
                <a:latin typeface="Courier New"/>
                <a:ea typeface="Courier New"/>
                <a:cs typeface="Courier New"/>
                <a:sym typeface="Courier New"/>
              </a:rPr>
              <a:t>println</a:t>
            </a:r>
            <a:r>
              <a:rPr b="1" lang="fr-FR" sz="1100">
                <a:solidFill>
                  <a:srgbClr val="080808"/>
                </a:solidFill>
                <a:highlight>
                  <a:srgbClr val="FFFFFF"/>
                </a:highlight>
                <a:latin typeface="Courier New"/>
                <a:ea typeface="Courier New"/>
                <a:cs typeface="Courier New"/>
                <a:sym typeface="Courier New"/>
              </a:rPr>
              <a:t>( readFromFile(</a:t>
            </a:r>
            <a:r>
              <a:rPr b="1" lang="fr-FR" sz="1100">
                <a:solidFill>
                  <a:srgbClr val="0033B3"/>
                </a:solidFill>
                <a:highlight>
                  <a:srgbClr val="FFFFFF"/>
                </a:highlight>
                <a:latin typeface="Courier New"/>
                <a:ea typeface="Courier New"/>
                <a:cs typeface="Courier New"/>
                <a:sym typeface="Courier New"/>
              </a:rPr>
              <a:t>this</a:t>
            </a:r>
            <a:r>
              <a:rPr b="1" lang="fr-FR" sz="1100">
                <a:solidFill>
                  <a:srgbClr val="4A86E8"/>
                </a:solidFill>
                <a:highlight>
                  <a:srgbClr val="FFFFFF"/>
                </a:highlight>
                <a:latin typeface="Courier New"/>
                <a:ea typeface="Courier New"/>
                <a:cs typeface="Courier New"/>
                <a:sym typeface="Courier New"/>
              </a:rPr>
              <a:t>@MainActivity</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Response</a:t>
            </a:r>
            <a:r>
              <a:rPr b="1" lang="fr-FR" sz="1100">
                <a:solidFill>
                  <a:srgbClr val="080808"/>
                </a:solidFill>
                <a:highlight>
                  <a:srgbClr val="FFFFFF"/>
                </a:highlight>
                <a:latin typeface="Courier New"/>
                <a:ea typeface="Courier New"/>
                <a:cs typeface="Courier New"/>
                <a:sym typeface="Courier New"/>
              </a:rPr>
              <a:t>.ErrorListener { </a:t>
            </a:r>
            <a:r>
              <a:rPr b="1" i="1" lang="fr-FR" sz="1100">
                <a:solidFill>
                  <a:srgbClr val="8C8C8C"/>
                </a:solidFill>
                <a:highlight>
                  <a:srgbClr val="FFFFFF"/>
                </a:highlight>
                <a:latin typeface="Courier New"/>
                <a:ea typeface="Courier New"/>
                <a:cs typeface="Courier New"/>
                <a:sym typeface="Courier New"/>
              </a:rPr>
              <a:t>/**/ </a:t>
            </a: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mRequestQueue</a:t>
            </a:r>
            <a:r>
              <a:rPr b="1" lang="fr-FR" sz="1100">
                <a:solidFill>
                  <a:srgbClr val="080808"/>
                </a:solidFill>
                <a:highlight>
                  <a:srgbClr val="FFFFFF"/>
                </a:highlight>
                <a:latin typeface="Courier New"/>
                <a:ea typeface="Courier New"/>
                <a:cs typeface="Courier New"/>
                <a:sym typeface="Courier New"/>
              </a:rPr>
              <a:t>.add(</a:t>
            </a:r>
            <a:r>
              <a:rPr b="1" lang="fr-FR" sz="1100">
                <a:solidFill>
                  <a:schemeClr val="dk1"/>
                </a:solidFill>
                <a:highlight>
                  <a:srgbClr val="FFFFFF"/>
                </a:highlight>
                <a:latin typeface="Courier New"/>
                <a:ea typeface="Courier New"/>
                <a:cs typeface="Courier New"/>
                <a:sym typeface="Courier New"/>
              </a:rPr>
              <a:t>jsObjRequest</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a:t>
            </a:r>
            <a:endParaRPr b="1"/>
          </a:p>
        </p:txBody>
      </p:sp>
      <p:sp>
        <p:nvSpPr>
          <p:cNvPr id="1209" name="Google Shape;1209;g3a1d166e43091317_81"/>
          <p:cNvSpPr txBox="1"/>
          <p:nvPr/>
        </p:nvSpPr>
        <p:spPr>
          <a:xfrm>
            <a:off x="8143100" y="1957850"/>
            <a:ext cx="3340200" cy="25551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b="1" lang="fr-FR" sz="1100">
                <a:solidFill>
                  <a:srgbClr val="0033B3"/>
                </a:solidFill>
                <a:highlight>
                  <a:srgbClr val="FFFFFF"/>
                </a:highlight>
                <a:latin typeface="Courier New"/>
                <a:ea typeface="Courier New"/>
                <a:cs typeface="Courier New"/>
                <a:sym typeface="Courier New"/>
              </a:rPr>
              <a:t>private fun </a:t>
            </a:r>
            <a:r>
              <a:rPr b="1" lang="fr-FR" sz="1100">
                <a:solidFill>
                  <a:srgbClr val="00627A"/>
                </a:solidFill>
                <a:highlight>
                  <a:srgbClr val="FFFFFF"/>
                </a:highlight>
                <a:latin typeface="Courier New"/>
                <a:ea typeface="Courier New"/>
                <a:cs typeface="Courier New"/>
                <a:sym typeface="Courier New"/>
              </a:rPr>
              <a:t>writeToFile</a:t>
            </a:r>
            <a:r>
              <a:rPr b="1" lang="fr-FR" sz="1100">
                <a:solidFill>
                  <a:srgbClr val="080808"/>
                </a:solidFill>
                <a:highlight>
                  <a:srgbClr val="FFFFFF"/>
                </a:highlight>
                <a:latin typeface="Courier New"/>
                <a:ea typeface="Courier New"/>
                <a:cs typeface="Courier New"/>
                <a:sym typeface="Courier New"/>
              </a:rPr>
              <a:t>(data: </a:t>
            </a:r>
            <a:r>
              <a:rPr b="1" lang="fr-FR" sz="1100">
                <a:solidFill>
                  <a:schemeClr val="dk1"/>
                </a:solidFill>
                <a:highlight>
                  <a:srgbClr val="FFFFFF"/>
                </a:highlight>
                <a:latin typeface="Courier New"/>
                <a:ea typeface="Courier New"/>
                <a:cs typeface="Courier New"/>
                <a:sym typeface="Courier New"/>
              </a:rPr>
              <a:t>String</a:t>
            </a:r>
            <a:r>
              <a:rPr b="1" lang="fr-FR" sz="1100">
                <a:solidFill>
                  <a:srgbClr val="080808"/>
                </a:solidFill>
                <a:highlight>
                  <a:srgbClr val="FFFFFF"/>
                </a:highlight>
                <a:latin typeface="Courier New"/>
                <a:ea typeface="Courier New"/>
                <a:cs typeface="Courier New"/>
                <a:sym typeface="Courier New"/>
              </a:rPr>
              <a:t>, context: </a:t>
            </a:r>
            <a:r>
              <a:rPr b="1" lang="fr-FR" sz="1100">
                <a:solidFill>
                  <a:schemeClr val="dk1"/>
                </a:solidFill>
                <a:highlight>
                  <a:srgbClr val="FFFFFF"/>
                </a:highlight>
                <a:latin typeface="Courier New"/>
                <a:ea typeface="Courier New"/>
                <a:cs typeface="Courier New"/>
                <a:sym typeface="Courier New"/>
              </a:rPr>
              <a:t>Context</a:t>
            </a: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try </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outputStreamWriter </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OutputStreamWriter(context.openFileOutput(</a:t>
            </a:r>
            <a:r>
              <a:rPr b="1" lang="fr-FR" sz="1100">
                <a:solidFill>
                  <a:srgbClr val="067D17"/>
                </a:solidFill>
                <a:highlight>
                  <a:srgbClr val="FFFFFF"/>
                </a:highlight>
                <a:latin typeface="Courier New"/>
                <a:ea typeface="Courier New"/>
                <a:cs typeface="Courier New"/>
                <a:sym typeface="Courier New"/>
              </a:rPr>
              <a:t>"config.txt"</a:t>
            </a:r>
            <a:r>
              <a:rPr b="1" lang="fr-FR" sz="1100">
                <a:solidFill>
                  <a:srgbClr val="080808"/>
                </a:solidFill>
                <a:highlight>
                  <a:srgbClr val="FFFFFF"/>
                </a:highlight>
                <a:latin typeface="Courier New"/>
                <a:ea typeface="Courier New"/>
                <a:cs typeface="Courier New"/>
                <a:sym typeface="Courier New"/>
              </a:rPr>
              <a:t>, </a:t>
            </a:r>
            <a:r>
              <a:rPr b="1" i="1" lang="fr-FR" sz="1100">
                <a:solidFill>
                  <a:srgbClr val="871094"/>
                </a:solidFill>
                <a:highlight>
                  <a:srgbClr val="FFFFFF"/>
                </a:highlight>
                <a:latin typeface="Courier New"/>
                <a:ea typeface="Courier New"/>
                <a:cs typeface="Courier New"/>
                <a:sym typeface="Courier New"/>
              </a:rPr>
              <a:t>MODE_PRIVATE</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outputStreamWriter</a:t>
            </a:r>
            <a:r>
              <a:rPr b="1" lang="fr-FR" sz="1100">
                <a:solidFill>
                  <a:srgbClr val="080808"/>
                </a:solidFill>
                <a:highlight>
                  <a:srgbClr val="FFFFFF"/>
                </a:highlight>
                <a:latin typeface="Courier New"/>
                <a:ea typeface="Courier New"/>
                <a:cs typeface="Courier New"/>
                <a:sym typeface="Courier New"/>
              </a:rPr>
              <a:t>.write(data)</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outputStreamWriter</a:t>
            </a:r>
            <a:r>
              <a:rPr b="1" lang="fr-FR" sz="1100">
                <a:solidFill>
                  <a:srgbClr val="080808"/>
                </a:solidFill>
                <a:highlight>
                  <a:srgbClr val="FFFFFF"/>
                </a:highlight>
                <a:latin typeface="Courier New"/>
                <a:ea typeface="Courier New"/>
                <a:cs typeface="Courier New"/>
                <a:sym typeface="Courier New"/>
              </a:rPr>
              <a:t>.close()</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 </a:t>
            </a:r>
            <a:r>
              <a:rPr b="1" lang="fr-FR" sz="1100">
                <a:solidFill>
                  <a:srgbClr val="0033B3"/>
                </a:solidFill>
                <a:highlight>
                  <a:srgbClr val="FFFFFF"/>
                </a:highlight>
                <a:latin typeface="Courier New"/>
                <a:ea typeface="Courier New"/>
                <a:cs typeface="Courier New"/>
                <a:sym typeface="Courier New"/>
              </a:rPr>
              <a:t>catch </a:t>
            </a:r>
            <a:r>
              <a:rPr b="1" lang="fr-FR" sz="1100">
                <a:solidFill>
                  <a:srgbClr val="080808"/>
                </a:solidFill>
                <a:highlight>
                  <a:srgbClr val="FFFFFF"/>
                </a:highlight>
                <a:latin typeface="Courier New"/>
                <a:ea typeface="Courier New"/>
                <a:cs typeface="Courier New"/>
                <a:sym typeface="Courier New"/>
              </a:rPr>
              <a:t>(</a:t>
            </a:r>
            <a:r>
              <a:rPr b="1" lang="fr-FR" sz="1100">
                <a:solidFill>
                  <a:schemeClr val="dk1"/>
                </a:solidFill>
                <a:highlight>
                  <a:srgbClr val="FFFFFF"/>
                </a:highlight>
                <a:latin typeface="Courier New"/>
                <a:ea typeface="Courier New"/>
                <a:cs typeface="Courier New"/>
                <a:sym typeface="Courier New"/>
              </a:rPr>
              <a:t>e</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IOException</a:t>
            </a: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Log</a:t>
            </a:r>
            <a:r>
              <a:rPr b="1" lang="fr-FR" sz="1100">
                <a:solidFill>
                  <a:srgbClr val="080808"/>
                </a:solidFill>
                <a:highlight>
                  <a:srgbClr val="FFFFFF"/>
                </a:highlight>
                <a:latin typeface="Courier New"/>
                <a:ea typeface="Courier New"/>
                <a:cs typeface="Courier New"/>
                <a:sym typeface="Courier New"/>
              </a:rPr>
              <a:t>.e(</a:t>
            </a:r>
            <a:r>
              <a:rPr b="1" lang="fr-FR" sz="1100">
                <a:solidFill>
                  <a:srgbClr val="067D17"/>
                </a:solidFill>
                <a:highlight>
                  <a:srgbClr val="FFFFFF"/>
                </a:highlight>
                <a:latin typeface="Courier New"/>
                <a:ea typeface="Courier New"/>
                <a:cs typeface="Courier New"/>
                <a:sym typeface="Courier New"/>
              </a:rPr>
              <a:t>"Exception"</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67D17"/>
                </a:solidFill>
                <a:highlight>
                  <a:srgbClr val="FFFFFF"/>
                </a:highlight>
                <a:latin typeface="Courier New"/>
                <a:ea typeface="Courier New"/>
                <a:cs typeface="Courier New"/>
                <a:sym typeface="Courier New"/>
              </a:rPr>
              <a:t>"File write failed: " </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e</a:t>
            </a:r>
            <a:r>
              <a:rPr b="1" lang="fr-FR" sz="1100">
                <a:solidFill>
                  <a:srgbClr val="080808"/>
                </a:solidFill>
                <a:highlight>
                  <a:srgbClr val="FFFFFF"/>
                </a:highlight>
                <a:latin typeface="Courier New"/>
                <a:ea typeface="Courier New"/>
                <a:cs typeface="Courier New"/>
                <a:sym typeface="Courier New"/>
              </a:rPr>
              <a:t>.toString())</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a:t>
            </a:r>
            <a:endParaRPr b="1"/>
          </a:p>
        </p:txBody>
      </p:sp>
      <p:sp>
        <p:nvSpPr>
          <p:cNvPr id="1210" name="Google Shape;1210;g3a1d166e43091317_81"/>
          <p:cNvSpPr txBox="1"/>
          <p:nvPr/>
        </p:nvSpPr>
        <p:spPr>
          <a:xfrm>
            <a:off x="736100" y="1990725"/>
            <a:ext cx="2266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211" name="Google Shape;1211;g3a1d166e43091317_81"/>
          <p:cNvSpPr txBox="1"/>
          <p:nvPr/>
        </p:nvSpPr>
        <p:spPr>
          <a:xfrm>
            <a:off x="911750" y="2082725"/>
            <a:ext cx="1630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212" name="Google Shape;1212;g3a1d166e43091317_81"/>
          <p:cNvSpPr txBox="1"/>
          <p:nvPr/>
        </p:nvSpPr>
        <p:spPr>
          <a:xfrm>
            <a:off x="652475" y="2066000"/>
            <a:ext cx="2350200" cy="1385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fr-FR" sz="1300"/>
              <a:t>L’application consomme un API Rest du site e-commerce, et stocke les informations dans un fichier.</a:t>
            </a:r>
            <a:endParaRPr sz="1300"/>
          </a:p>
          <a:p>
            <a:pPr indent="0" lvl="0" marL="0" rtl="0" algn="l">
              <a:spcBef>
                <a:spcPts val="0"/>
              </a:spcBef>
              <a:spcAft>
                <a:spcPts val="0"/>
              </a:spcAft>
              <a:buClr>
                <a:schemeClr val="dk1"/>
              </a:buClr>
              <a:buSzPts val="1100"/>
              <a:buFont typeface="Arial"/>
              <a:buNone/>
            </a:pPr>
            <a:r>
              <a:t/>
            </a:r>
            <a:endParaRPr sz="1300"/>
          </a:p>
          <a:p>
            <a:pPr indent="0" lvl="0" marL="0" rtl="0" algn="l">
              <a:spcBef>
                <a:spcPts val="0"/>
              </a:spcBef>
              <a:spcAft>
                <a:spcPts val="0"/>
              </a:spcAft>
              <a:buNone/>
            </a:pPr>
            <a:r>
              <a:t/>
            </a:r>
            <a:endParaRPr sz="1300"/>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6" name="Shape 1216"/>
        <p:cNvGrpSpPr/>
        <p:nvPr/>
      </p:nvGrpSpPr>
      <p:grpSpPr>
        <a:xfrm>
          <a:off x="0" y="0"/>
          <a:ext cx="0" cy="0"/>
          <a:chOff x="0" y="0"/>
          <a:chExt cx="0" cy="0"/>
        </a:xfrm>
      </p:grpSpPr>
      <p:sp>
        <p:nvSpPr>
          <p:cNvPr id="1217" name="Google Shape;1217;g220a4a3572b_0_146"/>
          <p:cNvSpPr txBox="1"/>
          <p:nvPr>
            <p:ph idx="1" type="body"/>
          </p:nvPr>
        </p:nvSpPr>
        <p:spPr>
          <a:xfrm>
            <a:off x="720000" y="1540458"/>
            <a:ext cx="10746600" cy="319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fr-FR"/>
              <a:t>Manipuler les fichiers</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rgbClr val="FF7800"/>
              </a:buClr>
              <a:buSzPts val="1600"/>
              <a:buNone/>
            </a:pPr>
            <a:r>
              <a:t/>
            </a:r>
            <a:endParaRPr/>
          </a:p>
        </p:txBody>
      </p:sp>
      <p:sp>
        <p:nvSpPr>
          <p:cNvPr id="1218" name="Google Shape;1218;g220a4a3572b_0_146"/>
          <p:cNvSpPr txBox="1"/>
          <p:nvPr/>
        </p:nvSpPr>
        <p:spPr>
          <a:xfrm>
            <a:off x="713975" y="1906500"/>
            <a:ext cx="5845200" cy="42483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b="1" lang="fr-FR" sz="1100">
                <a:solidFill>
                  <a:srgbClr val="0033B3"/>
                </a:solidFill>
                <a:highlight>
                  <a:srgbClr val="FFFFFF"/>
                </a:highlight>
                <a:latin typeface="Courier New"/>
                <a:ea typeface="Courier New"/>
                <a:cs typeface="Courier New"/>
                <a:sym typeface="Courier New"/>
              </a:rPr>
              <a:t>private fun </a:t>
            </a:r>
            <a:r>
              <a:rPr b="1" lang="fr-FR" sz="1100">
                <a:solidFill>
                  <a:srgbClr val="00627A"/>
                </a:solidFill>
                <a:highlight>
                  <a:srgbClr val="FFFFFF"/>
                </a:highlight>
                <a:latin typeface="Courier New"/>
                <a:ea typeface="Courier New"/>
                <a:cs typeface="Courier New"/>
                <a:sym typeface="Courier New"/>
              </a:rPr>
              <a:t>readFromFile</a:t>
            </a:r>
            <a:r>
              <a:rPr b="1" lang="fr-FR" sz="1100">
                <a:solidFill>
                  <a:srgbClr val="080808"/>
                </a:solidFill>
                <a:highlight>
                  <a:srgbClr val="FFFFFF"/>
                </a:highlight>
                <a:latin typeface="Courier New"/>
                <a:ea typeface="Courier New"/>
                <a:cs typeface="Courier New"/>
                <a:sym typeface="Courier New"/>
              </a:rPr>
              <a:t>(context: </a:t>
            </a:r>
            <a:r>
              <a:rPr b="1" lang="fr-FR" sz="1100">
                <a:solidFill>
                  <a:schemeClr val="dk1"/>
                </a:solidFill>
                <a:highlight>
                  <a:srgbClr val="FFFFFF"/>
                </a:highlight>
                <a:latin typeface="Courier New"/>
                <a:ea typeface="Courier New"/>
                <a:cs typeface="Courier New"/>
                <a:sym typeface="Courier New"/>
              </a:rPr>
              <a:t>Context</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String</a:t>
            </a: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var </a:t>
            </a:r>
            <a:r>
              <a:rPr b="1" lang="fr-FR" sz="1100">
                <a:solidFill>
                  <a:schemeClr val="dk1"/>
                </a:solidFill>
                <a:highlight>
                  <a:srgbClr val="FFFFFF"/>
                </a:highlight>
                <a:latin typeface="Courier New"/>
                <a:ea typeface="Courier New"/>
                <a:cs typeface="Courier New"/>
                <a:sym typeface="Courier New"/>
              </a:rPr>
              <a:t>ret </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67D17"/>
                </a:solidFill>
                <a:highlight>
                  <a:srgbClr val="FFFFFF"/>
                </a:highlight>
                <a:latin typeface="Courier New"/>
                <a:ea typeface="Courier New"/>
                <a:cs typeface="Courier New"/>
                <a:sym typeface="Courier New"/>
              </a:rPr>
              <a:t>""</a:t>
            </a:r>
            <a:endParaRPr b="1" sz="1100">
              <a:solidFill>
                <a:srgbClr val="067D17"/>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67D17"/>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try </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inputStream</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InputStream</a:t>
            </a:r>
            <a:r>
              <a:rPr b="1" lang="fr-FR" sz="1100">
                <a:solidFill>
                  <a:srgbClr val="080808"/>
                </a:solidFill>
                <a:highlight>
                  <a:srgbClr val="FFFFFF"/>
                </a:highlight>
                <a:latin typeface="Courier New"/>
                <a:ea typeface="Courier New"/>
                <a:cs typeface="Courier New"/>
                <a:sym typeface="Courier New"/>
              </a:rPr>
              <a:t>? = context.openFileInput(</a:t>
            </a:r>
            <a:r>
              <a:rPr b="1" lang="fr-FR" sz="1100">
                <a:solidFill>
                  <a:srgbClr val="067D17"/>
                </a:solidFill>
                <a:highlight>
                  <a:srgbClr val="FFFFFF"/>
                </a:highlight>
                <a:latin typeface="Courier New"/>
                <a:ea typeface="Courier New"/>
                <a:cs typeface="Courier New"/>
                <a:sym typeface="Courier New"/>
              </a:rPr>
              <a:t>"config.txt"</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if </a:t>
            </a:r>
            <a:r>
              <a:rPr b="1" lang="fr-FR" sz="1100">
                <a:solidFill>
                  <a:srgbClr val="080808"/>
                </a:solidFill>
                <a:highlight>
                  <a:srgbClr val="FFFFFF"/>
                </a:highlight>
                <a:latin typeface="Courier New"/>
                <a:ea typeface="Courier New"/>
                <a:cs typeface="Courier New"/>
                <a:sym typeface="Courier New"/>
              </a:rPr>
              <a:t>(</a:t>
            </a:r>
            <a:r>
              <a:rPr b="1" lang="fr-FR" sz="1100">
                <a:solidFill>
                  <a:schemeClr val="dk1"/>
                </a:solidFill>
                <a:highlight>
                  <a:srgbClr val="FFFFFF"/>
                </a:highlight>
                <a:latin typeface="Courier New"/>
                <a:ea typeface="Courier New"/>
                <a:cs typeface="Courier New"/>
                <a:sym typeface="Courier New"/>
              </a:rPr>
              <a:t>inputStream </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null</a:t>
            </a: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inputStreamReader </a:t>
            </a:r>
            <a:r>
              <a:rPr b="1" lang="fr-FR" sz="1100">
                <a:solidFill>
                  <a:srgbClr val="080808"/>
                </a:solidFill>
                <a:highlight>
                  <a:srgbClr val="FFFFFF"/>
                </a:highlight>
                <a:latin typeface="Courier New"/>
                <a:ea typeface="Courier New"/>
                <a:cs typeface="Courier New"/>
                <a:sym typeface="Courier New"/>
              </a:rPr>
              <a:t>= InputStreamReader(</a:t>
            </a:r>
            <a:r>
              <a:rPr b="1" lang="fr-FR" sz="1100">
                <a:solidFill>
                  <a:schemeClr val="dk1"/>
                </a:solidFill>
                <a:highlight>
                  <a:srgbClr val="FFFFFF"/>
                </a:highlight>
                <a:latin typeface="Courier New"/>
                <a:ea typeface="Courier New"/>
                <a:cs typeface="Courier New"/>
                <a:sym typeface="Courier New"/>
              </a:rPr>
              <a:t>inputStream</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bufferedReader </a:t>
            </a:r>
            <a:r>
              <a:rPr b="1" lang="fr-FR" sz="1100">
                <a:solidFill>
                  <a:srgbClr val="080808"/>
                </a:solidFill>
                <a:highlight>
                  <a:srgbClr val="FFFFFF"/>
                </a:highlight>
                <a:latin typeface="Courier New"/>
                <a:ea typeface="Courier New"/>
                <a:cs typeface="Courier New"/>
                <a:sym typeface="Courier New"/>
              </a:rPr>
              <a:t>= BufferedReader(</a:t>
            </a:r>
            <a:r>
              <a:rPr b="1" lang="fr-FR" sz="1100">
                <a:solidFill>
                  <a:schemeClr val="dk1"/>
                </a:solidFill>
                <a:highlight>
                  <a:srgbClr val="FFFFFF"/>
                </a:highlight>
                <a:latin typeface="Courier New"/>
                <a:ea typeface="Courier New"/>
                <a:cs typeface="Courier New"/>
                <a:sym typeface="Courier New"/>
              </a:rPr>
              <a:t>inputStreamReader</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var </a:t>
            </a:r>
            <a:r>
              <a:rPr b="1" lang="fr-FR" sz="1100">
                <a:solidFill>
                  <a:schemeClr val="dk1"/>
                </a:solidFill>
                <a:highlight>
                  <a:srgbClr val="FFFFFF"/>
                </a:highlight>
                <a:latin typeface="Courier New"/>
                <a:ea typeface="Courier New"/>
                <a:cs typeface="Courier New"/>
                <a:sym typeface="Courier New"/>
              </a:rPr>
              <a:t>receiveString</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String</a:t>
            </a:r>
            <a:r>
              <a:rPr b="1" lang="fr-FR" sz="1100">
                <a:solidFill>
                  <a:srgbClr val="080808"/>
                </a:solidFill>
                <a:highlight>
                  <a:srgbClr val="FFFFFF"/>
                </a:highlight>
                <a:latin typeface="Courier New"/>
                <a:ea typeface="Courier New"/>
                <a:cs typeface="Courier New"/>
                <a:sym typeface="Courier New"/>
              </a:rPr>
              <a:t>? = </a:t>
            </a:r>
            <a:r>
              <a:rPr b="1" lang="fr-FR" sz="1100">
                <a:solidFill>
                  <a:srgbClr val="067D17"/>
                </a:solidFill>
                <a:highlight>
                  <a:srgbClr val="FFFFFF"/>
                </a:highlight>
                <a:latin typeface="Courier New"/>
                <a:ea typeface="Courier New"/>
                <a:cs typeface="Courier New"/>
                <a:sym typeface="Courier New"/>
              </a:rPr>
              <a:t>""</a:t>
            </a:r>
            <a:endParaRPr b="1" sz="1100">
              <a:solidFill>
                <a:srgbClr val="067D17"/>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67D17"/>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stringBuilder </a:t>
            </a:r>
            <a:r>
              <a:rPr b="1" lang="fr-FR" sz="1100">
                <a:solidFill>
                  <a:srgbClr val="080808"/>
                </a:solidFill>
                <a:highlight>
                  <a:srgbClr val="FFFFFF"/>
                </a:highlight>
                <a:latin typeface="Courier New"/>
                <a:ea typeface="Courier New"/>
                <a:cs typeface="Courier New"/>
                <a:sym typeface="Courier New"/>
              </a:rPr>
              <a:t>= StringBuilder()</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while </a:t>
            </a:r>
            <a:r>
              <a:rPr b="1" lang="fr-FR" sz="1100">
                <a:solidFill>
                  <a:srgbClr val="080808"/>
                </a:solidFill>
                <a:highlight>
                  <a:srgbClr val="FFFFFF"/>
                </a:highlight>
                <a:latin typeface="Courier New"/>
                <a:ea typeface="Courier New"/>
                <a:cs typeface="Courier New"/>
                <a:sym typeface="Courier New"/>
              </a:rPr>
              <a:t>(</a:t>
            </a:r>
            <a:r>
              <a:rPr b="1" lang="fr-FR" sz="1100">
                <a:solidFill>
                  <a:schemeClr val="dk1"/>
                </a:solidFill>
                <a:highlight>
                  <a:srgbClr val="FFFFFF"/>
                </a:highlight>
                <a:latin typeface="Courier New"/>
                <a:ea typeface="Courier New"/>
                <a:cs typeface="Courier New"/>
                <a:sym typeface="Courier New"/>
              </a:rPr>
              <a:t>bufferedReader</a:t>
            </a:r>
            <a:r>
              <a:rPr b="1" lang="fr-FR" sz="1100">
                <a:solidFill>
                  <a:srgbClr val="080808"/>
                </a:solidFill>
                <a:highlight>
                  <a:srgbClr val="FFFFFF"/>
                </a:highlight>
                <a:latin typeface="Courier New"/>
                <a:ea typeface="Courier New"/>
                <a:cs typeface="Courier New"/>
                <a:sym typeface="Courier New"/>
              </a:rPr>
              <a:t>.readLine().</a:t>
            </a:r>
            <a:r>
              <a:rPr b="1" i="1" lang="fr-FR" sz="1100">
                <a:solidFill>
                  <a:srgbClr val="00627A"/>
                </a:solidFill>
                <a:highlight>
                  <a:srgbClr val="FFFFFF"/>
                </a:highlight>
                <a:latin typeface="Courier New"/>
                <a:ea typeface="Courier New"/>
                <a:cs typeface="Courier New"/>
                <a:sym typeface="Courier New"/>
              </a:rPr>
              <a:t>also </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receiveString </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80808"/>
                </a:solidFill>
                <a:highlight>
                  <a:srgbClr val="FFFFFF"/>
                </a:highlight>
                <a:latin typeface="Courier New"/>
                <a:ea typeface="Courier New"/>
                <a:cs typeface="Courier New"/>
                <a:sym typeface="Courier New"/>
              </a:rPr>
              <a:t>it } </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null</a:t>
            </a: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stringBuilder</a:t>
            </a:r>
            <a:r>
              <a:rPr b="1" lang="fr-FR" sz="1100">
                <a:solidFill>
                  <a:srgbClr val="080808"/>
                </a:solidFill>
                <a:highlight>
                  <a:srgbClr val="FFFFFF"/>
                </a:highlight>
                <a:latin typeface="Courier New"/>
                <a:ea typeface="Courier New"/>
                <a:cs typeface="Courier New"/>
                <a:sym typeface="Courier New"/>
              </a:rPr>
              <a:t>.append(</a:t>
            </a:r>
            <a:r>
              <a:rPr b="1" lang="fr-FR" sz="1100">
                <a:solidFill>
                  <a:srgbClr val="067D17"/>
                </a:solidFill>
                <a:highlight>
                  <a:srgbClr val="FFFFFF"/>
                </a:highlight>
                <a:latin typeface="Courier New"/>
                <a:ea typeface="Courier New"/>
                <a:cs typeface="Courier New"/>
                <a:sym typeface="Courier New"/>
              </a:rPr>
              <a:t>"</a:t>
            </a:r>
            <a:r>
              <a:rPr b="1" lang="fr-FR" sz="1100">
                <a:solidFill>
                  <a:srgbClr val="0037A6"/>
                </a:solidFill>
                <a:highlight>
                  <a:srgbClr val="FFFFFF"/>
                </a:highlight>
                <a:latin typeface="Courier New"/>
                <a:ea typeface="Courier New"/>
                <a:cs typeface="Courier New"/>
                <a:sym typeface="Courier New"/>
              </a:rPr>
              <a:t>\n</a:t>
            </a:r>
            <a:r>
              <a:rPr b="1" lang="fr-FR" sz="1100">
                <a:solidFill>
                  <a:srgbClr val="067D17"/>
                </a:solidFill>
                <a:highlight>
                  <a:srgbClr val="FFFFFF"/>
                </a:highlight>
                <a:latin typeface="Courier New"/>
                <a:ea typeface="Courier New"/>
                <a:cs typeface="Courier New"/>
                <a:sym typeface="Courier New"/>
              </a:rPr>
              <a:t>"</a:t>
            </a:r>
            <a:r>
              <a:rPr b="1" lang="fr-FR" sz="1100">
                <a:solidFill>
                  <a:srgbClr val="080808"/>
                </a:solidFill>
                <a:highlight>
                  <a:srgbClr val="FFFFFF"/>
                </a:highlight>
                <a:latin typeface="Courier New"/>
                <a:ea typeface="Courier New"/>
                <a:cs typeface="Courier New"/>
                <a:sym typeface="Courier New"/>
              </a:rPr>
              <a:t>).append(</a:t>
            </a:r>
            <a:r>
              <a:rPr b="1" lang="fr-FR" sz="1100">
                <a:solidFill>
                  <a:schemeClr val="dk1"/>
                </a:solidFill>
                <a:highlight>
                  <a:srgbClr val="FFFFFF"/>
                </a:highlight>
                <a:latin typeface="Courier New"/>
                <a:ea typeface="Courier New"/>
                <a:cs typeface="Courier New"/>
                <a:sym typeface="Courier New"/>
              </a:rPr>
              <a:t>receiveString</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inputStream</a:t>
            </a:r>
            <a:r>
              <a:rPr b="1" lang="fr-FR" sz="1100">
                <a:solidFill>
                  <a:srgbClr val="080808"/>
                </a:solidFill>
                <a:highlight>
                  <a:srgbClr val="FFFFFF"/>
                </a:highlight>
                <a:latin typeface="Courier New"/>
                <a:ea typeface="Courier New"/>
                <a:cs typeface="Courier New"/>
                <a:sym typeface="Courier New"/>
              </a:rPr>
              <a:t>.close()</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ret </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stringBuilder</a:t>
            </a:r>
            <a:r>
              <a:rPr b="1" lang="fr-FR" sz="1100">
                <a:solidFill>
                  <a:srgbClr val="080808"/>
                </a:solidFill>
                <a:highlight>
                  <a:srgbClr val="FFFFFF"/>
                </a:highlight>
                <a:latin typeface="Courier New"/>
                <a:ea typeface="Courier New"/>
                <a:cs typeface="Courier New"/>
                <a:sym typeface="Courier New"/>
              </a:rPr>
              <a:t>.toString()</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 </a:t>
            </a:r>
            <a:r>
              <a:rPr b="1" lang="fr-FR" sz="1100">
                <a:solidFill>
                  <a:srgbClr val="0033B3"/>
                </a:solidFill>
                <a:highlight>
                  <a:srgbClr val="FFFFFF"/>
                </a:highlight>
                <a:latin typeface="Courier New"/>
                <a:ea typeface="Courier New"/>
                <a:cs typeface="Courier New"/>
                <a:sym typeface="Courier New"/>
              </a:rPr>
              <a:t>catch </a:t>
            </a:r>
            <a:r>
              <a:rPr b="1" lang="fr-FR" sz="1100">
                <a:solidFill>
                  <a:srgbClr val="080808"/>
                </a:solidFill>
                <a:highlight>
                  <a:srgbClr val="FFFFFF"/>
                </a:highlight>
                <a:latin typeface="Courier New"/>
                <a:ea typeface="Courier New"/>
                <a:cs typeface="Courier New"/>
                <a:sym typeface="Courier New"/>
              </a:rPr>
              <a:t>(</a:t>
            </a:r>
            <a:r>
              <a:rPr b="1" lang="fr-FR" sz="1100">
                <a:solidFill>
                  <a:schemeClr val="dk1"/>
                </a:solidFill>
                <a:highlight>
                  <a:srgbClr val="FFFFFF"/>
                </a:highlight>
                <a:latin typeface="Courier New"/>
                <a:ea typeface="Courier New"/>
                <a:cs typeface="Courier New"/>
                <a:sym typeface="Courier New"/>
              </a:rPr>
              <a:t>e</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FileNotFoundException</a:t>
            </a: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Log</a:t>
            </a:r>
            <a:r>
              <a:rPr b="1" lang="fr-FR" sz="1100">
                <a:solidFill>
                  <a:srgbClr val="080808"/>
                </a:solidFill>
                <a:highlight>
                  <a:srgbClr val="FFFFFF"/>
                </a:highlight>
                <a:latin typeface="Courier New"/>
                <a:ea typeface="Courier New"/>
                <a:cs typeface="Courier New"/>
                <a:sym typeface="Courier New"/>
              </a:rPr>
              <a:t>.e(</a:t>
            </a:r>
            <a:r>
              <a:rPr b="1" lang="fr-FR" sz="1100">
                <a:solidFill>
                  <a:srgbClr val="067D17"/>
                </a:solidFill>
                <a:highlight>
                  <a:srgbClr val="FFFFFF"/>
                </a:highlight>
                <a:latin typeface="Courier New"/>
                <a:ea typeface="Courier New"/>
                <a:cs typeface="Courier New"/>
                <a:sym typeface="Courier New"/>
              </a:rPr>
              <a:t>"login activity"</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67D17"/>
                </a:solidFill>
                <a:highlight>
                  <a:srgbClr val="FFFFFF"/>
                </a:highlight>
                <a:latin typeface="Courier New"/>
                <a:ea typeface="Courier New"/>
                <a:cs typeface="Courier New"/>
                <a:sym typeface="Courier New"/>
              </a:rPr>
              <a:t>"File not found: " </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e</a:t>
            </a:r>
            <a:r>
              <a:rPr b="1" lang="fr-FR" sz="1100">
                <a:solidFill>
                  <a:srgbClr val="080808"/>
                </a:solidFill>
                <a:highlight>
                  <a:srgbClr val="FFFFFF"/>
                </a:highlight>
                <a:latin typeface="Courier New"/>
                <a:ea typeface="Courier New"/>
                <a:cs typeface="Courier New"/>
                <a:sym typeface="Courier New"/>
              </a:rPr>
              <a:t>.toString())</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 </a:t>
            </a:r>
            <a:r>
              <a:rPr b="1" lang="fr-FR" sz="1100">
                <a:solidFill>
                  <a:srgbClr val="0033B3"/>
                </a:solidFill>
                <a:highlight>
                  <a:srgbClr val="FFFFFF"/>
                </a:highlight>
                <a:latin typeface="Courier New"/>
                <a:ea typeface="Courier New"/>
                <a:cs typeface="Courier New"/>
                <a:sym typeface="Courier New"/>
              </a:rPr>
              <a:t>catch </a:t>
            </a:r>
            <a:r>
              <a:rPr b="1" lang="fr-FR" sz="1100">
                <a:solidFill>
                  <a:srgbClr val="080808"/>
                </a:solidFill>
                <a:highlight>
                  <a:srgbClr val="FFFFFF"/>
                </a:highlight>
                <a:latin typeface="Courier New"/>
                <a:ea typeface="Courier New"/>
                <a:cs typeface="Courier New"/>
                <a:sym typeface="Courier New"/>
              </a:rPr>
              <a:t>(</a:t>
            </a:r>
            <a:r>
              <a:rPr b="1" lang="fr-FR" sz="1100">
                <a:solidFill>
                  <a:schemeClr val="dk1"/>
                </a:solidFill>
                <a:highlight>
                  <a:srgbClr val="FFFFFF"/>
                </a:highlight>
                <a:latin typeface="Courier New"/>
                <a:ea typeface="Courier New"/>
                <a:cs typeface="Courier New"/>
                <a:sym typeface="Courier New"/>
              </a:rPr>
              <a:t>e</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IOException</a:t>
            </a: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Log</a:t>
            </a:r>
            <a:r>
              <a:rPr b="1" lang="fr-FR" sz="1100">
                <a:solidFill>
                  <a:srgbClr val="080808"/>
                </a:solidFill>
                <a:highlight>
                  <a:srgbClr val="FFFFFF"/>
                </a:highlight>
                <a:latin typeface="Courier New"/>
                <a:ea typeface="Courier New"/>
                <a:cs typeface="Courier New"/>
                <a:sym typeface="Courier New"/>
              </a:rPr>
              <a:t>.e(</a:t>
            </a:r>
            <a:r>
              <a:rPr b="1" lang="fr-FR" sz="1100">
                <a:solidFill>
                  <a:srgbClr val="067D17"/>
                </a:solidFill>
                <a:highlight>
                  <a:srgbClr val="FFFFFF"/>
                </a:highlight>
                <a:latin typeface="Courier New"/>
                <a:ea typeface="Courier New"/>
                <a:cs typeface="Courier New"/>
                <a:sym typeface="Courier New"/>
              </a:rPr>
              <a:t>"login activity"</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67D17"/>
                </a:solidFill>
                <a:highlight>
                  <a:srgbClr val="FFFFFF"/>
                </a:highlight>
                <a:latin typeface="Courier New"/>
                <a:ea typeface="Courier New"/>
                <a:cs typeface="Courier New"/>
                <a:sym typeface="Courier New"/>
              </a:rPr>
              <a:t>"Can not read file: </a:t>
            </a:r>
            <a:r>
              <a:rPr b="1" lang="fr-FR" sz="1100">
                <a:solidFill>
                  <a:srgbClr val="0037A6"/>
                </a:solidFill>
                <a:highlight>
                  <a:srgbClr val="FFFFFF"/>
                </a:highlight>
                <a:latin typeface="Courier New"/>
                <a:ea typeface="Courier New"/>
                <a:cs typeface="Courier New"/>
                <a:sym typeface="Courier New"/>
              </a:rPr>
              <a:t>$</a:t>
            </a:r>
            <a:r>
              <a:rPr b="1" lang="fr-FR" sz="1100">
                <a:solidFill>
                  <a:schemeClr val="dk1"/>
                </a:solidFill>
                <a:highlight>
                  <a:srgbClr val="FFFFFF"/>
                </a:highlight>
                <a:latin typeface="Courier New"/>
                <a:ea typeface="Courier New"/>
                <a:cs typeface="Courier New"/>
                <a:sym typeface="Courier New"/>
              </a:rPr>
              <a:t>e</a:t>
            </a:r>
            <a:r>
              <a:rPr b="1" lang="fr-FR" sz="1100">
                <a:solidFill>
                  <a:srgbClr val="067D17"/>
                </a:solidFill>
                <a:highlight>
                  <a:srgbClr val="FFFFFF"/>
                </a:highlight>
                <a:latin typeface="Courier New"/>
                <a:ea typeface="Courier New"/>
                <a:cs typeface="Courier New"/>
                <a:sym typeface="Courier New"/>
              </a:rPr>
              <a:t>"</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return </a:t>
            </a:r>
            <a:r>
              <a:rPr b="1" lang="fr-FR" sz="1100">
                <a:solidFill>
                  <a:schemeClr val="dk1"/>
                </a:solidFill>
                <a:highlight>
                  <a:srgbClr val="FFFFFF"/>
                </a:highlight>
                <a:latin typeface="Courier New"/>
                <a:ea typeface="Courier New"/>
                <a:cs typeface="Courier New"/>
                <a:sym typeface="Courier New"/>
              </a:rPr>
              <a:t>ret</a:t>
            </a:r>
            <a:endParaRPr b="1" sz="110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a:t>
            </a:r>
            <a:endParaRPr b="1"/>
          </a:p>
        </p:txBody>
      </p:sp>
      <p:pic>
        <p:nvPicPr>
          <p:cNvPr id="1219" name="Google Shape;1219;g220a4a3572b_0_146"/>
          <p:cNvPicPr preferRelativeResize="0"/>
          <p:nvPr/>
        </p:nvPicPr>
        <p:blipFill>
          <a:blip r:embed="rId3">
            <a:alphaModFix/>
          </a:blip>
          <a:stretch>
            <a:fillRect/>
          </a:stretch>
        </p:blipFill>
        <p:spPr>
          <a:xfrm>
            <a:off x="6657400" y="4893925"/>
            <a:ext cx="4900975" cy="256375"/>
          </a:xfrm>
          <a:prstGeom prst="rect">
            <a:avLst/>
          </a:prstGeom>
          <a:noFill/>
          <a:ln>
            <a:noFill/>
          </a:ln>
        </p:spPr>
      </p:pic>
      <p:pic>
        <p:nvPicPr>
          <p:cNvPr id="1220" name="Google Shape;1220;g220a4a3572b_0_146"/>
          <p:cNvPicPr preferRelativeResize="0"/>
          <p:nvPr/>
        </p:nvPicPr>
        <p:blipFill>
          <a:blip r:embed="rId4">
            <a:alphaModFix/>
          </a:blip>
          <a:stretch>
            <a:fillRect/>
          </a:stretch>
        </p:blipFill>
        <p:spPr>
          <a:xfrm>
            <a:off x="6657410" y="2260950"/>
            <a:ext cx="4757240" cy="319800"/>
          </a:xfrm>
          <a:prstGeom prst="rect">
            <a:avLst/>
          </a:prstGeom>
          <a:noFill/>
          <a:ln>
            <a:noFill/>
          </a:ln>
        </p:spPr>
      </p:pic>
      <p:sp>
        <p:nvSpPr>
          <p:cNvPr id="1221" name="Google Shape;1221;g220a4a3572b_0_146"/>
          <p:cNvSpPr txBox="1"/>
          <p:nvPr/>
        </p:nvSpPr>
        <p:spPr>
          <a:xfrm>
            <a:off x="6858125" y="4442125"/>
            <a:ext cx="4608600" cy="158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FR" sz="1300"/>
              <a:t>Le fichier </a:t>
            </a:r>
            <a:r>
              <a:rPr lang="fr-FR" sz="1300"/>
              <a:t>créé par l’application se trouve sur ce lien </a:t>
            </a:r>
            <a:r>
              <a:rPr b="1" lang="fr-FR" sz="1300"/>
              <a:t>path</a:t>
            </a:r>
            <a:r>
              <a:rPr lang="fr-FR" sz="1300"/>
              <a:t>.</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rPr lang="fr-FR" sz="1300"/>
              <a:t>L</a:t>
            </a:r>
            <a:r>
              <a:rPr lang="fr-FR" sz="1300"/>
              <a:t>e système Android protège les fichiers </a:t>
            </a:r>
            <a:r>
              <a:rPr lang="fr-FR" sz="1300"/>
              <a:t>créés</a:t>
            </a:r>
            <a:r>
              <a:rPr lang="fr-FR" sz="1300"/>
              <a:t> par l’application, il faut avoir l’autorisation nécessaire pour le modifier.</a:t>
            </a:r>
            <a:endParaRPr sz="1300"/>
          </a:p>
        </p:txBody>
      </p:sp>
      <p:sp>
        <p:nvSpPr>
          <p:cNvPr id="1222" name="Google Shape;1222;g220a4a3572b_0_146"/>
          <p:cNvSpPr txBox="1"/>
          <p:nvPr/>
        </p:nvSpPr>
        <p:spPr>
          <a:xfrm>
            <a:off x="7953750" y="2533425"/>
            <a:ext cx="19488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FR" sz="1200"/>
              <a:t>L’exécution</a:t>
            </a:r>
            <a:endParaRPr sz="1200"/>
          </a:p>
        </p:txBody>
      </p:sp>
      <p:sp>
        <p:nvSpPr>
          <p:cNvPr id="1223" name="Google Shape;1223;g220a4a3572b_0_146"/>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FF7800"/>
              </a:buClr>
              <a:buSzPts val="2000"/>
              <a:buFont typeface="Calibri"/>
              <a:buNone/>
            </a:pPr>
            <a:r>
              <a:rPr lang="fr-FR"/>
              <a:t>Activité 2</a:t>
            </a:r>
            <a:endParaRPr/>
          </a:p>
        </p:txBody>
      </p:sp>
      <p:sp>
        <p:nvSpPr>
          <p:cNvPr id="1224" name="Google Shape;1224;g220a4a3572b_0_146"/>
          <p:cNvSpPr txBox="1"/>
          <p:nvPr>
            <p:ph idx="2"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100"/>
              <a:buNone/>
            </a:pPr>
            <a:r>
              <a:rPr lang="fr-FR" sz="1500"/>
              <a:t>Sauvegarder des données dans des fichiers sur le téléphone</a:t>
            </a:r>
            <a:endParaRPr sz="1500"/>
          </a:p>
          <a:p>
            <a:pPr indent="0" lvl="0" marL="0" rtl="0" algn="l">
              <a:lnSpc>
                <a:spcPct val="90000"/>
              </a:lnSpc>
              <a:spcBef>
                <a:spcPts val="0"/>
              </a:spcBef>
              <a:spcAft>
                <a:spcPts val="0"/>
              </a:spcAft>
              <a:buClr>
                <a:schemeClr val="dk1"/>
              </a:buClr>
              <a:buSzPts val="1100"/>
              <a:buNone/>
            </a:pPr>
            <a:r>
              <a:t/>
            </a:r>
            <a:endParaRPr sz="1500"/>
          </a:p>
          <a:p>
            <a:pPr indent="0" lvl="0" marL="0" rtl="0" algn="l">
              <a:lnSpc>
                <a:spcPct val="90000"/>
              </a:lnSpc>
              <a:spcBef>
                <a:spcPts val="0"/>
              </a:spcBef>
              <a:spcAft>
                <a:spcPts val="0"/>
              </a:spcAft>
              <a:buClr>
                <a:srgbClr val="FF7800"/>
              </a:buClr>
              <a:buSzPts val="1600"/>
              <a:buNone/>
            </a:pPr>
            <a:r>
              <a:t/>
            </a:r>
            <a:endParaRPr sz="1500"/>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8" name="Shape 1228"/>
        <p:cNvGrpSpPr/>
        <p:nvPr/>
      </p:nvGrpSpPr>
      <p:grpSpPr>
        <a:xfrm>
          <a:off x="0" y="0"/>
          <a:ext cx="0" cy="0"/>
          <a:chOff x="0" y="0"/>
          <a:chExt cx="0" cy="0"/>
        </a:xfrm>
      </p:grpSpPr>
      <p:sp>
        <p:nvSpPr>
          <p:cNvPr id="1229" name="Google Shape;1229;g220a4a3572b_0_353"/>
          <p:cNvSpPr txBox="1"/>
          <p:nvPr>
            <p:ph idx="1" type="body"/>
          </p:nvPr>
        </p:nvSpPr>
        <p:spPr>
          <a:xfrm>
            <a:off x="6300000" y="539999"/>
            <a:ext cx="5580000" cy="540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7800"/>
              </a:buClr>
              <a:buSzPts val="2800"/>
              <a:buNone/>
            </a:pPr>
            <a:r>
              <a:rPr lang="fr-FR"/>
              <a:t>Activité 3</a:t>
            </a:r>
            <a:endParaRPr/>
          </a:p>
        </p:txBody>
      </p:sp>
      <p:sp>
        <p:nvSpPr>
          <p:cNvPr id="1230" name="Google Shape;1230;g220a4a3572b_0_353"/>
          <p:cNvSpPr txBox="1"/>
          <p:nvPr>
            <p:ph idx="2" type="body"/>
          </p:nvPr>
        </p:nvSpPr>
        <p:spPr>
          <a:xfrm>
            <a:off x="6300000" y="1089893"/>
            <a:ext cx="5580000" cy="9000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7800"/>
              </a:buClr>
              <a:buSzPts val="2400"/>
              <a:buNone/>
            </a:pPr>
            <a:r>
              <a:rPr lang="fr-FR"/>
              <a:t>Partager des données entre deux applications</a:t>
            </a:r>
            <a:endParaRPr/>
          </a:p>
        </p:txBody>
      </p:sp>
      <p:sp>
        <p:nvSpPr>
          <p:cNvPr id="1231" name="Google Shape;1231;g220a4a3572b_0_353"/>
          <p:cNvSpPr txBox="1"/>
          <p:nvPr>
            <p:ph idx="4" type="body"/>
          </p:nvPr>
        </p:nvSpPr>
        <p:spPr>
          <a:xfrm>
            <a:off x="8480684" y="6132986"/>
            <a:ext cx="1689300" cy="720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400"/>
              <a:buNone/>
            </a:pPr>
            <a:r>
              <a:rPr lang="fr-FR"/>
              <a:t>08 heures</a:t>
            </a:r>
            <a:endParaRPr/>
          </a:p>
        </p:txBody>
      </p:sp>
      <p:sp>
        <p:nvSpPr>
          <p:cNvPr id="1232" name="Google Shape;1232;g220a4a3572b_0_353"/>
          <p:cNvSpPr txBox="1"/>
          <p:nvPr>
            <p:ph idx="3" type="body"/>
          </p:nvPr>
        </p:nvSpPr>
        <p:spPr>
          <a:xfrm>
            <a:off x="6300000" y="2700000"/>
            <a:ext cx="5580000" cy="1260600"/>
          </a:xfrm>
          <a:prstGeom prst="rect">
            <a:avLst/>
          </a:prstGeom>
          <a:noFill/>
          <a:ln>
            <a:noFill/>
          </a:ln>
        </p:spPr>
        <p:txBody>
          <a:bodyPr anchorCtr="0" anchor="t" bIns="45700" lIns="91425" spcFirstLastPara="1" rIns="91425" wrap="square" tIns="45700">
            <a:noAutofit/>
          </a:bodyPr>
          <a:lstStyle/>
          <a:p>
            <a:pPr indent="-311150" lvl="0" marL="457200" rtl="0" algn="l">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Comprendre le protocole HTTP</a:t>
            </a:r>
            <a:endParaRPr sz="1300">
              <a:solidFill>
                <a:schemeClr val="dk1"/>
              </a:solidFill>
              <a:latin typeface="Arial"/>
              <a:ea typeface="Arial"/>
              <a:cs typeface="Arial"/>
              <a:sym typeface="Arial"/>
            </a:endParaRPr>
          </a:p>
          <a:p>
            <a:pPr indent="-311150" lvl="0" marL="457200" rtl="0" algn="l">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Consommer un API Rest/SOAP</a:t>
            </a:r>
            <a:endParaRPr sz="1300">
              <a:solidFill>
                <a:schemeClr val="dk1"/>
              </a:solidFill>
              <a:latin typeface="Arial"/>
              <a:ea typeface="Arial"/>
              <a:cs typeface="Arial"/>
              <a:sym typeface="Arial"/>
            </a:endParaRPr>
          </a:p>
          <a:p>
            <a:pPr indent="-311150" lvl="0" marL="457200" rtl="0" algn="l">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Manipuler la base de données Room SQLite</a:t>
            </a:r>
            <a:endParaRPr sz="1300">
              <a:solidFill>
                <a:schemeClr val="dk1"/>
              </a:solidFill>
              <a:latin typeface="Arial"/>
              <a:ea typeface="Arial"/>
              <a:cs typeface="Arial"/>
              <a:sym typeface="Arial"/>
            </a:endParaRPr>
          </a:p>
          <a:p>
            <a:pPr indent="-311150" lvl="0" marL="457200" rtl="0" algn="l">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Manipuler le SharedPreference</a:t>
            </a:r>
            <a:endParaRPr sz="1300">
              <a:solidFill>
                <a:schemeClr val="dk1"/>
              </a:solidFill>
              <a:latin typeface="Arial"/>
              <a:ea typeface="Arial"/>
              <a:cs typeface="Arial"/>
              <a:sym typeface="Arial"/>
            </a:endParaRPr>
          </a:p>
        </p:txBody>
      </p:sp>
      <p:sp>
        <p:nvSpPr>
          <p:cNvPr id="1233" name="Google Shape;1233;g220a4a3572b_0_353"/>
          <p:cNvSpPr txBox="1"/>
          <p:nvPr>
            <p:ph idx="5" type="body"/>
          </p:nvPr>
        </p:nvSpPr>
        <p:spPr>
          <a:xfrm>
            <a:off x="6300000" y="4680000"/>
            <a:ext cx="5580000" cy="1228800"/>
          </a:xfrm>
          <a:prstGeom prst="rect">
            <a:avLst/>
          </a:prstGeom>
          <a:noFill/>
          <a:ln>
            <a:noFill/>
          </a:ln>
        </p:spPr>
        <p:txBody>
          <a:bodyPr anchorCtr="0" anchor="t" bIns="45700" lIns="91425" spcFirstLastPara="1" rIns="91425" wrap="square" tIns="45700">
            <a:noAutofit/>
          </a:bodyPr>
          <a:lstStyle/>
          <a:p>
            <a:pPr indent="-311150" lvl="0" marL="457200" rtl="0" algn="l">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Suivre les instructions du TP</a:t>
            </a:r>
            <a:endParaRPr sz="1300">
              <a:solidFill>
                <a:schemeClr val="dk1"/>
              </a:solidFill>
              <a:latin typeface="Arial"/>
              <a:ea typeface="Arial"/>
              <a:cs typeface="Arial"/>
              <a:sym typeface="Arial"/>
            </a:endParaRPr>
          </a:p>
          <a:p>
            <a:pPr indent="-311150" lvl="0" marL="457200" rtl="0" algn="l">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Préparer la machine pour réaliser le TP</a:t>
            </a:r>
            <a:endParaRPr sz="1300">
              <a:solidFill>
                <a:schemeClr val="dk1"/>
              </a:solidFill>
              <a:latin typeface="Arial"/>
              <a:ea typeface="Arial"/>
              <a:cs typeface="Arial"/>
              <a:sym typeface="Arial"/>
            </a:endParaRPr>
          </a:p>
          <a:p>
            <a:pPr indent="-311150" lvl="0" marL="457200" rtl="0" algn="l">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Exécuter les codes sur l’IDE</a:t>
            </a:r>
            <a:endParaRPr sz="1300">
              <a:solidFill>
                <a:schemeClr val="dk1"/>
              </a:solidFill>
              <a:latin typeface="Arial"/>
              <a:ea typeface="Arial"/>
              <a:cs typeface="Arial"/>
              <a:sym typeface="Arial"/>
            </a:endParaRPr>
          </a:p>
          <a:p>
            <a:pPr indent="-241300" lvl="0" marL="342900" rtl="0" algn="l">
              <a:lnSpc>
                <a:spcPct val="100000"/>
              </a:lnSpc>
              <a:spcBef>
                <a:spcPts val="0"/>
              </a:spcBef>
              <a:spcAft>
                <a:spcPts val="0"/>
              </a:spcAft>
              <a:buClr>
                <a:srgbClr val="565656"/>
              </a:buClr>
              <a:buSzPts val="1600"/>
              <a:buFont typeface="Arial"/>
              <a:buNone/>
            </a:pPr>
            <a:r>
              <a:t/>
            </a:r>
            <a:endParaRPr sz="1300">
              <a:solidFill>
                <a:schemeClr val="dk1"/>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7" name="Shape 1237"/>
        <p:cNvGrpSpPr/>
        <p:nvPr/>
      </p:nvGrpSpPr>
      <p:grpSpPr>
        <a:xfrm>
          <a:off x="0" y="0"/>
          <a:ext cx="0" cy="0"/>
          <a:chOff x="0" y="0"/>
          <a:chExt cx="0" cy="0"/>
        </a:xfrm>
      </p:grpSpPr>
      <p:sp>
        <p:nvSpPr>
          <p:cNvPr id="1238" name="Google Shape;1238;g220a4a3572b_0_361"/>
          <p:cNvSpPr txBox="1"/>
          <p:nvPr>
            <p:ph idx="5" type="body"/>
          </p:nvPr>
        </p:nvSpPr>
        <p:spPr>
          <a:xfrm>
            <a:off x="6245570" y="564975"/>
            <a:ext cx="5760000" cy="3138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rgbClr val="FF7800"/>
              </a:buClr>
              <a:buSzPts val="1600"/>
              <a:buFont typeface="Calibri"/>
              <a:buAutoNum type="arabicPeriod"/>
            </a:pPr>
            <a:r>
              <a:rPr lang="fr-FR"/>
              <a:t>Pour le formateur</a:t>
            </a:r>
            <a:endParaRPr/>
          </a:p>
        </p:txBody>
      </p:sp>
      <p:sp>
        <p:nvSpPr>
          <p:cNvPr id="1239" name="Google Shape;1239;g220a4a3572b_0_361"/>
          <p:cNvSpPr txBox="1"/>
          <p:nvPr>
            <p:ph idx="6" type="body"/>
          </p:nvPr>
        </p:nvSpPr>
        <p:spPr>
          <a:xfrm>
            <a:off x="6245570" y="2075762"/>
            <a:ext cx="5760000" cy="3138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rgbClr val="FF7800"/>
              </a:buClr>
              <a:buSzPts val="1600"/>
              <a:buFont typeface="Calibri"/>
              <a:buAutoNum type="arabicPeriod" startAt="2"/>
            </a:pPr>
            <a:r>
              <a:rPr lang="fr-FR"/>
              <a:t>Pour l’apprenant</a:t>
            </a:r>
            <a:endParaRPr/>
          </a:p>
        </p:txBody>
      </p:sp>
      <p:sp>
        <p:nvSpPr>
          <p:cNvPr id="1240" name="Google Shape;1240;g220a4a3572b_0_361"/>
          <p:cNvSpPr txBox="1"/>
          <p:nvPr>
            <p:ph idx="7" type="body"/>
          </p:nvPr>
        </p:nvSpPr>
        <p:spPr>
          <a:xfrm>
            <a:off x="6245570" y="3751648"/>
            <a:ext cx="5760000" cy="3138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rgbClr val="FF7800"/>
              </a:buClr>
              <a:buSzPts val="1600"/>
              <a:buFont typeface="Calibri"/>
              <a:buAutoNum type="arabicPeriod" startAt="3"/>
            </a:pPr>
            <a:r>
              <a:rPr b="1" lang="fr-FR" sz="1600" u="none">
                <a:latin typeface="Calibri"/>
                <a:ea typeface="Calibri"/>
                <a:cs typeface="Calibri"/>
                <a:sym typeface="Calibri"/>
              </a:rPr>
              <a:t>Conditions de réalisation :</a:t>
            </a:r>
            <a:endParaRPr/>
          </a:p>
        </p:txBody>
      </p:sp>
      <p:sp>
        <p:nvSpPr>
          <p:cNvPr id="1241" name="Google Shape;1241;g220a4a3572b_0_361"/>
          <p:cNvSpPr txBox="1"/>
          <p:nvPr>
            <p:ph idx="8" type="body"/>
          </p:nvPr>
        </p:nvSpPr>
        <p:spPr>
          <a:xfrm>
            <a:off x="6245570" y="5374471"/>
            <a:ext cx="5760000" cy="3138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rgbClr val="FF7800"/>
              </a:buClr>
              <a:buSzPts val="1600"/>
              <a:buFont typeface="Calibri"/>
              <a:buAutoNum type="arabicPeriod" startAt="4"/>
            </a:pPr>
            <a:r>
              <a:rPr b="1" lang="fr-FR" sz="1600" u="none">
                <a:latin typeface="Calibri"/>
                <a:ea typeface="Calibri"/>
                <a:cs typeface="Calibri"/>
                <a:sym typeface="Calibri"/>
              </a:rPr>
              <a:t>Critères de réussite :</a:t>
            </a:r>
            <a:endParaRPr/>
          </a:p>
        </p:txBody>
      </p:sp>
      <p:sp>
        <p:nvSpPr>
          <p:cNvPr id="1242" name="Google Shape;1242;g220a4a3572b_0_361"/>
          <p:cNvSpPr txBox="1"/>
          <p:nvPr>
            <p:ph idx="1" type="body"/>
          </p:nvPr>
        </p:nvSpPr>
        <p:spPr>
          <a:xfrm>
            <a:off x="6245570" y="903777"/>
            <a:ext cx="5760000" cy="1155600"/>
          </a:xfrm>
          <a:prstGeom prst="rect">
            <a:avLst/>
          </a:prstGeom>
          <a:noFill/>
          <a:ln>
            <a:noFill/>
          </a:ln>
        </p:spPr>
        <p:txBody>
          <a:bodyPr anchorCtr="0" anchor="t" bIns="45700" lIns="91425" spcFirstLastPara="1" rIns="91425" wrap="square" tIns="45700">
            <a:noAutofit/>
          </a:bodyPr>
          <a:lstStyle/>
          <a:p>
            <a:pPr indent="-311150" lvl="0" marL="457200" rtl="0" algn="just">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Demander aux apprenants de suivre les étapes de l’énnoncé</a:t>
            </a:r>
            <a:endParaRPr sz="1300">
              <a:solidFill>
                <a:schemeClr val="dk1"/>
              </a:solidFill>
              <a:latin typeface="Arial"/>
              <a:ea typeface="Arial"/>
              <a:cs typeface="Arial"/>
              <a:sym typeface="Arial"/>
            </a:endParaRPr>
          </a:p>
          <a:p>
            <a:pPr indent="-266700" lvl="0" marL="800100" rtl="0" algn="just">
              <a:lnSpc>
                <a:spcPct val="100000"/>
              </a:lnSpc>
              <a:spcBef>
                <a:spcPts val="0"/>
              </a:spcBef>
              <a:spcAft>
                <a:spcPts val="0"/>
              </a:spcAft>
              <a:buClr>
                <a:schemeClr val="dk1"/>
              </a:buClr>
              <a:buSzPts val="1100"/>
              <a:buFont typeface="Arial"/>
              <a:buNone/>
            </a:pPr>
            <a:r>
              <a:rPr lang="fr-FR" sz="1300">
                <a:solidFill>
                  <a:schemeClr val="dk1"/>
                </a:solidFill>
                <a:latin typeface="Arial"/>
                <a:ea typeface="Arial"/>
                <a:cs typeface="Arial"/>
                <a:sym typeface="Arial"/>
              </a:rPr>
              <a:t>et exécuter le code fourni</a:t>
            </a:r>
            <a:endParaRPr sz="1300">
              <a:solidFill>
                <a:schemeClr val="dk1"/>
              </a:solidFill>
              <a:latin typeface="Arial"/>
              <a:ea typeface="Arial"/>
              <a:cs typeface="Arial"/>
              <a:sym typeface="Arial"/>
            </a:endParaRPr>
          </a:p>
          <a:p>
            <a:pPr indent="-311150" lvl="0" marL="457200" rtl="0" algn="just">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Demander aux apprenants de réaliser le travail sur leurs</a:t>
            </a:r>
            <a:endParaRPr sz="1300">
              <a:solidFill>
                <a:schemeClr val="dk1"/>
              </a:solidFill>
              <a:latin typeface="Arial"/>
              <a:ea typeface="Arial"/>
              <a:cs typeface="Arial"/>
              <a:sym typeface="Arial"/>
            </a:endParaRPr>
          </a:p>
          <a:p>
            <a:pPr indent="-266700" lvl="0" marL="800100" rtl="0" algn="just">
              <a:lnSpc>
                <a:spcPct val="100000"/>
              </a:lnSpc>
              <a:spcBef>
                <a:spcPts val="0"/>
              </a:spcBef>
              <a:spcAft>
                <a:spcPts val="0"/>
              </a:spcAft>
              <a:buClr>
                <a:schemeClr val="dk1"/>
              </a:buClr>
              <a:buSzPts val="1100"/>
              <a:buFont typeface="Arial"/>
              <a:buNone/>
            </a:pPr>
            <a:r>
              <a:rPr lang="fr-FR" sz="1300">
                <a:solidFill>
                  <a:schemeClr val="dk1"/>
                </a:solidFill>
                <a:latin typeface="Arial"/>
                <a:ea typeface="Arial"/>
                <a:cs typeface="Arial"/>
                <a:sym typeface="Arial"/>
              </a:rPr>
              <a:t>machines</a:t>
            </a:r>
            <a:endParaRPr sz="1300">
              <a:solidFill>
                <a:schemeClr val="dk1"/>
              </a:solidFill>
              <a:latin typeface="Arial"/>
              <a:ea typeface="Arial"/>
              <a:cs typeface="Arial"/>
              <a:sym typeface="Arial"/>
            </a:endParaRPr>
          </a:p>
          <a:p>
            <a:pPr indent="-266700" lvl="0" marL="342900" rtl="0" algn="just">
              <a:lnSpc>
                <a:spcPct val="100000"/>
              </a:lnSpc>
              <a:spcBef>
                <a:spcPts val="0"/>
              </a:spcBef>
              <a:spcAft>
                <a:spcPts val="0"/>
              </a:spcAft>
              <a:buClr>
                <a:srgbClr val="565656"/>
              </a:buClr>
              <a:buSzPts val="1200"/>
              <a:buFont typeface="Arial"/>
              <a:buNone/>
            </a:pPr>
            <a:r>
              <a:t/>
            </a:r>
            <a:endParaRPr sz="1300">
              <a:solidFill>
                <a:schemeClr val="dk1"/>
              </a:solidFill>
              <a:latin typeface="Arial"/>
              <a:ea typeface="Arial"/>
              <a:cs typeface="Arial"/>
              <a:sym typeface="Arial"/>
            </a:endParaRPr>
          </a:p>
        </p:txBody>
      </p:sp>
      <p:sp>
        <p:nvSpPr>
          <p:cNvPr id="1243" name="Google Shape;1243;g220a4a3572b_0_361"/>
          <p:cNvSpPr txBox="1"/>
          <p:nvPr>
            <p:ph idx="2" type="body"/>
          </p:nvPr>
        </p:nvSpPr>
        <p:spPr>
          <a:xfrm>
            <a:off x="6245570" y="2406183"/>
            <a:ext cx="5760000" cy="1328700"/>
          </a:xfrm>
          <a:prstGeom prst="rect">
            <a:avLst/>
          </a:prstGeom>
          <a:noFill/>
          <a:ln>
            <a:noFill/>
          </a:ln>
        </p:spPr>
        <p:txBody>
          <a:bodyPr anchorCtr="0" anchor="t" bIns="45700" lIns="91425" spcFirstLastPara="1" rIns="91425" wrap="square" tIns="45700">
            <a:noAutofit/>
          </a:bodyPr>
          <a:lstStyle/>
          <a:p>
            <a:pPr indent="-311150" lvl="0" marL="457200" marR="0" rtl="0" algn="just">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Créer un projet du travail</a:t>
            </a:r>
            <a:endParaRPr sz="1300">
              <a:solidFill>
                <a:schemeClr val="dk1"/>
              </a:solidFill>
              <a:latin typeface="Arial"/>
              <a:ea typeface="Arial"/>
              <a:cs typeface="Arial"/>
              <a:sym typeface="Arial"/>
            </a:endParaRPr>
          </a:p>
          <a:p>
            <a:pPr indent="-311150" lvl="0" marL="457200" marR="0" rtl="0" algn="just">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Consommer un API (Rest/SOAP)</a:t>
            </a:r>
            <a:endParaRPr sz="1300">
              <a:solidFill>
                <a:schemeClr val="dk1"/>
              </a:solidFill>
              <a:latin typeface="Arial"/>
              <a:ea typeface="Arial"/>
              <a:cs typeface="Arial"/>
              <a:sym typeface="Arial"/>
            </a:endParaRPr>
          </a:p>
          <a:p>
            <a:pPr indent="-311150" lvl="0" marL="457200" marR="0" rtl="0" algn="just">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Partager les données sur téléphone </a:t>
            </a:r>
            <a:endParaRPr sz="1300">
              <a:solidFill>
                <a:schemeClr val="dk1"/>
              </a:solidFill>
              <a:latin typeface="Arial"/>
              <a:ea typeface="Arial"/>
              <a:cs typeface="Arial"/>
              <a:sym typeface="Arial"/>
            </a:endParaRPr>
          </a:p>
          <a:p>
            <a:pPr indent="0" lvl="0" marL="457200" marR="0" rtl="0" algn="just">
              <a:lnSpc>
                <a:spcPct val="100000"/>
              </a:lnSpc>
              <a:spcBef>
                <a:spcPts val="0"/>
              </a:spcBef>
              <a:spcAft>
                <a:spcPts val="0"/>
              </a:spcAft>
              <a:buNone/>
            </a:pPr>
            <a:r>
              <a:t/>
            </a:r>
            <a:endParaRPr sz="1300">
              <a:solidFill>
                <a:schemeClr val="dk1"/>
              </a:solidFill>
              <a:latin typeface="Arial"/>
              <a:ea typeface="Arial"/>
              <a:cs typeface="Arial"/>
              <a:sym typeface="Arial"/>
            </a:endParaRPr>
          </a:p>
        </p:txBody>
      </p:sp>
      <p:sp>
        <p:nvSpPr>
          <p:cNvPr id="1244" name="Google Shape;1244;g220a4a3572b_0_361"/>
          <p:cNvSpPr txBox="1"/>
          <p:nvPr>
            <p:ph idx="3" type="body"/>
          </p:nvPr>
        </p:nvSpPr>
        <p:spPr>
          <a:xfrm>
            <a:off x="6245570" y="4083661"/>
            <a:ext cx="5760000" cy="1274400"/>
          </a:xfrm>
          <a:prstGeom prst="rect">
            <a:avLst/>
          </a:prstGeom>
          <a:noFill/>
          <a:ln>
            <a:noFill/>
          </a:ln>
        </p:spPr>
        <p:txBody>
          <a:bodyPr anchorCtr="0" anchor="t" bIns="45700" lIns="91425" spcFirstLastPara="1" rIns="91425" wrap="square" tIns="45700">
            <a:noAutofit/>
          </a:bodyPr>
          <a:lstStyle/>
          <a:p>
            <a:pPr indent="-311150" lvl="0" marL="457200" rtl="0" algn="just">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Support de résumé théorique</a:t>
            </a:r>
            <a:endParaRPr sz="1300">
              <a:solidFill>
                <a:schemeClr val="dk1"/>
              </a:solidFill>
              <a:latin typeface="Arial"/>
              <a:ea typeface="Arial"/>
              <a:cs typeface="Arial"/>
              <a:sym typeface="Arial"/>
            </a:endParaRPr>
          </a:p>
          <a:p>
            <a:pPr indent="-311150" lvl="0" marL="457200" rtl="0" algn="just">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Android Studio installé</a:t>
            </a:r>
            <a:endParaRPr sz="1300">
              <a:solidFill>
                <a:schemeClr val="dk1"/>
              </a:solidFill>
              <a:latin typeface="Arial"/>
              <a:ea typeface="Arial"/>
              <a:cs typeface="Arial"/>
              <a:sym typeface="Arial"/>
            </a:endParaRPr>
          </a:p>
          <a:p>
            <a:pPr indent="-311150" lvl="0" marL="457200" rtl="0" algn="just">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Mettre en place ContentProvider</a:t>
            </a:r>
            <a:endParaRPr sz="1300">
              <a:solidFill>
                <a:schemeClr val="dk1"/>
              </a:solidFill>
              <a:latin typeface="Arial"/>
              <a:ea typeface="Arial"/>
              <a:cs typeface="Arial"/>
              <a:sym typeface="Arial"/>
            </a:endParaRPr>
          </a:p>
          <a:p>
            <a:pPr indent="0" lvl="0" marL="457200" rtl="0" algn="just">
              <a:lnSpc>
                <a:spcPct val="100000"/>
              </a:lnSpc>
              <a:spcBef>
                <a:spcPts val="0"/>
              </a:spcBef>
              <a:spcAft>
                <a:spcPts val="0"/>
              </a:spcAft>
              <a:buNone/>
            </a:pPr>
            <a:r>
              <a:t/>
            </a:r>
            <a:endParaRPr sz="1300">
              <a:solidFill>
                <a:schemeClr val="dk1"/>
              </a:solidFill>
              <a:latin typeface="Arial"/>
              <a:ea typeface="Arial"/>
              <a:cs typeface="Arial"/>
              <a:sym typeface="Arial"/>
            </a:endParaRPr>
          </a:p>
          <a:p>
            <a:pPr indent="0" lvl="0" marL="457200" rtl="0" algn="just">
              <a:lnSpc>
                <a:spcPct val="100000"/>
              </a:lnSpc>
              <a:spcBef>
                <a:spcPts val="0"/>
              </a:spcBef>
              <a:spcAft>
                <a:spcPts val="0"/>
              </a:spcAft>
              <a:buNone/>
            </a:pPr>
            <a:r>
              <a:t/>
            </a:r>
            <a:endParaRPr sz="1300">
              <a:solidFill>
                <a:schemeClr val="dk1"/>
              </a:solidFill>
              <a:latin typeface="Arial"/>
              <a:ea typeface="Arial"/>
              <a:cs typeface="Arial"/>
              <a:sym typeface="Arial"/>
            </a:endParaRPr>
          </a:p>
        </p:txBody>
      </p:sp>
      <p:sp>
        <p:nvSpPr>
          <p:cNvPr id="1245" name="Google Shape;1245;g220a4a3572b_0_361"/>
          <p:cNvSpPr txBox="1"/>
          <p:nvPr>
            <p:ph idx="4" type="body"/>
          </p:nvPr>
        </p:nvSpPr>
        <p:spPr>
          <a:xfrm>
            <a:off x="6245570" y="5708000"/>
            <a:ext cx="5760000" cy="1149900"/>
          </a:xfrm>
          <a:prstGeom prst="rect">
            <a:avLst/>
          </a:prstGeom>
          <a:noFill/>
          <a:ln>
            <a:noFill/>
          </a:ln>
        </p:spPr>
        <p:txBody>
          <a:bodyPr anchorCtr="0" anchor="t" bIns="45700" lIns="91425" spcFirstLastPara="1" rIns="91425" wrap="square" tIns="45700">
            <a:noAutofit/>
          </a:bodyPr>
          <a:lstStyle/>
          <a:p>
            <a:pPr indent="-311150" lvl="0" marL="457200" rtl="0" algn="just">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Le stagiaire est-il capable de :</a:t>
            </a:r>
            <a:endParaRPr sz="1300">
              <a:solidFill>
                <a:schemeClr val="dk1"/>
              </a:solidFill>
              <a:latin typeface="Arial"/>
              <a:ea typeface="Arial"/>
              <a:cs typeface="Arial"/>
              <a:sym typeface="Arial"/>
            </a:endParaRPr>
          </a:p>
          <a:p>
            <a:pPr indent="457200" lvl="0" marL="457200" rtl="0" algn="just">
              <a:lnSpc>
                <a:spcPct val="100000"/>
              </a:lnSpc>
              <a:spcBef>
                <a:spcPts val="0"/>
              </a:spcBef>
              <a:spcAft>
                <a:spcPts val="0"/>
              </a:spcAft>
              <a:buNone/>
            </a:pPr>
            <a:r>
              <a:rPr lang="fr-FR" sz="1300">
                <a:solidFill>
                  <a:schemeClr val="dk1"/>
                </a:solidFill>
                <a:latin typeface="Arial"/>
                <a:ea typeface="Arial"/>
                <a:cs typeface="Arial"/>
                <a:sym typeface="Arial"/>
              </a:rPr>
              <a:t>Implémenter le ContentProvider</a:t>
            </a:r>
            <a:endParaRPr sz="1300">
              <a:solidFill>
                <a:schemeClr val="dk1"/>
              </a:solidFill>
              <a:latin typeface="Arial"/>
              <a:ea typeface="Arial"/>
              <a:cs typeface="Arial"/>
              <a:sym typeface="Arial"/>
            </a:endParaRPr>
          </a:p>
          <a:p>
            <a:pPr indent="0" lvl="0" marL="914400" rtl="0" algn="just">
              <a:spcBef>
                <a:spcPts val="0"/>
              </a:spcBef>
              <a:spcAft>
                <a:spcPts val="0"/>
              </a:spcAft>
              <a:buNone/>
            </a:pPr>
            <a:r>
              <a:rPr lang="fr-FR" sz="1300">
                <a:solidFill>
                  <a:schemeClr val="dk1"/>
                </a:solidFill>
                <a:latin typeface="Arial"/>
                <a:ea typeface="Arial"/>
                <a:cs typeface="Arial"/>
                <a:sym typeface="Arial"/>
              </a:rPr>
              <a:t>Partager</a:t>
            </a:r>
            <a:r>
              <a:rPr lang="fr-FR" sz="1300">
                <a:solidFill>
                  <a:schemeClr val="dk1"/>
                </a:solidFill>
                <a:latin typeface="Arial"/>
                <a:ea typeface="Arial"/>
                <a:cs typeface="Arial"/>
                <a:sym typeface="Arial"/>
              </a:rPr>
              <a:t> les données stockés sur le téléphone </a:t>
            </a:r>
            <a:endParaRPr sz="1300">
              <a:solidFill>
                <a:schemeClr val="dk1"/>
              </a:solidFill>
              <a:latin typeface="Arial"/>
              <a:ea typeface="Arial"/>
              <a:cs typeface="Arial"/>
              <a:sym typeface="Arial"/>
            </a:endParaRPr>
          </a:p>
          <a:p>
            <a:pPr indent="0" lvl="0" marL="457200" rtl="0" algn="just">
              <a:lnSpc>
                <a:spcPct val="100000"/>
              </a:lnSpc>
              <a:spcBef>
                <a:spcPts val="0"/>
              </a:spcBef>
              <a:spcAft>
                <a:spcPts val="0"/>
              </a:spcAft>
              <a:buNone/>
            </a:pPr>
            <a:r>
              <a:t/>
            </a:r>
            <a:endParaRPr sz="1300">
              <a:solidFill>
                <a:schemeClr val="dk1"/>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9" name="Shape 1249"/>
        <p:cNvGrpSpPr/>
        <p:nvPr/>
      </p:nvGrpSpPr>
      <p:grpSpPr>
        <a:xfrm>
          <a:off x="0" y="0"/>
          <a:ext cx="0" cy="0"/>
          <a:chOff x="0" y="0"/>
          <a:chExt cx="0" cy="0"/>
        </a:xfrm>
      </p:grpSpPr>
      <p:sp>
        <p:nvSpPr>
          <p:cNvPr id="1250" name="Google Shape;1250;g220a4a3572b_0_372"/>
          <p:cNvSpPr txBox="1"/>
          <p:nvPr>
            <p:ph idx="1" type="body"/>
          </p:nvPr>
        </p:nvSpPr>
        <p:spPr>
          <a:xfrm>
            <a:off x="720000" y="1540458"/>
            <a:ext cx="10746600" cy="319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FF7800"/>
              </a:buClr>
              <a:buSzPts val="1600"/>
              <a:buNone/>
            </a:pPr>
            <a:r>
              <a:rPr lang="fr-FR"/>
              <a:t>Content Provider</a:t>
            </a:r>
            <a:endParaRPr/>
          </a:p>
        </p:txBody>
      </p:sp>
      <p:sp>
        <p:nvSpPr>
          <p:cNvPr id="1251" name="Google Shape;1251;g220a4a3572b_0_372"/>
          <p:cNvSpPr txBox="1"/>
          <p:nvPr/>
        </p:nvSpPr>
        <p:spPr>
          <a:xfrm>
            <a:off x="736100" y="1990725"/>
            <a:ext cx="2266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252" name="Google Shape;1252;g220a4a3572b_0_372"/>
          <p:cNvSpPr txBox="1"/>
          <p:nvPr/>
        </p:nvSpPr>
        <p:spPr>
          <a:xfrm>
            <a:off x="911750" y="2082725"/>
            <a:ext cx="1630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253" name="Google Shape;1253;g220a4a3572b_0_372"/>
          <p:cNvSpPr txBox="1"/>
          <p:nvPr/>
        </p:nvSpPr>
        <p:spPr>
          <a:xfrm>
            <a:off x="777925" y="1916375"/>
            <a:ext cx="4641600" cy="30630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b="1" lang="fr-FR" sz="1100">
                <a:solidFill>
                  <a:srgbClr val="0033B3"/>
                </a:solidFill>
                <a:highlight>
                  <a:srgbClr val="FFFFFF"/>
                </a:highlight>
                <a:latin typeface="Courier New"/>
                <a:ea typeface="Courier New"/>
                <a:cs typeface="Courier New"/>
                <a:sym typeface="Courier New"/>
              </a:rPr>
              <a:t>override fun </a:t>
            </a:r>
            <a:r>
              <a:rPr b="1" lang="fr-FR" sz="1100">
                <a:solidFill>
                  <a:srgbClr val="00627A"/>
                </a:solidFill>
                <a:highlight>
                  <a:srgbClr val="FFFFFF"/>
                </a:highlight>
                <a:latin typeface="Courier New"/>
                <a:ea typeface="Courier New"/>
                <a:cs typeface="Courier New"/>
                <a:sym typeface="Courier New"/>
              </a:rPr>
              <a:t>onCreate</a:t>
            </a:r>
            <a:r>
              <a:rPr b="1" lang="fr-FR" sz="1100">
                <a:solidFill>
                  <a:srgbClr val="080808"/>
                </a:solidFill>
                <a:highlight>
                  <a:srgbClr val="FFFFFF"/>
                </a:highlight>
                <a:latin typeface="Courier New"/>
                <a:ea typeface="Courier New"/>
                <a:cs typeface="Courier New"/>
                <a:sym typeface="Courier New"/>
              </a:rPr>
              <a:t>(savedInstanceState: </a:t>
            </a:r>
            <a:r>
              <a:rPr b="1" lang="fr-FR" sz="1100">
                <a:solidFill>
                  <a:schemeClr val="dk1"/>
                </a:solidFill>
                <a:highlight>
                  <a:srgbClr val="FFFFFF"/>
                </a:highlight>
                <a:latin typeface="Courier New"/>
                <a:ea typeface="Courier New"/>
                <a:cs typeface="Courier New"/>
                <a:sym typeface="Courier New"/>
              </a:rPr>
              <a:t>Bundle</a:t>
            </a: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super</a:t>
            </a:r>
            <a:r>
              <a:rPr b="1" lang="fr-FR" sz="1100">
                <a:solidFill>
                  <a:srgbClr val="080808"/>
                </a:solidFill>
                <a:highlight>
                  <a:srgbClr val="FFFFFF"/>
                </a:highlight>
                <a:latin typeface="Courier New"/>
                <a:ea typeface="Courier New"/>
                <a:cs typeface="Courier New"/>
                <a:sym typeface="Courier New"/>
              </a:rPr>
              <a:t>.onCreate(savedInstanceState)</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setContentView(</a:t>
            </a:r>
            <a:r>
              <a:rPr b="1" lang="fr-FR" sz="1100">
                <a:solidFill>
                  <a:schemeClr val="dk1"/>
                </a:solidFill>
                <a:highlight>
                  <a:srgbClr val="FFFFFF"/>
                </a:highlight>
                <a:latin typeface="Courier New"/>
                <a:ea typeface="Courier New"/>
                <a:cs typeface="Courier New"/>
                <a:sym typeface="Courier New"/>
              </a:rPr>
              <a:t>R</a:t>
            </a:r>
            <a:r>
              <a:rPr b="1" lang="fr-FR" sz="1100">
                <a:solidFill>
                  <a:srgbClr val="080808"/>
                </a:solidFill>
                <a:highlight>
                  <a:srgbClr val="FFFFFF"/>
                </a:highlight>
                <a:latin typeface="Courier New"/>
                <a:ea typeface="Courier New"/>
                <a:cs typeface="Courier New"/>
                <a:sym typeface="Courier New"/>
              </a:rPr>
              <a:t>.</a:t>
            </a:r>
            <a:r>
              <a:rPr b="1" lang="fr-FR" sz="1100">
                <a:solidFill>
                  <a:schemeClr val="dk1"/>
                </a:solidFill>
                <a:highlight>
                  <a:srgbClr val="FFFFFF"/>
                </a:highlight>
                <a:latin typeface="Courier New"/>
                <a:ea typeface="Courier New"/>
                <a:cs typeface="Courier New"/>
                <a:sym typeface="Courier New"/>
              </a:rPr>
              <a:t>layout</a:t>
            </a:r>
            <a:r>
              <a:rPr b="1" lang="fr-FR" sz="1100">
                <a:solidFill>
                  <a:srgbClr val="080808"/>
                </a:solidFill>
                <a:highlight>
                  <a:srgbClr val="FFFFFF"/>
                </a:highlight>
                <a:latin typeface="Courier New"/>
                <a:ea typeface="Courier New"/>
                <a:cs typeface="Courier New"/>
                <a:sym typeface="Courier New"/>
              </a:rPr>
              <a:t>.</a:t>
            </a:r>
            <a:r>
              <a:rPr b="1" i="1" lang="fr-FR" sz="1100">
                <a:solidFill>
                  <a:srgbClr val="871094"/>
                </a:solidFill>
                <a:highlight>
                  <a:srgbClr val="FFFFFF"/>
                </a:highlight>
                <a:latin typeface="Courier New"/>
                <a:ea typeface="Courier New"/>
                <a:cs typeface="Courier New"/>
                <a:sym typeface="Courier New"/>
              </a:rPr>
              <a:t>activity_main</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url </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67D17"/>
                </a:solidFill>
                <a:highlight>
                  <a:srgbClr val="FFFFFF"/>
                </a:highlight>
                <a:latin typeface="Courier New"/>
                <a:ea typeface="Courier New"/>
                <a:cs typeface="Courier New"/>
                <a:sym typeface="Courier New"/>
              </a:rPr>
              <a:t>"https://dummyjson.com/products/3"</a:t>
            </a:r>
            <a:endParaRPr b="1" sz="1100">
              <a:solidFill>
                <a:srgbClr val="067D17"/>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67D17"/>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Response</a:t>
            </a:r>
            <a:r>
              <a:rPr b="1" lang="fr-FR" sz="1100">
                <a:solidFill>
                  <a:srgbClr val="080808"/>
                </a:solidFill>
                <a:highlight>
                  <a:srgbClr val="FFFFFF"/>
                </a:highlight>
                <a:latin typeface="Courier New"/>
                <a:ea typeface="Courier New"/>
                <a:cs typeface="Courier New"/>
                <a:sym typeface="Courier New"/>
              </a:rPr>
              <a:t>.ErrorListener { error -&gt; </a:t>
            </a:r>
            <a:r>
              <a:rPr b="1" lang="fr-FR" sz="1100">
                <a:solidFill>
                  <a:schemeClr val="dk1"/>
                </a:solidFill>
                <a:highlight>
                  <a:srgbClr val="FFFFFF"/>
                </a:highlight>
                <a:latin typeface="Courier New"/>
                <a:ea typeface="Courier New"/>
                <a:cs typeface="Courier New"/>
                <a:sym typeface="Courier New"/>
              </a:rPr>
              <a:t>Log</a:t>
            </a:r>
            <a:r>
              <a:rPr b="1" lang="fr-FR" sz="1100">
                <a:solidFill>
                  <a:srgbClr val="080808"/>
                </a:solidFill>
                <a:highlight>
                  <a:srgbClr val="FFFFFF"/>
                </a:highlight>
                <a:latin typeface="Courier New"/>
                <a:ea typeface="Courier New"/>
                <a:cs typeface="Courier New"/>
                <a:sym typeface="Courier New"/>
              </a:rPr>
              <a:t>.i(</a:t>
            </a:r>
            <a:r>
              <a:rPr b="1" lang="fr-FR" sz="1100">
                <a:solidFill>
                  <a:srgbClr val="067D17"/>
                </a:solidFill>
                <a:highlight>
                  <a:srgbClr val="FFFFFF"/>
                </a:highlight>
                <a:latin typeface="Courier New"/>
                <a:ea typeface="Courier New"/>
                <a:cs typeface="Courier New"/>
                <a:sym typeface="Courier New"/>
              </a:rPr>
              <a:t>"TAG"</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67D17"/>
                </a:solidFill>
                <a:highlight>
                  <a:srgbClr val="FFFFFF"/>
                </a:highlight>
                <a:latin typeface="Courier New"/>
                <a:ea typeface="Courier New"/>
                <a:cs typeface="Courier New"/>
                <a:sym typeface="Courier New"/>
              </a:rPr>
              <a:t>"Error :</a:t>
            </a:r>
            <a:r>
              <a:rPr b="1" lang="fr-FR" sz="1100">
                <a:solidFill>
                  <a:srgbClr val="0037A6"/>
                </a:solidFill>
                <a:highlight>
                  <a:srgbClr val="FFFFFF"/>
                </a:highlight>
                <a:latin typeface="Courier New"/>
                <a:ea typeface="Courier New"/>
                <a:cs typeface="Courier New"/>
                <a:sym typeface="Courier New"/>
              </a:rPr>
              <a:t>$</a:t>
            </a:r>
            <a:r>
              <a:rPr b="1" lang="fr-FR" sz="1100">
                <a:solidFill>
                  <a:srgbClr val="080808"/>
                </a:solidFill>
                <a:highlight>
                  <a:srgbClr val="FFFFFF"/>
                </a:highlight>
                <a:latin typeface="Courier New"/>
                <a:ea typeface="Courier New"/>
                <a:cs typeface="Courier New"/>
                <a:sym typeface="Courier New"/>
              </a:rPr>
              <a:t>error</a:t>
            </a:r>
            <a:r>
              <a:rPr b="1" lang="fr-FR" sz="1100">
                <a:solidFill>
                  <a:srgbClr val="067D17"/>
                </a:solidFill>
                <a:highlight>
                  <a:srgbClr val="FFFFFF"/>
                </a:highlight>
                <a:latin typeface="Courier New"/>
                <a:ea typeface="Courier New"/>
                <a:cs typeface="Courier New"/>
                <a:sym typeface="Courier New"/>
              </a:rPr>
              <a:t>"</a:t>
            </a: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mRequestQueue </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Volley</a:t>
            </a:r>
            <a:r>
              <a:rPr b="1" lang="fr-FR" sz="1100">
                <a:solidFill>
                  <a:srgbClr val="080808"/>
                </a:solidFill>
                <a:highlight>
                  <a:srgbClr val="FFFFFF"/>
                </a:highlight>
                <a:latin typeface="Courier New"/>
                <a:ea typeface="Courier New"/>
                <a:cs typeface="Courier New"/>
                <a:sym typeface="Courier New"/>
              </a:rPr>
              <a:t>.newRequestQueue(getApplicationContext());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jsObjRequest</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JsonObjectRequest </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object </a:t>
            </a:r>
            <a:r>
              <a:rPr b="1" lang="fr-FR" sz="1100">
                <a:solidFill>
                  <a:srgbClr val="080808"/>
                </a:solidFill>
                <a:highlight>
                  <a:srgbClr val="FFFFFF"/>
                </a:highlight>
                <a:latin typeface="Courier New"/>
                <a:ea typeface="Courier New"/>
                <a:cs typeface="Courier New"/>
                <a:sym typeface="Courier New"/>
              </a:rPr>
              <a:t>: JsonObjectRequest( </a:t>
            </a:r>
            <a:r>
              <a:rPr b="1" lang="fr-FR" sz="1100">
                <a:solidFill>
                  <a:schemeClr val="dk1"/>
                </a:solidFill>
                <a:highlight>
                  <a:srgbClr val="FFFFFF"/>
                </a:highlight>
                <a:latin typeface="Courier New"/>
                <a:ea typeface="Courier New"/>
                <a:cs typeface="Courier New"/>
                <a:sym typeface="Courier New"/>
              </a:rPr>
              <a:t>Method</a:t>
            </a:r>
            <a:r>
              <a:rPr b="1" lang="fr-FR" sz="1100">
                <a:solidFill>
                  <a:srgbClr val="080808"/>
                </a:solidFill>
                <a:highlight>
                  <a:srgbClr val="FFFFFF"/>
                </a:highlight>
                <a:latin typeface="Courier New"/>
                <a:ea typeface="Courier New"/>
                <a:cs typeface="Courier New"/>
                <a:sym typeface="Courier New"/>
              </a:rPr>
              <a:t>.</a:t>
            </a:r>
            <a:r>
              <a:rPr b="1" i="1" lang="fr-FR" sz="1100">
                <a:solidFill>
                  <a:srgbClr val="871094"/>
                </a:solidFill>
                <a:highlight>
                  <a:srgbClr val="FFFFFF"/>
                </a:highlight>
                <a:latin typeface="Courier New"/>
                <a:ea typeface="Courier New"/>
                <a:cs typeface="Courier New"/>
                <a:sym typeface="Courier New"/>
              </a:rPr>
              <a:t>GET</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url</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null</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Response</a:t>
            </a:r>
            <a:r>
              <a:rPr b="1" lang="fr-FR" sz="1100">
                <a:solidFill>
                  <a:srgbClr val="080808"/>
                </a:solidFill>
                <a:highlight>
                  <a:srgbClr val="FFFFFF"/>
                </a:highlight>
                <a:latin typeface="Courier New"/>
                <a:ea typeface="Courier New"/>
                <a:cs typeface="Courier New"/>
                <a:sym typeface="Courier New"/>
              </a:rPr>
              <a:t>.Listener</a:t>
            </a:r>
            <a:r>
              <a:rPr b="1" lang="fr-FR" sz="1100">
                <a:solidFill>
                  <a:srgbClr val="808080"/>
                </a:solidFill>
                <a:highlight>
                  <a:srgbClr val="FFFFFF"/>
                </a:highlight>
                <a:latin typeface="Courier New"/>
                <a:ea typeface="Courier New"/>
                <a:cs typeface="Courier New"/>
                <a:sym typeface="Courier New"/>
              </a:rPr>
              <a:t>&lt;JSONObject?&gt; </a:t>
            </a:r>
            <a:r>
              <a:rPr b="1" lang="fr-FR" sz="1100">
                <a:solidFill>
                  <a:srgbClr val="080808"/>
                </a:solidFill>
                <a:highlight>
                  <a:srgbClr val="FFFFFF"/>
                </a:highlight>
                <a:latin typeface="Courier New"/>
                <a:ea typeface="Courier New"/>
                <a:cs typeface="Courier New"/>
                <a:sym typeface="Courier New"/>
              </a:rPr>
              <a:t>{ response -&gt;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handleProduct(response)</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Response</a:t>
            </a:r>
            <a:r>
              <a:rPr b="1" lang="fr-FR" sz="1100">
                <a:solidFill>
                  <a:srgbClr val="080808"/>
                </a:solidFill>
                <a:highlight>
                  <a:srgbClr val="FFFFFF"/>
                </a:highlight>
                <a:latin typeface="Courier New"/>
                <a:ea typeface="Courier New"/>
                <a:cs typeface="Courier New"/>
                <a:sym typeface="Courier New"/>
              </a:rPr>
              <a:t>.ErrorListener { </a:t>
            </a:r>
            <a:r>
              <a:rPr b="1" i="1" lang="fr-FR" sz="1100">
                <a:solidFill>
                  <a:srgbClr val="8C8C8C"/>
                </a:solidFill>
                <a:highlight>
                  <a:srgbClr val="FFFFFF"/>
                </a:highlight>
                <a:latin typeface="Courier New"/>
                <a:ea typeface="Courier New"/>
                <a:cs typeface="Courier New"/>
                <a:sym typeface="Courier New"/>
              </a:rPr>
              <a:t>/**/ </a:t>
            </a: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mRequestQueue</a:t>
            </a:r>
            <a:r>
              <a:rPr b="1" lang="fr-FR" sz="1100">
                <a:solidFill>
                  <a:srgbClr val="080808"/>
                </a:solidFill>
                <a:highlight>
                  <a:srgbClr val="FFFFFF"/>
                </a:highlight>
                <a:latin typeface="Courier New"/>
                <a:ea typeface="Courier New"/>
                <a:cs typeface="Courier New"/>
                <a:sym typeface="Courier New"/>
              </a:rPr>
              <a:t>.add(</a:t>
            </a:r>
            <a:r>
              <a:rPr b="1" lang="fr-FR" sz="1100">
                <a:solidFill>
                  <a:schemeClr val="dk1"/>
                </a:solidFill>
                <a:highlight>
                  <a:srgbClr val="FFFFFF"/>
                </a:highlight>
                <a:latin typeface="Courier New"/>
                <a:ea typeface="Courier New"/>
                <a:cs typeface="Courier New"/>
                <a:sym typeface="Courier New"/>
              </a:rPr>
              <a:t>jsObjRequest</a:t>
            </a:r>
            <a:r>
              <a:rPr b="1" lang="fr-FR" sz="1100">
                <a:solidFill>
                  <a:srgbClr val="080808"/>
                </a:solidFill>
                <a:highlight>
                  <a:srgbClr val="FFFFFF"/>
                </a:highlight>
                <a:latin typeface="Courier New"/>
                <a:ea typeface="Courier New"/>
                <a:cs typeface="Courier New"/>
                <a:sym typeface="Courier New"/>
              </a:rPr>
              <a:t>)}</a:t>
            </a:r>
            <a:endParaRPr b="1"/>
          </a:p>
        </p:txBody>
      </p:sp>
      <p:sp>
        <p:nvSpPr>
          <p:cNvPr id="1254" name="Google Shape;1254;g220a4a3572b_0_372"/>
          <p:cNvSpPr txBox="1"/>
          <p:nvPr/>
        </p:nvSpPr>
        <p:spPr>
          <a:xfrm>
            <a:off x="5561800" y="1644100"/>
            <a:ext cx="5863800" cy="34017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b="1" lang="fr-FR" sz="1100">
                <a:solidFill>
                  <a:srgbClr val="0033B3"/>
                </a:solidFill>
                <a:highlight>
                  <a:srgbClr val="FFFFFF"/>
                </a:highlight>
                <a:latin typeface="Courier New"/>
                <a:ea typeface="Courier New"/>
                <a:cs typeface="Courier New"/>
                <a:sym typeface="Courier New"/>
              </a:rPr>
              <a:t>private fun </a:t>
            </a:r>
            <a:r>
              <a:rPr b="1" lang="fr-FR" sz="1100">
                <a:solidFill>
                  <a:srgbClr val="00627A"/>
                </a:solidFill>
                <a:highlight>
                  <a:srgbClr val="FFFFFF"/>
                </a:highlight>
                <a:latin typeface="Courier New"/>
                <a:ea typeface="Courier New"/>
                <a:cs typeface="Courier New"/>
                <a:sym typeface="Courier New"/>
              </a:rPr>
              <a:t>handleProduct</a:t>
            </a:r>
            <a:r>
              <a:rPr b="1" lang="fr-FR" sz="1100">
                <a:solidFill>
                  <a:srgbClr val="080808"/>
                </a:solidFill>
                <a:highlight>
                  <a:srgbClr val="FFFFFF"/>
                </a:highlight>
                <a:latin typeface="Courier New"/>
                <a:ea typeface="Courier New"/>
                <a:cs typeface="Courier New"/>
                <a:sym typeface="Courier New"/>
              </a:rPr>
              <a:t>(response: </a:t>
            </a:r>
            <a:r>
              <a:rPr b="1" lang="fr-FR" sz="1100">
                <a:solidFill>
                  <a:schemeClr val="dk1"/>
                </a:solidFill>
                <a:highlight>
                  <a:srgbClr val="FFFFFF"/>
                </a:highlight>
                <a:latin typeface="Courier New"/>
                <a:ea typeface="Courier New"/>
                <a:cs typeface="Courier New"/>
                <a:sym typeface="Courier New"/>
              </a:rPr>
              <a:t>JSONObject</a:t>
            </a: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productDAO </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ProductDatabase</a:t>
            </a:r>
            <a:r>
              <a:rPr b="1" lang="fr-FR" sz="1100">
                <a:solidFill>
                  <a:srgbClr val="080808"/>
                </a:solidFill>
                <a:highlight>
                  <a:srgbClr val="FFFFFF"/>
                </a:highlight>
                <a:latin typeface="Courier New"/>
                <a:ea typeface="Courier New"/>
                <a:cs typeface="Courier New"/>
                <a:sym typeface="Courier New"/>
              </a:rPr>
              <a:t>.getDatabase(</a:t>
            </a:r>
            <a:r>
              <a:rPr b="1" i="1" lang="fr-FR" sz="1100">
                <a:solidFill>
                  <a:srgbClr val="871094"/>
                </a:solidFill>
                <a:highlight>
                  <a:srgbClr val="FFFFFF"/>
                </a:highlight>
                <a:latin typeface="Courier New"/>
                <a:ea typeface="Courier New"/>
                <a:cs typeface="Courier New"/>
                <a:sym typeface="Courier New"/>
              </a:rPr>
              <a:t>application</a:t>
            </a:r>
            <a:r>
              <a:rPr b="1" lang="fr-FR" sz="1100">
                <a:solidFill>
                  <a:srgbClr val="080808"/>
                </a:solidFill>
                <a:highlight>
                  <a:srgbClr val="FFFFFF"/>
                </a:highlight>
                <a:latin typeface="Courier New"/>
                <a:ea typeface="Courier New"/>
                <a:cs typeface="Courier New"/>
                <a:sym typeface="Courier New"/>
              </a:rPr>
              <a:t>).productDAO()</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Thread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parsedProduct </a:t>
            </a:r>
            <a:r>
              <a:rPr b="1" lang="fr-FR" sz="1100">
                <a:solidFill>
                  <a:srgbClr val="080808"/>
                </a:solidFill>
                <a:highlight>
                  <a:srgbClr val="FFFFFF"/>
                </a:highlight>
                <a:latin typeface="Courier New"/>
                <a:ea typeface="Courier New"/>
                <a:cs typeface="Courier New"/>
                <a:sym typeface="Courier New"/>
              </a:rPr>
              <a:t>= Product(</a:t>
            </a:r>
            <a:r>
              <a:rPr b="1" lang="fr-FR" sz="1100">
                <a:solidFill>
                  <a:schemeClr val="dk1"/>
                </a:solidFill>
                <a:highlight>
                  <a:srgbClr val="FFFFFF"/>
                </a:highlight>
                <a:latin typeface="Courier New"/>
                <a:ea typeface="Courier New"/>
                <a:cs typeface="Courier New"/>
                <a:sym typeface="Courier New"/>
              </a:rPr>
              <a:t>response</a:t>
            </a:r>
            <a:r>
              <a:rPr b="1" lang="fr-FR" sz="1100">
                <a:solidFill>
                  <a:srgbClr val="080808"/>
                </a:solidFill>
                <a:highlight>
                  <a:srgbClr val="FFFFFF"/>
                </a:highlight>
                <a:latin typeface="Courier New"/>
                <a:ea typeface="Courier New"/>
                <a:cs typeface="Courier New"/>
                <a:sym typeface="Courier New"/>
              </a:rPr>
              <a:t>.get(</a:t>
            </a:r>
            <a:r>
              <a:rPr b="1" lang="fr-FR" sz="1100">
                <a:solidFill>
                  <a:srgbClr val="067D17"/>
                </a:solidFill>
                <a:highlight>
                  <a:srgbClr val="FFFFFF"/>
                </a:highlight>
                <a:latin typeface="Courier New"/>
                <a:ea typeface="Courier New"/>
                <a:cs typeface="Courier New"/>
                <a:sym typeface="Courier New"/>
              </a:rPr>
              <a:t>"id"</a:t>
            </a:r>
            <a:r>
              <a:rPr b="1" lang="fr-FR" sz="1100">
                <a:solidFill>
                  <a:srgbClr val="080808"/>
                </a:solidFill>
                <a:highlight>
                  <a:srgbClr val="FFFFFF"/>
                </a:highlight>
                <a:latin typeface="Courier New"/>
                <a:ea typeface="Courier New"/>
                <a:cs typeface="Courier New"/>
                <a:sym typeface="Courier New"/>
              </a:rPr>
              <a:t>).toString().</a:t>
            </a:r>
            <a:r>
              <a:rPr b="1" i="1" lang="fr-FR" sz="1100">
                <a:solidFill>
                  <a:srgbClr val="00627A"/>
                </a:solidFill>
                <a:highlight>
                  <a:srgbClr val="FFFFFF"/>
                </a:highlight>
                <a:latin typeface="Courier New"/>
                <a:ea typeface="Courier New"/>
                <a:cs typeface="Courier New"/>
                <a:sym typeface="Courier New"/>
              </a:rPr>
              <a:t>toInt</a:t>
            </a: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response</a:t>
            </a:r>
            <a:r>
              <a:rPr b="1" lang="fr-FR" sz="1100">
                <a:solidFill>
                  <a:srgbClr val="080808"/>
                </a:solidFill>
                <a:highlight>
                  <a:srgbClr val="FFFFFF"/>
                </a:highlight>
                <a:latin typeface="Courier New"/>
                <a:ea typeface="Courier New"/>
                <a:cs typeface="Courier New"/>
                <a:sym typeface="Courier New"/>
              </a:rPr>
              <a:t>.get(</a:t>
            </a:r>
            <a:r>
              <a:rPr b="1" lang="fr-FR" sz="1100">
                <a:solidFill>
                  <a:srgbClr val="067D17"/>
                </a:solidFill>
                <a:highlight>
                  <a:srgbClr val="FFFFFF"/>
                </a:highlight>
                <a:latin typeface="Courier New"/>
                <a:ea typeface="Courier New"/>
                <a:cs typeface="Courier New"/>
                <a:sym typeface="Courier New"/>
              </a:rPr>
              <a:t>"title"</a:t>
            </a:r>
            <a:r>
              <a:rPr b="1" lang="fr-FR" sz="1100">
                <a:solidFill>
                  <a:srgbClr val="080808"/>
                </a:solidFill>
                <a:highlight>
                  <a:srgbClr val="FFFFFF"/>
                </a:highlight>
                <a:latin typeface="Courier New"/>
                <a:ea typeface="Courier New"/>
                <a:cs typeface="Courier New"/>
                <a:sym typeface="Courier New"/>
              </a:rPr>
              <a:t>).toString(),</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response</a:t>
            </a:r>
            <a:r>
              <a:rPr b="1" lang="fr-FR" sz="1100">
                <a:solidFill>
                  <a:srgbClr val="080808"/>
                </a:solidFill>
                <a:highlight>
                  <a:srgbClr val="FFFFFF"/>
                </a:highlight>
                <a:latin typeface="Courier New"/>
                <a:ea typeface="Courier New"/>
                <a:cs typeface="Courier New"/>
                <a:sym typeface="Courier New"/>
              </a:rPr>
              <a:t>.get(</a:t>
            </a:r>
            <a:r>
              <a:rPr b="1" lang="fr-FR" sz="1100">
                <a:solidFill>
                  <a:srgbClr val="067D17"/>
                </a:solidFill>
                <a:highlight>
                  <a:srgbClr val="FFFFFF"/>
                </a:highlight>
                <a:latin typeface="Courier New"/>
                <a:ea typeface="Courier New"/>
                <a:cs typeface="Courier New"/>
                <a:sym typeface="Courier New"/>
              </a:rPr>
              <a:t>"description"</a:t>
            </a:r>
            <a:r>
              <a:rPr b="1" lang="fr-FR" sz="1100">
                <a:solidFill>
                  <a:srgbClr val="080808"/>
                </a:solidFill>
                <a:highlight>
                  <a:srgbClr val="FFFFFF"/>
                </a:highlight>
                <a:latin typeface="Courier New"/>
                <a:ea typeface="Courier New"/>
                <a:cs typeface="Courier New"/>
                <a:sym typeface="Courier New"/>
              </a:rPr>
              <a:t>).toString(),</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response</a:t>
            </a:r>
            <a:r>
              <a:rPr b="1" lang="fr-FR" sz="1100">
                <a:solidFill>
                  <a:srgbClr val="080808"/>
                </a:solidFill>
                <a:highlight>
                  <a:srgbClr val="FFFFFF"/>
                </a:highlight>
                <a:latin typeface="Courier New"/>
                <a:ea typeface="Courier New"/>
                <a:cs typeface="Courier New"/>
                <a:sym typeface="Courier New"/>
              </a:rPr>
              <a:t>.get(</a:t>
            </a:r>
            <a:r>
              <a:rPr b="1" lang="fr-FR" sz="1100">
                <a:solidFill>
                  <a:srgbClr val="067D17"/>
                </a:solidFill>
                <a:highlight>
                  <a:srgbClr val="FFFFFF"/>
                </a:highlight>
                <a:latin typeface="Courier New"/>
                <a:ea typeface="Courier New"/>
                <a:cs typeface="Courier New"/>
                <a:sym typeface="Courier New"/>
              </a:rPr>
              <a:t>"price"</a:t>
            </a:r>
            <a:r>
              <a:rPr b="1" lang="fr-FR" sz="1100">
                <a:solidFill>
                  <a:srgbClr val="080808"/>
                </a:solidFill>
                <a:highlight>
                  <a:srgbClr val="FFFFFF"/>
                </a:highlight>
                <a:latin typeface="Courier New"/>
                <a:ea typeface="Courier New"/>
                <a:cs typeface="Courier New"/>
                <a:sym typeface="Courier New"/>
              </a:rPr>
              <a:t>).toString().</a:t>
            </a:r>
            <a:r>
              <a:rPr b="1" i="1" lang="fr-FR" sz="1100">
                <a:solidFill>
                  <a:srgbClr val="00627A"/>
                </a:solidFill>
                <a:highlight>
                  <a:srgbClr val="FFFFFF"/>
                </a:highlight>
                <a:latin typeface="Courier New"/>
                <a:ea typeface="Courier New"/>
                <a:cs typeface="Courier New"/>
                <a:sym typeface="Courier New"/>
              </a:rPr>
              <a:t>toInt</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productDAO</a:t>
            </a:r>
            <a:r>
              <a:rPr b="1" lang="fr-FR" sz="1100">
                <a:solidFill>
                  <a:srgbClr val="080808"/>
                </a:solidFill>
                <a:highlight>
                  <a:srgbClr val="FFFFFF"/>
                </a:highlight>
                <a:latin typeface="Courier New"/>
                <a:ea typeface="Courier New"/>
                <a:cs typeface="Courier New"/>
                <a:sym typeface="Courier New"/>
              </a:rPr>
              <a:t>.insertProduct(</a:t>
            </a:r>
            <a:r>
              <a:rPr b="1" lang="fr-FR" sz="1100">
                <a:solidFill>
                  <a:schemeClr val="dk1"/>
                </a:solidFill>
                <a:highlight>
                  <a:srgbClr val="FFFFFF"/>
                </a:highlight>
                <a:latin typeface="Courier New"/>
                <a:ea typeface="Courier New"/>
                <a:cs typeface="Courier New"/>
                <a:sym typeface="Courier New"/>
              </a:rPr>
              <a:t>parsedProduct</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product </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productDAO</a:t>
            </a:r>
            <a:r>
              <a:rPr b="1" lang="fr-FR" sz="1100">
                <a:solidFill>
                  <a:srgbClr val="080808"/>
                </a:solidFill>
                <a:highlight>
                  <a:srgbClr val="FFFFFF"/>
                </a:highlight>
                <a:latin typeface="Courier New"/>
                <a:ea typeface="Courier New"/>
                <a:cs typeface="Courier New"/>
                <a:sym typeface="Courier New"/>
              </a:rPr>
              <a:t>.getAll()?.get(</a:t>
            </a:r>
            <a:r>
              <a:rPr b="1" lang="fr-FR" sz="1100">
                <a:solidFill>
                  <a:srgbClr val="1750EB"/>
                </a:solidFill>
                <a:highlight>
                  <a:srgbClr val="FFFFFF"/>
                </a:highlight>
                <a:latin typeface="Courier New"/>
                <a:ea typeface="Courier New"/>
                <a:cs typeface="Courier New"/>
                <a:sym typeface="Courier New"/>
              </a:rPr>
              <a:t>0</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values </a:t>
            </a:r>
            <a:r>
              <a:rPr b="1" lang="fr-FR" sz="1100">
                <a:solidFill>
                  <a:srgbClr val="080808"/>
                </a:solidFill>
                <a:highlight>
                  <a:srgbClr val="FFFFFF"/>
                </a:highlight>
                <a:latin typeface="Courier New"/>
                <a:ea typeface="Courier New"/>
                <a:cs typeface="Courier New"/>
                <a:sym typeface="Courier New"/>
              </a:rPr>
              <a:t>= ContentValues()</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chemeClr val="dk1"/>
                </a:solidFill>
                <a:highlight>
                  <a:srgbClr val="FFFFFF"/>
                </a:highlight>
                <a:latin typeface="Courier New"/>
                <a:ea typeface="Courier New"/>
                <a:cs typeface="Courier New"/>
                <a:sym typeface="Courier New"/>
              </a:rPr>
              <a:t>values</a:t>
            </a:r>
            <a:r>
              <a:rPr b="1" lang="fr-FR" sz="1100">
                <a:solidFill>
                  <a:srgbClr val="080808"/>
                </a:solidFill>
                <a:highlight>
                  <a:srgbClr val="FFFFFF"/>
                </a:highlight>
                <a:latin typeface="Courier New"/>
                <a:ea typeface="Courier New"/>
                <a:cs typeface="Courier New"/>
                <a:sym typeface="Courier New"/>
              </a:rPr>
              <a:t>.put(</a:t>
            </a:r>
            <a:r>
              <a:rPr b="1" lang="fr-FR" sz="1100">
                <a:solidFill>
                  <a:schemeClr val="dk1"/>
                </a:solidFill>
                <a:highlight>
                  <a:srgbClr val="FFFFFF"/>
                </a:highlight>
                <a:latin typeface="Courier New"/>
                <a:ea typeface="Courier New"/>
                <a:cs typeface="Courier New"/>
                <a:sym typeface="Courier New"/>
              </a:rPr>
              <a:t>MyContentProvider</a:t>
            </a:r>
            <a:r>
              <a:rPr b="1" lang="fr-FR" sz="1100">
                <a:solidFill>
                  <a:srgbClr val="080808"/>
                </a:solidFill>
                <a:highlight>
                  <a:srgbClr val="FFFFFF"/>
                </a:highlight>
                <a:latin typeface="Courier New"/>
                <a:ea typeface="Courier New"/>
                <a:cs typeface="Courier New"/>
                <a:sym typeface="Courier New"/>
              </a:rPr>
              <a:t>.</a:t>
            </a:r>
            <a:r>
              <a:rPr b="1" lang="fr-FR" sz="1100">
                <a:solidFill>
                  <a:srgbClr val="871094"/>
                </a:solidFill>
                <a:highlight>
                  <a:srgbClr val="FFFFFF"/>
                </a:highlight>
                <a:latin typeface="Courier New"/>
                <a:ea typeface="Courier New"/>
                <a:cs typeface="Courier New"/>
                <a:sym typeface="Courier New"/>
              </a:rPr>
              <a:t>name</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product</a:t>
            </a:r>
            <a:r>
              <a:rPr b="1" lang="fr-FR" sz="1100">
                <a:solidFill>
                  <a:srgbClr val="080808"/>
                </a:solidFill>
                <a:highlight>
                  <a:srgbClr val="FFFFFF"/>
                </a:highlight>
                <a:latin typeface="Courier New"/>
                <a:ea typeface="Courier New"/>
                <a:cs typeface="Courier New"/>
                <a:sym typeface="Courier New"/>
              </a:rPr>
              <a:t>?.</a:t>
            </a:r>
            <a:r>
              <a:rPr b="1" lang="fr-FR" sz="1100">
                <a:solidFill>
                  <a:srgbClr val="871094"/>
                </a:solidFill>
                <a:highlight>
                  <a:srgbClr val="FFFFFF"/>
                </a:highlight>
                <a:latin typeface="Courier New"/>
                <a:ea typeface="Courier New"/>
                <a:cs typeface="Courier New"/>
                <a:sym typeface="Courier New"/>
              </a:rPr>
              <a:t>title</a:t>
            </a:r>
            <a:r>
              <a:rPr b="1" lang="fr-FR" sz="1100">
                <a:solidFill>
                  <a:srgbClr val="080808"/>
                </a:solidFill>
                <a:highlight>
                  <a:srgbClr val="FFFFFF"/>
                </a:highlight>
                <a:latin typeface="Courier New"/>
                <a:ea typeface="Courier New"/>
                <a:cs typeface="Courier New"/>
                <a:sym typeface="Courier New"/>
              </a:rPr>
              <a:t>.</a:t>
            </a:r>
            <a:r>
              <a:rPr b="1" i="1" lang="fr-FR" sz="1100">
                <a:solidFill>
                  <a:srgbClr val="00627A"/>
                </a:solidFill>
                <a:highlight>
                  <a:srgbClr val="FFFFFF"/>
                </a:highlight>
                <a:latin typeface="Courier New"/>
                <a:ea typeface="Courier New"/>
                <a:cs typeface="Courier New"/>
                <a:sym typeface="Courier New"/>
              </a:rPr>
              <a:t>toString</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i="1" lang="fr-FR" sz="1100">
                <a:solidFill>
                  <a:srgbClr val="871094"/>
                </a:solidFill>
                <a:highlight>
                  <a:srgbClr val="FFFFFF"/>
                </a:highlight>
                <a:latin typeface="Courier New"/>
                <a:ea typeface="Courier New"/>
                <a:cs typeface="Courier New"/>
                <a:sym typeface="Courier New"/>
              </a:rPr>
              <a:t>contentResolver</a:t>
            </a:r>
            <a:r>
              <a:rPr b="1" lang="fr-FR" sz="1100">
                <a:solidFill>
                  <a:srgbClr val="080808"/>
                </a:solidFill>
                <a:highlight>
                  <a:srgbClr val="FFFFFF"/>
                </a:highlight>
                <a:latin typeface="Courier New"/>
                <a:ea typeface="Courier New"/>
                <a:cs typeface="Courier New"/>
                <a:sym typeface="Courier New"/>
              </a:rPr>
              <a:t>.insert(</a:t>
            </a:r>
            <a:r>
              <a:rPr b="1" lang="fr-FR" sz="1100">
                <a:solidFill>
                  <a:schemeClr val="dk1"/>
                </a:solidFill>
                <a:highlight>
                  <a:srgbClr val="FFFFFF"/>
                </a:highlight>
                <a:latin typeface="Courier New"/>
                <a:ea typeface="Courier New"/>
                <a:cs typeface="Courier New"/>
                <a:sym typeface="Courier New"/>
              </a:rPr>
              <a:t>MyContentProvider</a:t>
            </a:r>
            <a:r>
              <a:rPr b="1" lang="fr-FR" sz="1100">
                <a:solidFill>
                  <a:srgbClr val="080808"/>
                </a:solidFill>
                <a:highlight>
                  <a:srgbClr val="FFFFFF"/>
                </a:highlight>
                <a:latin typeface="Courier New"/>
                <a:ea typeface="Courier New"/>
                <a:cs typeface="Courier New"/>
                <a:sym typeface="Courier New"/>
              </a:rPr>
              <a:t>.</a:t>
            </a:r>
            <a:r>
              <a:rPr b="1" lang="fr-FR" sz="1100">
                <a:solidFill>
                  <a:srgbClr val="871094"/>
                </a:solidFill>
                <a:highlight>
                  <a:srgbClr val="FFFFFF"/>
                </a:highlight>
                <a:latin typeface="Courier New"/>
                <a:ea typeface="Courier New"/>
                <a:cs typeface="Courier New"/>
                <a:sym typeface="Courier New"/>
              </a:rPr>
              <a:t>CONTENT_URI</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values</a:t>
            </a:r>
            <a:r>
              <a:rPr b="1" lang="fr-FR" sz="1100">
                <a:solidFill>
                  <a:srgbClr val="080808"/>
                </a:solidFill>
                <a:highlight>
                  <a:srgbClr val="FFFFFF"/>
                </a:highlight>
                <a:latin typeface="Courier New"/>
                <a:ea typeface="Courier New"/>
                <a:cs typeface="Courier New"/>
                <a:sym typeface="Courier New"/>
              </a:rPr>
              <a:t>)</a:t>
            </a:r>
            <a:endParaRPr b="1" i="1" sz="1100">
              <a:solidFill>
                <a:srgbClr val="8C8C8C"/>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i="1" lang="fr-FR" sz="1100">
                <a:solidFill>
                  <a:srgbClr val="8C8C8C"/>
                </a:solidFill>
                <a:highlight>
                  <a:srgbClr val="FFFFFF"/>
                </a:highlight>
                <a:latin typeface="Courier New"/>
                <a:ea typeface="Courier New"/>
                <a:cs typeface="Courier New"/>
                <a:sym typeface="Courier New"/>
              </a:rPr>
              <a:t>   </a:t>
            </a:r>
            <a:r>
              <a:rPr b="1" lang="fr-FR" sz="1100">
                <a:solidFill>
                  <a:srgbClr val="080808"/>
                </a:solidFill>
                <a:highlight>
                  <a:srgbClr val="FFFFFF"/>
                </a:highlight>
                <a:latin typeface="Courier New"/>
                <a:ea typeface="Courier New"/>
                <a:cs typeface="Courier New"/>
                <a:sym typeface="Courier New"/>
              </a:rPr>
              <a:t>}.start()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a:t>
            </a:r>
            <a:endParaRPr b="1"/>
          </a:p>
        </p:txBody>
      </p:sp>
      <p:sp>
        <p:nvSpPr>
          <p:cNvPr id="1255" name="Google Shape;1255;g220a4a3572b_0_372"/>
          <p:cNvSpPr txBox="1"/>
          <p:nvPr/>
        </p:nvSpPr>
        <p:spPr>
          <a:xfrm>
            <a:off x="777925" y="5227375"/>
            <a:ext cx="67578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fr-FR" sz="1300">
                <a:solidFill>
                  <a:schemeClr val="dk1"/>
                </a:solidFill>
              </a:rPr>
              <a:t>On ajoute un </a:t>
            </a:r>
            <a:r>
              <a:rPr b="1" lang="fr-FR" sz="1300">
                <a:solidFill>
                  <a:schemeClr val="dk1"/>
                </a:solidFill>
              </a:rPr>
              <a:t>ContentProvider</a:t>
            </a:r>
            <a:r>
              <a:rPr lang="fr-FR" sz="1300">
                <a:solidFill>
                  <a:schemeClr val="dk1"/>
                </a:solidFill>
              </a:rPr>
              <a:t> dans le projet de manipulation d’API Rest pour partager les données avec une autre application.</a:t>
            </a:r>
            <a:endParaRPr sz="1300">
              <a:solidFill>
                <a:schemeClr val="dk1"/>
              </a:solidFill>
            </a:endParaRPr>
          </a:p>
          <a:p>
            <a:pPr indent="0" lvl="0" marL="0" rtl="0" algn="l">
              <a:spcBef>
                <a:spcPts val="0"/>
              </a:spcBef>
              <a:spcAft>
                <a:spcPts val="0"/>
              </a:spcAft>
              <a:buNone/>
            </a:pPr>
            <a:r>
              <a:t/>
            </a:r>
            <a:endParaRPr/>
          </a:p>
        </p:txBody>
      </p:sp>
      <p:sp>
        <p:nvSpPr>
          <p:cNvPr id="1256" name="Google Shape;1256;g220a4a3572b_0_372"/>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FF7800"/>
              </a:buClr>
              <a:buSzPts val="2000"/>
              <a:buFont typeface="Calibri"/>
              <a:buNone/>
            </a:pPr>
            <a:r>
              <a:rPr lang="fr-FR"/>
              <a:t>Activité 3</a:t>
            </a:r>
            <a:endParaRPr/>
          </a:p>
        </p:txBody>
      </p:sp>
      <p:sp>
        <p:nvSpPr>
          <p:cNvPr id="1257" name="Google Shape;1257;g220a4a3572b_0_372"/>
          <p:cNvSpPr txBox="1"/>
          <p:nvPr>
            <p:ph idx="2"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100"/>
              <a:buFont typeface="Arial"/>
              <a:buNone/>
            </a:pPr>
            <a:r>
              <a:rPr lang="fr-FR" sz="1500"/>
              <a:t>Partager des données entre deux applications</a:t>
            </a:r>
            <a:endParaRPr sz="1500"/>
          </a:p>
          <a:p>
            <a:pPr indent="0" lvl="0" marL="0" rtl="0" algn="l">
              <a:lnSpc>
                <a:spcPct val="90000"/>
              </a:lnSpc>
              <a:spcBef>
                <a:spcPts val="0"/>
              </a:spcBef>
              <a:spcAft>
                <a:spcPts val="0"/>
              </a:spcAft>
              <a:buClr>
                <a:schemeClr val="dk1"/>
              </a:buClr>
              <a:buSzPts val="1100"/>
              <a:buFont typeface="Arial"/>
              <a:buNone/>
            </a:pPr>
            <a:r>
              <a:t/>
            </a:r>
            <a:endParaRPr sz="1500"/>
          </a:p>
          <a:p>
            <a:pPr indent="0" lvl="0" marL="0" rtl="0" algn="l">
              <a:lnSpc>
                <a:spcPct val="90000"/>
              </a:lnSpc>
              <a:spcBef>
                <a:spcPts val="0"/>
              </a:spcBef>
              <a:spcAft>
                <a:spcPts val="0"/>
              </a:spcAft>
              <a:buClr>
                <a:srgbClr val="FF7800"/>
              </a:buClr>
              <a:buSzPts val="1600"/>
              <a:buNone/>
            </a:pPr>
            <a:r>
              <a:t/>
            </a:r>
            <a:endParaRPr sz="1500"/>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1" name="Shape 1261"/>
        <p:cNvGrpSpPr/>
        <p:nvPr/>
      </p:nvGrpSpPr>
      <p:grpSpPr>
        <a:xfrm>
          <a:off x="0" y="0"/>
          <a:ext cx="0" cy="0"/>
          <a:chOff x="0" y="0"/>
          <a:chExt cx="0" cy="0"/>
        </a:xfrm>
      </p:grpSpPr>
      <p:sp>
        <p:nvSpPr>
          <p:cNvPr id="1262" name="Google Shape;1262;g220a4a3572b_0_397"/>
          <p:cNvSpPr txBox="1"/>
          <p:nvPr>
            <p:ph idx="1" type="body"/>
          </p:nvPr>
        </p:nvSpPr>
        <p:spPr>
          <a:xfrm>
            <a:off x="720000" y="1540458"/>
            <a:ext cx="10746600" cy="319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FF7800"/>
              </a:buClr>
              <a:buSzPts val="1600"/>
              <a:buNone/>
            </a:pPr>
            <a:r>
              <a:rPr lang="fr-FR"/>
              <a:t>Content Provider</a:t>
            </a:r>
            <a:endParaRPr/>
          </a:p>
        </p:txBody>
      </p:sp>
      <p:sp>
        <p:nvSpPr>
          <p:cNvPr id="1263" name="Google Shape;1263;g220a4a3572b_0_397"/>
          <p:cNvSpPr txBox="1"/>
          <p:nvPr/>
        </p:nvSpPr>
        <p:spPr>
          <a:xfrm>
            <a:off x="736100" y="1990725"/>
            <a:ext cx="2266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264" name="Google Shape;1264;g220a4a3572b_0_397"/>
          <p:cNvSpPr txBox="1"/>
          <p:nvPr/>
        </p:nvSpPr>
        <p:spPr>
          <a:xfrm>
            <a:off x="911750" y="2082725"/>
            <a:ext cx="1630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265" name="Google Shape;1265;g220a4a3572b_0_397"/>
          <p:cNvSpPr txBox="1"/>
          <p:nvPr/>
        </p:nvSpPr>
        <p:spPr>
          <a:xfrm>
            <a:off x="853200" y="2015800"/>
            <a:ext cx="5503200" cy="44175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t/>
            </a:r>
            <a:endParaRPr b="1" sz="110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033B3"/>
                </a:solidFill>
                <a:highlight>
                  <a:srgbClr val="FFFFFF"/>
                </a:highlight>
                <a:latin typeface="Courier New"/>
                <a:ea typeface="Courier New"/>
                <a:cs typeface="Courier New"/>
                <a:sym typeface="Courier New"/>
              </a:rPr>
              <a:t>class </a:t>
            </a:r>
            <a:r>
              <a:rPr b="1" lang="fr-FR" sz="1100">
                <a:solidFill>
                  <a:schemeClr val="dk1"/>
                </a:solidFill>
                <a:highlight>
                  <a:srgbClr val="FFFFFF"/>
                </a:highlight>
                <a:latin typeface="Courier New"/>
                <a:ea typeface="Courier New"/>
                <a:cs typeface="Courier New"/>
                <a:sym typeface="Courier New"/>
              </a:rPr>
              <a:t>MyContentProvider </a:t>
            </a:r>
            <a:r>
              <a:rPr b="1" lang="fr-FR" sz="1100">
                <a:solidFill>
                  <a:srgbClr val="080808"/>
                </a:solidFill>
                <a:highlight>
                  <a:srgbClr val="FFFFFF"/>
                </a:highlight>
                <a:latin typeface="Courier New"/>
                <a:ea typeface="Courier New"/>
                <a:cs typeface="Courier New"/>
                <a:sym typeface="Courier New"/>
              </a:rPr>
              <a:t>: ContentProvider()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companion object </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t/>
            </a:r>
            <a:endParaRPr b="1" i="1" sz="1100">
              <a:solidFill>
                <a:srgbClr val="8C8C8C"/>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i="1" lang="fr-FR" sz="1100">
                <a:solidFill>
                  <a:srgbClr val="8C8C8C"/>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const val </a:t>
            </a:r>
            <a:r>
              <a:rPr b="1" lang="fr-FR" sz="1100">
                <a:solidFill>
                  <a:srgbClr val="871094"/>
                </a:solidFill>
                <a:highlight>
                  <a:srgbClr val="FFFFFF"/>
                </a:highlight>
                <a:latin typeface="Courier New"/>
                <a:ea typeface="Courier New"/>
                <a:cs typeface="Courier New"/>
                <a:sym typeface="Courier New"/>
              </a:rPr>
              <a:t>PROVIDER_NAME </a:t>
            </a:r>
            <a:r>
              <a:rPr b="1" lang="fr-FR" sz="1100">
                <a:solidFill>
                  <a:srgbClr val="080808"/>
                </a:solidFill>
                <a:highlight>
                  <a:srgbClr val="FFFFFF"/>
                </a:highlight>
                <a:latin typeface="Courier New"/>
                <a:ea typeface="Courier New"/>
                <a:cs typeface="Courier New"/>
                <a:sym typeface="Courier New"/>
              </a:rPr>
              <a:t>=</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67D17"/>
                </a:solidFill>
                <a:highlight>
                  <a:srgbClr val="FFFFFF"/>
                </a:highlight>
                <a:latin typeface="Courier New"/>
                <a:ea typeface="Courier New"/>
                <a:cs typeface="Courier New"/>
                <a:sym typeface="Courier New"/>
              </a:rPr>
              <a:t>"com.example.myapplication.provider"</a:t>
            </a:r>
            <a:endParaRPr b="1" sz="1100">
              <a:solidFill>
                <a:srgbClr val="067D17"/>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t/>
            </a:r>
            <a:endParaRPr b="1" i="1" sz="1100">
              <a:solidFill>
                <a:srgbClr val="8C8C8C"/>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i="1" lang="fr-FR" sz="1100">
                <a:solidFill>
                  <a:srgbClr val="8C8C8C"/>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const val </a:t>
            </a:r>
            <a:r>
              <a:rPr b="1" lang="fr-FR" sz="1100">
                <a:solidFill>
                  <a:srgbClr val="871094"/>
                </a:solidFill>
                <a:highlight>
                  <a:srgbClr val="FFFFFF"/>
                </a:highlight>
                <a:latin typeface="Courier New"/>
                <a:ea typeface="Courier New"/>
                <a:cs typeface="Courier New"/>
                <a:sym typeface="Courier New"/>
              </a:rPr>
              <a:t>URL </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67D17"/>
                </a:solidFill>
                <a:highlight>
                  <a:srgbClr val="FFFFFF"/>
                </a:highlight>
                <a:latin typeface="Courier New"/>
                <a:ea typeface="Courier New"/>
                <a:cs typeface="Courier New"/>
                <a:sym typeface="Courier New"/>
              </a:rPr>
              <a:t>"content://</a:t>
            </a:r>
            <a:r>
              <a:rPr b="1" lang="fr-FR" sz="1100">
                <a:solidFill>
                  <a:srgbClr val="0037A6"/>
                </a:solidFill>
                <a:highlight>
                  <a:srgbClr val="FFFFFF"/>
                </a:highlight>
                <a:latin typeface="Courier New"/>
                <a:ea typeface="Courier New"/>
                <a:cs typeface="Courier New"/>
                <a:sym typeface="Courier New"/>
              </a:rPr>
              <a:t>$</a:t>
            </a:r>
            <a:r>
              <a:rPr b="1" lang="fr-FR" sz="1100">
                <a:solidFill>
                  <a:srgbClr val="871094"/>
                </a:solidFill>
                <a:highlight>
                  <a:srgbClr val="FFFFFF"/>
                </a:highlight>
                <a:latin typeface="Courier New"/>
                <a:ea typeface="Courier New"/>
                <a:cs typeface="Courier New"/>
                <a:sym typeface="Courier New"/>
              </a:rPr>
              <a:t>PROVIDER_NAME</a:t>
            </a:r>
            <a:r>
              <a:rPr b="1" lang="fr-FR" sz="1100">
                <a:solidFill>
                  <a:srgbClr val="067D17"/>
                </a:solidFill>
                <a:highlight>
                  <a:srgbClr val="FFFFFF"/>
                </a:highlight>
                <a:latin typeface="Courier New"/>
                <a:ea typeface="Courier New"/>
                <a:cs typeface="Courier New"/>
                <a:sym typeface="Courier New"/>
              </a:rPr>
              <a:t>/products"</a:t>
            </a:r>
            <a:endParaRPr b="1" sz="1100">
              <a:solidFill>
                <a:srgbClr val="067D17"/>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t/>
            </a:r>
            <a:endParaRPr b="1" sz="1100">
              <a:solidFill>
                <a:srgbClr val="067D17"/>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67D17"/>
                </a:solidFill>
                <a:highlight>
                  <a:srgbClr val="FFFFFF"/>
                </a:highlight>
                <a:latin typeface="Courier New"/>
                <a:ea typeface="Courier New"/>
                <a:cs typeface="Courier New"/>
                <a:sym typeface="Courier New"/>
              </a:rPr>
              <a:t>       </a:t>
            </a:r>
            <a:r>
              <a:rPr b="1" i="1" lang="fr-FR" sz="1100">
                <a:solidFill>
                  <a:srgbClr val="8C8C8C"/>
                </a:solidFill>
                <a:highlight>
                  <a:srgbClr val="FFFFFF"/>
                </a:highlight>
                <a:latin typeface="Courier New"/>
                <a:ea typeface="Courier New"/>
                <a:cs typeface="Courier New"/>
                <a:sym typeface="Courier New"/>
              </a:rPr>
              <a:t>// parsing the content URI</a:t>
            </a:r>
            <a:endParaRPr b="1" i="1" sz="1100">
              <a:solidFill>
                <a:srgbClr val="8C8C8C"/>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i="1" lang="fr-FR" sz="1100">
                <a:solidFill>
                  <a:srgbClr val="8C8C8C"/>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val </a:t>
            </a:r>
            <a:r>
              <a:rPr b="1" lang="fr-FR" sz="1100">
                <a:solidFill>
                  <a:srgbClr val="871094"/>
                </a:solidFill>
                <a:highlight>
                  <a:srgbClr val="FFFFFF"/>
                </a:highlight>
                <a:latin typeface="Courier New"/>
                <a:ea typeface="Courier New"/>
                <a:cs typeface="Courier New"/>
                <a:sym typeface="Courier New"/>
              </a:rPr>
              <a:t>CONTENT_URI </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Uri</a:t>
            </a:r>
            <a:r>
              <a:rPr b="1" lang="fr-FR" sz="1100">
                <a:solidFill>
                  <a:srgbClr val="080808"/>
                </a:solidFill>
                <a:highlight>
                  <a:srgbClr val="FFFFFF"/>
                </a:highlight>
                <a:latin typeface="Courier New"/>
                <a:ea typeface="Courier New"/>
                <a:cs typeface="Courier New"/>
                <a:sym typeface="Courier New"/>
              </a:rPr>
              <a:t>.parse(</a:t>
            </a:r>
            <a:r>
              <a:rPr b="1" lang="fr-FR" sz="1100">
                <a:solidFill>
                  <a:srgbClr val="871094"/>
                </a:solidFill>
                <a:highlight>
                  <a:srgbClr val="FFFFFF"/>
                </a:highlight>
                <a:latin typeface="Courier New"/>
                <a:ea typeface="Courier New"/>
                <a:cs typeface="Courier New"/>
                <a:sym typeface="Courier New"/>
              </a:rPr>
              <a:t>URL</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const val </a:t>
            </a:r>
            <a:r>
              <a:rPr b="1" lang="fr-FR" sz="1100">
                <a:solidFill>
                  <a:srgbClr val="871094"/>
                </a:solidFill>
                <a:highlight>
                  <a:srgbClr val="FFFFFF"/>
                </a:highlight>
                <a:latin typeface="Courier New"/>
                <a:ea typeface="Courier New"/>
                <a:cs typeface="Courier New"/>
                <a:sym typeface="Courier New"/>
              </a:rPr>
              <a:t>id </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67D17"/>
                </a:solidFill>
                <a:highlight>
                  <a:srgbClr val="FFFFFF"/>
                </a:highlight>
                <a:latin typeface="Courier New"/>
                <a:ea typeface="Courier New"/>
                <a:cs typeface="Courier New"/>
                <a:sym typeface="Courier New"/>
              </a:rPr>
              <a:t>"id"</a:t>
            </a:r>
            <a:endParaRPr b="1" sz="1100">
              <a:solidFill>
                <a:srgbClr val="067D17"/>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67D17"/>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const val </a:t>
            </a:r>
            <a:r>
              <a:rPr b="1" lang="fr-FR" sz="1100">
                <a:solidFill>
                  <a:srgbClr val="871094"/>
                </a:solidFill>
                <a:highlight>
                  <a:srgbClr val="FFFFFF"/>
                </a:highlight>
                <a:latin typeface="Courier New"/>
                <a:ea typeface="Courier New"/>
                <a:cs typeface="Courier New"/>
                <a:sym typeface="Courier New"/>
              </a:rPr>
              <a:t>name </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67D17"/>
                </a:solidFill>
                <a:highlight>
                  <a:srgbClr val="FFFFFF"/>
                </a:highlight>
                <a:latin typeface="Courier New"/>
                <a:ea typeface="Courier New"/>
                <a:cs typeface="Courier New"/>
                <a:sym typeface="Courier New"/>
              </a:rPr>
              <a:t>"name"</a:t>
            </a:r>
            <a:endParaRPr b="1" sz="1100">
              <a:solidFill>
                <a:srgbClr val="067D17"/>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67D17"/>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const val </a:t>
            </a:r>
            <a:r>
              <a:rPr b="1" lang="fr-FR" sz="1100">
                <a:solidFill>
                  <a:srgbClr val="871094"/>
                </a:solidFill>
                <a:highlight>
                  <a:srgbClr val="FFFFFF"/>
                </a:highlight>
                <a:latin typeface="Courier New"/>
                <a:ea typeface="Courier New"/>
                <a:cs typeface="Courier New"/>
                <a:sym typeface="Courier New"/>
              </a:rPr>
              <a:t>uriCode </a:t>
            </a:r>
            <a:r>
              <a:rPr b="1" lang="fr-FR" sz="1100">
                <a:solidFill>
                  <a:srgbClr val="080808"/>
                </a:solidFill>
                <a:highlight>
                  <a:srgbClr val="FFFFFF"/>
                </a:highlight>
                <a:latin typeface="Courier New"/>
                <a:ea typeface="Courier New"/>
                <a:cs typeface="Courier New"/>
                <a:sym typeface="Courier New"/>
              </a:rPr>
              <a:t>= </a:t>
            </a:r>
            <a:r>
              <a:rPr b="1" lang="fr-FR" sz="1100">
                <a:solidFill>
                  <a:srgbClr val="1750EB"/>
                </a:solidFill>
                <a:highlight>
                  <a:srgbClr val="FFFFFF"/>
                </a:highlight>
                <a:latin typeface="Courier New"/>
                <a:ea typeface="Courier New"/>
                <a:cs typeface="Courier New"/>
                <a:sym typeface="Courier New"/>
              </a:rPr>
              <a:t>1</a:t>
            </a:r>
            <a:endParaRPr b="1" sz="1100">
              <a:solidFill>
                <a:srgbClr val="1750EB"/>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1750EB"/>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var </a:t>
            </a:r>
            <a:r>
              <a:rPr b="1" lang="fr-FR" sz="1100">
                <a:solidFill>
                  <a:srgbClr val="871094"/>
                </a:solidFill>
                <a:highlight>
                  <a:srgbClr val="FFFFFF"/>
                </a:highlight>
                <a:latin typeface="Courier New"/>
                <a:ea typeface="Courier New"/>
                <a:cs typeface="Courier New"/>
                <a:sym typeface="Courier New"/>
              </a:rPr>
              <a:t>uriMatcher</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UriMatcher</a:t>
            </a:r>
            <a:r>
              <a:rPr b="1" lang="fr-FR" sz="1100">
                <a:solidFill>
                  <a:srgbClr val="080808"/>
                </a:solidFill>
                <a:highlight>
                  <a:srgbClr val="FFFFFF"/>
                </a:highlight>
                <a:latin typeface="Courier New"/>
                <a:ea typeface="Courier New"/>
                <a:cs typeface="Courier New"/>
                <a:sym typeface="Courier New"/>
              </a:rPr>
              <a:t>? = </a:t>
            </a:r>
            <a:r>
              <a:rPr b="1" lang="fr-FR" sz="1100">
                <a:solidFill>
                  <a:srgbClr val="0033B3"/>
                </a:solidFill>
                <a:highlight>
                  <a:srgbClr val="FFFFFF"/>
                </a:highlight>
                <a:latin typeface="Courier New"/>
                <a:ea typeface="Courier New"/>
                <a:cs typeface="Courier New"/>
                <a:sym typeface="Courier New"/>
              </a:rPr>
              <a:t>null</a:t>
            </a:r>
            <a:endParaRPr b="1" sz="1100">
              <a:solidFill>
                <a:srgbClr val="0033B3"/>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033B3"/>
                </a:solidFill>
                <a:highlight>
                  <a:srgbClr val="FFFFFF"/>
                </a:highlight>
                <a:latin typeface="Courier New"/>
                <a:ea typeface="Courier New"/>
                <a:cs typeface="Courier New"/>
                <a:sym typeface="Courier New"/>
              </a:rPr>
              <a:t>       private val </a:t>
            </a:r>
            <a:r>
              <a:rPr b="1" lang="fr-FR" sz="1100">
                <a:solidFill>
                  <a:srgbClr val="871094"/>
                </a:solidFill>
                <a:highlight>
                  <a:srgbClr val="FFFFFF"/>
                </a:highlight>
                <a:latin typeface="Courier New"/>
                <a:ea typeface="Courier New"/>
                <a:cs typeface="Courier New"/>
                <a:sym typeface="Courier New"/>
              </a:rPr>
              <a:t>values</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HashMap</a:t>
            </a:r>
            <a:r>
              <a:rPr b="1" lang="fr-FR" sz="1100">
                <a:solidFill>
                  <a:srgbClr val="080808"/>
                </a:solidFill>
                <a:highlight>
                  <a:srgbClr val="FFFFFF"/>
                </a:highlight>
                <a:latin typeface="Courier New"/>
                <a:ea typeface="Courier New"/>
                <a:cs typeface="Courier New"/>
                <a:sym typeface="Courier New"/>
              </a:rPr>
              <a:t>&lt;</a:t>
            </a:r>
            <a:r>
              <a:rPr b="1" lang="fr-FR" sz="1100">
                <a:solidFill>
                  <a:schemeClr val="dk1"/>
                </a:solidFill>
                <a:highlight>
                  <a:srgbClr val="FFFFFF"/>
                </a:highlight>
                <a:latin typeface="Courier New"/>
                <a:ea typeface="Courier New"/>
                <a:cs typeface="Courier New"/>
                <a:sym typeface="Courier New"/>
              </a:rPr>
              <a:t>String</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String</a:t>
            </a:r>
            <a:r>
              <a:rPr b="1" lang="fr-FR" sz="1100">
                <a:solidFill>
                  <a:srgbClr val="080808"/>
                </a:solidFill>
                <a:highlight>
                  <a:srgbClr val="FFFFFF"/>
                </a:highlight>
                <a:latin typeface="Courier New"/>
                <a:ea typeface="Courier New"/>
                <a:cs typeface="Courier New"/>
                <a:sym typeface="Courier New"/>
              </a:rPr>
              <a:t>&gt;? = </a:t>
            </a:r>
            <a:r>
              <a:rPr b="1" lang="fr-FR" sz="1100">
                <a:solidFill>
                  <a:srgbClr val="0033B3"/>
                </a:solidFill>
                <a:highlight>
                  <a:srgbClr val="FFFFFF"/>
                </a:highlight>
                <a:latin typeface="Courier New"/>
                <a:ea typeface="Courier New"/>
                <a:cs typeface="Courier New"/>
                <a:sym typeface="Courier New"/>
              </a:rPr>
              <a:t>null</a:t>
            </a:r>
            <a:endParaRPr b="1" sz="1100">
              <a:solidFill>
                <a:srgbClr val="0033B3"/>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t/>
            </a:r>
            <a:endParaRPr b="1" i="1" sz="1100">
              <a:solidFill>
                <a:srgbClr val="8C8C8C"/>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i="1" lang="fr-FR" sz="1100">
                <a:solidFill>
                  <a:srgbClr val="8C8C8C"/>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const val </a:t>
            </a:r>
            <a:r>
              <a:rPr b="1" lang="fr-FR" sz="1100">
                <a:solidFill>
                  <a:srgbClr val="871094"/>
                </a:solidFill>
                <a:highlight>
                  <a:srgbClr val="FFFFFF"/>
                </a:highlight>
                <a:latin typeface="Courier New"/>
                <a:ea typeface="Courier New"/>
                <a:cs typeface="Courier New"/>
                <a:sym typeface="Courier New"/>
              </a:rPr>
              <a:t>DATABASE_NAME </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67D17"/>
                </a:solidFill>
                <a:highlight>
                  <a:srgbClr val="FFFFFF"/>
                </a:highlight>
                <a:latin typeface="Courier New"/>
                <a:ea typeface="Courier New"/>
                <a:cs typeface="Courier New"/>
                <a:sym typeface="Courier New"/>
              </a:rPr>
              <a:t>"productsDB"</a:t>
            </a:r>
            <a:endParaRPr b="1" i="1" sz="1100">
              <a:solidFill>
                <a:srgbClr val="8C8C8C"/>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i="1" lang="fr-FR" sz="1100">
                <a:solidFill>
                  <a:srgbClr val="8C8C8C"/>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const val </a:t>
            </a:r>
            <a:r>
              <a:rPr b="1" lang="fr-FR" sz="1100">
                <a:solidFill>
                  <a:srgbClr val="871094"/>
                </a:solidFill>
                <a:highlight>
                  <a:srgbClr val="FFFFFF"/>
                </a:highlight>
                <a:latin typeface="Courier New"/>
                <a:ea typeface="Courier New"/>
                <a:cs typeface="Courier New"/>
                <a:sym typeface="Courier New"/>
              </a:rPr>
              <a:t>TABLE_NAME </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67D17"/>
                </a:solidFill>
                <a:highlight>
                  <a:srgbClr val="FFFFFF"/>
                </a:highlight>
                <a:latin typeface="Courier New"/>
                <a:ea typeface="Courier New"/>
                <a:cs typeface="Courier New"/>
                <a:sym typeface="Courier New"/>
              </a:rPr>
              <a:t>"products"</a:t>
            </a:r>
            <a:endParaRPr b="1" i="1" sz="1100">
              <a:solidFill>
                <a:srgbClr val="8C8C8C"/>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i="1" lang="fr-FR" sz="1100">
                <a:solidFill>
                  <a:srgbClr val="8C8C8C"/>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const val </a:t>
            </a:r>
            <a:r>
              <a:rPr b="1" lang="fr-FR" sz="1100">
                <a:solidFill>
                  <a:srgbClr val="871094"/>
                </a:solidFill>
                <a:highlight>
                  <a:srgbClr val="FFFFFF"/>
                </a:highlight>
                <a:latin typeface="Courier New"/>
                <a:ea typeface="Courier New"/>
                <a:cs typeface="Courier New"/>
                <a:sym typeface="Courier New"/>
              </a:rPr>
              <a:t>DATABASE_VERSION </a:t>
            </a:r>
            <a:r>
              <a:rPr b="1" lang="fr-FR" sz="1100">
                <a:solidFill>
                  <a:srgbClr val="080808"/>
                </a:solidFill>
                <a:highlight>
                  <a:srgbClr val="FFFFFF"/>
                </a:highlight>
                <a:latin typeface="Courier New"/>
                <a:ea typeface="Courier New"/>
                <a:cs typeface="Courier New"/>
                <a:sym typeface="Courier New"/>
              </a:rPr>
              <a:t>= </a:t>
            </a:r>
            <a:r>
              <a:rPr b="1" lang="fr-FR" sz="1100">
                <a:solidFill>
                  <a:srgbClr val="1750EB"/>
                </a:solidFill>
                <a:highlight>
                  <a:srgbClr val="FFFFFF"/>
                </a:highlight>
                <a:latin typeface="Courier New"/>
                <a:ea typeface="Courier New"/>
                <a:cs typeface="Courier New"/>
                <a:sym typeface="Courier New"/>
              </a:rPr>
              <a:t>1</a:t>
            </a:r>
            <a:endParaRPr b="1" sz="1100">
              <a:solidFill>
                <a:srgbClr val="1750EB"/>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t/>
            </a:r>
            <a:endParaRPr b="1" i="1" sz="1100">
              <a:solidFill>
                <a:srgbClr val="8C8C8C"/>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i="1" lang="fr-FR" sz="1100">
                <a:solidFill>
                  <a:srgbClr val="8C8C8C"/>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const val </a:t>
            </a:r>
            <a:r>
              <a:rPr b="1" lang="fr-FR" sz="1100">
                <a:solidFill>
                  <a:srgbClr val="871094"/>
                </a:solidFill>
                <a:highlight>
                  <a:srgbClr val="FFFFFF"/>
                </a:highlight>
                <a:latin typeface="Courier New"/>
                <a:ea typeface="Courier New"/>
                <a:cs typeface="Courier New"/>
                <a:sym typeface="Courier New"/>
              </a:rPr>
              <a:t>CREATE_DB_TABLE </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67D17"/>
                </a:solidFill>
                <a:highlight>
                  <a:srgbClr val="FFFFFF"/>
                </a:highlight>
                <a:latin typeface="Courier New"/>
                <a:ea typeface="Courier New"/>
                <a:cs typeface="Courier New"/>
                <a:sym typeface="Courier New"/>
              </a:rPr>
              <a:t>" CREATE TABLE " </a:t>
            </a:r>
            <a:r>
              <a:rPr b="1" lang="fr-FR" sz="1100">
                <a:solidFill>
                  <a:srgbClr val="080808"/>
                </a:solidFill>
                <a:highlight>
                  <a:srgbClr val="FFFFFF"/>
                </a:highlight>
                <a:latin typeface="Courier New"/>
                <a:ea typeface="Courier New"/>
                <a:cs typeface="Courier New"/>
                <a:sym typeface="Courier New"/>
              </a:rPr>
              <a:t>+ </a:t>
            </a:r>
            <a:r>
              <a:rPr b="1" lang="fr-FR" sz="1100">
                <a:solidFill>
                  <a:srgbClr val="871094"/>
                </a:solidFill>
                <a:highlight>
                  <a:srgbClr val="FFFFFF"/>
                </a:highlight>
                <a:latin typeface="Courier New"/>
                <a:ea typeface="Courier New"/>
                <a:cs typeface="Courier New"/>
                <a:sym typeface="Courier New"/>
              </a:rPr>
              <a:t>TABLE_NAME</a:t>
            </a:r>
            <a:endParaRPr b="1" sz="1100">
              <a:solidFill>
                <a:srgbClr val="871094"/>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871094"/>
                </a:solidFill>
                <a:highlight>
                  <a:srgbClr val="FFFFFF"/>
                </a:highlight>
                <a:latin typeface="Courier New"/>
                <a:ea typeface="Courier New"/>
                <a:cs typeface="Courier New"/>
                <a:sym typeface="Courier New"/>
              </a:rPr>
              <a:t>                   </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67D17"/>
                </a:solidFill>
                <a:highlight>
                  <a:srgbClr val="FFFFFF"/>
                </a:highlight>
                <a:latin typeface="Courier New"/>
                <a:ea typeface="Courier New"/>
                <a:cs typeface="Courier New"/>
                <a:sym typeface="Courier New"/>
              </a:rPr>
              <a:t>" (id INTEGER PRIMARY KEY AUTOINCREMENT, "</a:t>
            </a:r>
            <a:endParaRPr b="1" sz="1100">
              <a:solidFill>
                <a:srgbClr val="067D17"/>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67D17"/>
                </a:solidFill>
                <a:highlight>
                  <a:srgbClr val="FFFFFF"/>
                </a:highlight>
                <a:latin typeface="Courier New"/>
                <a:ea typeface="Courier New"/>
                <a:cs typeface="Courier New"/>
                <a:sym typeface="Courier New"/>
              </a:rPr>
              <a:t>                   </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67D17"/>
                </a:solidFill>
                <a:highlight>
                  <a:srgbClr val="FFFFFF"/>
                </a:highlight>
                <a:latin typeface="Courier New"/>
                <a:ea typeface="Courier New"/>
                <a:cs typeface="Courier New"/>
                <a:sym typeface="Courier New"/>
              </a:rPr>
              <a:t>" name TEXT NOT NULL);"</a:t>
            </a:r>
            <a:r>
              <a:rPr b="1" lang="fr-FR" sz="1100">
                <a:solidFill>
                  <a:srgbClr val="080808"/>
                </a:solidFill>
                <a:highlight>
                  <a:srgbClr val="FFFFFF"/>
                </a:highlight>
                <a:latin typeface="Courier New"/>
                <a:ea typeface="Courier New"/>
                <a:cs typeface="Courier New"/>
                <a:sym typeface="Courier New"/>
              </a:rPr>
              <a:t>)</a:t>
            </a:r>
            <a:endParaRPr b="1" sz="1100">
              <a:solidFill>
                <a:schemeClr val="dk1"/>
              </a:solidFill>
              <a:highlight>
                <a:srgbClr val="FFFFFF"/>
              </a:highlight>
              <a:latin typeface="Courier New"/>
              <a:ea typeface="Courier New"/>
              <a:cs typeface="Courier New"/>
              <a:sym typeface="Courier New"/>
            </a:endParaRPr>
          </a:p>
        </p:txBody>
      </p:sp>
      <p:sp>
        <p:nvSpPr>
          <p:cNvPr id="1266" name="Google Shape;1266;g220a4a3572b_0_397"/>
          <p:cNvSpPr txBox="1"/>
          <p:nvPr/>
        </p:nvSpPr>
        <p:spPr>
          <a:xfrm>
            <a:off x="6490125" y="2015800"/>
            <a:ext cx="4867500" cy="39096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b="1" lang="fr-FR" sz="1100">
                <a:solidFill>
                  <a:srgbClr val="0033B3"/>
                </a:solidFill>
                <a:highlight>
                  <a:srgbClr val="FFFFFF"/>
                </a:highlight>
                <a:latin typeface="Courier New"/>
                <a:ea typeface="Courier New"/>
                <a:cs typeface="Courier New"/>
                <a:sym typeface="Courier New"/>
              </a:rPr>
              <a:t>init </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871094"/>
                </a:solidFill>
                <a:highlight>
                  <a:srgbClr val="FFFFFF"/>
                </a:highlight>
                <a:latin typeface="Courier New"/>
                <a:ea typeface="Courier New"/>
                <a:cs typeface="Courier New"/>
                <a:sym typeface="Courier New"/>
              </a:rPr>
              <a:t>uriMatcher </a:t>
            </a:r>
            <a:r>
              <a:rPr b="1" lang="fr-FR" sz="1100">
                <a:solidFill>
                  <a:srgbClr val="080808"/>
                </a:solidFill>
                <a:highlight>
                  <a:srgbClr val="FFFFFF"/>
                </a:highlight>
                <a:latin typeface="Courier New"/>
                <a:ea typeface="Courier New"/>
                <a:cs typeface="Courier New"/>
                <a:sym typeface="Courier New"/>
              </a:rPr>
              <a:t>= UriMatcher(</a:t>
            </a:r>
            <a:r>
              <a:rPr b="1" lang="fr-FR" sz="1100">
                <a:solidFill>
                  <a:schemeClr val="dk1"/>
                </a:solidFill>
                <a:highlight>
                  <a:srgbClr val="FFFFFF"/>
                </a:highlight>
                <a:latin typeface="Courier New"/>
                <a:ea typeface="Courier New"/>
                <a:cs typeface="Courier New"/>
                <a:sym typeface="Courier New"/>
              </a:rPr>
              <a:t>UriMatcher</a:t>
            </a:r>
            <a:r>
              <a:rPr b="1" lang="fr-FR" sz="1100">
                <a:solidFill>
                  <a:srgbClr val="080808"/>
                </a:solidFill>
                <a:highlight>
                  <a:srgbClr val="FFFFFF"/>
                </a:highlight>
                <a:latin typeface="Courier New"/>
                <a:ea typeface="Courier New"/>
                <a:cs typeface="Courier New"/>
                <a:sym typeface="Courier New"/>
              </a:rPr>
              <a:t>.</a:t>
            </a:r>
            <a:r>
              <a:rPr b="1" i="1" lang="fr-FR" sz="1100">
                <a:solidFill>
                  <a:srgbClr val="871094"/>
                </a:solidFill>
                <a:highlight>
                  <a:srgbClr val="FFFFFF"/>
                </a:highlight>
                <a:latin typeface="Courier New"/>
                <a:ea typeface="Courier New"/>
                <a:cs typeface="Courier New"/>
                <a:sym typeface="Courier New"/>
              </a:rPr>
              <a:t>NO_MATCH</a:t>
            </a:r>
            <a:r>
              <a:rPr b="1" lang="fr-FR" sz="1100">
                <a:solidFill>
                  <a:srgbClr val="080808"/>
                </a:solidFill>
                <a:highlight>
                  <a:srgbClr val="FFFFFF"/>
                </a:highlight>
                <a:latin typeface="Courier New"/>
                <a:ea typeface="Courier New"/>
                <a:cs typeface="Courier New"/>
                <a:sym typeface="Courier New"/>
              </a:rPr>
              <a:t>)</a:t>
            </a:r>
            <a:endParaRPr b="1" i="1" sz="1100">
              <a:solidFill>
                <a:srgbClr val="8C8C8C"/>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871094"/>
                </a:solidFill>
                <a:highlight>
                  <a:srgbClr val="FFFFFF"/>
                </a:highlight>
                <a:latin typeface="Courier New"/>
                <a:ea typeface="Courier New"/>
                <a:cs typeface="Courier New"/>
                <a:sym typeface="Courier New"/>
              </a:rPr>
              <a:t>uriMatcher</a:t>
            </a:r>
            <a:r>
              <a:rPr b="1" lang="fr-FR" sz="1100">
                <a:solidFill>
                  <a:srgbClr val="080808"/>
                </a:solidFill>
                <a:highlight>
                  <a:srgbClr val="FFFFFF"/>
                </a:highlight>
                <a:latin typeface="Courier New"/>
                <a:ea typeface="Courier New"/>
                <a:cs typeface="Courier New"/>
                <a:sym typeface="Courier New"/>
              </a:rPr>
              <a:t>!!.addURI(</a:t>
            </a:r>
            <a:r>
              <a:rPr b="1" lang="fr-FR" sz="1100">
                <a:solidFill>
                  <a:srgbClr val="871094"/>
                </a:solidFill>
                <a:highlight>
                  <a:srgbClr val="FFFFFF"/>
                </a:highlight>
                <a:latin typeface="Courier New"/>
                <a:ea typeface="Courier New"/>
                <a:cs typeface="Courier New"/>
                <a:sym typeface="Courier New"/>
              </a:rPr>
              <a:t>PROVIDER_NAME</a:t>
            </a:r>
            <a:r>
              <a:rPr b="1" lang="fr-FR" sz="1100">
                <a:solidFill>
                  <a:srgbClr val="080808"/>
                </a:solidFill>
                <a:highlight>
                  <a:srgbClr val="FFFFFF"/>
                </a:highlight>
                <a:latin typeface="Courier New"/>
                <a:ea typeface="Courier New"/>
                <a:cs typeface="Courier New"/>
                <a:sym typeface="Courier New"/>
              </a:rPr>
              <a:t>,</a:t>
            </a:r>
            <a:r>
              <a:rPr b="1" lang="fr-FR" sz="1100">
                <a:solidFill>
                  <a:srgbClr val="067D17"/>
                </a:solidFill>
                <a:highlight>
                  <a:srgbClr val="FFFFFF"/>
                </a:highlight>
                <a:latin typeface="Courier New"/>
                <a:ea typeface="Courier New"/>
                <a:cs typeface="Courier New"/>
                <a:sym typeface="Courier New"/>
              </a:rPr>
              <a:t>"products"</a:t>
            </a:r>
            <a:r>
              <a:rPr b="1" lang="fr-FR" sz="1100">
                <a:solidFill>
                  <a:srgbClr val="080808"/>
                </a:solidFill>
                <a:highlight>
                  <a:srgbClr val="FFFFFF"/>
                </a:highlight>
                <a:latin typeface="Courier New"/>
                <a:ea typeface="Courier New"/>
                <a:cs typeface="Courier New"/>
                <a:sym typeface="Courier New"/>
              </a:rPr>
              <a:t>,</a:t>
            </a:r>
            <a:r>
              <a:rPr b="1" lang="fr-FR" sz="1100">
                <a:solidFill>
                  <a:srgbClr val="871094"/>
                </a:solidFill>
                <a:highlight>
                  <a:srgbClr val="FFFFFF"/>
                </a:highlight>
                <a:latin typeface="Courier New"/>
                <a:ea typeface="Courier New"/>
                <a:cs typeface="Courier New"/>
                <a:sym typeface="Courier New"/>
              </a:rPr>
              <a:t>uriCode</a:t>
            </a:r>
            <a:r>
              <a:rPr b="1" lang="fr-FR" sz="1100">
                <a:solidFill>
                  <a:srgbClr val="080808"/>
                </a:solidFill>
                <a:highlight>
                  <a:srgbClr val="FFFFFF"/>
                </a:highlight>
                <a:latin typeface="Courier New"/>
                <a:ea typeface="Courier New"/>
                <a:cs typeface="Courier New"/>
                <a:sym typeface="Courier New"/>
              </a:rPr>
              <a:t>)</a:t>
            </a:r>
            <a:endParaRPr b="1" i="1" sz="1100">
              <a:solidFill>
                <a:srgbClr val="8C8C8C"/>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871094"/>
                </a:solidFill>
                <a:highlight>
                  <a:srgbClr val="FFFFFF"/>
                </a:highlight>
                <a:latin typeface="Courier New"/>
                <a:ea typeface="Courier New"/>
                <a:cs typeface="Courier New"/>
                <a:sym typeface="Courier New"/>
              </a:rPr>
              <a:t>uriMatcher</a:t>
            </a:r>
            <a:r>
              <a:rPr b="1" lang="fr-FR" sz="1100">
                <a:solidFill>
                  <a:srgbClr val="080808"/>
                </a:solidFill>
                <a:highlight>
                  <a:srgbClr val="FFFFFF"/>
                </a:highlight>
                <a:latin typeface="Courier New"/>
                <a:ea typeface="Courier New"/>
                <a:cs typeface="Courier New"/>
                <a:sym typeface="Courier New"/>
              </a:rPr>
              <a:t>!!.addURI(</a:t>
            </a:r>
            <a:r>
              <a:rPr b="1" lang="fr-FR" sz="1100">
                <a:solidFill>
                  <a:srgbClr val="871094"/>
                </a:solidFill>
                <a:highlight>
                  <a:srgbClr val="FFFFFF"/>
                </a:highlight>
                <a:latin typeface="Courier New"/>
                <a:ea typeface="Courier New"/>
                <a:cs typeface="Courier New"/>
                <a:sym typeface="Courier New"/>
              </a:rPr>
              <a:t>PROVIDER_NAME</a:t>
            </a:r>
            <a:r>
              <a:rPr b="1" lang="fr-FR" sz="1100">
                <a:solidFill>
                  <a:srgbClr val="080808"/>
                </a:solidFill>
                <a:highlight>
                  <a:srgbClr val="FFFFFF"/>
                </a:highlight>
                <a:latin typeface="Courier New"/>
                <a:ea typeface="Courier New"/>
                <a:cs typeface="Courier New"/>
                <a:sym typeface="Courier New"/>
              </a:rPr>
              <a:t>,</a:t>
            </a:r>
            <a:r>
              <a:rPr b="1" lang="fr-FR" sz="1100">
                <a:solidFill>
                  <a:srgbClr val="067D17"/>
                </a:solidFill>
                <a:highlight>
                  <a:srgbClr val="FFFFFF"/>
                </a:highlight>
                <a:latin typeface="Courier New"/>
                <a:ea typeface="Courier New"/>
                <a:cs typeface="Courier New"/>
                <a:sym typeface="Courier New"/>
              </a:rPr>
              <a:t>"products/*"</a:t>
            </a:r>
            <a:r>
              <a:rPr b="1" lang="fr-FR" sz="1100">
                <a:solidFill>
                  <a:srgbClr val="080808"/>
                </a:solidFill>
                <a:highlight>
                  <a:srgbClr val="FFFFFF"/>
                </a:highlight>
                <a:latin typeface="Courier New"/>
                <a:ea typeface="Courier New"/>
                <a:cs typeface="Courier New"/>
                <a:sym typeface="Courier New"/>
              </a:rPr>
              <a:t>,</a:t>
            </a:r>
            <a:r>
              <a:rPr b="1" lang="fr-FR" sz="1100">
                <a:solidFill>
                  <a:srgbClr val="871094"/>
                </a:solidFill>
                <a:highlight>
                  <a:srgbClr val="FFFFFF"/>
                </a:highlight>
                <a:latin typeface="Courier New"/>
                <a:ea typeface="Courier New"/>
                <a:cs typeface="Courier New"/>
                <a:sym typeface="Courier New"/>
              </a:rPr>
              <a:t>uriCode</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override fun </a:t>
            </a:r>
            <a:r>
              <a:rPr b="1" lang="fr-FR" sz="1100">
                <a:solidFill>
                  <a:srgbClr val="00627A"/>
                </a:solidFill>
                <a:highlight>
                  <a:srgbClr val="FFFFFF"/>
                </a:highlight>
                <a:latin typeface="Courier New"/>
                <a:ea typeface="Courier New"/>
                <a:cs typeface="Courier New"/>
                <a:sym typeface="Courier New"/>
              </a:rPr>
              <a:t>getType</a:t>
            </a:r>
            <a:r>
              <a:rPr b="1" lang="fr-FR" sz="1100">
                <a:solidFill>
                  <a:srgbClr val="080808"/>
                </a:solidFill>
                <a:highlight>
                  <a:srgbClr val="FFFFFF"/>
                </a:highlight>
                <a:latin typeface="Courier New"/>
                <a:ea typeface="Courier New"/>
                <a:cs typeface="Courier New"/>
                <a:sym typeface="Courier New"/>
              </a:rPr>
              <a:t>(uri: </a:t>
            </a:r>
            <a:r>
              <a:rPr b="1" lang="fr-FR" sz="1100">
                <a:solidFill>
                  <a:schemeClr val="dk1"/>
                </a:solidFill>
                <a:highlight>
                  <a:srgbClr val="FFFFFF"/>
                </a:highlight>
                <a:latin typeface="Courier New"/>
                <a:ea typeface="Courier New"/>
                <a:cs typeface="Courier New"/>
                <a:sym typeface="Courier New"/>
              </a:rPr>
              <a:t>Uri</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String</a:t>
            </a: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return when </a:t>
            </a:r>
            <a:r>
              <a:rPr b="1" lang="fr-FR" sz="1100">
                <a:solidFill>
                  <a:srgbClr val="080808"/>
                </a:solidFill>
                <a:highlight>
                  <a:srgbClr val="FFFFFF"/>
                </a:highlight>
                <a:latin typeface="Courier New"/>
                <a:ea typeface="Courier New"/>
                <a:cs typeface="Courier New"/>
                <a:sym typeface="Courier New"/>
              </a:rPr>
              <a:t>(</a:t>
            </a:r>
            <a:r>
              <a:rPr b="1" lang="fr-FR" sz="1100">
                <a:solidFill>
                  <a:srgbClr val="871094"/>
                </a:solidFill>
                <a:highlight>
                  <a:srgbClr val="FFFFFF"/>
                </a:highlight>
                <a:latin typeface="Courier New"/>
                <a:ea typeface="Courier New"/>
                <a:cs typeface="Courier New"/>
                <a:sym typeface="Courier New"/>
              </a:rPr>
              <a:t>uriMatcher</a:t>
            </a:r>
            <a:r>
              <a:rPr b="1" lang="fr-FR" sz="1100">
                <a:solidFill>
                  <a:srgbClr val="080808"/>
                </a:solidFill>
                <a:highlight>
                  <a:srgbClr val="FFFFFF"/>
                </a:highlight>
                <a:latin typeface="Courier New"/>
                <a:ea typeface="Courier New"/>
                <a:cs typeface="Courier New"/>
                <a:sym typeface="Courier New"/>
              </a:rPr>
              <a:t>!!.match(uri))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871094"/>
                </a:solidFill>
                <a:highlight>
                  <a:srgbClr val="FFFFFF"/>
                </a:highlight>
                <a:latin typeface="Courier New"/>
                <a:ea typeface="Courier New"/>
                <a:cs typeface="Courier New"/>
                <a:sym typeface="Courier New"/>
              </a:rPr>
              <a:t>uriCode </a:t>
            </a:r>
            <a:r>
              <a:rPr b="1" lang="fr-FR" sz="1100">
                <a:solidFill>
                  <a:srgbClr val="080808"/>
                </a:solidFill>
                <a:highlight>
                  <a:srgbClr val="FFFFFF"/>
                </a:highlight>
                <a:latin typeface="Courier New"/>
                <a:ea typeface="Courier New"/>
                <a:cs typeface="Courier New"/>
                <a:sym typeface="Courier New"/>
              </a:rPr>
              <a:t>-&gt; </a:t>
            </a:r>
            <a:r>
              <a:rPr b="1" lang="fr-FR" sz="1100">
                <a:solidFill>
                  <a:srgbClr val="067D17"/>
                </a:solidFill>
                <a:highlight>
                  <a:srgbClr val="FFFFFF"/>
                </a:highlight>
                <a:latin typeface="Courier New"/>
                <a:ea typeface="Courier New"/>
                <a:cs typeface="Courier New"/>
                <a:sym typeface="Courier New"/>
              </a:rPr>
              <a:t>"vnd.android.cursor.dir/products"</a:t>
            </a:r>
            <a:endParaRPr b="1" sz="1100">
              <a:solidFill>
                <a:srgbClr val="067D17"/>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67D17"/>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else </a:t>
            </a:r>
            <a:r>
              <a:rPr b="1" lang="fr-FR" sz="1100">
                <a:solidFill>
                  <a:srgbClr val="080808"/>
                </a:solidFill>
                <a:highlight>
                  <a:srgbClr val="FFFFFF"/>
                </a:highlight>
                <a:latin typeface="Courier New"/>
                <a:ea typeface="Courier New"/>
                <a:cs typeface="Courier New"/>
                <a:sym typeface="Courier New"/>
              </a:rPr>
              <a:t>-&gt; </a:t>
            </a:r>
            <a:r>
              <a:rPr b="1" lang="fr-FR" sz="1100">
                <a:solidFill>
                  <a:srgbClr val="0033B3"/>
                </a:solidFill>
                <a:highlight>
                  <a:srgbClr val="FFFFFF"/>
                </a:highlight>
                <a:latin typeface="Courier New"/>
                <a:ea typeface="Courier New"/>
                <a:cs typeface="Courier New"/>
                <a:sym typeface="Courier New"/>
              </a:rPr>
              <a:t>throw </a:t>
            </a:r>
            <a:r>
              <a:rPr b="1" lang="fr-FR" sz="1100">
                <a:solidFill>
                  <a:srgbClr val="080808"/>
                </a:solidFill>
                <a:highlight>
                  <a:srgbClr val="FFFFFF"/>
                </a:highlight>
                <a:latin typeface="Courier New"/>
                <a:ea typeface="Courier New"/>
                <a:cs typeface="Courier New"/>
                <a:sym typeface="Courier New"/>
              </a:rPr>
              <a:t>IllegalArgumentException(</a:t>
            </a:r>
            <a:r>
              <a:rPr b="1" lang="fr-FR" sz="1100">
                <a:solidFill>
                  <a:srgbClr val="067D17"/>
                </a:solidFill>
                <a:highlight>
                  <a:srgbClr val="FFFFFF"/>
                </a:highlight>
                <a:latin typeface="Courier New"/>
                <a:ea typeface="Courier New"/>
                <a:cs typeface="Courier New"/>
                <a:sym typeface="Courier New"/>
              </a:rPr>
              <a:t>"Unsupported URI: </a:t>
            </a:r>
            <a:r>
              <a:rPr b="1" lang="fr-FR" sz="1100">
                <a:solidFill>
                  <a:srgbClr val="0037A6"/>
                </a:solidFill>
                <a:highlight>
                  <a:srgbClr val="FFFFFF"/>
                </a:highlight>
                <a:latin typeface="Courier New"/>
                <a:ea typeface="Courier New"/>
                <a:cs typeface="Courier New"/>
                <a:sym typeface="Courier New"/>
              </a:rPr>
              <a:t>$</a:t>
            </a:r>
            <a:r>
              <a:rPr b="1" lang="fr-FR" sz="1100">
                <a:solidFill>
                  <a:srgbClr val="080808"/>
                </a:solidFill>
                <a:highlight>
                  <a:srgbClr val="FFFFFF"/>
                </a:highlight>
                <a:latin typeface="Courier New"/>
                <a:ea typeface="Courier New"/>
                <a:cs typeface="Courier New"/>
                <a:sym typeface="Courier New"/>
              </a:rPr>
              <a:t>uri</a:t>
            </a:r>
            <a:r>
              <a:rPr b="1" lang="fr-FR" sz="1100">
                <a:solidFill>
                  <a:srgbClr val="067D17"/>
                </a:solidFill>
                <a:highlight>
                  <a:srgbClr val="FFFFFF"/>
                </a:highlight>
                <a:latin typeface="Courier New"/>
                <a:ea typeface="Courier New"/>
                <a:cs typeface="Courier New"/>
                <a:sym typeface="Courier New"/>
              </a:rPr>
              <a:t>"</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endParaRPr b="1" i="1" sz="1100">
              <a:solidFill>
                <a:srgbClr val="8C8C8C"/>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i="1" lang="fr-FR" sz="1100">
                <a:solidFill>
                  <a:srgbClr val="8C8C8C"/>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override fun </a:t>
            </a:r>
            <a:r>
              <a:rPr b="1" lang="fr-FR" sz="1100">
                <a:solidFill>
                  <a:srgbClr val="00627A"/>
                </a:solidFill>
                <a:highlight>
                  <a:srgbClr val="FFFFFF"/>
                </a:highlight>
                <a:latin typeface="Courier New"/>
                <a:ea typeface="Courier New"/>
                <a:cs typeface="Courier New"/>
                <a:sym typeface="Courier New"/>
              </a:rPr>
              <a:t>onCreate</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Boolean </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context </a:t>
            </a:r>
            <a:r>
              <a:rPr b="1" lang="fr-FR" sz="1100">
                <a:solidFill>
                  <a:srgbClr val="080808"/>
                </a:solidFill>
                <a:highlight>
                  <a:srgbClr val="FFFFFF"/>
                </a:highlight>
                <a:latin typeface="Courier New"/>
                <a:ea typeface="Courier New"/>
                <a:cs typeface="Courier New"/>
                <a:sym typeface="Courier New"/>
              </a:rPr>
              <a:t>= </a:t>
            </a:r>
            <a:r>
              <a:rPr b="1" i="1" lang="fr-FR" sz="1100">
                <a:solidFill>
                  <a:srgbClr val="871094"/>
                </a:solidFill>
                <a:highlight>
                  <a:srgbClr val="FFFFFF"/>
                </a:highlight>
                <a:latin typeface="Courier New"/>
                <a:ea typeface="Courier New"/>
                <a:cs typeface="Courier New"/>
                <a:sym typeface="Courier New"/>
              </a:rPr>
              <a:t>context</a:t>
            </a:r>
            <a:endParaRPr b="1" i="1" sz="1100">
              <a:solidFill>
                <a:srgbClr val="871094"/>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i="1" lang="fr-FR" sz="1100">
                <a:solidFill>
                  <a:srgbClr val="871094"/>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dbHelper </a:t>
            </a:r>
            <a:r>
              <a:rPr b="1" lang="fr-FR" sz="1100">
                <a:solidFill>
                  <a:srgbClr val="080808"/>
                </a:solidFill>
                <a:highlight>
                  <a:srgbClr val="FFFFFF"/>
                </a:highlight>
                <a:latin typeface="Courier New"/>
                <a:ea typeface="Courier New"/>
                <a:cs typeface="Courier New"/>
                <a:sym typeface="Courier New"/>
              </a:rPr>
              <a:t>= DatabaseHelper(</a:t>
            </a:r>
            <a:r>
              <a:rPr b="1" lang="fr-FR" sz="1100">
                <a:solidFill>
                  <a:schemeClr val="dk1"/>
                </a:solidFill>
                <a:highlight>
                  <a:srgbClr val="FFFFFF"/>
                </a:highlight>
                <a:latin typeface="Courier New"/>
                <a:ea typeface="Courier New"/>
                <a:cs typeface="Courier New"/>
                <a:sym typeface="Courier New"/>
              </a:rPr>
              <a:t>context</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871094"/>
                </a:solidFill>
                <a:highlight>
                  <a:srgbClr val="FFFFFF"/>
                </a:highlight>
                <a:latin typeface="Courier New"/>
                <a:ea typeface="Courier New"/>
                <a:cs typeface="Courier New"/>
                <a:sym typeface="Courier New"/>
              </a:rPr>
              <a:t>db </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dbHelper</a:t>
            </a:r>
            <a:r>
              <a:rPr b="1" lang="fr-FR" sz="1100">
                <a:solidFill>
                  <a:srgbClr val="080808"/>
                </a:solidFill>
                <a:highlight>
                  <a:srgbClr val="FFFFFF"/>
                </a:highlight>
                <a:latin typeface="Courier New"/>
                <a:ea typeface="Courier New"/>
                <a:cs typeface="Courier New"/>
                <a:sym typeface="Courier New"/>
              </a:rPr>
              <a:t>.</a:t>
            </a:r>
            <a:r>
              <a:rPr b="1" i="1" lang="fr-FR" sz="1100">
                <a:solidFill>
                  <a:srgbClr val="871094"/>
                </a:solidFill>
                <a:highlight>
                  <a:srgbClr val="FFFFFF"/>
                </a:highlight>
                <a:latin typeface="Courier New"/>
                <a:ea typeface="Courier New"/>
                <a:cs typeface="Courier New"/>
                <a:sym typeface="Courier New"/>
              </a:rPr>
              <a:t>writableDatabase</a:t>
            </a:r>
            <a:endParaRPr b="1" i="1" sz="1100">
              <a:solidFill>
                <a:srgbClr val="871094"/>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i="1" lang="fr-FR" sz="1100">
                <a:solidFill>
                  <a:srgbClr val="871094"/>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return if </a:t>
            </a:r>
            <a:r>
              <a:rPr b="1" lang="fr-FR" sz="1100">
                <a:solidFill>
                  <a:srgbClr val="080808"/>
                </a:solidFill>
                <a:highlight>
                  <a:srgbClr val="FFFFFF"/>
                </a:highlight>
                <a:latin typeface="Courier New"/>
                <a:ea typeface="Courier New"/>
                <a:cs typeface="Courier New"/>
                <a:sym typeface="Courier New"/>
              </a:rPr>
              <a:t>(</a:t>
            </a:r>
            <a:r>
              <a:rPr b="1" lang="fr-FR" sz="1100">
                <a:solidFill>
                  <a:srgbClr val="871094"/>
                </a:solidFill>
                <a:highlight>
                  <a:srgbClr val="FFFFFF"/>
                </a:highlight>
                <a:latin typeface="Courier New"/>
                <a:ea typeface="Courier New"/>
                <a:cs typeface="Courier New"/>
                <a:sym typeface="Courier New"/>
              </a:rPr>
              <a:t>db </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null</a:t>
            </a: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true</a:t>
            </a:r>
            <a:endParaRPr b="1" sz="1100">
              <a:solidFill>
                <a:srgbClr val="0033B3"/>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033B3"/>
                </a:solidFill>
                <a:highlight>
                  <a:srgbClr val="FFFFFF"/>
                </a:highlight>
                <a:latin typeface="Courier New"/>
                <a:ea typeface="Courier New"/>
                <a:cs typeface="Courier New"/>
                <a:sym typeface="Courier New"/>
              </a:rPr>
              <a:t>       </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else false</a:t>
            </a:r>
            <a:endParaRPr b="1" sz="1100">
              <a:solidFill>
                <a:srgbClr val="0033B3"/>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033B3"/>
                </a:solidFill>
                <a:highlight>
                  <a:srgbClr val="FFFFFF"/>
                </a:highlight>
                <a:latin typeface="Courier New"/>
                <a:ea typeface="Courier New"/>
                <a:cs typeface="Courier New"/>
                <a:sym typeface="Courier New"/>
              </a:rPr>
              <a:t>   </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endParaRPr b="1"/>
          </a:p>
        </p:txBody>
      </p:sp>
      <p:sp>
        <p:nvSpPr>
          <p:cNvPr id="1267" name="Google Shape;1267;g220a4a3572b_0_397"/>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FF7800"/>
              </a:buClr>
              <a:buSzPts val="2000"/>
              <a:buFont typeface="Calibri"/>
              <a:buNone/>
            </a:pPr>
            <a:r>
              <a:rPr lang="fr-FR"/>
              <a:t>Activité 3</a:t>
            </a:r>
            <a:endParaRPr/>
          </a:p>
        </p:txBody>
      </p:sp>
      <p:sp>
        <p:nvSpPr>
          <p:cNvPr id="1268" name="Google Shape;1268;g220a4a3572b_0_397"/>
          <p:cNvSpPr txBox="1"/>
          <p:nvPr>
            <p:ph idx="2"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100"/>
              <a:buFont typeface="Arial"/>
              <a:buNone/>
            </a:pPr>
            <a:r>
              <a:rPr lang="fr-FR" sz="1500"/>
              <a:t>Partager des données entre deux applications</a:t>
            </a:r>
            <a:endParaRPr sz="1500"/>
          </a:p>
          <a:p>
            <a:pPr indent="0" lvl="0" marL="0" rtl="0" algn="l">
              <a:lnSpc>
                <a:spcPct val="90000"/>
              </a:lnSpc>
              <a:spcBef>
                <a:spcPts val="0"/>
              </a:spcBef>
              <a:spcAft>
                <a:spcPts val="0"/>
              </a:spcAft>
              <a:buClr>
                <a:schemeClr val="dk1"/>
              </a:buClr>
              <a:buSzPts val="1100"/>
              <a:buFont typeface="Arial"/>
              <a:buNone/>
            </a:pPr>
            <a:r>
              <a:t/>
            </a:r>
            <a:endParaRPr sz="1500"/>
          </a:p>
          <a:p>
            <a:pPr indent="0" lvl="0" marL="0" rtl="0" algn="l">
              <a:lnSpc>
                <a:spcPct val="90000"/>
              </a:lnSpc>
              <a:spcBef>
                <a:spcPts val="0"/>
              </a:spcBef>
              <a:spcAft>
                <a:spcPts val="0"/>
              </a:spcAft>
              <a:buClr>
                <a:srgbClr val="FF7800"/>
              </a:buClr>
              <a:buSzPts val="1600"/>
              <a:buNone/>
            </a:pPr>
            <a:r>
              <a:t/>
            </a:r>
            <a:endParaRPr sz="15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8" name="Shape 838"/>
        <p:cNvGrpSpPr/>
        <p:nvPr/>
      </p:nvGrpSpPr>
      <p:grpSpPr>
        <a:xfrm>
          <a:off x="0" y="0"/>
          <a:ext cx="0" cy="0"/>
          <a:chOff x="0" y="0"/>
          <a:chExt cx="0" cy="0"/>
        </a:xfrm>
      </p:grpSpPr>
      <p:sp>
        <p:nvSpPr>
          <p:cNvPr id="839" name="Google Shape;839;p4"/>
          <p:cNvSpPr txBox="1"/>
          <p:nvPr>
            <p:ph idx="1" type="body"/>
          </p:nvPr>
        </p:nvSpPr>
        <p:spPr>
          <a:xfrm>
            <a:off x="6300000" y="1089893"/>
            <a:ext cx="5580000" cy="9000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007842"/>
              </a:buClr>
              <a:buSzPts val="2400"/>
              <a:buNone/>
            </a:pPr>
            <a:r>
              <a:rPr lang="fr-FR"/>
              <a:t>Manipuler les services Web sous Android</a:t>
            </a:r>
            <a:endParaRPr/>
          </a:p>
        </p:txBody>
      </p:sp>
      <p:sp>
        <p:nvSpPr>
          <p:cNvPr id="840" name="Google Shape;840;p4"/>
          <p:cNvSpPr txBox="1"/>
          <p:nvPr>
            <p:ph idx="2" type="body"/>
          </p:nvPr>
        </p:nvSpPr>
        <p:spPr>
          <a:xfrm>
            <a:off x="6300000" y="2880000"/>
            <a:ext cx="5580000" cy="1440000"/>
          </a:xfrm>
          <a:prstGeom prst="rect">
            <a:avLst/>
          </a:prstGeom>
          <a:noFill/>
          <a:ln>
            <a:noFill/>
          </a:ln>
        </p:spPr>
        <p:txBody>
          <a:bodyPr anchorCtr="0" anchor="t" bIns="45700" lIns="91425" spcFirstLastPara="1" rIns="91425" wrap="square" tIns="45700">
            <a:noAutofit/>
          </a:bodyPr>
          <a:lstStyle/>
          <a:p>
            <a:pPr indent="-311150" lvl="0" marL="457200" marR="0" rtl="0" algn="l">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Découvrir Protocole HTTP</a:t>
            </a:r>
            <a:endParaRPr sz="1300">
              <a:solidFill>
                <a:schemeClr val="dk1"/>
              </a:solidFill>
              <a:latin typeface="Arial"/>
              <a:ea typeface="Arial"/>
              <a:cs typeface="Arial"/>
              <a:sym typeface="Arial"/>
            </a:endParaRPr>
          </a:p>
          <a:p>
            <a:pPr indent="-311150" lvl="0" marL="457200" rtl="0" algn="l">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Consommer</a:t>
            </a:r>
            <a:r>
              <a:rPr lang="fr-FR" sz="1300">
                <a:solidFill>
                  <a:schemeClr val="dk1"/>
                </a:solidFill>
                <a:latin typeface="Arial"/>
                <a:ea typeface="Arial"/>
                <a:cs typeface="Arial"/>
                <a:sym typeface="Arial"/>
              </a:rPr>
              <a:t> API sous Android</a:t>
            </a:r>
            <a:endParaRPr sz="1300">
              <a:solidFill>
                <a:schemeClr val="dk1"/>
              </a:solidFill>
              <a:latin typeface="Arial"/>
              <a:ea typeface="Arial"/>
              <a:cs typeface="Arial"/>
              <a:sym typeface="Arial"/>
            </a:endParaRPr>
          </a:p>
          <a:p>
            <a:pPr indent="-311150" lvl="0" marL="457200" rtl="0" algn="l">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Sécuriser les échanges des données</a:t>
            </a:r>
            <a:endParaRPr sz="1300">
              <a:solidFill>
                <a:schemeClr val="dk1"/>
              </a:solidFill>
              <a:latin typeface="Arial"/>
              <a:ea typeface="Arial"/>
              <a:cs typeface="Arial"/>
              <a:sym typeface="Arial"/>
            </a:endParaRPr>
          </a:p>
          <a:p>
            <a:pPr indent="-241300" lvl="0" marL="342900" rtl="0" algn="l">
              <a:lnSpc>
                <a:spcPct val="100000"/>
              </a:lnSpc>
              <a:spcBef>
                <a:spcPts val="0"/>
              </a:spcBef>
              <a:spcAft>
                <a:spcPts val="0"/>
              </a:spcAft>
              <a:buClr>
                <a:srgbClr val="565656"/>
              </a:buClr>
              <a:buSzPts val="1600"/>
              <a:buFont typeface="Arial"/>
              <a:buNone/>
            </a:pPr>
            <a:r>
              <a:t/>
            </a:r>
            <a:endParaRPr sz="1300">
              <a:solidFill>
                <a:schemeClr val="dk1"/>
              </a:solidFill>
              <a:latin typeface="Arial"/>
              <a:ea typeface="Arial"/>
              <a:cs typeface="Arial"/>
              <a:sym typeface="Arial"/>
            </a:endParaRPr>
          </a:p>
        </p:txBody>
      </p:sp>
      <p:sp>
        <p:nvSpPr>
          <p:cNvPr id="841" name="Google Shape;841;p4"/>
          <p:cNvSpPr txBox="1"/>
          <p:nvPr>
            <p:ph idx="3" type="body"/>
          </p:nvPr>
        </p:nvSpPr>
        <p:spPr>
          <a:xfrm>
            <a:off x="8480684" y="6132986"/>
            <a:ext cx="1689315" cy="720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400"/>
              <a:buNone/>
            </a:pPr>
            <a:r>
              <a:rPr lang="fr-FR"/>
              <a:t>16 heures</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2" name="Shape 1272"/>
        <p:cNvGrpSpPr/>
        <p:nvPr/>
      </p:nvGrpSpPr>
      <p:grpSpPr>
        <a:xfrm>
          <a:off x="0" y="0"/>
          <a:ext cx="0" cy="0"/>
          <a:chOff x="0" y="0"/>
          <a:chExt cx="0" cy="0"/>
        </a:xfrm>
      </p:grpSpPr>
      <p:sp>
        <p:nvSpPr>
          <p:cNvPr id="1273" name="Google Shape;1273;g220a4a3572b_0_409"/>
          <p:cNvSpPr txBox="1"/>
          <p:nvPr>
            <p:ph idx="1" type="body"/>
          </p:nvPr>
        </p:nvSpPr>
        <p:spPr>
          <a:xfrm>
            <a:off x="720000" y="1540458"/>
            <a:ext cx="10746600" cy="319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FF7800"/>
              </a:buClr>
              <a:buSzPts val="1600"/>
              <a:buNone/>
            </a:pPr>
            <a:r>
              <a:rPr lang="fr-FR"/>
              <a:t>Content Provider</a:t>
            </a:r>
            <a:endParaRPr/>
          </a:p>
        </p:txBody>
      </p:sp>
      <p:sp>
        <p:nvSpPr>
          <p:cNvPr id="1274" name="Google Shape;1274;g220a4a3572b_0_409"/>
          <p:cNvSpPr txBox="1"/>
          <p:nvPr/>
        </p:nvSpPr>
        <p:spPr>
          <a:xfrm>
            <a:off x="736100" y="1990725"/>
            <a:ext cx="2266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275" name="Google Shape;1275;g220a4a3572b_0_409"/>
          <p:cNvSpPr txBox="1"/>
          <p:nvPr/>
        </p:nvSpPr>
        <p:spPr>
          <a:xfrm>
            <a:off x="911750" y="2082725"/>
            <a:ext cx="1630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276" name="Google Shape;1276;g220a4a3572b_0_409"/>
          <p:cNvSpPr txBox="1"/>
          <p:nvPr/>
        </p:nvSpPr>
        <p:spPr>
          <a:xfrm>
            <a:off x="836475" y="1940550"/>
            <a:ext cx="4817400" cy="45870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b="1" lang="fr-FR" sz="1100">
                <a:solidFill>
                  <a:srgbClr val="0033B3"/>
                </a:solidFill>
                <a:highlight>
                  <a:srgbClr val="FFFFFF"/>
                </a:highlight>
                <a:latin typeface="Courier New"/>
                <a:ea typeface="Courier New"/>
                <a:cs typeface="Courier New"/>
                <a:sym typeface="Courier New"/>
              </a:rPr>
              <a:t>override fun </a:t>
            </a:r>
            <a:r>
              <a:rPr b="1" lang="fr-FR" sz="1100">
                <a:solidFill>
                  <a:srgbClr val="00627A"/>
                </a:solidFill>
                <a:highlight>
                  <a:srgbClr val="FFFFFF"/>
                </a:highlight>
                <a:latin typeface="Courier New"/>
                <a:ea typeface="Courier New"/>
                <a:cs typeface="Courier New"/>
                <a:sym typeface="Courier New"/>
              </a:rPr>
              <a:t>query</a:t>
            </a:r>
            <a:r>
              <a:rPr b="1" lang="fr-FR" sz="1100">
                <a:solidFill>
                  <a:srgbClr val="080808"/>
                </a:solidFill>
                <a:highlight>
                  <a:srgbClr val="FFFFFF"/>
                </a:highlight>
                <a:latin typeface="Courier New"/>
                <a:ea typeface="Courier New"/>
                <a:cs typeface="Courier New"/>
                <a:sym typeface="Courier New"/>
              </a:rPr>
              <a:t>( uri: </a:t>
            </a:r>
            <a:r>
              <a:rPr b="1" lang="fr-FR" sz="1100">
                <a:solidFill>
                  <a:schemeClr val="dk1"/>
                </a:solidFill>
                <a:highlight>
                  <a:srgbClr val="FFFFFF"/>
                </a:highlight>
                <a:latin typeface="Courier New"/>
                <a:ea typeface="Courier New"/>
                <a:cs typeface="Courier New"/>
                <a:sym typeface="Courier New"/>
              </a:rPr>
              <a:t>Uri</a:t>
            </a:r>
            <a:r>
              <a:rPr b="1" lang="fr-FR" sz="1100">
                <a:solidFill>
                  <a:srgbClr val="080808"/>
                </a:solidFill>
                <a:highlight>
                  <a:srgbClr val="FFFFFF"/>
                </a:highlight>
                <a:latin typeface="Courier New"/>
                <a:ea typeface="Courier New"/>
                <a:cs typeface="Courier New"/>
                <a:sym typeface="Courier New"/>
              </a:rPr>
              <a:t>, projection: </a:t>
            </a:r>
            <a:r>
              <a:rPr b="1" lang="fr-FR" sz="1100">
                <a:solidFill>
                  <a:schemeClr val="dk1"/>
                </a:solidFill>
                <a:highlight>
                  <a:srgbClr val="FFFFFF"/>
                </a:highlight>
                <a:latin typeface="Courier New"/>
                <a:ea typeface="Courier New"/>
                <a:cs typeface="Courier New"/>
                <a:sym typeface="Courier New"/>
              </a:rPr>
              <a:t>Array</a:t>
            </a:r>
            <a:r>
              <a:rPr b="1" lang="fr-FR" sz="1100">
                <a:solidFill>
                  <a:srgbClr val="080808"/>
                </a:solidFill>
                <a:highlight>
                  <a:srgbClr val="FFFFFF"/>
                </a:highlight>
                <a:latin typeface="Courier New"/>
                <a:ea typeface="Courier New"/>
                <a:cs typeface="Courier New"/>
                <a:sym typeface="Courier New"/>
              </a:rPr>
              <a:t>&lt;</a:t>
            </a:r>
            <a:r>
              <a:rPr b="1" lang="fr-FR" sz="1100">
                <a:solidFill>
                  <a:schemeClr val="dk1"/>
                </a:solidFill>
                <a:highlight>
                  <a:srgbClr val="FFFFFF"/>
                </a:highlight>
                <a:latin typeface="Courier New"/>
                <a:ea typeface="Courier New"/>
                <a:cs typeface="Courier New"/>
                <a:sym typeface="Courier New"/>
              </a:rPr>
              <a:t>String</a:t>
            </a:r>
            <a:r>
              <a:rPr b="1" lang="fr-FR" sz="1100">
                <a:solidFill>
                  <a:srgbClr val="080808"/>
                </a:solidFill>
                <a:highlight>
                  <a:srgbClr val="FFFFFF"/>
                </a:highlight>
                <a:latin typeface="Courier New"/>
                <a:ea typeface="Courier New"/>
                <a:cs typeface="Courier New"/>
                <a:sym typeface="Courier New"/>
              </a:rPr>
              <a:t>&gt;?, selection: </a:t>
            </a:r>
            <a:r>
              <a:rPr b="1" lang="fr-FR" sz="1100">
                <a:solidFill>
                  <a:schemeClr val="dk1"/>
                </a:solidFill>
                <a:highlight>
                  <a:srgbClr val="FFFFFF"/>
                </a:highlight>
                <a:latin typeface="Courier New"/>
                <a:ea typeface="Courier New"/>
                <a:cs typeface="Courier New"/>
                <a:sym typeface="Courier New"/>
              </a:rPr>
              <a:t>String</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selectionArgs: </a:t>
            </a:r>
            <a:r>
              <a:rPr b="1" lang="fr-FR" sz="1100">
                <a:solidFill>
                  <a:schemeClr val="dk1"/>
                </a:solidFill>
                <a:highlight>
                  <a:srgbClr val="FFFFFF"/>
                </a:highlight>
                <a:latin typeface="Courier New"/>
                <a:ea typeface="Courier New"/>
                <a:cs typeface="Courier New"/>
                <a:sym typeface="Courier New"/>
              </a:rPr>
              <a:t>Array</a:t>
            </a:r>
            <a:r>
              <a:rPr b="1" lang="fr-FR" sz="1100">
                <a:solidFill>
                  <a:srgbClr val="080808"/>
                </a:solidFill>
                <a:highlight>
                  <a:srgbClr val="FFFFFF"/>
                </a:highlight>
                <a:latin typeface="Courier New"/>
                <a:ea typeface="Courier New"/>
                <a:cs typeface="Courier New"/>
                <a:sym typeface="Courier New"/>
              </a:rPr>
              <a:t>&lt;</a:t>
            </a:r>
            <a:r>
              <a:rPr b="1" lang="fr-FR" sz="1100">
                <a:solidFill>
                  <a:schemeClr val="dk1"/>
                </a:solidFill>
                <a:highlight>
                  <a:srgbClr val="FFFFFF"/>
                </a:highlight>
                <a:latin typeface="Courier New"/>
                <a:ea typeface="Courier New"/>
                <a:cs typeface="Courier New"/>
                <a:sym typeface="Courier New"/>
              </a:rPr>
              <a:t>String</a:t>
            </a:r>
            <a:r>
              <a:rPr b="1" lang="fr-FR" sz="1100">
                <a:solidFill>
                  <a:srgbClr val="080808"/>
                </a:solidFill>
                <a:highlight>
                  <a:srgbClr val="FFFFFF"/>
                </a:highlight>
                <a:latin typeface="Courier New"/>
                <a:ea typeface="Courier New"/>
                <a:cs typeface="Courier New"/>
                <a:sym typeface="Courier New"/>
              </a:rPr>
              <a:t>&gt;?, sortOrder: </a:t>
            </a:r>
            <a:r>
              <a:rPr b="1" lang="fr-FR" sz="1100">
                <a:solidFill>
                  <a:schemeClr val="dk1"/>
                </a:solidFill>
                <a:highlight>
                  <a:srgbClr val="FFFFFF"/>
                </a:highlight>
                <a:latin typeface="Courier New"/>
                <a:ea typeface="Courier New"/>
                <a:cs typeface="Courier New"/>
                <a:sym typeface="Courier New"/>
              </a:rPr>
              <a:t>String</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 </a:t>
            </a:r>
            <a:r>
              <a:rPr b="1" lang="fr-FR" sz="1100">
                <a:solidFill>
                  <a:schemeClr val="dk1"/>
                </a:solidFill>
                <a:highlight>
                  <a:srgbClr val="FFFFFF"/>
                </a:highlight>
                <a:latin typeface="Courier New"/>
                <a:ea typeface="Courier New"/>
                <a:cs typeface="Courier New"/>
                <a:sym typeface="Courier New"/>
              </a:rPr>
              <a:t>Cursor</a:t>
            </a: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var </a:t>
            </a:r>
            <a:r>
              <a:rPr b="1" lang="fr-FR" sz="1100">
                <a:solidFill>
                  <a:schemeClr val="dk1"/>
                </a:solidFill>
                <a:highlight>
                  <a:srgbClr val="FFFFFF"/>
                </a:highlight>
                <a:latin typeface="Courier New"/>
                <a:ea typeface="Courier New"/>
                <a:cs typeface="Courier New"/>
                <a:sym typeface="Courier New"/>
              </a:rPr>
              <a:t>sortOrder </a:t>
            </a:r>
            <a:r>
              <a:rPr b="1" lang="fr-FR" sz="1100">
                <a:solidFill>
                  <a:srgbClr val="080808"/>
                </a:solidFill>
                <a:highlight>
                  <a:srgbClr val="FFFFFF"/>
                </a:highlight>
                <a:latin typeface="Courier New"/>
                <a:ea typeface="Courier New"/>
                <a:cs typeface="Courier New"/>
                <a:sym typeface="Courier New"/>
              </a:rPr>
              <a:t>= sortOrder</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qb </a:t>
            </a:r>
            <a:r>
              <a:rPr b="1" lang="fr-FR" sz="1100">
                <a:solidFill>
                  <a:srgbClr val="080808"/>
                </a:solidFill>
                <a:highlight>
                  <a:srgbClr val="FFFFFF"/>
                </a:highlight>
                <a:latin typeface="Courier New"/>
                <a:ea typeface="Courier New"/>
                <a:cs typeface="Courier New"/>
                <a:sym typeface="Courier New"/>
              </a:rPr>
              <a:t>= SQLiteQueryBuilder()</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qb</a:t>
            </a:r>
            <a:r>
              <a:rPr b="1" lang="fr-FR" sz="1100">
                <a:solidFill>
                  <a:srgbClr val="080808"/>
                </a:solidFill>
                <a:highlight>
                  <a:srgbClr val="FFFFFF"/>
                </a:highlight>
                <a:latin typeface="Courier New"/>
                <a:ea typeface="Courier New"/>
                <a:cs typeface="Courier New"/>
                <a:sym typeface="Courier New"/>
              </a:rPr>
              <a:t>.</a:t>
            </a:r>
            <a:r>
              <a:rPr b="1" i="1" lang="fr-FR" sz="1100">
                <a:solidFill>
                  <a:srgbClr val="871094"/>
                </a:solidFill>
                <a:highlight>
                  <a:srgbClr val="FFFFFF"/>
                </a:highlight>
                <a:latin typeface="Courier New"/>
                <a:ea typeface="Courier New"/>
                <a:cs typeface="Courier New"/>
                <a:sym typeface="Courier New"/>
              </a:rPr>
              <a:t>tables </a:t>
            </a:r>
            <a:r>
              <a:rPr b="1" lang="fr-FR" sz="1100">
                <a:solidFill>
                  <a:srgbClr val="080808"/>
                </a:solidFill>
                <a:highlight>
                  <a:srgbClr val="FFFFFF"/>
                </a:highlight>
                <a:latin typeface="Courier New"/>
                <a:ea typeface="Courier New"/>
                <a:cs typeface="Courier New"/>
                <a:sym typeface="Courier New"/>
              </a:rPr>
              <a:t>= </a:t>
            </a:r>
            <a:r>
              <a:rPr b="1" lang="fr-FR" sz="1100">
                <a:solidFill>
                  <a:srgbClr val="871094"/>
                </a:solidFill>
                <a:highlight>
                  <a:srgbClr val="FFFFFF"/>
                </a:highlight>
                <a:latin typeface="Courier New"/>
                <a:ea typeface="Courier New"/>
                <a:cs typeface="Courier New"/>
                <a:sym typeface="Courier New"/>
              </a:rPr>
              <a:t>TABLE_NAME</a:t>
            </a:r>
            <a:endParaRPr b="1" sz="1100">
              <a:solidFill>
                <a:srgbClr val="871094"/>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871094"/>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when </a:t>
            </a:r>
            <a:r>
              <a:rPr b="1" lang="fr-FR" sz="1100">
                <a:solidFill>
                  <a:srgbClr val="080808"/>
                </a:solidFill>
                <a:highlight>
                  <a:srgbClr val="FFFFFF"/>
                </a:highlight>
                <a:latin typeface="Courier New"/>
                <a:ea typeface="Courier New"/>
                <a:cs typeface="Courier New"/>
                <a:sym typeface="Courier New"/>
              </a:rPr>
              <a:t>(</a:t>
            </a:r>
            <a:r>
              <a:rPr b="1" lang="fr-FR" sz="1100">
                <a:solidFill>
                  <a:srgbClr val="871094"/>
                </a:solidFill>
                <a:highlight>
                  <a:srgbClr val="FFFFFF"/>
                </a:highlight>
                <a:latin typeface="Courier New"/>
                <a:ea typeface="Courier New"/>
                <a:cs typeface="Courier New"/>
                <a:sym typeface="Courier New"/>
              </a:rPr>
              <a:t>uriMatcher</a:t>
            </a:r>
            <a:r>
              <a:rPr b="1" lang="fr-FR" sz="1100">
                <a:solidFill>
                  <a:srgbClr val="080808"/>
                </a:solidFill>
                <a:highlight>
                  <a:srgbClr val="FFFFFF"/>
                </a:highlight>
                <a:latin typeface="Courier New"/>
                <a:ea typeface="Courier New"/>
                <a:cs typeface="Courier New"/>
                <a:sym typeface="Courier New"/>
              </a:rPr>
              <a:t>!!.match(uri))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871094"/>
                </a:solidFill>
                <a:highlight>
                  <a:srgbClr val="FFFFFF"/>
                </a:highlight>
                <a:latin typeface="Courier New"/>
                <a:ea typeface="Courier New"/>
                <a:cs typeface="Courier New"/>
                <a:sym typeface="Courier New"/>
              </a:rPr>
              <a:t>uriCode </a:t>
            </a:r>
            <a:r>
              <a:rPr b="1" lang="fr-FR" sz="1100">
                <a:solidFill>
                  <a:srgbClr val="080808"/>
                </a:solidFill>
                <a:highlight>
                  <a:srgbClr val="FFFFFF"/>
                </a:highlight>
                <a:latin typeface="Courier New"/>
                <a:ea typeface="Courier New"/>
                <a:cs typeface="Courier New"/>
                <a:sym typeface="Courier New"/>
              </a:rPr>
              <a:t>-&gt; </a:t>
            </a:r>
            <a:r>
              <a:rPr b="1" lang="fr-FR" sz="1100">
                <a:solidFill>
                  <a:schemeClr val="dk1"/>
                </a:solidFill>
                <a:highlight>
                  <a:srgbClr val="FFFFFF"/>
                </a:highlight>
                <a:latin typeface="Courier New"/>
                <a:ea typeface="Courier New"/>
                <a:cs typeface="Courier New"/>
                <a:sym typeface="Courier New"/>
              </a:rPr>
              <a:t>qb</a:t>
            </a:r>
            <a:r>
              <a:rPr b="1" lang="fr-FR" sz="1100">
                <a:solidFill>
                  <a:srgbClr val="080808"/>
                </a:solidFill>
                <a:highlight>
                  <a:srgbClr val="FFFFFF"/>
                </a:highlight>
                <a:latin typeface="Courier New"/>
                <a:ea typeface="Courier New"/>
                <a:cs typeface="Courier New"/>
                <a:sym typeface="Courier New"/>
              </a:rPr>
              <a:t>.</a:t>
            </a:r>
            <a:r>
              <a:rPr b="1" i="1" lang="fr-FR" sz="1100">
                <a:solidFill>
                  <a:srgbClr val="871094"/>
                </a:solidFill>
                <a:highlight>
                  <a:srgbClr val="FFFFFF"/>
                </a:highlight>
                <a:latin typeface="Courier New"/>
                <a:ea typeface="Courier New"/>
                <a:cs typeface="Courier New"/>
                <a:sym typeface="Courier New"/>
              </a:rPr>
              <a:t>projectionMap </a:t>
            </a:r>
            <a:r>
              <a:rPr b="1" lang="fr-FR" sz="1100">
                <a:solidFill>
                  <a:srgbClr val="080808"/>
                </a:solidFill>
                <a:highlight>
                  <a:srgbClr val="FFFFFF"/>
                </a:highlight>
                <a:latin typeface="Courier New"/>
                <a:ea typeface="Courier New"/>
                <a:cs typeface="Courier New"/>
                <a:sym typeface="Courier New"/>
              </a:rPr>
              <a:t>= </a:t>
            </a:r>
            <a:r>
              <a:rPr b="1" lang="fr-FR" sz="1100">
                <a:solidFill>
                  <a:srgbClr val="871094"/>
                </a:solidFill>
                <a:highlight>
                  <a:srgbClr val="FFFFFF"/>
                </a:highlight>
                <a:latin typeface="Courier New"/>
                <a:ea typeface="Courier New"/>
                <a:cs typeface="Courier New"/>
                <a:sym typeface="Courier New"/>
              </a:rPr>
              <a:t>values</a:t>
            </a:r>
            <a:endParaRPr b="1" sz="1100">
              <a:solidFill>
                <a:srgbClr val="871094"/>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871094"/>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else </a:t>
            </a:r>
            <a:r>
              <a:rPr b="1" lang="fr-FR" sz="1100">
                <a:solidFill>
                  <a:srgbClr val="080808"/>
                </a:solidFill>
                <a:highlight>
                  <a:srgbClr val="FFFFFF"/>
                </a:highlight>
                <a:latin typeface="Courier New"/>
                <a:ea typeface="Courier New"/>
                <a:cs typeface="Courier New"/>
                <a:sym typeface="Courier New"/>
              </a:rPr>
              <a:t>-&gt; </a:t>
            </a:r>
            <a:r>
              <a:rPr b="1" lang="fr-FR" sz="1100">
                <a:solidFill>
                  <a:srgbClr val="0033B3"/>
                </a:solidFill>
                <a:highlight>
                  <a:srgbClr val="FFFFFF"/>
                </a:highlight>
                <a:latin typeface="Courier New"/>
                <a:ea typeface="Courier New"/>
                <a:cs typeface="Courier New"/>
                <a:sym typeface="Courier New"/>
              </a:rPr>
              <a:t>throw </a:t>
            </a:r>
            <a:r>
              <a:rPr b="1" lang="fr-FR" sz="1100">
                <a:solidFill>
                  <a:srgbClr val="080808"/>
                </a:solidFill>
                <a:highlight>
                  <a:srgbClr val="FFFFFF"/>
                </a:highlight>
                <a:latin typeface="Courier New"/>
                <a:ea typeface="Courier New"/>
                <a:cs typeface="Courier New"/>
                <a:sym typeface="Courier New"/>
              </a:rPr>
              <a:t>IllegalArgumentException(</a:t>
            </a:r>
            <a:r>
              <a:rPr b="1" lang="fr-FR" sz="1100">
                <a:solidFill>
                  <a:srgbClr val="067D17"/>
                </a:solidFill>
                <a:highlight>
                  <a:srgbClr val="FFFFFF"/>
                </a:highlight>
                <a:latin typeface="Courier New"/>
                <a:ea typeface="Courier New"/>
                <a:cs typeface="Courier New"/>
                <a:sym typeface="Courier New"/>
              </a:rPr>
              <a:t>"Unknown URI </a:t>
            </a:r>
            <a:r>
              <a:rPr b="1" lang="fr-FR" sz="1100">
                <a:solidFill>
                  <a:srgbClr val="0037A6"/>
                </a:solidFill>
                <a:highlight>
                  <a:srgbClr val="FFFFFF"/>
                </a:highlight>
                <a:latin typeface="Courier New"/>
                <a:ea typeface="Courier New"/>
                <a:cs typeface="Courier New"/>
                <a:sym typeface="Courier New"/>
              </a:rPr>
              <a:t>$</a:t>
            </a:r>
            <a:r>
              <a:rPr b="1" lang="fr-FR" sz="1100">
                <a:solidFill>
                  <a:srgbClr val="080808"/>
                </a:solidFill>
                <a:highlight>
                  <a:srgbClr val="FFFFFF"/>
                </a:highlight>
                <a:latin typeface="Courier New"/>
                <a:ea typeface="Courier New"/>
                <a:cs typeface="Courier New"/>
                <a:sym typeface="Courier New"/>
              </a:rPr>
              <a:t>uri</a:t>
            </a:r>
            <a:r>
              <a:rPr b="1" lang="fr-FR" sz="1100">
                <a:solidFill>
                  <a:srgbClr val="067D17"/>
                </a:solidFill>
                <a:highlight>
                  <a:srgbClr val="FFFFFF"/>
                </a:highlight>
                <a:latin typeface="Courier New"/>
                <a:ea typeface="Courier New"/>
                <a:cs typeface="Courier New"/>
                <a:sym typeface="Courier New"/>
              </a:rPr>
              <a:t>"</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if </a:t>
            </a:r>
            <a:r>
              <a:rPr b="1" lang="fr-FR" sz="1100">
                <a:solidFill>
                  <a:srgbClr val="080808"/>
                </a:solidFill>
                <a:highlight>
                  <a:srgbClr val="FFFFFF"/>
                </a:highlight>
                <a:latin typeface="Courier New"/>
                <a:ea typeface="Courier New"/>
                <a:cs typeface="Courier New"/>
                <a:sym typeface="Courier New"/>
              </a:rPr>
              <a:t>(</a:t>
            </a:r>
            <a:r>
              <a:rPr b="1" lang="fr-FR" sz="1100">
                <a:solidFill>
                  <a:schemeClr val="dk1"/>
                </a:solidFill>
                <a:highlight>
                  <a:srgbClr val="FFFFFF"/>
                </a:highlight>
                <a:latin typeface="Courier New"/>
                <a:ea typeface="Courier New"/>
                <a:cs typeface="Courier New"/>
                <a:sym typeface="Courier New"/>
              </a:rPr>
              <a:t>sortOrder </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null </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sortOrder </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67D17"/>
                </a:solidFill>
                <a:highlight>
                  <a:srgbClr val="FFFFFF"/>
                </a:highlight>
                <a:latin typeface="Courier New"/>
                <a:ea typeface="Courier New"/>
                <a:cs typeface="Courier New"/>
                <a:sym typeface="Courier New"/>
              </a:rPr>
              <a:t>""</a:t>
            </a: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sortOrder </a:t>
            </a:r>
            <a:r>
              <a:rPr b="1" lang="fr-FR" sz="1100">
                <a:solidFill>
                  <a:srgbClr val="080808"/>
                </a:solidFill>
                <a:highlight>
                  <a:srgbClr val="FFFFFF"/>
                </a:highlight>
                <a:latin typeface="Courier New"/>
                <a:ea typeface="Courier New"/>
                <a:cs typeface="Courier New"/>
                <a:sym typeface="Courier New"/>
              </a:rPr>
              <a:t>= </a:t>
            </a:r>
            <a:r>
              <a:rPr b="1" lang="fr-FR" sz="1100">
                <a:solidFill>
                  <a:srgbClr val="871094"/>
                </a:solidFill>
                <a:highlight>
                  <a:srgbClr val="FFFFFF"/>
                </a:highlight>
                <a:latin typeface="Courier New"/>
                <a:ea typeface="Courier New"/>
                <a:cs typeface="Courier New"/>
                <a:sym typeface="Courier New"/>
              </a:rPr>
              <a:t>id</a:t>
            </a:r>
            <a:endParaRPr b="1" sz="1100">
              <a:solidFill>
                <a:srgbClr val="871094"/>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871094"/>
                </a:solidFill>
                <a:highlight>
                  <a:srgbClr val="FFFFFF"/>
                </a:highlight>
                <a:latin typeface="Courier New"/>
                <a:ea typeface="Courier New"/>
                <a:cs typeface="Courier New"/>
                <a:sym typeface="Courier New"/>
              </a:rPr>
              <a:t>       </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c </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qb</a:t>
            </a:r>
            <a:r>
              <a:rPr b="1" lang="fr-FR" sz="1100">
                <a:solidFill>
                  <a:srgbClr val="080808"/>
                </a:solidFill>
                <a:highlight>
                  <a:srgbClr val="FFFFFF"/>
                </a:highlight>
                <a:latin typeface="Courier New"/>
                <a:ea typeface="Courier New"/>
                <a:cs typeface="Courier New"/>
                <a:sym typeface="Courier New"/>
              </a:rPr>
              <a:t>.query(</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871094"/>
                </a:solidFill>
                <a:highlight>
                  <a:srgbClr val="FFFFFF"/>
                </a:highlight>
                <a:latin typeface="Courier New"/>
                <a:ea typeface="Courier New"/>
                <a:cs typeface="Courier New"/>
                <a:sym typeface="Courier New"/>
              </a:rPr>
              <a:t>db</a:t>
            </a:r>
            <a:r>
              <a:rPr b="1" lang="fr-FR" sz="1100">
                <a:solidFill>
                  <a:srgbClr val="080808"/>
                </a:solidFill>
                <a:highlight>
                  <a:srgbClr val="FFFFFF"/>
                </a:highlight>
                <a:latin typeface="Courier New"/>
                <a:ea typeface="Courier New"/>
                <a:cs typeface="Courier New"/>
                <a:sym typeface="Courier New"/>
              </a:rPr>
              <a:t>, projection, selection, selectionArgs, </a:t>
            </a:r>
            <a:r>
              <a:rPr b="1" lang="fr-FR" sz="1100">
                <a:solidFill>
                  <a:srgbClr val="0033B3"/>
                </a:solidFill>
                <a:highlight>
                  <a:srgbClr val="FFFFFF"/>
                </a:highlight>
                <a:latin typeface="Courier New"/>
                <a:ea typeface="Courier New"/>
                <a:cs typeface="Courier New"/>
                <a:sym typeface="Courier New"/>
              </a:rPr>
              <a:t>null</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null</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sortOrder</a:t>
            </a:r>
            <a:endParaRPr b="1" sz="110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chemeClr val="dk1"/>
                </a:solidFill>
                <a:highlight>
                  <a:srgbClr val="FFFFFF"/>
                </a:highlight>
                <a:latin typeface="Courier New"/>
                <a:ea typeface="Courier New"/>
                <a:cs typeface="Courier New"/>
                <a:sym typeface="Courier New"/>
              </a:rPr>
              <a:t>       </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c</a:t>
            </a:r>
            <a:r>
              <a:rPr b="1" lang="fr-FR" sz="1100">
                <a:solidFill>
                  <a:srgbClr val="080808"/>
                </a:solidFill>
                <a:highlight>
                  <a:srgbClr val="FFFFFF"/>
                </a:highlight>
                <a:latin typeface="Courier New"/>
                <a:ea typeface="Courier New"/>
                <a:cs typeface="Courier New"/>
                <a:sym typeface="Courier New"/>
              </a:rPr>
              <a:t>.setNotificationUri(</a:t>
            </a:r>
            <a:r>
              <a:rPr b="1" i="1" lang="fr-FR" sz="1100">
                <a:solidFill>
                  <a:srgbClr val="871094"/>
                </a:solidFill>
                <a:highlight>
                  <a:srgbClr val="FFFFFF"/>
                </a:highlight>
                <a:latin typeface="Courier New"/>
                <a:ea typeface="Courier New"/>
                <a:cs typeface="Courier New"/>
                <a:sym typeface="Courier New"/>
              </a:rPr>
              <a:t>context</a:t>
            </a:r>
            <a:r>
              <a:rPr b="1" lang="fr-FR" sz="1100">
                <a:solidFill>
                  <a:srgbClr val="080808"/>
                </a:solidFill>
                <a:highlight>
                  <a:srgbClr val="FFFFFF"/>
                </a:highlight>
                <a:latin typeface="Courier New"/>
                <a:ea typeface="Courier New"/>
                <a:cs typeface="Courier New"/>
                <a:sym typeface="Courier New"/>
              </a:rPr>
              <a:t>!!.</a:t>
            </a:r>
            <a:r>
              <a:rPr b="1" i="1" lang="fr-FR" sz="1100">
                <a:solidFill>
                  <a:srgbClr val="871094"/>
                </a:solidFill>
                <a:highlight>
                  <a:srgbClr val="FFFFFF"/>
                </a:highlight>
                <a:latin typeface="Courier New"/>
                <a:ea typeface="Courier New"/>
                <a:cs typeface="Courier New"/>
                <a:sym typeface="Courier New"/>
              </a:rPr>
              <a:t>contentResolver</a:t>
            </a:r>
            <a:r>
              <a:rPr b="1" lang="fr-FR" sz="1100">
                <a:solidFill>
                  <a:srgbClr val="080808"/>
                </a:solidFill>
                <a:highlight>
                  <a:srgbClr val="FFFFFF"/>
                </a:highlight>
                <a:latin typeface="Courier New"/>
                <a:ea typeface="Courier New"/>
                <a:cs typeface="Courier New"/>
                <a:sym typeface="Courier New"/>
              </a:rPr>
              <a:t>, uri)</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return </a:t>
            </a:r>
            <a:r>
              <a:rPr b="1" lang="fr-FR" sz="1100">
                <a:solidFill>
                  <a:schemeClr val="dk1"/>
                </a:solidFill>
                <a:highlight>
                  <a:srgbClr val="FFFFFF"/>
                </a:highlight>
                <a:latin typeface="Courier New"/>
                <a:ea typeface="Courier New"/>
                <a:cs typeface="Courier New"/>
                <a:sym typeface="Courier New"/>
              </a:rPr>
              <a:t>c</a:t>
            </a:r>
            <a:endParaRPr b="1" sz="110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chemeClr val="dk1"/>
                </a:solidFill>
                <a:highlight>
                  <a:srgbClr val="FFFFFF"/>
                </a:highlight>
                <a:latin typeface="Courier New"/>
                <a:ea typeface="Courier New"/>
                <a:cs typeface="Courier New"/>
                <a:sym typeface="Courier New"/>
              </a:rPr>
              <a:t>   </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endParaRPr b="1"/>
          </a:p>
        </p:txBody>
      </p:sp>
      <p:sp>
        <p:nvSpPr>
          <p:cNvPr id="1277" name="Google Shape;1277;g220a4a3572b_0_409"/>
          <p:cNvSpPr txBox="1"/>
          <p:nvPr/>
        </p:nvSpPr>
        <p:spPr>
          <a:xfrm>
            <a:off x="5812700" y="1593450"/>
            <a:ext cx="5520000" cy="49254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i="1" lang="fr-FR" sz="1100">
                <a:solidFill>
                  <a:srgbClr val="8C8C8C"/>
                </a:solidFill>
                <a:highlight>
                  <a:srgbClr val="FFFFFF"/>
                </a:highlight>
                <a:latin typeface="Courier New"/>
                <a:ea typeface="Courier New"/>
                <a:cs typeface="Courier New"/>
                <a:sym typeface="Courier New"/>
              </a:rPr>
              <a:t>// adding data to the database</a:t>
            </a:r>
            <a:endParaRPr b="1" i="1" sz="1100">
              <a:solidFill>
                <a:srgbClr val="8C8C8C"/>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i="1" lang="fr-FR" sz="1100">
                <a:solidFill>
                  <a:srgbClr val="8C8C8C"/>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override fun </a:t>
            </a:r>
            <a:r>
              <a:rPr b="1" lang="fr-FR" sz="1100">
                <a:solidFill>
                  <a:srgbClr val="00627A"/>
                </a:solidFill>
                <a:highlight>
                  <a:srgbClr val="FFFFFF"/>
                </a:highlight>
                <a:latin typeface="Courier New"/>
                <a:ea typeface="Courier New"/>
                <a:cs typeface="Courier New"/>
                <a:sym typeface="Courier New"/>
              </a:rPr>
              <a:t>insert</a:t>
            </a:r>
            <a:r>
              <a:rPr b="1" lang="fr-FR" sz="1100">
                <a:solidFill>
                  <a:srgbClr val="080808"/>
                </a:solidFill>
                <a:highlight>
                  <a:srgbClr val="FFFFFF"/>
                </a:highlight>
                <a:latin typeface="Courier New"/>
                <a:ea typeface="Courier New"/>
                <a:cs typeface="Courier New"/>
                <a:sym typeface="Courier New"/>
              </a:rPr>
              <a:t>(uri: </a:t>
            </a:r>
            <a:r>
              <a:rPr b="1" lang="fr-FR" sz="1100">
                <a:solidFill>
                  <a:schemeClr val="dk1"/>
                </a:solidFill>
                <a:highlight>
                  <a:srgbClr val="FFFFFF"/>
                </a:highlight>
                <a:latin typeface="Courier New"/>
                <a:ea typeface="Courier New"/>
                <a:cs typeface="Courier New"/>
                <a:sym typeface="Courier New"/>
              </a:rPr>
              <a:t>Uri</a:t>
            </a:r>
            <a:r>
              <a:rPr b="1" lang="fr-FR" sz="1100">
                <a:solidFill>
                  <a:srgbClr val="080808"/>
                </a:solidFill>
                <a:highlight>
                  <a:srgbClr val="FFFFFF"/>
                </a:highlight>
                <a:latin typeface="Courier New"/>
                <a:ea typeface="Courier New"/>
                <a:cs typeface="Courier New"/>
                <a:sym typeface="Courier New"/>
              </a:rPr>
              <a:t>, values: </a:t>
            </a:r>
            <a:r>
              <a:rPr b="1" lang="fr-FR" sz="1100">
                <a:solidFill>
                  <a:schemeClr val="dk1"/>
                </a:solidFill>
                <a:highlight>
                  <a:srgbClr val="FFFFFF"/>
                </a:highlight>
                <a:latin typeface="Courier New"/>
                <a:ea typeface="Courier New"/>
                <a:cs typeface="Courier New"/>
                <a:sym typeface="Courier New"/>
              </a:rPr>
              <a:t>ContentValues</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Uri</a:t>
            </a: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rowID </a:t>
            </a:r>
            <a:r>
              <a:rPr b="1" lang="fr-FR" sz="1100">
                <a:solidFill>
                  <a:srgbClr val="080808"/>
                </a:solidFill>
                <a:highlight>
                  <a:srgbClr val="FFFFFF"/>
                </a:highlight>
                <a:latin typeface="Courier New"/>
                <a:ea typeface="Courier New"/>
                <a:cs typeface="Courier New"/>
                <a:sym typeface="Courier New"/>
              </a:rPr>
              <a:t>= </a:t>
            </a:r>
            <a:r>
              <a:rPr b="1" lang="fr-FR" sz="1100">
                <a:solidFill>
                  <a:srgbClr val="871094"/>
                </a:solidFill>
                <a:highlight>
                  <a:srgbClr val="FFFFFF"/>
                </a:highlight>
                <a:latin typeface="Courier New"/>
                <a:ea typeface="Courier New"/>
                <a:cs typeface="Courier New"/>
                <a:sym typeface="Courier New"/>
              </a:rPr>
              <a:t>db</a:t>
            </a:r>
            <a:r>
              <a:rPr b="1" lang="fr-FR" sz="1100">
                <a:solidFill>
                  <a:srgbClr val="080808"/>
                </a:solidFill>
                <a:highlight>
                  <a:srgbClr val="FFFFFF"/>
                </a:highlight>
                <a:latin typeface="Courier New"/>
                <a:ea typeface="Courier New"/>
                <a:cs typeface="Courier New"/>
                <a:sym typeface="Courier New"/>
              </a:rPr>
              <a:t>!!.insert(</a:t>
            </a:r>
            <a:r>
              <a:rPr b="1" lang="fr-FR" sz="1100">
                <a:solidFill>
                  <a:srgbClr val="871094"/>
                </a:solidFill>
                <a:highlight>
                  <a:srgbClr val="FFFFFF"/>
                </a:highlight>
                <a:latin typeface="Courier New"/>
                <a:ea typeface="Courier New"/>
                <a:cs typeface="Courier New"/>
                <a:sym typeface="Courier New"/>
              </a:rPr>
              <a:t>TABLE_NAME</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67D17"/>
                </a:solidFill>
                <a:highlight>
                  <a:srgbClr val="FFFFFF"/>
                </a:highlight>
                <a:latin typeface="Courier New"/>
                <a:ea typeface="Courier New"/>
                <a:cs typeface="Courier New"/>
                <a:sym typeface="Courier New"/>
              </a:rPr>
              <a:t>""</a:t>
            </a:r>
            <a:r>
              <a:rPr b="1" lang="fr-FR" sz="1100">
                <a:solidFill>
                  <a:srgbClr val="080808"/>
                </a:solidFill>
                <a:highlight>
                  <a:srgbClr val="FFFFFF"/>
                </a:highlight>
                <a:latin typeface="Courier New"/>
                <a:ea typeface="Courier New"/>
                <a:cs typeface="Courier New"/>
                <a:sym typeface="Courier New"/>
              </a:rPr>
              <a:t>, values)</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if </a:t>
            </a:r>
            <a:r>
              <a:rPr b="1" lang="fr-FR" sz="1100">
                <a:solidFill>
                  <a:srgbClr val="080808"/>
                </a:solidFill>
                <a:highlight>
                  <a:srgbClr val="FFFFFF"/>
                </a:highlight>
                <a:latin typeface="Courier New"/>
                <a:ea typeface="Courier New"/>
                <a:cs typeface="Courier New"/>
                <a:sym typeface="Courier New"/>
              </a:rPr>
              <a:t>(</a:t>
            </a:r>
            <a:r>
              <a:rPr b="1" lang="fr-FR" sz="1100">
                <a:solidFill>
                  <a:schemeClr val="dk1"/>
                </a:solidFill>
                <a:highlight>
                  <a:srgbClr val="FFFFFF"/>
                </a:highlight>
                <a:latin typeface="Courier New"/>
                <a:ea typeface="Courier New"/>
                <a:cs typeface="Courier New"/>
                <a:sym typeface="Courier New"/>
              </a:rPr>
              <a:t>rowID </a:t>
            </a:r>
            <a:r>
              <a:rPr b="1" lang="fr-FR" sz="1100">
                <a:solidFill>
                  <a:srgbClr val="080808"/>
                </a:solidFill>
                <a:highlight>
                  <a:srgbClr val="FFFFFF"/>
                </a:highlight>
                <a:latin typeface="Courier New"/>
                <a:ea typeface="Courier New"/>
                <a:cs typeface="Courier New"/>
                <a:sym typeface="Courier New"/>
              </a:rPr>
              <a:t>&gt; </a:t>
            </a:r>
            <a:r>
              <a:rPr b="1" lang="fr-FR" sz="1100">
                <a:solidFill>
                  <a:srgbClr val="1750EB"/>
                </a:solidFill>
                <a:highlight>
                  <a:srgbClr val="FFFFFF"/>
                </a:highlight>
                <a:latin typeface="Courier New"/>
                <a:ea typeface="Courier New"/>
                <a:cs typeface="Courier New"/>
                <a:sym typeface="Courier New"/>
              </a:rPr>
              <a:t>0</a:t>
            </a: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_uri </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ContentUris</a:t>
            </a:r>
            <a:r>
              <a:rPr b="1" lang="fr-FR" sz="1100">
                <a:solidFill>
                  <a:srgbClr val="080808"/>
                </a:solidFill>
                <a:highlight>
                  <a:srgbClr val="FFFFFF"/>
                </a:highlight>
                <a:latin typeface="Courier New"/>
                <a:ea typeface="Courier New"/>
                <a:cs typeface="Courier New"/>
                <a:sym typeface="Courier New"/>
              </a:rPr>
              <a:t>.withAppendedId(</a:t>
            </a:r>
            <a:r>
              <a:rPr b="1" lang="fr-FR" sz="1100">
                <a:solidFill>
                  <a:srgbClr val="871094"/>
                </a:solidFill>
                <a:highlight>
                  <a:srgbClr val="FFFFFF"/>
                </a:highlight>
                <a:latin typeface="Courier New"/>
                <a:ea typeface="Courier New"/>
                <a:cs typeface="Courier New"/>
                <a:sym typeface="Courier New"/>
              </a:rPr>
              <a:t>CONTENT_URI</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rowID</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i="1" lang="fr-FR" sz="1100">
                <a:solidFill>
                  <a:srgbClr val="871094"/>
                </a:solidFill>
                <a:highlight>
                  <a:srgbClr val="FFFFFF"/>
                </a:highlight>
                <a:latin typeface="Courier New"/>
                <a:ea typeface="Courier New"/>
                <a:cs typeface="Courier New"/>
                <a:sym typeface="Courier New"/>
              </a:rPr>
              <a:t>context</a:t>
            </a:r>
            <a:r>
              <a:rPr b="1" lang="fr-FR" sz="1100">
                <a:solidFill>
                  <a:srgbClr val="080808"/>
                </a:solidFill>
                <a:highlight>
                  <a:srgbClr val="FFFFFF"/>
                </a:highlight>
                <a:latin typeface="Courier New"/>
                <a:ea typeface="Courier New"/>
                <a:cs typeface="Courier New"/>
                <a:sym typeface="Courier New"/>
              </a:rPr>
              <a:t>!!.</a:t>
            </a:r>
            <a:r>
              <a:rPr b="1" i="1" lang="fr-FR" sz="1100">
                <a:solidFill>
                  <a:srgbClr val="871094"/>
                </a:solidFill>
                <a:highlight>
                  <a:srgbClr val="FFFFFF"/>
                </a:highlight>
                <a:latin typeface="Courier New"/>
                <a:ea typeface="Courier New"/>
                <a:cs typeface="Courier New"/>
                <a:sym typeface="Courier New"/>
              </a:rPr>
              <a:t>contentResolver</a:t>
            </a:r>
            <a:r>
              <a:rPr b="1" lang="fr-FR" sz="1100">
                <a:solidFill>
                  <a:srgbClr val="080808"/>
                </a:solidFill>
                <a:highlight>
                  <a:srgbClr val="FFFFFF"/>
                </a:highlight>
                <a:latin typeface="Courier New"/>
                <a:ea typeface="Courier New"/>
                <a:cs typeface="Courier New"/>
                <a:sym typeface="Courier New"/>
              </a:rPr>
              <a:t>.notifyChange(</a:t>
            </a:r>
            <a:r>
              <a:rPr b="1" lang="fr-FR" sz="1100">
                <a:solidFill>
                  <a:schemeClr val="dk1"/>
                </a:solidFill>
                <a:highlight>
                  <a:srgbClr val="FFFFFF"/>
                </a:highlight>
                <a:latin typeface="Courier New"/>
                <a:ea typeface="Courier New"/>
                <a:cs typeface="Courier New"/>
                <a:sym typeface="Courier New"/>
              </a:rPr>
              <a:t>_uri</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null</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return </a:t>
            </a:r>
            <a:r>
              <a:rPr b="1" lang="fr-FR" sz="1100">
                <a:solidFill>
                  <a:schemeClr val="dk1"/>
                </a:solidFill>
                <a:highlight>
                  <a:srgbClr val="FFFFFF"/>
                </a:highlight>
                <a:latin typeface="Courier New"/>
                <a:ea typeface="Courier New"/>
                <a:cs typeface="Courier New"/>
                <a:sym typeface="Courier New"/>
              </a:rPr>
              <a:t>_uri</a:t>
            </a:r>
            <a:endParaRPr b="1" sz="110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chemeClr val="dk1"/>
                </a:solidFill>
                <a:highlight>
                  <a:srgbClr val="FFFFFF"/>
                </a:highlight>
                <a:latin typeface="Courier New"/>
                <a:ea typeface="Courier New"/>
                <a:cs typeface="Courier New"/>
                <a:sym typeface="Courier New"/>
              </a:rPr>
              <a:t>       </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throw </a:t>
            </a:r>
            <a:r>
              <a:rPr b="1" lang="fr-FR" sz="1100">
                <a:solidFill>
                  <a:srgbClr val="080808"/>
                </a:solidFill>
                <a:highlight>
                  <a:srgbClr val="FFFFFF"/>
                </a:highlight>
                <a:latin typeface="Courier New"/>
                <a:ea typeface="Courier New"/>
                <a:cs typeface="Courier New"/>
                <a:sym typeface="Courier New"/>
              </a:rPr>
              <a:t>SQLiteException(</a:t>
            </a:r>
            <a:r>
              <a:rPr b="1" lang="fr-FR" sz="1100">
                <a:solidFill>
                  <a:srgbClr val="067D17"/>
                </a:solidFill>
                <a:highlight>
                  <a:srgbClr val="FFFFFF"/>
                </a:highlight>
                <a:latin typeface="Courier New"/>
                <a:ea typeface="Courier New"/>
                <a:cs typeface="Courier New"/>
                <a:sym typeface="Courier New"/>
              </a:rPr>
              <a:t>"Failed to add a record into </a:t>
            </a:r>
            <a:r>
              <a:rPr b="1" lang="fr-FR" sz="1100">
                <a:solidFill>
                  <a:srgbClr val="0037A6"/>
                </a:solidFill>
                <a:highlight>
                  <a:srgbClr val="FFFFFF"/>
                </a:highlight>
                <a:latin typeface="Courier New"/>
                <a:ea typeface="Courier New"/>
                <a:cs typeface="Courier New"/>
                <a:sym typeface="Courier New"/>
              </a:rPr>
              <a:t>$</a:t>
            </a:r>
            <a:r>
              <a:rPr b="1" lang="fr-FR" sz="1100">
                <a:solidFill>
                  <a:srgbClr val="080808"/>
                </a:solidFill>
                <a:highlight>
                  <a:srgbClr val="FFFFFF"/>
                </a:highlight>
                <a:latin typeface="Courier New"/>
                <a:ea typeface="Courier New"/>
                <a:cs typeface="Courier New"/>
                <a:sym typeface="Courier New"/>
              </a:rPr>
              <a:t>uri</a:t>
            </a:r>
            <a:r>
              <a:rPr b="1" lang="fr-FR" sz="1100">
                <a:solidFill>
                  <a:srgbClr val="067D17"/>
                </a:solidFill>
                <a:highlight>
                  <a:srgbClr val="FFFFFF"/>
                </a:highlight>
                <a:latin typeface="Courier New"/>
                <a:ea typeface="Courier New"/>
                <a:cs typeface="Courier New"/>
                <a:sym typeface="Courier New"/>
              </a:rPr>
              <a:t>"</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override fun </a:t>
            </a:r>
            <a:r>
              <a:rPr b="1" lang="fr-FR" sz="1100">
                <a:solidFill>
                  <a:srgbClr val="00627A"/>
                </a:solidFill>
                <a:highlight>
                  <a:srgbClr val="FFFFFF"/>
                </a:highlight>
                <a:latin typeface="Courier New"/>
                <a:ea typeface="Courier New"/>
                <a:cs typeface="Courier New"/>
                <a:sym typeface="Courier New"/>
              </a:rPr>
              <a:t>update</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uri: </a:t>
            </a:r>
            <a:r>
              <a:rPr b="1" lang="fr-FR" sz="1100">
                <a:solidFill>
                  <a:schemeClr val="dk1"/>
                </a:solidFill>
                <a:highlight>
                  <a:srgbClr val="FFFFFF"/>
                </a:highlight>
                <a:latin typeface="Courier New"/>
                <a:ea typeface="Courier New"/>
                <a:cs typeface="Courier New"/>
                <a:sym typeface="Courier New"/>
              </a:rPr>
              <a:t>Uri</a:t>
            </a:r>
            <a:r>
              <a:rPr b="1" lang="fr-FR" sz="1100">
                <a:solidFill>
                  <a:srgbClr val="080808"/>
                </a:solidFill>
                <a:highlight>
                  <a:srgbClr val="FFFFFF"/>
                </a:highlight>
                <a:latin typeface="Courier New"/>
                <a:ea typeface="Courier New"/>
                <a:cs typeface="Courier New"/>
                <a:sym typeface="Courier New"/>
              </a:rPr>
              <a:t>, values: </a:t>
            </a:r>
            <a:r>
              <a:rPr b="1" lang="fr-FR" sz="1100">
                <a:solidFill>
                  <a:schemeClr val="dk1"/>
                </a:solidFill>
                <a:highlight>
                  <a:srgbClr val="FFFFFF"/>
                </a:highlight>
                <a:latin typeface="Courier New"/>
                <a:ea typeface="Courier New"/>
                <a:cs typeface="Courier New"/>
                <a:sym typeface="Courier New"/>
              </a:rPr>
              <a:t>ContentValues</a:t>
            </a:r>
            <a:r>
              <a:rPr b="1" lang="fr-FR" sz="1100">
                <a:solidFill>
                  <a:srgbClr val="080808"/>
                </a:solidFill>
                <a:highlight>
                  <a:srgbClr val="FFFFFF"/>
                </a:highlight>
                <a:latin typeface="Courier New"/>
                <a:ea typeface="Courier New"/>
                <a:cs typeface="Courier New"/>
                <a:sym typeface="Courier New"/>
              </a:rPr>
              <a:t>?, selection: </a:t>
            </a:r>
            <a:r>
              <a:rPr b="1" lang="fr-FR" sz="1100">
                <a:solidFill>
                  <a:schemeClr val="dk1"/>
                </a:solidFill>
                <a:highlight>
                  <a:srgbClr val="FFFFFF"/>
                </a:highlight>
                <a:latin typeface="Courier New"/>
                <a:ea typeface="Courier New"/>
                <a:cs typeface="Courier New"/>
                <a:sym typeface="Courier New"/>
              </a:rPr>
              <a:t>String</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selectionArgs: </a:t>
            </a:r>
            <a:r>
              <a:rPr b="1" lang="fr-FR" sz="1100">
                <a:solidFill>
                  <a:schemeClr val="dk1"/>
                </a:solidFill>
                <a:highlight>
                  <a:srgbClr val="FFFFFF"/>
                </a:highlight>
                <a:latin typeface="Courier New"/>
                <a:ea typeface="Courier New"/>
                <a:cs typeface="Courier New"/>
                <a:sym typeface="Courier New"/>
              </a:rPr>
              <a:t>Array</a:t>
            </a:r>
            <a:r>
              <a:rPr b="1" lang="fr-FR" sz="1100">
                <a:solidFill>
                  <a:srgbClr val="080808"/>
                </a:solidFill>
                <a:highlight>
                  <a:srgbClr val="FFFFFF"/>
                </a:highlight>
                <a:latin typeface="Courier New"/>
                <a:ea typeface="Courier New"/>
                <a:cs typeface="Courier New"/>
                <a:sym typeface="Courier New"/>
              </a:rPr>
              <a:t>&lt;</a:t>
            </a:r>
            <a:r>
              <a:rPr b="1" lang="fr-FR" sz="1100">
                <a:solidFill>
                  <a:schemeClr val="dk1"/>
                </a:solidFill>
                <a:highlight>
                  <a:srgbClr val="FFFFFF"/>
                </a:highlight>
                <a:latin typeface="Courier New"/>
                <a:ea typeface="Courier New"/>
                <a:cs typeface="Courier New"/>
                <a:sym typeface="Courier New"/>
              </a:rPr>
              <a:t>String</a:t>
            </a:r>
            <a:r>
              <a:rPr b="1" lang="fr-FR" sz="1100">
                <a:solidFill>
                  <a:srgbClr val="080808"/>
                </a:solidFill>
                <a:highlight>
                  <a:srgbClr val="FFFFFF"/>
                </a:highlight>
                <a:latin typeface="Courier New"/>
                <a:ea typeface="Courier New"/>
                <a:cs typeface="Courier New"/>
                <a:sym typeface="Courier New"/>
              </a:rPr>
              <a:t>&gt;?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 </a:t>
            </a:r>
            <a:r>
              <a:rPr b="1" lang="fr-FR" sz="1100">
                <a:solidFill>
                  <a:schemeClr val="dk1"/>
                </a:solidFill>
                <a:highlight>
                  <a:srgbClr val="FFFFFF"/>
                </a:highlight>
                <a:latin typeface="Courier New"/>
                <a:ea typeface="Courier New"/>
                <a:cs typeface="Courier New"/>
                <a:sym typeface="Courier New"/>
              </a:rPr>
              <a:t>Int </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var </a:t>
            </a:r>
            <a:r>
              <a:rPr b="1" lang="fr-FR" sz="1100">
                <a:solidFill>
                  <a:schemeClr val="dk1"/>
                </a:solidFill>
                <a:highlight>
                  <a:srgbClr val="FFFFFF"/>
                </a:highlight>
                <a:latin typeface="Courier New"/>
                <a:ea typeface="Courier New"/>
                <a:cs typeface="Courier New"/>
                <a:sym typeface="Courier New"/>
              </a:rPr>
              <a:t>count </a:t>
            </a:r>
            <a:r>
              <a:rPr b="1" lang="fr-FR" sz="1100">
                <a:solidFill>
                  <a:srgbClr val="080808"/>
                </a:solidFill>
                <a:highlight>
                  <a:srgbClr val="FFFFFF"/>
                </a:highlight>
                <a:latin typeface="Courier New"/>
                <a:ea typeface="Courier New"/>
                <a:cs typeface="Courier New"/>
                <a:sym typeface="Courier New"/>
              </a:rPr>
              <a:t>= </a:t>
            </a:r>
            <a:r>
              <a:rPr b="1" lang="fr-FR" sz="1100">
                <a:solidFill>
                  <a:srgbClr val="1750EB"/>
                </a:solidFill>
                <a:highlight>
                  <a:srgbClr val="FFFFFF"/>
                </a:highlight>
                <a:latin typeface="Courier New"/>
                <a:ea typeface="Courier New"/>
                <a:cs typeface="Courier New"/>
                <a:sym typeface="Courier New"/>
              </a:rPr>
              <a:t>0</a:t>
            </a:r>
            <a:endParaRPr b="1" sz="1100">
              <a:solidFill>
                <a:srgbClr val="1750EB"/>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1750EB"/>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count </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when </a:t>
            </a:r>
            <a:r>
              <a:rPr b="1" lang="fr-FR" sz="1100">
                <a:solidFill>
                  <a:srgbClr val="080808"/>
                </a:solidFill>
                <a:highlight>
                  <a:srgbClr val="FFFFFF"/>
                </a:highlight>
                <a:latin typeface="Courier New"/>
                <a:ea typeface="Courier New"/>
                <a:cs typeface="Courier New"/>
                <a:sym typeface="Courier New"/>
              </a:rPr>
              <a:t>(</a:t>
            </a:r>
            <a:r>
              <a:rPr b="1" lang="fr-FR" sz="1100">
                <a:solidFill>
                  <a:srgbClr val="871094"/>
                </a:solidFill>
                <a:highlight>
                  <a:srgbClr val="FFFFFF"/>
                </a:highlight>
                <a:latin typeface="Courier New"/>
                <a:ea typeface="Courier New"/>
                <a:cs typeface="Courier New"/>
                <a:sym typeface="Courier New"/>
              </a:rPr>
              <a:t>uriMatcher</a:t>
            </a:r>
            <a:r>
              <a:rPr b="1" lang="fr-FR" sz="1100">
                <a:solidFill>
                  <a:srgbClr val="080808"/>
                </a:solidFill>
                <a:highlight>
                  <a:srgbClr val="FFFFFF"/>
                </a:highlight>
                <a:latin typeface="Courier New"/>
                <a:ea typeface="Courier New"/>
                <a:cs typeface="Courier New"/>
                <a:sym typeface="Courier New"/>
              </a:rPr>
              <a:t>!!.match(uri))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871094"/>
                </a:solidFill>
                <a:highlight>
                  <a:srgbClr val="FFFFFF"/>
                </a:highlight>
                <a:latin typeface="Courier New"/>
                <a:ea typeface="Courier New"/>
                <a:cs typeface="Courier New"/>
                <a:sym typeface="Courier New"/>
              </a:rPr>
              <a:t>uriCode </a:t>
            </a:r>
            <a:r>
              <a:rPr b="1" lang="fr-FR" sz="1100">
                <a:solidFill>
                  <a:srgbClr val="080808"/>
                </a:solidFill>
                <a:highlight>
                  <a:srgbClr val="FFFFFF"/>
                </a:highlight>
                <a:latin typeface="Courier New"/>
                <a:ea typeface="Courier New"/>
                <a:cs typeface="Courier New"/>
                <a:sym typeface="Courier New"/>
              </a:rPr>
              <a:t>-&gt; </a:t>
            </a:r>
            <a:r>
              <a:rPr b="1" lang="fr-FR" sz="1100">
                <a:solidFill>
                  <a:srgbClr val="871094"/>
                </a:solidFill>
                <a:highlight>
                  <a:srgbClr val="FFFFFF"/>
                </a:highlight>
                <a:latin typeface="Courier New"/>
                <a:ea typeface="Courier New"/>
                <a:cs typeface="Courier New"/>
                <a:sym typeface="Courier New"/>
              </a:rPr>
              <a:t>db</a:t>
            </a:r>
            <a:r>
              <a:rPr b="1" lang="fr-FR" sz="1100">
                <a:solidFill>
                  <a:srgbClr val="080808"/>
                </a:solidFill>
                <a:highlight>
                  <a:srgbClr val="FFFFFF"/>
                </a:highlight>
                <a:latin typeface="Courier New"/>
                <a:ea typeface="Courier New"/>
                <a:cs typeface="Courier New"/>
                <a:sym typeface="Courier New"/>
              </a:rPr>
              <a:t>!!.update(</a:t>
            </a:r>
            <a:r>
              <a:rPr b="1" lang="fr-FR" sz="1100">
                <a:solidFill>
                  <a:srgbClr val="871094"/>
                </a:solidFill>
                <a:highlight>
                  <a:srgbClr val="FFFFFF"/>
                </a:highlight>
                <a:latin typeface="Courier New"/>
                <a:ea typeface="Courier New"/>
                <a:cs typeface="Courier New"/>
                <a:sym typeface="Courier New"/>
              </a:rPr>
              <a:t>TABLE_NAME</a:t>
            </a:r>
            <a:r>
              <a:rPr b="1" lang="fr-FR" sz="1100">
                <a:solidFill>
                  <a:srgbClr val="080808"/>
                </a:solidFill>
                <a:highlight>
                  <a:srgbClr val="FFFFFF"/>
                </a:highlight>
                <a:latin typeface="Courier New"/>
                <a:ea typeface="Courier New"/>
                <a:cs typeface="Courier New"/>
                <a:sym typeface="Courier New"/>
              </a:rPr>
              <a:t>, values, selection, selectionArgs)</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else </a:t>
            </a:r>
            <a:r>
              <a:rPr b="1" lang="fr-FR" sz="1100">
                <a:solidFill>
                  <a:srgbClr val="080808"/>
                </a:solidFill>
                <a:highlight>
                  <a:srgbClr val="FFFFFF"/>
                </a:highlight>
                <a:latin typeface="Courier New"/>
                <a:ea typeface="Courier New"/>
                <a:cs typeface="Courier New"/>
                <a:sym typeface="Courier New"/>
              </a:rPr>
              <a:t>-&gt; </a:t>
            </a:r>
            <a:r>
              <a:rPr b="1" lang="fr-FR" sz="1100">
                <a:solidFill>
                  <a:srgbClr val="0033B3"/>
                </a:solidFill>
                <a:highlight>
                  <a:srgbClr val="FFFFFF"/>
                </a:highlight>
                <a:latin typeface="Courier New"/>
                <a:ea typeface="Courier New"/>
                <a:cs typeface="Courier New"/>
                <a:sym typeface="Courier New"/>
              </a:rPr>
              <a:t>throw </a:t>
            </a:r>
            <a:r>
              <a:rPr b="1" lang="fr-FR" sz="1100">
                <a:solidFill>
                  <a:srgbClr val="080808"/>
                </a:solidFill>
                <a:highlight>
                  <a:srgbClr val="FFFFFF"/>
                </a:highlight>
                <a:latin typeface="Courier New"/>
                <a:ea typeface="Courier New"/>
                <a:cs typeface="Courier New"/>
                <a:sym typeface="Courier New"/>
              </a:rPr>
              <a:t>IllegalArgumentException(</a:t>
            </a:r>
            <a:r>
              <a:rPr b="1" lang="fr-FR" sz="1100">
                <a:solidFill>
                  <a:srgbClr val="067D17"/>
                </a:solidFill>
                <a:highlight>
                  <a:srgbClr val="FFFFFF"/>
                </a:highlight>
                <a:latin typeface="Courier New"/>
                <a:ea typeface="Courier New"/>
                <a:cs typeface="Courier New"/>
                <a:sym typeface="Courier New"/>
              </a:rPr>
              <a:t>"Unknown URI </a:t>
            </a:r>
            <a:r>
              <a:rPr b="1" lang="fr-FR" sz="1100">
                <a:solidFill>
                  <a:srgbClr val="0037A6"/>
                </a:solidFill>
                <a:highlight>
                  <a:srgbClr val="FFFFFF"/>
                </a:highlight>
                <a:latin typeface="Courier New"/>
                <a:ea typeface="Courier New"/>
                <a:cs typeface="Courier New"/>
                <a:sym typeface="Courier New"/>
              </a:rPr>
              <a:t>$</a:t>
            </a:r>
            <a:r>
              <a:rPr b="1" lang="fr-FR" sz="1100">
                <a:solidFill>
                  <a:srgbClr val="080808"/>
                </a:solidFill>
                <a:highlight>
                  <a:srgbClr val="FFFFFF"/>
                </a:highlight>
                <a:latin typeface="Courier New"/>
                <a:ea typeface="Courier New"/>
                <a:cs typeface="Courier New"/>
                <a:sym typeface="Courier New"/>
              </a:rPr>
              <a:t>uri</a:t>
            </a:r>
            <a:r>
              <a:rPr b="1" lang="fr-FR" sz="1100">
                <a:solidFill>
                  <a:srgbClr val="067D17"/>
                </a:solidFill>
                <a:highlight>
                  <a:srgbClr val="FFFFFF"/>
                </a:highlight>
                <a:latin typeface="Courier New"/>
                <a:ea typeface="Courier New"/>
                <a:cs typeface="Courier New"/>
                <a:sym typeface="Courier New"/>
              </a:rPr>
              <a:t>"</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i="1" lang="fr-FR" sz="1100">
                <a:solidFill>
                  <a:srgbClr val="871094"/>
                </a:solidFill>
                <a:highlight>
                  <a:srgbClr val="FFFFFF"/>
                </a:highlight>
                <a:latin typeface="Courier New"/>
                <a:ea typeface="Courier New"/>
                <a:cs typeface="Courier New"/>
                <a:sym typeface="Courier New"/>
              </a:rPr>
              <a:t>context</a:t>
            </a:r>
            <a:r>
              <a:rPr b="1" lang="fr-FR" sz="1100">
                <a:solidFill>
                  <a:srgbClr val="080808"/>
                </a:solidFill>
                <a:highlight>
                  <a:srgbClr val="FFFFFF"/>
                </a:highlight>
                <a:latin typeface="Courier New"/>
                <a:ea typeface="Courier New"/>
                <a:cs typeface="Courier New"/>
                <a:sym typeface="Courier New"/>
              </a:rPr>
              <a:t>!!.</a:t>
            </a:r>
            <a:r>
              <a:rPr b="1" i="1" lang="fr-FR" sz="1100">
                <a:solidFill>
                  <a:srgbClr val="871094"/>
                </a:solidFill>
                <a:highlight>
                  <a:srgbClr val="FFFFFF"/>
                </a:highlight>
                <a:latin typeface="Courier New"/>
                <a:ea typeface="Courier New"/>
                <a:cs typeface="Courier New"/>
                <a:sym typeface="Courier New"/>
              </a:rPr>
              <a:t>contentResolver</a:t>
            </a:r>
            <a:r>
              <a:rPr b="1" lang="fr-FR" sz="1100">
                <a:solidFill>
                  <a:srgbClr val="080808"/>
                </a:solidFill>
                <a:highlight>
                  <a:srgbClr val="FFFFFF"/>
                </a:highlight>
                <a:latin typeface="Courier New"/>
                <a:ea typeface="Courier New"/>
                <a:cs typeface="Courier New"/>
                <a:sym typeface="Courier New"/>
              </a:rPr>
              <a:t>.notifyChange(uri, </a:t>
            </a:r>
            <a:r>
              <a:rPr b="1" lang="fr-FR" sz="1100">
                <a:solidFill>
                  <a:srgbClr val="0033B3"/>
                </a:solidFill>
                <a:highlight>
                  <a:srgbClr val="FFFFFF"/>
                </a:highlight>
                <a:latin typeface="Courier New"/>
                <a:ea typeface="Courier New"/>
                <a:cs typeface="Courier New"/>
                <a:sym typeface="Courier New"/>
              </a:rPr>
              <a:t>null</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return </a:t>
            </a:r>
            <a:r>
              <a:rPr b="1" lang="fr-FR" sz="1100">
                <a:solidFill>
                  <a:schemeClr val="dk1"/>
                </a:solidFill>
                <a:highlight>
                  <a:srgbClr val="FFFFFF"/>
                </a:highlight>
                <a:latin typeface="Courier New"/>
                <a:ea typeface="Courier New"/>
                <a:cs typeface="Courier New"/>
                <a:sym typeface="Courier New"/>
              </a:rPr>
              <a:t>count</a:t>
            </a:r>
            <a:endParaRPr b="1" sz="110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chemeClr val="dk1"/>
                </a:solidFill>
                <a:highlight>
                  <a:srgbClr val="FFFFFF"/>
                </a:highlight>
                <a:latin typeface="Courier New"/>
                <a:ea typeface="Courier New"/>
                <a:cs typeface="Courier New"/>
                <a:sym typeface="Courier New"/>
              </a:rPr>
              <a:t>   </a:t>
            </a:r>
            <a:r>
              <a:rPr b="1" lang="fr-FR" sz="1100">
                <a:solidFill>
                  <a:srgbClr val="080808"/>
                </a:solidFill>
                <a:highlight>
                  <a:srgbClr val="FFFFFF"/>
                </a:highlight>
                <a:latin typeface="Courier New"/>
                <a:ea typeface="Courier New"/>
                <a:cs typeface="Courier New"/>
                <a:sym typeface="Courier New"/>
              </a:rPr>
              <a:t>}</a:t>
            </a:r>
            <a:endParaRPr b="1"/>
          </a:p>
        </p:txBody>
      </p:sp>
      <p:sp>
        <p:nvSpPr>
          <p:cNvPr id="1278" name="Google Shape;1278;g220a4a3572b_0_409"/>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FF7800"/>
              </a:buClr>
              <a:buSzPts val="2000"/>
              <a:buFont typeface="Calibri"/>
              <a:buNone/>
            </a:pPr>
            <a:r>
              <a:rPr lang="fr-FR"/>
              <a:t>Activité 3</a:t>
            </a:r>
            <a:endParaRPr/>
          </a:p>
        </p:txBody>
      </p:sp>
      <p:sp>
        <p:nvSpPr>
          <p:cNvPr id="1279" name="Google Shape;1279;g220a4a3572b_0_409"/>
          <p:cNvSpPr txBox="1"/>
          <p:nvPr>
            <p:ph idx="2"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100"/>
              <a:buNone/>
            </a:pPr>
            <a:r>
              <a:rPr lang="fr-FR" sz="1500"/>
              <a:t>Partager des données entre deux applications</a:t>
            </a:r>
            <a:endParaRPr sz="1500"/>
          </a:p>
          <a:p>
            <a:pPr indent="0" lvl="0" marL="0" rtl="0" algn="l">
              <a:lnSpc>
                <a:spcPct val="90000"/>
              </a:lnSpc>
              <a:spcBef>
                <a:spcPts val="0"/>
              </a:spcBef>
              <a:spcAft>
                <a:spcPts val="0"/>
              </a:spcAft>
              <a:buClr>
                <a:schemeClr val="dk1"/>
              </a:buClr>
              <a:buSzPts val="1100"/>
              <a:buNone/>
            </a:pPr>
            <a:r>
              <a:t/>
            </a:r>
            <a:endParaRPr sz="1500"/>
          </a:p>
          <a:p>
            <a:pPr indent="0" lvl="0" marL="0" rtl="0" algn="l">
              <a:lnSpc>
                <a:spcPct val="90000"/>
              </a:lnSpc>
              <a:spcBef>
                <a:spcPts val="0"/>
              </a:spcBef>
              <a:spcAft>
                <a:spcPts val="0"/>
              </a:spcAft>
              <a:buClr>
                <a:srgbClr val="FF7800"/>
              </a:buClr>
              <a:buSzPts val="1600"/>
              <a:buNone/>
            </a:pPr>
            <a:r>
              <a:t/>
            </a:r>
            <a:endParaRPr sz="1500"/>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3" name="Shape 1283"/>
        <p:cNvGrpSpPr/>
        <p:nvPr/>
      </p:nvGrpSpPr>
      <p:grpSpPr>
        <a:xfrm>
          <a:off x="0" y="0"/>
          <a:ext cx="0" cy="0"/>
          <a:chOff x="0" y="0"/>
          <a:chExt cx="0" cy="0"/>
        </a:xfrm>
      </p:grpSpPr>
      <p:sp>
        <p:nvSpPr>
          <p:cNvPr id="1284" name="Google Shape;1284;g220a4a3572b_0_417"/>
          <p:cNvSpPr txBox="1"/>
          <p:nvPr>
            <p:ph idx="1" type="body"/>
          </p:nvPr>
        </p:nvSpPr>
        <p:spPr>
          <a:xfrm>
            <a:off x="720000" y="1540458"/>
            <a:ext cx="10746600" cy="319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FF7800"/>
              </a:buClr>
              <a:buSzPts val="1600"/>
              <a:buNone/>
            </a:pPr>
            <a:r>
              <a:rPr lang="fr-FR"/>
              <a:t>Content Provider</a:t>
            </a:r>
            <a:endParaRPr/>
          </a:p>
        </p:txBody>
      </p:sp>
      <p:sp>
        <p:nvSpPr>
          <p:cNvPr id="1285" name="Google Shape;1285;g220a4a3572b_0_417"/>
          <p:cNvSpPr txBox="1"/>
          <p:nvPr/>
        </p:nvSpPr>
        <p:spPr>
          <a:xfrm>
            <a:off x="736100" y="1990725"/>
            <a:ext cx="2266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286" name="Google Shape;1286;g220a4a3572b_0_417"/>
          <p:cNvSpPr txBox="1"/>
          <p:nvPr/>
        </p:nvSpPr>
        <p:spPr>
          <a:xfrm>
            <a:off x="911750" y="2082725"/>
            <a:ext cx="1630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287" name="Google Shape;1287;g220a4a3572b_0_417"/>
          <p:cNvSpPr txBox="1"/>
          <p:nvPr/>
        </p:nvSpPr>
        <p:spPr>
          <a:xfrm>
            <a:off x="861550" y="1948900"/>
            <a:ext cx="4491300" cy="30630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override fun </a:t>
            </a:r>
            <a:r>
              <a:rPr b="1" lang="fr-FR" sz="1100">
                <a:solidFill>
                  <a:srgbClr val="00627A"/>
                </a:solidFill>
                <a:highlight>
                  <a:srgbClr val="FFFFFF"/>
                </a:highlight>
                <a:latin typeface="Courier New"/>
                <a:ea typeface="Courier New"/>
                <a:cs typeface="Courier New"/>
                <a:sym typeface="Courier New"/>
              </a:rPr>
              <a:t>delete</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uri: </a:t>
            </a:r>
            <a:r>
              <a:rPr b="1" lang="fr-FR" sz="1100">
                <a:solidFill>
                  <a:schemeClr val="dk1"/>
                </a:solidFill>
                <a:highlight>
                  <a:srgbClr val="FFFFFF"/>
                </a:highlight>
                <a:latin typeface="Courier New"/>
                <a:ea typeface="Courier New"/>
                <a:cs typeface="Courier New"/>
                <a:sym typeface="Courier New"/>
              </a:rPr>
              <a:t>Uri</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selection: </a:t>
            </a:r>
            <a:r>
              <a:rPr b="1" lang="fr-FR" sz="1100">
                <a:solidFill>
                  <a:schemeClr val="dk1"/>
                </a:solidFill>
                <a:highlight>
                  <a:srgbClr val="FFFFFF"/>
                </a:highlight>
                <a:latin typeface="Courier New"/>
                <a:ea typeface="Courier New"/>
                <a:cs typeface="Courier New"/>
                <a:sym typeface="Courier New"/>
              </a:rPr>
              <a:t>String</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selectionArgs: </a:t>
            </a:r>
            <a:r>
              <a:rPr b="1" lang="fr-FR" sz="1100">
                <a:solidFill>
                  <a:schemeClr val="dk1"/>
                </a:solidFill>
                <a:highlight>
                  <a:srgbClr val="FFFFFF"/>
                </a:highlight>
                <a:latin typeface="Courier New"/>
                <a:ea typeface="Courier New"/>
                <a:cs typeface="Courier New"/>
                <a:sym typeface="Courier New"/>
              </a:rPr>
              <a:t>Array</a:t>
            </a:r>
            <a:r>
              <a:rPr b="1" lang="fr-FR" sz="1100">
                <a:solidFill>
                  <a:srgbClr val="080808"/>
                </a:solidFill>
                <a:highlight>
                  <a:srgbClr val="FFFFFF"/>
                </a:highlight>
                <a:latin typeface="Courier New"/>
                <a:ea typeface="Courier New"/>
                <a:cs typeface="Courier New"/>
                <a:sym typeface="Courier New"/>
              </a:rPr>
              <a:t>&lt;</a:t>
            </a:r>
            <a:r>
              <a:rPr b="1" lang="fr-FR" sz="1100">
                <a:solidFill>
                  <a:schemeClr val="dk1"/>
                </a:solidFill>
                <a:highlight>
                  <a:srgbClr val="FFFFFF"/>
                </a:highlight>
                <a:latin typeface="Courier New"/>
                <a:ea typeface="Courier New"/>
                <a:cs typeface="Courier New"/>
                <a:sym typeface="Courier New"/>
              </a:rPr>
              <a:t>String</a:t>
            </a:r>
            <a:r>
              <a:rPr b="1" lang="fr-FR" sz="1100">
                <a:solidFill>
                  <a:srgbClr val="080808"/>
                </a:solidFill>
                <a:highlight>
                  <a:srgbClr val="FFFFFF"/>
                </a:highlight>
                <a:latin typeface="Courier New"/>
                <a:ea typeface="Courier New"/>
                <a:cs typeface="Courier New"/>
                <a:sym typeface="Courier New"/>
              </a:rPr>
              <a:t>&gt;?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 </a:t>
            </a:r>
            <a:r>
              <a:rPr b="1" lang="fr-FR" sz="1100">
                <a:solidFill>
                  <a:schemeClr val="dk1"/>
                </a:solidFill>
                <a:highlight>
                  <a:srgbClr val="FFFFFF"/>
                </a:highlight>
                <a:latin typeface="Courier New"/>
                <a:ea typeface="Courier New"/>
                <a:cs typeface="Courier New"/>
                <a:sym typeface="Courier New"/>
              </a:rPr>
              <a:t>Int </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var </a:t>
            </a:r>
            <a:r>
              <a:rPr b="1" lang="fr-FR" sz="1100">
                <a:solidFill>
                  <a:schemeClr val="dk1"/>
                </a:solidFill>
                <a:highlight>
                  <a:srgbClr val="FFFFFF"/>
                </a:highlight>
                <a:latin typeface="Courier New"/>
                <a:ea typeface="Courier New"/>
                <a:cs typeface="Courier New"/>
                <a:sym typeface="Courier New"/>
              </a:rPr>
              <a:t>count </a:t>
            </a:r>
            <a:r>
              <a:rPr b="1" lang="fr-FR" sz="1100">
                <a:solidFill>
                  <a:srgbClr val="080808"/>
                </a:solidFill>
                <a:highlight>
                  <a:srgbClr val="FFFFFF"/>
                </a:highlight>
                <a:latin typeface="Courier New"/>
                <a:ea typeface="Courier New"/>
                <a:cs typeface="Courier New"/>
                <a:sym typeface="Courier New"/>
              </a:rPr>
              <a:t>= </a:t>
            </a:r>
            <a:r>
              <a:rPr b="1" lang="fr-FR" sz="1100">
                <a:solidFill>
                  <a:srgbClr val="1750EB"/>
                </a:solidFill>
                <a:highlight>
                  <a:srgbClr val="FFFFFF"/>
                </a:highlight>
                <a:latin typeface="Courier New"/>
                <a:ea typeface="Courier New"/>
                <a:cs typeface="Courier New"/>
                <a:sym typeface="Courier New"/>
              </a:rPr>
              <a:t>0</a:t>
            </a:r>
            <a:endParaRPr b="1" sz="1100">
              <a:solidFill>
                <a:srgbClr val="1750EB"/>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1750EB"/>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count </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when </a:t>
            </a:r>
            <a:r>
              <a:rPr b="1" lang="fr-FR" sz="1100">
                <a:solidFill>
                  <a:srgbClr val="080808"/>
                </a:solidFill>
                <a:highlight>
                  <a:srgbClr val="FFFFFF"/>
                </a:highlight>
                <a:latin typeface="Courier New"/>
                <a:ea typeface="Courier New"/>
                <a:cs typeface="Courier New"/>
                <a:sym typeface="Courier New"/>
              </a:rPr>
              <a:t>(</a:t>
            </a:r>
            <a:r>
              <a:rPr b="1" lang="fr-FR" sz="1100">
                <a:solidFill>
                  <a:srgbClr val="871094"/>
                </a:solidFill>
                <a:highlight>
                  <a:srgbClr val="FFFFFF"/>
                </a:highlight>
                <a:latin typeface="Courier New"/>
                <a:ea typeface="Courier New"/>
                <a:cs typeface="Courier New"/>
                <a:sym typeface="Courier New"/>
              </a:rPr>
              <a:t>uriMatcher</a:t>
            </a:r>
            <a:r>
              <a:rPr b="1" lang="fr-FR" sz="1100">
                <a:solidFill>
                  <a:srgbClr val="080808"/>
                </a:solidFill>
                <a:highlight>
                  <a:srgbClr val="FFFFFF"/>
                </a:highlight>
                <a:latin typeface="Courier New"/>
                <a:ea typeface="Courier New"/>
                <a:cs typeface="Courier New"/>
                <a:sym typeface="Courier New"/>
              </a:rPr>
              <a:t>!!.match(uri))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871094"/>
                </a:solidFill>
                <a:highlight>
                  <a:srgbClr val="FFFFFF"/>
                </a:highlight>
                <a:latin typeface="Courier New"/>
                <a:ea typeface="Courier New"/>
                <a:cs typeface="Courier New"/>
                <a:sym typeface="Courier New"/>
              </a:rPr>
              <a:t>uriCode </a:t>
            </a:r>
            <a:r>
              <a:rPr b="1" lang="fr-FR" sz="1100">
                <a:solidFill>
                  <a:srgbClr val="080808"/>
                </a:solidFill>
                <a:highlight>
                  <a:srgbClr val="FFFFFF"/>
                </a:highlight>
                <a:latin typeface="Courier New"/>
                <a:ea typeface="Courier New"/>
                <a:cs typeface="Courier New"/>
                <a:sym typeface="Courier New"/>
              </a:rPr>
              <a:t>-&gt; </a:t>
            </a:r>
            <a:r>
              <a:rPr b="1" lang="fr-FR" sz="1100">
                <a:solidFill>
                  <a:srgbClr val="871094"/>
                </a:solidFill>
                <a:highlight>
                  <a:srgbClr val="FFFFFF"/>
                </a:highlight>
                <a:latin typeface="Courier New"/>
                <a:ea typeface="Courier New"/>
                <a:cs typeface="Courier New"/>
                <a:sym typeface="Courier New"/>
              </a:rPr>
              <a:t>db</a:t>
            </a:r>
            <a:r>
              <a:rPr b="1" lang="fr-FR" sz="1100">
                <a:solidFill>
                  <a:srgbClr val="080808"/>
                </a:solidFill>
                <a:highlight>
                  <a:srgbClr val="FFFFFF"/>
                </a:highlight>
                <a:latin typeface="Courier New"/>
                <a:ea typeface="Courier New"/>
                <a:cs typeface="Courier New"/>
                <a:sym typeface="Courier New"/>
              </a:rPr>
              <a:t>!!.delete(</a:t>
            </a:r>
            <a:r>
              <a:rPr b="1" lang="fr-FR" sz="1100">
                <a:solidFill>
                  <a:srgbClr val="871094"/>
                </a:solidFill>
                <a:highlight>
                  <a:srgbClr val="FFFFFF"/>
                </a:highlight>
                <a:latin typeface="Courier New"/>
                <a:ea typeface="Courier New"/>
                <a:cs typeface="Courier New"/>
                <a:sym typeface="Courier New"/>
              </a:rPr>
              <a:t>TABLE_NAME</a:t>
            </a:r>
            <a:r>
              <a:rPr b="1" lang="fr-FR" sz="1100">
                <a:solidFill>
                  <a:srgbClr val="080808"/>
                </a:solidFill>
                <a:highlight>
                  <a:srgbClr val="FFFFFF"/>
                </a:highlight>
                <a:latin typeface="Courier New"/>
                <a:ea typeface="Courier New"/>
                <a:cs typeface="Courier New"/>
                <a:sym typeface="Courier New"/>
              </a:rPr>
              <a:t>, selection, selectionArgs)</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else </a:t>
            </a:r>
            <a:r>
              <a:rPr b="1" lang="fr-FR" sz="1100">
                <a:solidFill>
                  <a:srgbClr val="080808"/>
                </a:solidFill>
                <a:highlight>
                  <a:srgbClr val="FFFFFF"/>
                </a:highlight>
                <a:latin typeface="Courier New"/>
                <a:ea typeface="Courier New"/>
                <a:cs typeface="Courier New"/>
                <a:sym typeface="Courier New"/>
              </a:rPr>
              <a:t>-&gt; </a:t>
            </a:r>
            <a:r>
              <a:rPr b="1" lang="fr-FR" sz="1100">
                <a:solidFill>
                  <a:srgbClr val="0033B3"/>
                </a:solidFill>
                <a:highlight>
                  <a:srgbClr val="FFFFFF"/>
                </a:highlight>
                <a:latin typeface="Courier New"/>
                <a:ea typeface="Courier New"/>
                <a:cs typeface="Courier New"/>
                <a:sym typeface="Courier New"/>
              </a:rPr>
              <a:t>throw </a:t>
            </a:r>
            <a:r>
              <a:rPr b="1" lang="fr-FR" sz="1100">
                <a:solidFill>
                  <a:srgbClr val="080808"/>
                </a:solidFill>
                <a:highlight>
                  <a:srgbClr val="FFFFFF"/>
                </a:highlight>
                <a:latin typeface="Courier New"/>
                <a:ea typeface="Courier New"/>
                <a:cs typeface="Courier New"/>
                <a:sym typeface="Courier New"/>
              </a:rPr>
              <a:t>IllegalArgumentException(</a:t>
            </a:r>
            <a:r>
              <a:rPr b="1" lang="fr-FR" sz="1100">
                <a:solidFill>
                  <a:srgbClr val="067D17"/>
                </a:solidFill>
                <a:highlight>
                  <a:srgbClr val="FFFFFF"/>
                </a:highlight>
                <a:latin typeface="Courier New"/>
                <a:ea typeface="Courier New"/>
                <a:cs typeface="Courier New"/>
                <a:sym typeface="Courier New"/>
              </a:rPr>
              <a:t>"Unknown URI </a:t>
            </a:r>
            <a:r>
              <a:rPr b="1" lang="fr-FR" sz="1100">
                <a:solidFill>
                  <a:srgbClr val="0037A6"/>
                </a:solidFill>
                <a:highlight>
                  <a:srgbClr val="FFFFFF"/>
                </a:highlight>
                <a:latin typeface="Courier New"/>
                <a:ea typeface="Courier New"/>
                <a:cs typeface="Courier New"/>
                <a:sym typeface="Courier New"/>
              </a:rPr>
              <a:t>$</a:t>
            </a:r>
            <a:r>
              <a:rPr b="1" lang="fr-FR" sz="1100">
                <a:solidFill>
                  <a:srgbClr val="080808"/>
                </a:solidFill>
                <a:highlight>
                  <a:srgbClr val="FFFFFF"/>
                </a:highlight>
                <a:latin typeface="Courier New"/>
                <a:ea typeface="Courier New"/>
                <a:cs typeface="Courier New"/>
                <a:sym typeface="Courier New"/>
              </a:rPr>
              <a:t>uri</a:t>
            </a:r>
            <a:r>
              <a:rPr b="1" lang="fr-FR" sz="1100">
                <a:solidFill>
                  <a:srgbClr val="067D17"/>
                </a:solidFill>
                <a:highlight>
                  <a:srgbClr val="FFFFFF"/>
                </a:highlight>
                <a:latin typeface="Courier New"/>
                <a:ea typeface="Courier New"/>
                <a:cs typeface="Courier New"/>
                <a:sym typeface="Courier New"/>
              </a:rPr>
              <a:t>"</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i="1" lang="fr-FR" sz="1100">
                <a:solidFill>
                  <a:srgbClr val="871094"/>
                </a:solidFill>
                <a:highlight>
                  <a:srgbClr val="FFFFFF"/>
                </a:highlight>
                <a:latin typeface="Courier New"/>
                <a:ea typeface="Courier New"/>
                <a:cs typeface="Courier New"/>
                <a:sym typeface="Courier New"/>
              </a:rPr>
              <a:t>context</a:t>
            </a:r>
            <a:r>
              <a:rPr b="1" lang="fr-FR" sz="1100">
                <a:solidFill>
                  <a:srgbClr val="080808"/>
                </a:solidFill>
                <a:highlight>
                  <a:srgbClr val="FFFFFF"/>
                </a:highlight>
                <a:latin typeface="Courier New"/>
                <a:ea typeface="Courier New"/>
                <a:cs typeface="Courier New"/>
                <a:sym typeface="Courier New"/>
              </a:rPr>
              <a:t>!!.</a:t>
            </a:r>
            <a:r>
              <a:rPr b="1" i="1" lang="fr-FR" sz="1100">
                <a:solidFill>
                  <a:srgbClr val="871094"/>
                </a:solidFill>
                <a:highlight>
                  <a:srgbClr val="FFFFFF"/>
                </a:highlight>
                <a:latin typeface="Courier New"/>
                <a:ea typeface="Courier New"/>
                <a:cs typeface="Courier New"/>
                <a:sym typeface="Courier New"/>
              </a:rPr>
              <a:t>contentResolver</a:t>
            </a:r>
            <a:r>
              <a:rPr b="1" lang="fr-FR" sz="1100">
                <a:solidFill>
                  <a:srgbClr val="080808"/>
                </a:solidFill>
                <a:highlight>
                  <a:srgbClr val="FFFFFF"/>
                </a:highlight>
                <a:latin typeface="Courier New"/>
                <a:ea typeface="Courier New"/>
                <a:cs typeface="Courier New"/>
                <a:sym typeface="Courier New"/>
              </a:rPr>
              <a:t>.notifyChange(uri, </a:t>
            </a:r>
            <a:r>
              <a:rPr b="1" lang="fr-FR" sz="1100">
                <a:solidFill>
                  <a:srgbClr val="0033B3"/>
                </a:solidFill>
                <a:highlight>
                  <a:srgbClr val="FFFFFF"/>
                </a:highlight>
                <a:latin typeface="Courier New"/>
                <a:ea typeface="Courier New"/>
                <a:cs typeface="Courier New"/>
                <a:sym typeface="Courier New"/>
              </a:rPr>
              <a:t>null</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return </a:t>
            </a:r>
            <a:r>
              <a:rPr b="1" lang="fr-FR" sz="1100">
                <a:solidFill>
                  <a:schemeClr val="dk1"/>
                </a:solidFill>
                <a:highlight>
                  <a:srgbClr val="FFFFFF"/>
                </a:highlight>
                <a:latin typeface="Courier New"/>
                <a:ea typeface="Courier New"/>
                <a:cs typeface="Courier New"/>
                <a:sym typeface="Courier New"/>
              </a:rPr>
              <a:t>count</a:t>
            </a:r>
            <a:endParaRPr b="1" sz="110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chemeClr val="dk1"/>
                </a:solidFill>
                <a:highlight>
                  <a:srgbClr val="FFFFFF"/>
                </a:highlight>
                <a:latin typeface="Courier New"/>
                <a:ea typeface="Courier New"/>
                <a:cs typeface="Courier New"/>
                <a:sym typeface="Courier New"/>
              </a:rPr>
              <a:t>   </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endParaRPr b="1"/>
          </a:p>
        </p:txBody>
      </p:sp>
      <p:sp>
        <p:nvSpPr>
          <p:cNvPr id="1288" name="Google Shape;1288;g220a4a3572b_0_417"/>
          <p:cNvSpPr txBox="1"/>
          <p:nvPr/>
        </p:nvSpPr>
        <p:spPr>
          <a:xfrm>
            <a:off x="5519975" y="1932175"/>
            <a:ext cx="5695500" cy="39096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b="1" i="1" lang="fr-FR" sz="1100">
                <a:solidFill>
                  <a:srgbClr val="8C8C8C"/>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private var </a:t>
            </a:r>
            <a:r>
              <a:rPr b="1" lang="fr-FR" sz="1100">
                <a:solidFill>
                  <a:srgbClr val="871094"/>
                </a:solidFill>
                <a:highlight>
                  <a:srgbClr val="FFFFFF"/>
                </a:highlight>
                <a:latin typeface="Courier New"/>
                <a:ea typeface="Courier New"/>
                <a:cs typeface="Courier New"/>
                <a:sym typeface="Courier New"/>
              </a:rPr>
              <a:t>db</a:t>
            </a: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SQLiteDatabase</a:t>
            </a:r>
            <a:r>
              <a:rPr b="1" lang="fr-FR" sz="1100">
                <a:solidFill>
                  <a:srgbClr val="080808"/>
                </a:solidFill>
                <a:highlight>
                  <a:srgbClr val="FFFFFF"/>
                </a:highlight>
                <a:latin typeface="Courier New"/>
                <a:ea typeface="Courier New"/>
                <a:cs typeface="Courier New"/>
                <a:sym typeface="Courier New"/>
              </a:rPr>
              <a:t>? = </a:t>
            </a:r>
            <a:r>
              <a:rPr b="1" lang="fr-FR" sz="1100">
                <a:solidFill>
                  <a:srgbClr val="0033B3"/>
                </a:solidFill>
                <a:highlight>
                  <a:srgbClr val="FFFFFF"/>
                </a:highlight>
                <a:latin typeface="Courier New"/>
                <a:ea typeface="Courier New"/>
                <a:cs typeface="Courier New"/>
                <a:sym typeface="Courier New"/>
              </a:rPr>
              <a:t>null</a:t>
            </a:r>
            <a:endParaRPr b="1" sz="1100">
              <a:solidFill>
                <a:srgbClr val="0033B3"/>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t/>
            </a:r>
            <a:endParaRPr b="1" sz="1100">
              <a:solidFill>
                <a:srgbClr val="0033B3"/>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033B3"/>
                </a:solidFill>
                <a:highlight>
                  <a:srgbClr val="FFFFFF"/>
                </a:highlight>
                <a:latin typeface="Courier New"/>
                <a:ea typeface="Courier New"/>
                <a:cs typeface="Courier New"/>
                <a:sym typeface="Courier New"/>
              </a:rPr>
              <a:t>   </a:t>
            </a:r>
            <a:r>
              <a:rPr b="1" i="1" lang="fr-FR" sz="1100">
                <a:solidFill>
                  <a:srgbClr val="8C8C8C"/>
                </a:solidFill>
                <a:highlight>
                  <a:srgbClr val="FFFFFF"/>
                </a:highlight>
                <a:latin typeface="Courier New"/>
                <a:ea typeface="Courier New"/>
                <a:cs typeface="Courier New"/>
                <a:sym typeface="Courier New"/>
              </a:rPr>
              <a:t>// creating a database</a:t>
            </a:r>
            <a:endParaRPr b="1" i="1" sz="1100">
              <a:solidFill>
                <a:srgbClr val="8C8C8C"/>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i="1" lang="fr-FR" sz="1100">
                <a:solidFill>
                  <a:srgbClr val="8C8C8C"/>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private class </a:t>
            </a:r>
            <a:r>
              <a:rPr b="1" lang="fr-FR" sz="1100">
                <a:solidFill>
                  <a:schemeClr val="dk1"/>
                </a:solidFill>
                <a:highlight>
                  <a:srgbClr val="FFFFFF"/>
                </a:highlight>
                <a:latin typeface="Courier New"/>
                <a:ea typeface="Courier New"/>
                <a:cs typeface="Courier New"/>
                <a:sym typeface="Courier New"/>
              </a:rPr>
              <a:t>DatabaseHelper  </a:t>
            </a:r>
            <a:r>
              <a:rPr b="1" i="1" lang="fr-FR" sz="1100">
                <a:solidFill>
                  <a:srgbClr val="8C8C8C"/>
                </a:solidFill>
                <a:highlight>
                  <a:srgbClr val="FFFFFF"/>
                </a:highlight>
                <a:latin typeface="Courier New"/>
                <a:ea typeface="Courier New"/>
                <a:cs typeface="Courier New"/>
                <a:sym typeface="Courier New"/>
              </a:rPr>
              <a:t>// defining a constructor</a:t>
            </a:r>
            <a:endParaRPr b="1" i="1" sz="1100">
              <a:solidFill>
                <a:srgbClr val="8C8C8C"/>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i="1" lang="fr-FR" sz="1100">
                <a:solidFill>
                  <a:srgbClr val="8C8C8C"/>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internal constructor</a:t>
            </a:r>
            <a:r>
              <a:rPr b="1" lang="fr-FR" sz="1100">
                <a:solidFill>
                  <a:srgbClr val="080808"/>
                </a:solidFill>
                <a:highlight>
                  <a:srgbClr val="FFFFFF"/>
                </a:highlight>
                <a:latin typeface="Courier New"/>
                <a:ea typeface="Courier New"/>
                <a:cs typeface="Courier New"/>
                <a:sym typeface="Courier New"/>
              </a:rPr>
              <a:t>(context: </a:t>
            </a:r>
            <a:r>
              <a:rPr b="1" lang="fr-FR" sz="1100">
                <a:solidFill>
                  <a:schemeClr val="dk1"/>
                </a:solidFill>
                <a:highlight>
                  <a:srgbClr val="FFFFFF"/>
                </a:highlight>
                <a:latin typeface="Courier New"/>
                <a:ea typeface="Courier New"/>
                <a:cs typeface="Courier New"/>
                <a:sym typeface="Courier New"/>
              </a:rPr>
              <a:t>Context</a:t>
            </a:r>
            <a:r>
              <a:rPr b="1" lang="fr-FR" sz="1100">
                <a:solidFill>
                  <a:srgbClr val="080808"/>
                </a:solidFill>
                <a:highlight>
                  <a:srgbClr val="FFFFFF"/>
                </a:highlight>
                <a:latin typeface="Courier New"/>
                <a:ea typeface="Courier New"/>
                <a:cs typeface="Courier New"/>
                <a:sym typeface="Courier New"/>
              </a:rPr>
              <a:t>?) : SQLiteOpenHelper(</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context,</a:t>
            </a:r>
            <a:r>
              <a:rPr b="1" lang="fr-FR" sz="1100">
                <a:solidFill>
                  <a:srgbClr val="871094"/>
                </a:solidFill>
                <a:highlight>
                  <a:srgbClr val="FFFFFF"/>
                </a:highlight>
                <a:latin typeface="Courier New"/>
                <a:ea typeface="Courier New"/>
                <a:cs typeface="Courier New"/>
                <a:sym typeface="Courier New"/>
              </a:rPr>
              <a:t>DATABASE_NAME</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null</a:t>
            </a:r>
            <a:r>
              <a:rPr b="1" lang="fr-FR" sz="1100">
                <a:solidFill>
                  <a:srgbClr val="080808"/>
                </a:solidFill>
                <a:highlight>
                  <a:srgbClr val="FFFFFF"/>
                </a:highlight>
                <a:latin typeface="Courier New"/>
                <a:ea typeface="Courier New"/>
                <a:cs typeface="Courier New"/>
                <a:sym typeface="Courier New"/>
              </a:rPr>
              <a:t>, </a:t>
            </a:r>
            <a:r>
              <a:rPr b="1" lang="fr-FR" sz="1100">
                <a:solidFill>
                  <a:srgbClr val="871094"/>
                </a:solidFill>
                <a:highlight>
                  <a:srgbClr val="FFFFFF"/>
                </a:highlight>
                <a:latin typeface="Courier New"/>
                <a:ea typeface="Courier New"/>
                <a:cs typeface="Courier New"/>
                <a:sym typeface="Courier New"/>
              </a:rPr>
              <a:t>DATABASE_VERSION</a:t>
            </a:r>
            <a:endParaRPr b="1" sz="1100">
              <a:solidFill>
                <a:srgbClr val="871094"/>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871094"/>
                </a:solidFill>
                <a:highlight>
                  <a:srgbClr val="FFFFFF"/>
                </a:highlight>
                <a:latin typeface="Courier New"/>
                <a:ea typeface="Courier New"/>
                <a:cs typeface="Courier New"/>
                <a:sym typeface="Courier New"/>
              </a:rPr>
              <a:t>   </a:t>
            </a: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i="1" lang="fr-FR" sz="1100">
                <a:solidFill>
                  <a:srgbClr val="8C8C8C"/>
                </a:solidFill>
                <a:highlight>
                  <a:srgbClr val="FFFFFF"/>
                </a:highlight>
                <a:latin typeface="Courier New"/>
                <a:ea typeface="Courier New"/>
                <a:cs typeface="Courier New"/>
                <a:sym typeface="Courier New"/>
              </a:rPr>
              <a:t>// creating a table in the database</a:t>
            </a:r>
            <a:endParaRPr b="1" i="1" sz="1100">
              <a:solidFill>
                <a:srgbClr val="8C8C8C"/>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i="1" lang="fr-FR" sz="1100">
                <a:solidFill>
                  <a:srgbClr val="8C8C8C"/>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override fun </a:t>
            </a:r>
            <a:r>
              <a:rPr b="1" lang="fr-FR" sz="1100">
                <a:solidFill>
                  <a:srgbClr val="00627A"/>
                </a:solidFill>
                <a:highlight>
                  <a:srgbClr val="FFFFFF"/>
                </a:highlight>
                <a:latin typeface="Courier New"/>
                <a:ea typeface="Courier New"/>
                <a:cs typeface="Courier New"/>
                <a:sym typeface="Courier New"/>
              </a:rPr>
              <a:t>onCreate</a:t>
            </a:r>
            <a:r>
              <a:rPr b="1" lang="fr-FR" sz="1100">
                <a:solidFill>
                  <a:srgbClr val="080808"/>
                </a:solidFill>
                <a:highlight>
                  <a:srgbClr val="FFFFFF"/>
                </a:highlight>
                <a:latin typeface="Courier New"/>
                <a:ea typeface="Courier New"/>
                <a:cs typeface="Courier New"/>
                <a:sym typeface="Courier New"/>
              </a:rPr>
              <a:t>(db: </a:t>
            </a:r>
            <a:r>
              <a:rPr b="1" lang="fr-FR" sz="1100">
                <a:solidFill>
                  <a:schemeClr val="dk1"/>
                </a:solidFill>
                <a:highlight>
                  <a:srgbClr val="FFFFFF"/>
                </a:highlight>
                <a:latin typeface="Courier New"/>
                <a:ea typeface="Courier New"/>
                <a:cs typeface="Courier New"/>
                <a:sym typeface="Courier New"/>
              </a:rPr>
              <a:t>SQLiteDatabase</a:t>
            </a: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db.execSQL(</a:t>
            </a:r>
            <a:r>
              <a:rPr b="1" lang="fr-FR" sz="1100">
                <a:solidFill>
                  <a:srgbClr val="871094"/>
                </a:solidFill>
                <a:highlight>
                  <a:srgbClr val="FFFFFF"/>
                </a:highlight>
                <a:latin typeface="Courier New"/>
                <a:ea typeface="Courier New"/>
                <a:cs typeface="Courier New"/>
                <a:sym typeface="Courier New"/>
              </a:rPr>
              <a:t>CREATE_DB_TABLE</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override fun </a:t>
            </a:r>
            <a:r>
              <a:rPr b="1" lang="fr-FR" sz="1100">
                <a:solidFill>
                  <a:srgbClr val="00627A"/>
                </a:solidFill>
                <a:highlight>
                  <a:srgbClr val="FFFFFF"/>
                </a:highlight>
                <a:latin typeface="Courier New"/>
                <a:ea typeface="Courier New"/>
                <a:cs typeface="Courier New"/>
                <a:sym typeface="Courier New"/>
              </a:rPr>
              <a:t>onUpgrade</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db: </a:t>
            </a:r>
            <a:r>
              <a:rPr b="1" lang="fr-FR" sz="1100">
                <a:solidFill>
                  <a:schemeClr val="dk1"/>
                </a:solidFill>
                <a:highlight>
                  <a:srgbClr val="FFFFFF"/>
                </a:highlight>
                <a:latin typeface="Courier New"/>
                <a:ea typeface="Courier New"/>
                <a:cs typeface="Courier New"/>
                <a:sym typeface="Courier New"/>
              </a:rPr>
              <a:t>SQLiteDatabase</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oldVersion: </a:t>
            </a:r>
            <a:r>
              <a:rPr b="1" lang="fr-FR" sz="1100">
                <a:solidFill>
                  <a:schemeClr val="dk1"/>
                </a:solidFill>
                <a:highlight>
                  <a:srgbClr val="FFFFFF"/>
                </a:highlight>
                <a:latin typeface="Courier New"/>
                <a:ea typeface="Courier New"/>
                <a:cs typeface="Courier New"/>
                <a:sym typeface="Courier New"/>
              </a:rPr>
              <a:t>Int</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newVersion: </a:t>
            </a:r>
            <a:r>
              <a:rPr b="1" lang="fr-FR" sz="1100">
                <a:solidFill>
                  <a:schemeClr val="dk1"/>
                </a:solidFill>
                <a:highlight>
                  <a:srgbClr val="FFFFFF"/>
                </a:highlight>
                <a:latin typeface="Courier New"/>
                <a:ea typeface="Courier New"/>
                <a:cs typeface="Courier New"/>
                <a:sym typeface="Courier New"/>
              </a:rPr>
              <a:t>Int</a:t>
            </a:r>
            <a:endParaRPr b="1" sz="110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chemeClr val="dk1"/>
                </a:solidFill>
                <a:highlight>
                  <a:srgbClr val="FFFFFF"/>
                </a:highlight>
                <a:latin typeface="Courier New"/>
                <a:ea typeface="Courier New"/>
                <a:cs typeface="Courier New"/>
                <a:sym typeface="Courier New"/>
              </a:rPr>
              <a:t>       </a:t>
            </a:r>
            <a:r>
              <a:rPr b="1" lang="fr-FR" sz="1100">
                <a:solidFill>
                  <a:srgbClr val="080808"/>
                </a:solidFill>
                <a:highlight>
                  <a:srgbClr val="FFFFFF"/>
                </a:highlight>
                <a:latin typeface="Courier New"/>
                <a:ea typeface="Courier New"/>
                <a:cs typeface="Courier New"/>
                <a:sym typeface="Courier New"/>
              </a:rPr>
              <a:t>) {</a:t>
            </a:r>
            <a:endParaRPr b="1" i="1" sz="1100">
              <a:solidFill>
                <a:srgbClr val="8C8C8C"/>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i="1" lang="fr-FR" sz="1100">
                <a:solidFill>
                  <a:srgbClr val="8C8C8C"/>
                </a:solidFill>
                <a:highlight>
                  <a:srgbClr val="FFFFFF"/>
                </a:highlight>
                <a:latin typeface="Courier New"/>
                <a:ea typeface="Courier New"/>
                <a:cs typeface="Courier New"/>
                <a:sym typeface="Courier New"/>
              </a:rPr>
              <a:t>           </a:t>
            </a:r>
            <a:r>
              <a:rPr b="1" lang="fr-FR" sz="1100">
                <a:solidFill>
                  <a:srgbClr val="080808"/>
                </a:solidFill>
                <a:highlight>
                  <a:srgbClr val="FFFFFF"/>
                </a:highlight>
                <a:latin typeface="Courier New"/>
                <a:ea typeface="Courier New"/>
                <a:cs typeface="Courier New"/>
                <a:sym typeface="Courier New"/>
              </a:rPr>
              <a:t>db.execSQL(</a:t>
            </a:r>
            <a:r>
              <a:rPr b="1" lang="fr-FR" sz="1100">
                <a:solidFill>
                  <a:srgbClr val="067D17"/>
                </a:solidFill>
                <a:highlight>
                  <a:srgbClr val="FFFFFF"/>
                </a:highlight>
                <a:latin typeface="Courier New"/>
                <a:ea typeface="Courier New"/>
                <a:cs typeface="Courier New"/>
                <a:sym typeface="Courier New"/>
              </a:rPr>
              <a:t>"</a:t>
            </a:r>
            <a:r>
              <a:rPr b="1" lang="fr-FR" sz="1100">
                <a:solidFill>
                  <a:srgbClr val="067D17"/>
                </a:solidFill>
                <a:highlight>
                  <a:srgbClr val="EDFCED"/>
                </a:highlight>
                <a:latin typeface="Courier New"/>
                <a:ea typeface="Courier New"/>
                <a:cs typeface="Courier New"/>
                <a:sym typeface="Courier New"/>
              </a:rPr>
              <a:t>DROP TABLE IF EXISTS </a:t>
            </a:r>
            <a:r>
              <a:rPr b="1" lang="fr-FR" sz="1100">
                <a:solidFill>
                  <a:srgbClr val="0037A6"/>
                </a:solidFill>
                <a:highlight>
                  <a:srgbClr val="FFFFFF"/>
                </a:highlight>
                <a:latin typeface="Courier New"/>
                <a:ea typeface="Courier New"/>
                <a:cs typeface="Courier New"/>
                <a:sym typeface="Courier New"/>
              </a:rPr>
              <a:t>$</a:t>
            </a:r>
            <a:r>
              <a:rPr b="1" lang="fr-FR" sz="1100">
                <a:solidFill>
                  <a:srgbClr val="871094"/>
                </a:solidFill>
                <a:highlight>
                  <a:srgbClr val="FFFFFF"/>
                </a:highlight>
                <a:latin typeface="Courier New"/>
                <a:ea typeface="Courier New"/>
                <a:cs typeface="Courier New"/>
                <a:sym typeface="Courier New"/>
              </a:rPr>
              <a:t>TABLE_NAME</a:t>
            </a:r>
            <a:r>
              <a:rPr b="1" lang="fr-FR" sz="1100">
                <a:solidFill>
                  <a:schemeClr val="dk1"/>
                </a:solidFill>
                <a:highlight>
                  <a:srgbClr val="FFFFFF"/>
                </a:highlight>
                <a:latin typeface="Courier New"/>
                <a:ea typeface="Courier New"/>
                <a:cs typeface="Courier New"/>
                <a:sym typeface="Courier New"/>
              </a:rPr>
              <a:t>"</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onCreate(db)</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a:t>
            </a:r>
            <a:endParaRPr b="1"/>
          </a:p>
        </p:txBody>
      </p:sp>
      <p:sp>
        <p:nvSpPr>
          <p:cNvPr id="1289" name="Google Shape;1289;g220a4a3572b_0_417"/>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FF7800"/>
              </a:buClr>
              <a:buSzPts val="2000"/>
              <a:buFont typeface="Calibri"/>
              <a:buNone/>
            </a:pPr>
            <a:r>
              <a:rPr lang="fr-FR"/>
              <a:t>Activité 3</a:t>
            </a:r>
            <a:endParaRPr/>
          </a:p>
        </p:txBody>
      </p:sp>
      <p:sp>
        <p:nvSpPr>
          <p:cNvPr id="1290" name="Google Shape;1290;g220a4a3572b_0_417"/>
          <p:cNvSpPr txBox="1"/>
          <p:nvPr>
            <p:ph idx="2"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100"/>
              <a:buNone/>
            </a:pPr>
            <a:r>
              <a:rPr lang="fr-FR" sz="1500"/>
              <a:t>Partager des données entre deux applications</a:t>
            </a:r>
            <a:endParaRPr sz="1500"/>
          </a:p>
          <a:p>
            <a:pPr indent="0" lvl="0" marL="0" rtl="0" algn="l">
              <a:lnSpc>
                <a:spcPct val="90000"/>
              </a:lnSpc>
              <a:spcBef>
                <a:spcPts val="0"/>
              </a:spcBef>
              <a:spcAft>
                <a:spcPts val="0"/>
              </a:spcAft>
              <a:buClr>
                <a:schemeClr val="dk1"/>
              </a:buClr>
              <a:buSzPts val="1100"/>
              <a:buNone/>
            </a:pPr>
            <a:r>
              <a:t/>
            </a:r>
            <a:endParaRPr sz="1500"/>
          </a:p>
          <a:p>
            <a:pPr indent="0" lvl="0" marL="0" rtl="0" algn="l">
              <a:lnSpc>
                <a:spcPct val="90000"/>
              </a:lnSpc>
              <a:spcBef>
                <a:spcPts val="0"/>
              </a:spcBef>
              <a:spcAft>
                <a:spcPts val="0"/>
              </a:spcAft>
              <a:buClr>
                <a:srgbClr val="FF7800"/>
              </a:buClr>
              <a:buSzPts val="1600"/>
              <a:buNone/>
            </a:pPr>
            <a:r>
              <a:t/>
            </a:r>
            <a:endParaRPr sz="1500"/>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4" name="Shape 1294"/>
        <p:cNvGrpSpPr/>
        <p:nvPr/>
      </p:nvGrpSpPr>
      <p:grpSpPr>
        <a:xfrm>
          <a:off x="0" y="0"/>
          <a:ext cx="0" cy="0"/>
          <a:chOff x="0" y="0"/>
          <a:chExt cx="0" cy="0"/>
        </a:xfrm>
      </p:grpSpPr>
      <p:sp>
        <p:nvSpPr>
          <p:cNvPr id="1295" name="Google Shape;1295;g220a4a3572b_0_384"/>
          <p:cNvSpPr txBox="1"/>
          <p:nvPr>
            <p:ph idx="1" type="body"/>
          </p:nvPr>
        </p:nvSpPr>
        <p:spPr>
          <a:xfrm>
            <a:off x="720000" y="1540458"/>
            <a:ext cx="10746600" cy="319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FF7800"/>
              </a:buClr>
              <a:buSzPts val="1600"/>
              <a:buNone/>
            </a:pPr>
            <a:r>
              <a:rPr lang="fr-FR"/>
              <a:t>Content Provider</a:t>
            </a:r>
            <a:endParaRPr/>
          </a:p>
        </p:txBody>
      </p:sp>
      <p:sp>
        <p:nvSpPr>
          <p:cNvPr id="1296" name="Google Shape;1296;g220a4a3572b_0_384"/>
          <p:cNvSpPr txBox="1"/>
          <p:nvPr/>
        </p:nvSpPr>
        <p:spPr>
          <a:xfrm>
            <a:off x="736100" y="1990725"/>
            <a:ext cx="2266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297" name="Google Shape;1297;g220a4a3572b_0_384"/>
          <p:cNvSpPr txBox="1"/>
          <p:nvPr/>
        </p:nvSpPr>
        <p:spPr>
          <a:xfrm>
            <a:off x="911750" y="2082725"/>
            <a:ext cx="1630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298" name="Google Shape;1298;g220a4a3572b_0_384"/>
          <p:cNvSpPr txBox="1"/>
          <p:nvPr/>
        </p:nvSpPr>
        <p:spPr>
          <a:xfrm>
            <a:off x="5310900" y="2300525"/>
            <a:ext cx="5536500" cy="10314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&lt;</a:t>
            </a:r>
            <a:r>
              <a:rPr b="1" lang="fr-FR" sz="1100">
                <a:solidFill>
                  <a:srgbClr val="0033B3"/>
                </a:solidFill>
                <a:highlight>
                  <a:srgbClr val="FFFFFF"/>
                </a:highlight>
                <a:latin typeface="Courier New"/>
                <a:ea typeface="Courier New"/>
                <a:cs typeface="Courier New"/>
                <a:sym typeface="Courier New"/>
              </a:rPr>
              <a:t>provider</a:t>
            </a:r>
            <a:endParaRPr b="1" sz="1100">
              <a:solidFill>
                <a:srgbClr val="0033B3"/>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033B3"/>
                </a:solidFill>
                <a:highlight>
                  <a:srgbClr val="FFFFFF"/>
                </a:highlight>
                <a:latin typeface="Courier New"/>
                <a:ea typeface="Courier New"/>
                <a:cs typeface="Courier New"/>
                <a:sym typeface="Courier New"/>
              </a:rPr>
              <a:t>   </a:t>
            </a:r>
            <a:r>
              <a:rPr b="1" lang="fr-FR" sz="1100">
                <a:solidFill>
                  <a:srgbClr val="871094"/>
                </a:solidFill>
                <a:highlight>
                  <a:srgbClr val="FFFFFF"/>
                </a:highlight>
                <a:latin typeface="Courier New"/>
                <a:ea typeface="Courier New"/>
                <a:cs typeface="Courier New"/>
                <a:sym typeface="Courier New"/>
              </a:rPr>
              <a:t>android</a:t>
            </a:r>
            <a:r>
              <a:rPr b="1" lang="fr-FR" sz="1100">
                <a:solidFill>
                  <a:srgbClr val="174AD4"/>
                </a:solidFill>
                <a:highlight>
                  <a:srgbClr val="FFFFFF"/>
                </a:highlight>
                <a:latin typeface="Courier New"/>
                <a:ea typeface="Courier New"/>
                <a:cs typeface="Courier New"/>
                <a:sym typeface="Courier New"/>
              </a:rPr>
              <a:t>:name</a:t>
            </a:r>
            <a:r>
              <a:rPr b="1" lang="fr-FR" sz="1100">
                <a:solidFill>
                  <a:srgbClr val="067D17"/>
                </a:solidFill>
                <a:highlight>
                  <a:srgbClr val="FFFFFF"/>
                </a:highlight>
                <a:latin typeface="Courier New"/>
                <a:ea typeface="Courier New"/>
                <a:cs typeface="Courier New"/>
                <a:sym typeface="Courier New"/>
              </a:rPr>
              <a:t>="com.example.myapplication.MyContentProvider"</a:t>
            </a:r>
            <a:endParaRPr b="1" sz="1100">
              <a:solidFill>
                <a:srgbClr val="067D17"/>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67D17"/>
                </a:solidFill>
                <a:highlight>
                  <a:srgbClr val="FFFFFF"/>
                </a:highlight>
                <a:latin typeface="Courier New"/>
                <a:ea typeface="Courier New"/>
                <a:cs typeface="Courier New"/>
                <a:sym typeface="Courier New"/>
              </a:rPr>
              <a:t>   </a:t>
            </a:r>
            <a:r>
              <a:rPr b="1" lang="fr-FR" sz="1100">
                <a:solidFill>
                  <a:srgbClr val="871094"/>
                </a:solidFill>
                <a:highlight>
                  <a:srgbClr val="FFFFFF"/>
                </a:highlight>
                <a:latin typeface="Courier New"/>
                <a:ea typeface="Courier New"/>
                <a:cs typeface="Courier New"/>
                <a:sym typeface="Courier New"/>
              </a:rPr>
              <a:t>android</a:t>
            </a:r>
            <a:r>
              <a:rPr b="1" lang="fr-FR" sz="1100">
                <a:solidFill>
                  <a:srgbClr val="174AD4"/>
                </a:solidFill>
                <a:highlight>
                  <a:srgbClr val="FFFFFF"/>
                </a:highlight>
                <a:latin typeface="Courier New"/>
                <a:ea typeface="Courier New"/>
                <a:cs typeface="Courier New"/>
                <a:sym typeface="Courier New"/>
              </a:rPr>
              <a:t>:authorities</a:t>
            </a:r>
            <a:r>
              <a:rPr b="1" lang="fr-FR" sz="1100">
                <a:solidFill>
                  <a:srgbClr val="067D17"/>
                </a:solidFill>
                <a:highlight>
                  <a:srgbClr val="FFFFFF"/>
                </a:highlight>
                <a:latin typeface="Courier New"/>
                <a:ea typeface="Courier New"/>
                <a:cs typeface="Courier New"/>
                <a:sym typeface="Courier New"/>
              </a:rPr>
              <a:t>="com.example.myapplication.provider"</a:t>
            </a:r>
            <a:endParaRPr b="1" sz="1100">
              <a:solidFill>
                <a:srgbClr val="067D17"/>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67D17"/>
                </a:solidFill>
                <a:highlight>
                  <a:srgbClr val="FFFFFF"/>
                </a:highlight>
                <a:latin typeface="Courier New"/>
                <a:ea typeface="Courier New"/>
                <a:cs typeface="Courier New"/>
                <a:sym typeface="Courier New"/>
              </a:rPr>
              <a:t>   </a:t>
            </a:r>
            <a:r>
              <a:rPr b="1" lang="fr-FR" sz="1100">
                <a:solidFill>
                  <a:srgbClr val="871094"/>
                </a:solidFill>
                <a:highlight>
                  <a:srgbClr val="FFFFFF"/>
                </a:highlight>
                <a:latin typeface="Courier New"/>
                <a:ea typeface="Courier New"/>
                <a:cs typeface="Courier New"/>
                <a:sym typeface="Courier New"/>
              </a:rPr>
              <a:t>android</a:t>
            </a:r>
            <a:r>
              <a:rPr b="1" lang="fr-FR" sz="1100">
                <a:solidFill>
                  <a:srgbClr val="174AD4"/>
                </a:solidFill>
                <a:highlight>
                  <a:srgbClr val="FFFFFF"/>
                </a:highlight>
                <a:latin typeface="Courier New"/>
                <a:ea typeface="Courier New"/>
                <a:cs typeface="Courier New"/>
                <a:sym typeface="Courier New"/>
              </a:rPr>
              <a:t>:enabled</a:t>
            </a:r>
            <a:r>
              <a:rPr b="1" lang="fr-FR" sz="1100">
                <a:solidFill>
                  <a:srgbClr val="067D17"/>
                </a:solidFill>
                <a:highlight>
                  <a:srgbClr val="FFFFFF"/>
                </a:highlight>
                <a:latin typeface="Courier New"/>
                <a:ea typeface="Courier New"/>
                <a:cs typeface="Courier New"/>
                <a:sym typeface="Courier New"/>
              </a:rPr>
              <a:t>="true"</a:t>
            </a:r>
            <a:endParaRPr b="1" sz="1100">
              <a:solidFill>
                <a:srgbClr val="067D17"/>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67D17"/>
                </a:solidFill>
                <a:highlight>
                  <a:srgbClr val="FFFFFF"/>
                </a:highlight>
                <a:latin typeface="Courier New"/>
                <a:ea typeface="Courier New"/>
                <a:cs typeface="Courier New"/>
                <a:sym typeface="Courier New"/>
              </a:rPr>
              <a:t>   </a:t>
            </a:r>
            <a:r>
              <a:rPr b="1" lang="fr-FR" sz="1100">
                <a:solidFill>
                  <a:srgbClr val="871094"/>
                </a:solidFill>
                <a:highlight>
                  <a:srgbClr val="FFFFFF"/>
                </a:highlight>
                <a:latin typeface="Courier New"/>
                <a:ea typeface="Courier New"/>
                <a:cs typeface="Courier New"/>
                <a:sym typeface="Courier New"/>
              </a:rPr>
              <a:t>android</a:t>
            </a:r>
            <a:r>
              <a:rPr b="1" lang="fr-FR" sz="1100">
                <a:solidFill>
                  <a:srgbClr val="174AD4"/>
                </a:solidFill>
                <a:highlight>
                  <a:srgbClr val="FFFFFF"/>
                </a:highlight>
                <a:latin typeface="Courier New"/>
                <a:ea typeface="Courier New"/>
                <a:cs typeface="Courier New"/>
                <a:sym typeface="Courier New"/>
              </a:rPr>
              <a:t>:exported</a:t>
            </a:r>
            <a:r>
              <a:rPr b="1" lang="fr-FR" sz="1100">
                <a:solidFill>
                  <a:srgbClr val="067D17"/>
                </a:solidFill>
                <a:highlight>
                  <a:srgbClr val="FFFFFF"/>
                </a:highlight>
                <a:latin typeface="Courier New"/>
                <a:ea typeface="Courier New"/>
                <a:cs typeface="Courier New"/>
                <a:sym typeface="Courier New"/>
              </a:rPr>
              <a:t>="true"</a:t>
            </a:r>
            <a:r>
              <a:rPr b="1" lang="fr-FR" sz="1100">
                <a:solidFill>
                  <a:srgbClr val="080808"/>
                </a:solidFill>
                <a:highlight>
                  <a:srgbClr val="FFFFFF"/>
                </a:highlight>
                <a:latin typeface="Courier New"/>
                <a:ea typeface="Courier New"/>
                <a:cs typeface="Courier New"/>
                <a:sym typeface="Courier New"/>
              </a:rPr>
              <a:t>/&gt;</a:t>
            </a:r>
            <a:endParaRPr b="1"/>
          </a:p>
        </p:txBody>
      </p:sp>
      <p:sp>
        <p:nvSpPr>
          <p:cNvPr id="1299" name="Google Shape;1299;g220a4a3572b_0_384"/>
          <p:cNvSpPr txBox="1"/>
          <p:nvPr/>
        </p:nvSpPr>
        <p:spPr>
          <a:xfrm>
            <a:off x="819750" y="1974000"/>
            <a:ext cx="4435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300" name="Google Shape;1300;g220a4a3572b_0_384"/>
          <p:cNvSpPr txBox="1"/>
          <p:nvPr/>
        </p:nvSpPr>
        <p:spPr>
          <a:xfrm>
            <a:off x="749900" y="1965625"/>
            <a:ext cx="4435500" cy="1535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FR" sz="1300"/>
              <a:t>Pour utiliser le ContentProvider il faut l’ajouter dans le fichier AndroidManifest aussi.</a:t>
            </a:r>
            <a:endParaRPr sz="1300"/>
          </a:p>
          <a:p>
            <a:pPr indent="0" lvl="0" marL="0" rtl="0" algn="l">
              <a:lnSpc>
                <a:spcPct val="115000"/>
              </a:lnSpc>
              <a:spcBef>
                <a:spcPts val="0"/>
              </a:spcBef>
              <a:spcAft>
                <a:spcPts val="0"/>
              </a:spcAft>
              <a:buNone/>
            </a:pPr>
            <a:r>
              <a:rPr lang="fr-FR" sz="1300">
                <a:solidFill>
                  <a:schemeClr val="dk1"/>
                </a:solidFill>
              </a:rPr>
              <a:t>Le projet actuel partage la valeur de </a:t>
            </a:r>
            <a:r>
              <a:rPr b="1" lang="fr-FR" sz="1300">
                <a:solidFill>
                  <a:schemeClr val="dk1"/>
                </a:solidFill>
              </a:rPr>
              <a:t>title</a:t>
            </a:r>
            <a:r>
              <a:rPr lang="fr-FR" sz="1300">
                <a:solidFill>
                  <a:schemeClr val="dk1"/>
                </a:solidFill>
              </a:rPr>
              <a:t> avec une deuxième application.</a:t>
            </a:r>
            <a:endParaRPr sz="13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fr-FR" sz="1300">
                <a:solidFill>
                  <a:schemeClr val="dk1"/>
                </a:solidFill>
              </a:rPr>
              <a:t> </a:t>
            </a:r>
            <a:endParaRPr sz="1300">
              <a:solidFill>
                <a:schemeClr val="dk1"/>
              </a:solidFill>
            </a:endParaRPr>
          </a:p>
          <a:p>
            <a:pPr indent="0" lvl="0" marL="0" rtl="0" algn="l">
              <a:lnSpc>
                <a:spcPct val="115000"/>
              </a:lnSpc>
              <a:spcBef>
                <a:spcPts val="0"/>
              </a:spcBef>
              <a:spcAft>
                <a:spcPts val="0"/>
              </a:spcAft>
              <a:buNone/>
            </a:pPr>
            <a:r>
              <a:t/>
            </a:r>
            <a:endParaRPr sz="1300"/>
          </a:p>
        </p:txBody>
      </p:sp>
      <p:pic>
        <p:nvPicPr>
          <p:cNvPr id="1301" name="Google Shape;1301;g220a4a3572b_0_384"/>
          <p:cNvPicPr preferRelativeResize="0"/>
          <p:nvPr/>
        </p:nvPicPr>
        <p:blipFill>
          <a:blip r:embed="rId3">
            <a:alphaModFix/>
          </a:blip>
          <a:stretch>
            <a:fillRect/>
          </a:stretch>
        </p:blipFill>
        <p:spPr>
          <a:xfrm>
            <a:off x="5645425" y="3577225"/>
            <a:ext cx="5075100" cy="703171"/>
          </a:xfrm>
          <a:prstGeom prst="rect">
            <a:avLst/>
          </a:prstGeom>
          <a:noFill/>
          <a:ln>
            <a:noFill/>
          </a:ln>
        </p:spPr>
      </p:pic>
      <p:sp>
        <p:nvSpPr>
          <p:cNvPr id="1302" name="Google Shape;1302;g220a4a3572b_0_384"/>
          <p:cNvSpPr txBox="1"/>
          <p:nvPr/>
        </p:nvSpPr>
        <p:spPr>
          <a:xfrm>
            <a:off x="5954875" y="4260925"/>
            <a:ext cx="42402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FR" sz="1200"/>
              <a:t>L’exécution</a:t>
            </a:r>
            <a:endParaRPr sz="1200"/>
          </a:p>
        </p:txBody>
      </p:sp>
      <p:sp>
        <p:nvSpPr>
          <p:cNvPr id="1303" name="Google Shape;1303;g220a4a3572b_0_384"/>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FF7800"/>
              </a:buClr>
              <a:buSzPts val="2000"/>
              <a:buFont typeface="Calibri"/>
              <a:buNone/>
            </a:pPr>
            <a:r>
              <a:rPr lang="fr-FR"/>
              <a:t>Activité 3</a:t>
            </a:r>
            <a:endParaRPr/>
          </a:p>
        </p:txBody>
      </p:sp>
      <p:sp>
        <p:nvSpPr>
          <p:cNvPr id="1304" name="Google Shape;1304;g220a4a3572b_0_384"/>
          <p:cNvSpPr txBox="1"/>
          <p:nvPr>
            <p:ph idx="2"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100"/>
              <a:buNone/>
            </a:pPr>
            <a:r>
              <a:rPr lang="fr-FR" sz="1500"/>
              <a:t>Partager des données entre deux applications</a:t>
            </a:r>
            <a:endParaRPr sz="1500"/>
          </a:p>
          <a:p>
            <a:pPr indent="0" lvl="0" marL="0" rtl="0" algn="l">
              <a:lnSpc>
                <a:spcPct val="90000"/>
              </a:lnSpc>
              <a:spcBef>
                <a:spcPts val="0"/>
              </a:spcBef>
              <a:spcAft>
                <a:spcPts val="0"/>
              </a:spcAft>
              <a:buClr>
                <a:schemeClr val="dk1"/>
              </a:buClr>
              <a:buSzPts val="1100"/>
              <a:buNone/>
            </a:pPr>
            <a:r>
              <a:t/>
            </a:r>
            <a:endParaRPr sz="1500"/>
          </a:p>
          <a:p>
            <a:pPr indent="0" lvl="0" marL="0" rtl="0" algn="l">
              <a:lnSpc>
                <a:spcPct val="90000"/>
              </a:lnSpc>
              <a:spcBef>
                <a:spcPts val="0"/>
              </a:spcBef>
              <a:spcAft>
                <a:spcPts val="0"/>
              </a:spcAft>
              <a:buClr>
                <a:srgbClr val="FF7800"/>
              </a:buClr>
              <a:buSzPts val="1600"/>
              <a:buNone/>
            </a:pPr>
            <a:r>
              <a:t/>
            </a:r>
            <a:endParaRPr sz="1500"/>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8" name="Shape 1308"/>
        <p:cNvGrpSpPr/>
        <p:nvPr/>
      </p:nvGrpSpPr>
      <p:grpSpPr>
        <a:xfrm>
          <a:off x="0" y="0"/>
          <a:ext cx="0" cy="0"/>
          <a:chOff x="0" y="0"/>
          <a:chExt cx="0" cy="0"/>
        </a:xfrm>
      </p:grpSpPr>
      <p:sp>
        <p:nvSpPr>
          <p:cNvPr id="1309" name="Google Shape;1309;g220a4a3572b_0_430"/>
          <p:cNvSpPr txBox="1"/>
          <p:nvPr>
            <p:ph idx="1" type="body"/>
          </p:nvPr>
        </p:nvSpPr>
        <p:spPr>
          <a:xfrm>
            <a:off x="720000" y="1540458"/>
            <a:ext cx="10746600" cy="319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FF7800"/>
              </a:buClr>
              <a:buSzPts val="1600"/>
              <a:buNone/>
            </a:pPr>
            <a:r>
              <a:rPr lang="fr-FR"/>
              <a:t>Le partage des données</a:t>
            </a:r>
            <a:endParaRPr/>
          </a:p>
        </p:txBody>
      </p:sp>
      <p:sp>
        <p:nvSpPr>
          <p:cNvPr id="1310" name="Google Shape;1310;g220a4a3572b_0_430"/>
          <p:cNvSpPr txBox="1"/>
          <p:nvPr/>
        </p:nvSpPr>
        <p:spPr>
          <a:xfrm>
            <a:off x="736100" y="1990725"/>
            <a:ext cx="2266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311" name="Google Shape;1311;g220a4a3572b_0_430"/>
          <p:cNvSpPr txBox="1"/>
          <p:nvPr/>
        </p:nvSpPr>
        <p:spPr>
          <a:xfrm>
            <a:off x="911750" y="2082725"/>
            <a:ext cx="1630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312" name="Google Shape;1312;g220a4a3572b_0_430"/>
          <p:cNvSpPr txBox="1"/>
          <p:nvPr/>
        </p:nvSpPr>
        <p:spPr>
          <a:xfrm>
            <a:off x="936825" y="2032550"/>
            <a:ext cx="5779200" cy="30630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findViewById&lt;</a:t>
            </a:r>
            <a:r>
              <a:rPr b="1" lang="fr-FR" sz="1100">
                <a:solidFill>
                  <a:schemeClr val="dk1"/>
                </a:solidFill>
                <a:highlight>
                  <a:srgbClr val="FFFFFF"/>
                </a:highlight>
                <a:latin typeface="Courier New"/>
                <a:ea typeface="Courier New"/>
                <a:cs typeface="Courier New"/>
                <a:sym typeface="Courier New"/>
              </a:rPr>
              <a:t>Button</a:t>
            </a:r>
            <a:r>
              <a:rPr b="1" lang="fr-FR" sz="1100">
                <a:solidFill>
                  <a:srgbClr val="080808"/>
                </a:solidFill>
                <a:highlight>
                  <a:srgbClr val="FFFFFF"/>
                </a:highlight>
                <a:latin typeface="Courier New"/>
                <a:ea typeface="Courier New"/>
                <a:cs typeface="Courier New"/>
                <a:sym typeface="Courier New"/>
              </a:rPr>
              <a:t>&gt;(</a:t>
            </a:r>
            <a:r>
              <a:rPr b="1" lang="fr-FR" sz="1100">
                <a:solidFill>
                  <a:schemeClr val="dk1"/>
                </a:solidFill>
                <a:highlight>
                  <a:srgbClr val="FFFFFF"/>
                </a:highlight>
                <a:latin typeface="Courier New"/>
                <a:ea typeface="Courier New"/>
                <a:cs typeface="Courier New"/>
                <a:sym typeface="Courier New"/>
              </a:rPr>
              <a:t>R</a:t>
            </a:r>
            <a:r>
              <a:rPr b="1" lang="fr-FR" sz="1100">
                <a:solidFill>
                  <a:srgbClr val="080808"/>
                </a:solidFill>
                <a:highlight>
                  <a:srgbClr val="FFFFFF"/>
                </a:highlight>
                <a:latin typeface="Courier New"/>
                <a:ea typeface="Courier New"/>
                <a:cs typeface="Courier New"/>
                <a:sym typeface="Courier New"/>
              </a:rPr>
              <a:t>.</a:t>
            </a:r>
            <a:r>
              <a:rPr b="1" lang="fr-FR" sz="1100">
                <a:solidFill>
                  <a:schemeClr val="dk1"/>
                </a:solidFill>
                <a:highlight>
                  <a:srgbClr val="FFFFFF"/>
                </a:highlight>
                <a:latin typeface="Courier New"/>
                <a:ea typeface="Courier New"/>
                <a:cs typeface="Courier New"/>
                <a:sym typeface="Courier New"/>
              </a:rPr>
              <a:t>id</a:t>
            </a:r>
            <a:r>
              <a:rPr b="1" lang="fr-FR" sz="1100">
                <a:solidFill>
                  <a:srgbClr val="080808"/>
                </a:solidFill>
                <a:highlight>
                  <a:srgbClr val="FFFFFF"/>
                </a:highlight>
                <a:latin typeface="Courier New"/>
                <a:ea typeface="Courier New"/>
                <a:cs typeface="Courier New"/>
                <a:sym typeface="Courier New"/>
              </a:rPr>
              <a:t>.</a:t>
            </a:r>
            <a:r>
              <a:rPr b="1" i="1" lang="fr-FR" sz="1100">
                <a:solidFill>
                  <a:srgbClr val="871094"/>
                </a:solidFill>
                <a:highlight>
                  <a:srgbClr val="FFFFFF"/>
                </a:highlight>
                <a:latin typeface="Courier New"/>
                <a:ea typeface="Courier New"/>
                <a:cs typeface="Courier New"/>
                <a:sym typeface="Courier New"/>
              </a:rPr>
              <a:t>button</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.setOnClickListener({</a:t>
            </a: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cursor </a:t>
            </a:r>
            <a:r>
              <a:rPr b="1" lang="fr-FR" sz="1100">
                <a:solidFill>
                  <a:srgbClr val="080808"/>
                </a:solidFill>
                <a:highlight>
                  <a:srgbClr val="FFFFFF"/>
                </a:highlight>
                <a:latin typeface="Courier New"/>
                <a:ea typeface="Courier New"/>
                <a:cs typeface="Courier New"/>
                <a:sym typeface="Courier New"/>
              </a:rPr>
              <a:t>= getContentResolver().query(</a:t>
            </a:r>
            <a:r>
              <a:rPr b="1" lang="fr-FR" sz="1100">
                <a:solidFill>
                  <a:schemeClr val="dk1"/>
                </a:solidFill>
                <a:highlight>
                  <a:srgbClr val="FFFFFF"/>
                </a:highlight>
                <a:latin typeface="Courier New"/>
                <a:ea typeface="Courier New"/>
                <a:cs typeface="Courier New"/>
                <a:sym typeface="Courier New"/>
              </a:rPr>
              <a:t>Uri</a:t>
            </a:r>
            <a:r>
              <a:rPr b="1" lang="fr-FR" sz="1100">
                <a:solidFill>
                  <a:srgbClr val="080808"/>
                </a:solidFill>
                <a:highlight>
                  <a:srgbClr val="FFFFFF"/>
                </a:highlight>
                <a:latin typeface="Courier New"/>
                <a:ea typeface="Courier New"/>
                <a:cs typeface="Courier New"/>
                <a:sym typeface="Courier New"/>
              </a:rPr>
              <a:t>.parse(</a:t>
            </a:r>
            <a:r>
              <a:rPr b="1" lang="fr-FR" sz="1100">
                <a:solidFill>
                  <a:srgbClr val="067D17"/>
                </a:solidFill>
                <a:highlight>
                  <a:srgbClr val="FFFFFF"/>
                </a:highlight>
                <a:latin typeface="Courier New"/>
                <a:ea typeface="Courier New"/>
                <a:cs typeface="Courier New"/>
                <a:sym typeface="Courier New"/>
              </a:rPr>
              <a:t>"content://com.example.myapplication.provider/products"</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null</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null</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null</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null</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if </a:t>
            </a:r>
            <a:r>
              <a:rPr b="1" lang="fr-FR" sz="1100">
                <a:solidFill>
                  <a:srgbClr val="080808"/>
                </a:solidFill>
                <a:highlight>
                  <a:srgbClr val="FFFFFF"/>
                </a:highlight>
                <a:latin typeface="Courier New"/>
                <a:ea typeface="Courier New"/>
                <a:cs typeface="Courier New"/>
                <a:sym typeface="Courier New"/>
              </a:rPr>
              <a:t>(</a:t>
            </a:r>
            <a:r>
              <a:rPr b="1" lang="fr-FR" sz="1100">
                <a:solidFill>
                  <a:schemeClr val="dk1"/>
                </a:solidFill>
                <a:highlight>
                  <a:srgbClr val="FFFFFF"/>
                </a:highlight>
                <a:latin typeface="Courier New"/>
                <a:ea typeface="Courier New"/>
                <a:cs typeface="Courier New"/>
                <a:sym typeface="Courier New"/>
              </a:rPr>
              <a:t>cursor </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null </a:t>
            </a:r>
            <a:r>
              <a:rPr b="1" lang="fr-FR" sz="1100">
                <a:solidFill>
                  <a:srgbClr val="080808"/>
                </a:solidFill>
                <a:highlight>
                  <a:srgbClr val="FFFFFF"/>
                </a:highlight>
                <a:latin typeface="Courier New"/>
                <a:ea typeface="Courier New"/>
                <a:cs typeface="Courier New"/>
                <a:sym typeface="Courier New"/>
              </a:rPr>
              <a:t>&amp;&amp; </a:t>
            </a:r>
            <a:r>
              <a:rPr b="1" lang="fr-FR" sz="1100">
                <a:solidFill>
                  <a:schemeClr val="dk1"/>
                </a:solidFill>
                <a:highlight>
                  <a:srgbClr val="FFFFFF"/>
                </a:highlight>
                <a:latin typeface="Courier New"/>
                <a:ea typeface="Courier New"/>
                <a:cs typeface="Courier New"/>
                <a:sym typeface="Courier New"/>
              </a:rPr>
              <a:t>cursor</a:t>
            </a:r>
            <a:r>
              <a:rPr b="1" lang="fr-FR" sz="1100">
                <a:solidFill>
                  <a:srgbClr val="080808"/>
                </a:solidFill>
                <a:highlight>
                  <a:srgbClr val="FFFFFF"/>
                </a:highlight>
                <a:latin typeface="Courier New"/>
                <a:ea typeface="Courier New"/>
                <a:cs typeface="Courier New"/>
                <a:sym typeface="Courier New"/>
              </a:rPr>
              <a:t>!!.moveToFirst())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val </a:t>
            </a:r>
            <a:r>
              <a:rPr b="1" lang="fr-FR" sz="1100">
                <a:solidFill>
                  <a:schemeClr val="dk1"/>
                </a:solidFill>
                <a:highlight>
                  <a:srgbClr val="FFFFFF"/>
                </a:highlight>
                <a:latin typeface="Courier New"/>
                <a:ea typeface="Courier New"/>
                <a:cs typeface="Courier New"/>
                <a:sym typeface="Courier New"/>
              </a:rPr>
              <a:t>strBuild </a:t>
            </a:r>
            <a:r>
              <a:rPr b="1" lang="fr-FR" sz="1100">
                <a:solidFill>
                  <a:srgbClr val="080808"/>
                </a:solidFill>
                <a:highlight>
                  <a:srgbClr val="FFFFFF"/>
                </a:highlight>
                <a:latin typeface="Courier New"/>
                <a:ea typeface="Courier New"/>
                <a:cs typeface="Courier New"/>
                <a:sym typeface="Courier New"/>
              </a:rPr>
              <a:t>= StringBuilder()</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while </a:t>
            </a:r>
            <a:r>
              <a:rPr b="1" lang="fr-FR" sz="1100">
                <a:solidFill>
                  <a:srgbClr val="080808"/>
                </a:solidFill>
                <a:highlight>
                  <a:srgbClr val="FFFFFF"/>
                </a:highlight>
                <a:latin typeface="Courier New"/>
                <a:ea typeface="Courier New"/>
                <a:cs typeface="Courier New"/>
                <a:sym typeface="Courier New"/>
              </a:rPr>
              <a:t>(!</a:t>
            </a:r>
            <a:r>
              <a:rPr b="1" lang="fr-FR" sz="1100">
                <a:solidFill>
                  <a:schemeClr val="dk1"/>
                </a:solidFill>
                <a:highlight>
                  <a:srgbClr val="FFFFFF"/>
                </a:highlight>
                <a:latin typeface="Courier New"/>
                <a:ea typeface="Courier New"/>
                <a:cs typeface="Courier New"/>
                <a:sym typeface="Courier New"/>
              </a:rPr>
              <a:t>cursor</a:t>
            </a:r>
            <a:r>
              <a:rPr b="1" lang="fr-FR" sz="1100">
                <a:solidFill>
                  <a:srgbClr val="080808"/>
                </a:solidFill>
                <a:highlight>
                  <a:srgbClr val="FFFFFF"/>
                </a:highlight>
                <a:latin typeface="Courier New"/>
                <a:ea typeface="Courier New"/>
                <a:cs typeface="Courier New"/>
                <a:sym typeface="Courier New"/>
              </a:rPr>
              <a:t>!!.</a:t>
            </a:r>
            <a:r>
              <a:rPr b="1" i="1" lang="fr-FR" sz="1100">
                <a:solidFill>
                  <a:srgbClr val="871094"/>
                </a:solidFill>
                <a:highlight>
                  <a:srgbClr val="FFFFFF"/>
                </a:highlight>
                <a:latin typeface="Courier New"/>
                <a:ea typeface="Courier New"/>
                <a:cs typeface="Courier New"/>
                <a:sym typeface="Courier New"/>
              </a:rPr>
              <a:t>isAfterLast</a:t>
            </a: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strBuild</a:t>
            </a:r>
            <a:r>
              <a:rPr b="1" lang="fr-FR" sz="1100">
                <a:solidFill>
                  <a:srgbClr val="080808"/>
                </a:solidFill>
                <a:highlight>
                  <a:srgbClr val="FFFFFF"/>
                </a:highlight>
                <a:latin typeface="Courier New"/>
                <a:ea typeface="Courier New"/>
                <a:cs typeface="Courier New"/>
                <a:sym typeface="Courier New"/>
              </a:rPr>
              <a:t>.append(</a:t>
            </a:r>
            <a:r>
              <a:rPr b="1" lang="fr-FR" sz="1100">
                <a:solidFill>
                  <a:srgbClr val="067D17"/>
                </a:solidFill>
                <a:highlight>
                  <a:srgbClr val="FFFFFF"/>
                </a:highlight>
                <a:latin typeface="Courier New"/>
                <a:ea typeface="Courier New"/>
                <a:cs typeface="Courier New"/>
                <a:sym typeface="Courier New"/>
              </a:rPr>
              <a:t>""" </a:t>
            </a:r>
            <a:r>
              <a:rPr b="1" lang="fr-FR" sz="1100">
                <a:solidFill>
                  <a:srgbClr val="0037A6"/>
                </a:solidFill>
                <a:highlight>
                  <a:srgbClr val="FFFFFF"/>
                </a:highlight>
                <a:latin typeface="Courier New"/>
                <a:ea typeface="Courier New"/>
                <a:cs typeface="Courier New"/>
                <a:sym typeface="Courier New"/>
              </a:rPr>
              <a:t>${</a:t>
            </a:r>
            <a:r>
              <a:rPr b="1" lang="fr-FR" sz="1100">
                <a:solidFill>
                  <a:schemeClr val="dk1"/>
                </a:solidFill>
                <a:highlight>
                  <a:srgbClr val="FFFFFF"/>
                </a:highlight>
                <a:latin typeface="Courier New"/>
                <a:ea typeface="Courier New"/>
                <a:cs typeface="Courier New"/>
                <a:sym typeface="Courier New"/>
              </a:rPr>
              <a:t>cursor</a:t>
            </a:r>
            <a:r>
              <a:rPr b="1" lang="fr-FR" sz="1100">
                <a:solidFill>
                  <a:srgbClr val="080808"/>
                </a:solidFill>
                <a:highlight>
                  <a:srgbClr val="FFFFFF"/>
                </a:highlight>
                <a:latin typeface="Courier New"/>
                <a:ea typeface="Courier New"/>
                <a:cs typeface="Courier New"/>
                <a:sym typeface="Courier New"/>
              </a:rPr>
              <a:t>.getString(</a:t>
            </a:r>
            <a:r>
              <a:rPr b="1" lang="fr-FR" sz="1100">
                <a:solidFill>
                  <a:schemeClr val="dk1"/>
                </a:solidFill>
                <a:highlight>
                  <a:srgbClr val="FFFFFF"/>
                </a:highlight>
                <a:latin typeface="Courier New"/>
                <a:ea typeface="Courier New"/>
                <a:cs typeface="Courier New"/>
                <a:sym typeface="Courier New"/>
              </a:rPr>
              <a:t>cursor</a:t>
            </a:r>
            <a:r>
              <a:rPr b="1" lang="fr-FR" sz="1100">
                <a:solidFill>
                  <a:srgbClr val="080808"/>
                </a:solidFill>
                <a:highlight>
                  <a:srgbClr val="FFFFFF"/>
                </a:highlight>
                <a:latin typeface="Courier New"/>
                <a:ea typeface="Courier New"/>
                <a:cs typeface="Courier New"/>
                <a:sym typeface="Courier New"/>
              </a:rPr>
              <a:t>.getColumnIndex(</a:t>
            </a:r>
            <a:r>
              <a:rPr b="1" lang="fr-FR" sz="1100">
                <a:solidFill>
                  <a:srgbClr val="067D17"/>
                </a:solidFill>
                <a:highlight>
                  <a:srgbClr val="FFFFFF"/>
                </a:highlight>
                <a:latin typeface="Courier New"/>
                <a:ea typeface="Courier New"/>
                <a:cs typeface="Courier New"/>
                <a:sym typeface="Courier New"/>
              </a:rPr>
              <a:t>"name"</a:t>
            </a:r>
            <a:r>
              <a:rPr b="1" lang="fr-FR" sz="1100">
                <a:solidFill>
                  <a:srgbClr val="080808"/>
                </a:solidFill>
                <a:highlight>
                  <a:srgbClr val="FFFFFF"/>
                </a:highlight>
                <a:latin typeface="Courier New"/>
                <a:ea typeface="Courier New"/>
                <a:cs typeface="Courier New"/>
                <a:sym typeface="Courier New"/>
              </a:rPr>
              <a:t>))</a:t>
            </a:r>
            <a:r>
              <a:rPr b="1" lang="fr-FR" sz="1100">
                <a:solidFill>
                  <a:srgbClr val="0037A6"/>
                </a:solidFill>
                <a:highlight>
                  <a:srgbClr val="FFFFFF"/>
                </a:highlight>
                <a:latin typeface="Courier New"/>
                <a:ea typeface="Courier New"/>
                <a:cs typeface="Courier New"/>
                <a:sym typeface="Courier New"/>
              </a:rPr>
              <a:t>}</a:t>
            </a:r>
            <a:r>
              <a:rPr b="1" lang="fr-FR" sz="1100">
                <a:solidFill>
                  <a:srgbClr val="067D17"/>
                </a:solidFill>
                <a:highlight>
                  <a:srgbClr val="FFFFFF"/>
                </a:highlight>
                <a:latin typeface="Courier New"/>
                <a:ea typeface="Courier New"/>
                <a:cs typeface="Courier New"/>
                <a:sym typeface="Courier New"/>
              </a:rPr>
              <a:t>"""</a:t>
            </a:r>
            <a:r>
              <a:rPr b="1" lang="fr-FR" sz="1100">
                <a:solidFill>
                  <a:srgbClr val="080808"/>
                </a:solidFill>
                <a:highlight>
                  <a:srgbClr val="FFFFFF"/>
                </a:highlight>
                <a:latin typeface="Courier New"/>
                <a:ea typeface="Courier New"/>
                <a:cs typeface="Courier New"/>
                <a:sym typeface="Courier New"/>
              </a:rPr>
              <a:t>.</a:t>
            </a:r>
            <a:r>
              <a:rPr b="1" i="1" lang="fr-FR" sz="1100">
                <a:solidFill>
                  <a:srgbClr val="00627A"/>
                </a:solidFill>
                <a:highlight>
                  <a:srgbClr val="FFFFFF"/>
                </a:highlight>
                <a:latin typeface="Courier New"/>
                <a:ea typeface="Courier New"/>
                <a:cs typeface="Courier New"/>
                <a:sym typeface="Courier New"/>
              </a:rPr>
              <a:t>trimIndent</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r>
              <a:rPr b="1" lang="fr-FR" sz="1100">
                <a:solidFill>
                  <a:schemeClr val="dk1"/>
                </a:solidFill>
                <a:highlight>
                  <a:srgbClr val="FFFFFF"/>
                </a:highlight>
                <a:latin typeface="Courier New"/>
                <a:ea typeface="Courier New"/>
                <a:cs typeface="Courier New"/>
                <a:sym typeface="Courier New"/>
              </a:rPr>
              <a:t>cursor</a:t>
            </a:r>
            <a:r>
              <a:rPr b="1" lang="fr-FR" sz="1100">
                <a:solidFill>
                  <a:srgbClr val="080808"/>
                </a:solidFill>
                <a:highlight>
                  <a:srgbClr val="FFFFFF"/>
                </a:highlight>
                <a:latin typeface="Courier New"/>
                <a:ea typeface="Courier New"/>
                <a:cs typeface="Courier New"/>
                <a:sym typeface="Courier New"/>
              </a:rPr>
              <a:t>.moveToNext()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((findViewById</a:t>
            </a:r>
            <a:r>
              <a:rPr b="1" lang="fr-FR" sz="1100">
                <a:solidFill>
                  <a:srgbClr val="808080"/>
                </a:solidFill>
                <a:highlight>
                  <a:srgbClr val="FFFFFF"/>
                </a:highlight>
                <a:latin typeface="Courier New"/>
                <a:ea typeface="Courier New"/>
                <a:cs typeface="Courier New"/>
                <a:sym typeface="Courier New"/>
              </a:rPr>
              <a:t>&lt;TextView&gt;</a:t>
            </a:r>
            <a:r>
              <a:rPr b="1" lang="fr-FR" sz="1100">
                <a:solidFill>
                  <a:srgbClr val="080808"/>
                </a:solidFill>
                <a:highlight>
                  <a:srgbClr val="FFFFFF"/>
                </a:highlight>
                <a:latin typeface="Courier New"/>
                <a:ea typeface="Courier New"/>
                <a:cs typeface="Courier New"/>
                <a:sym typeface="Courier New"/>
              </a:rPr>
              <a:t>(</a:t>
            </a:r>
            <a:r>
              <a:rPr b="1" lang="fr-FR" sz="1100">
                <a:solidFill>
                  <a:schemeClr val="dk1"/>
                </a:solidFill>
                <a:highlight>
                  <a:srgbClr val="FFFFFF"/>
                </a:highlight>
                <a:latin typeface="Courier New"/>
                <a:ea typeface="Courier New"/>
                <a:cs typeface="Courier New"/>
                <a:sym typeface="Courier New"/>
              </a:rPr>
              <a:t>R</a:t>
            </a:r>
            <a:r>
              <a:rPr b="1" lang="fr-FR" sz="1100">
                <a:solidFill>
                  <a:srgbClr val="080808"/>
                </a:solidFill>
                <a:highlight>
                  <a:srgbClr val="FFFFFF"/>
                </a:highlight>
                <a:latin typeface="Courier New"/>
                <a:ea typeface="Courier New"/>
                <a:cs typeface="Courier New"/>
                <a:sym typeface="Courier New"/>
              </a:rPr>
              <a:t>.</a:t>
            </a:r>
            <a:r>
              <a:rPr b="1" lang="fr-FR" sz="1100">
                <a:solidFill>
                  <a:schemeClr val="dk1"/>
                </a:solidFill>
                <a:highlight>
                  <a:srgbClr val="FFFFFF"/>
                </a:highlight>
                <a:latin typeface="Courier New"/>
                <a:ea typeface="Courier New"/>
                <a:cs typeface="Courier New"/>
                <a:sym typeface="Courier New"/>
              </a:rPr>
              <a:t>id</a:t>
            </a:r>
            <a:r>
              <a:rPr b="1" lang="fr-FR" sz="1100">
                <a:solidFill>
                  <a:srgbClr val="080808"/>
                </a:solidFill>
                <a:highlight>
                  <a:srgbClr val="FFFFFF"/>
                </a:highlight>
                <a:latin typeface="Courier New"/>
                <a:ea typeface="Courier New"/>
                <a:cs typeface="Courier New"/>
                <a:sym typeface="Courier New"/>
              </a:rPr>
              <a:t>.</a:t>
            </a:r>
            <a:r>
              <a:rPr b="1" i="1" lang="fr-FR" sz="1100">
                <a:solidFill>
                  <a:srgbClr val="871094"/>
                </a:solidFill>
                <a:highlight>
                  <a:srgbClr val="FFFFFF"/>
                </a:highlight>
                <a:latin typeface="Courier New"/>
                <a:ea typeface="Courier New"/>
                <a:cs typeface="Courier New"/>
                <a:sym typeface="Courier New"/>
              </a:rPr>
              <a:t>text</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as </a:t>
            </a:r>
            <a:r>
              <a:rPr b="1" lang="fr-FR" sz="1100">
                <a:solidFill>
                  <a:srgbClr val="080808"/>
                </a:solidFill>
                <a:highlight>
                  <a:srgbClr val="FFFFFF"/>
                </a:highlight>
                <a:latin typeface="Courier New"/>
                <a:ea typeface="Courier New"/>
                <a:cs typeface="Courier New"/>
                <a:sym typeface="Courier New"/>
              </a:rPr>
              <a:t>(</a:t>
            </a:r>
            <a:r>
              <a:rPr b="1" lang="fr-FR" sz="1100">
                <a:solidFill>
                  <a:schemeClr val="dk1"/>
                </a:solidFill>
                <a:highlight>
                  <a:srgbClr val="FFFFFF"/>
                </a:highlight>
                <a:latin typeface="Courier New"/>
                <a:ea typeface="Courier New"/>
                <a:cs typeface="Courier New"/>
                <a:sym typeface="Courier New"/>
              </a:rPr>
              <a:t>TextView</a:t>
            </a:r>
            <a:r>
              <a:rPr b="1" lang="fr-FR" sz="1100">
                <a:solidFill>
                  <a:srgbClr val="080808"/>
                </a:solidFill>
                <a:highlight>
                  <a:srgbClr val="FFFFFF"/>
                </a:highlight>
                <a:latin typeface="Courier New"/>
                <a:ea typeface="Courier New"/>
                <a:cs typeface="Courier New"/>
                <a:sym typeface="Courier New"/>
              </a:rPr>
              <a:t>)).setText(</a:t>
            </a:r>
            <a:r>
              <a:rPr b="1" lang="fr-FR" sz="1100">
                <a:solidFill>
                  <a:schemeClr val="dk1"/>
                </a:solidFill>
                <a:highlight>
                  <a:srgbClr val="FFFFFF"/>
                </a:highlight>
                <a:latin typeface="Courier New"/>
                <a:ea typeface="Courier New"/>
                <a:cs typeface="Courier New"/>
                <a:sym typeface="Courier New"/>
              </a:rPr>
              <a:t>strBuild</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endParaRPr b="1"/>
          </a:p>
        </p:txBody>
      </p:sp>
      <p:pic>
        <p:nvPicPr>
          <p:cNvPr id="1313" name="Google Shape;1313;g220a4a3572b_0_430"/>
          <p:cNvPicPr preferRelativeResize="0"/>
          <p:nvPr/>
        </p:nvPicPr>
        <p:blipFill>
          <a:blip r:embed="rId3">
            <a:alphaModFix/>
          </a:blip>
          <a:stretch>
            <a:fillRect/>
          </a:stretch>
        </p:blipFill>
        <p:spPr>
          <a:xfrm>
            <a:off x="8139650" y="1990733"/>
            <a:ext cx="2724150" cy="1447800"/>
          </a:xfrm>
          <a:prstGeom prst="rect">
            <a:avLst/>
          </a:prstGeom>
          <a:noFill/>
          <a:ln>
            <a:noFill/>
          </a:ln>
        </p:spPr>
      </p:pic>
      <p:sp>
        <p:nvSpPr>
          <p:cNvPr id="1314" name="Google Shape;1314;g220a4a3572b_0_430"/>
          <p:cNvSpPr txBox="1"/>
          <p:nvPr/>
        </p:nvSpPr>
        <p:spPr>
          <a:xfrm>
            <a:off x="8422100" y="3260100"/>
            <a:ext cx="22329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FR" sz="1200"/>
              <a:t>l’exécution</a:t>
            </a:r>
            <a:endParaRPr sz="1200"/>
          </a:p>
        </p:txBody>
      </p:sp>
      <p:sp>
        <p:nvSpPr>
          <p:cNvPr id="1315" name="Google Shape;1315;g220a4a3572b_0_430"/>
          <p:cNvSpPr txBox="1"/>
          <p:nvPr/>
        </p:nvSpPr>
        <p:spPr>
          <a:xfrm>
            <a:off x="1104100" y="5227375"/>
            <a:ext cx="82044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FR" sz="1300"/>
              <a:t>La 2ème application reçoit les valeurs partagées par la première application en utilisant le </a:t>
            </a:r>
            <a:r>
              <a:rPr b="1" lang="fr-FR" sz="1300"/>
              <a:t>ContentProvider</a:t>
            </a:r>
            <a:endParaRPr b="1" sz="1300"/>
          </a:p>
        </p:txBody>
      </p:sp>
      <p:sp>
        <p:nvSpPr>
          <p:cNvPr id="1316" name="Google Shape;1316;g220a4a3572b_0_430"/>
          <p:cNvSpPr txBox="1"/>
          <p:nvPr/>
        </p:nvSpPr>
        <p:spPr>
          <a:xfrm>
            <a:off x="7393375" y="3713600"/>
            <a:ext cx="2724300" cy="7851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fr-FR" sz="1300"/>
              <a:t>la valeur enregistré dans la base de donnée de la première application</a:t>
            </a:r>
            <a:endParaRPr sz="1300"/>
          </a:p>
        </p:txBody>
      </p:sp>
      <p:cxnSp>
        <p:nvCxnSpPr>
          <p:cNvPr id="1317" name="Google Shape;1317;g220a4a3572b_0_430"/>
          <p:cNvCxnSpPr/>
          <p:nvPr/>
        </p:nvCxnSpPr>
        <p:spPr>
          <a:xfrm flipH="1" rot="10800000">
            <a:off x="7952800" y="3153350"/>
            <a:ext cx="267600" cy="451500"/>
          </a:xfrm>
          <a:prstGeom prst="straightConnector1">
            <a:avLst/>
          </a:prstGeom>
          <a:noFill/>
          <a:ln cap="flat" cmpd="sng" w="9525">
            <a:solidFill>
              <a:schemeClr val="dk2"/>
            </a:solidFill>
            <a:prstDash val="solid"/>
            <a:round/>
            <a:headEnd len="med" w="med" type="none"/>
            <a:tailEnd len="med" w="med" type="stealth"/>
          </a:ln>
        </p:spPr>
      </p:cxnSp>
      <p:sp>
        <p:nvSpPr>
          <p:cNvPr id="1318" name="Google Shape;1318;g220a4a3572b_0_430"/>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FF7800"/>
              </a:buClr>
              <a:buSzPts val="2000"/>
              <a:buFont typeface="Calibri"/>
              <a:buNone/>
            </a:pPr>
            <a:r>
              <a:rPr lang="fr-FR"/>
              <a:t>Activité 3</a:t>
            </a:r>
            <a:endParaRPr/>
          </a:p>
        </p:txBody>
      </p:sp>
      <p:sp>
        <p:nvSpPr>
          <p:cNvPr id="1319" name="Google Shape;1319;g220a4a3572b_0_430"/>
          <p:cNvSpPr txBox="1"/>
          <p:nvPr>
            <p:ph idx="2"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100"/>
              <a:buNone/>
            </a:pPr>
            <a:r>
              <a:rPr lang="fr-FR" sz="1500"/>
              <a:t>Partager des données entre deux applications</a:t>
            </a:r>
            <a:endParaRPr sz="1500"/>
          </a:p>
          <a:p>
            <a:pPr indent="0" lvl="0" marL="0" rtl="0" algn="l">
              <a:lnSpc>
                <a:spcPct val="90000"/>
              </a:lnSpc>
              <a:spcBef>
                <a:spcPts val="0"/>
              </a:spcBef>
              <a:spcAft>
                <a:spcPts val="0"/>
              </a:spcAft>
              <a:buClr>
                <a:schemeClr val="dk1"/>
              </a:buClr>
              <a:buSzPts val="1100"/>
              <a:buNone/>
            </a:pPr>
            <a:r>
              <a:t/>
            </a:r>
            <a:endParaRPr sz="1500"/>
          </a:p>
          <a:p>
            <a:pPr indent="0" lvl="0" marL="0" rtl="0" algn="l">
              <a:lnSpc>
                <a:spcPct val="90000"/>
              </a:lnSpc>
              <a:spcBef>
                <a:spcPts val="0"/>
              </a:spcBef>
              <a:spcAft>
                <a:spcPts val="0"/>
              </a:spcAft>
              <a:buClr>
                <a:srgbClr val="FF7800"/>
              </a:buClr>
              <a:buSzPts val="1600"/>
              <a:buNone/>
            </a:pPr>
            <a:r>
              <a:t/>
            </a:r>
            <a:endParaRPr sz="1500"/>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3" name="Shape 1323"/>
        <p:cNvGrpSpPr/>
        <p:nvPr/>
      </p:nvGrpSpPr>
      <p:grpSpPr>
        <a:xfrm>
          <a:off x="0" y="0"/>
          <a:ext cx="0" cy="0"/>
          <a:chOff x="0" y="0"/>
          <a:chExt cx="0" cy="0"/>
        </a:xfrm>
      </p:grpSpPr>
      <p:sp>
        <p:nvSpPr>
          <p:cNvPr id="1324" name="Google Shape;1324;p12"/>
          <p:cNvSpPr txBox="1"/>
          <p:nvPr>
            <p:ph idx="1" type="body"/>
          </p:nvPr>
        </p:nvSpPr>
        <p:spPr>
          <a:xfrm>
            <a:off x="6300000" y="1089893"/>
            <a:ext cx="5580000" cy="9000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0059A1"/>
              </a:buClr>
              <a:buSzPts val="2400"/>
              <a:buNone/>
            </a:pPr>
            <a:r>
              <a:rPr lang="fr-FR"/>
              <a:t>Publier une application sur le store</a:t>
            </a:r>
            <a:endParaRPr/>
          </a:p>
        </p:txBody>
      </p:sp>
      <p:sp>
        <p:nvSpPr>
          <p:cNvPr id="1325" name="Google Shape;1325;p12"/>
          <p:cNvSpPr txBox="1"/>
          <p:nvPr>
            <p:ph idx="2" type="body"/>
          </p:nvPr>
        </p:nvSpPr>
        <p:spPr>
          <a:xfrm>
            <a:off x="6300000" y="2880000"/>
            <a:ext cx="5580000" cy="1440000"/>
          </a:xfrm>
          <a:prstGeom prst="rect">
            <a:avLst/>
          </a:prstGeom>
          <a:noFill/>
          <a:ln>
            <a:noFill/>
          </a:ln>
        </p:spPr>
        <p:txBody>
          <a:bodyPr anchorCtr="0" anchor="t" bIns="45700" lIns="91425" spcFirstLastPara="1" rIns="91425" wrap="square" tIns="45700">
            <a:noAutofit/>
          </a:bodyPr>
          <a:lstStyle/>
          <a:p>
            <a:pPr indent="-330200" lvl="0" marL="457200" rtl="0" algn="l">
              <a:lnSpc>
                <a:spcPct val="100000"/>
              </a:lnSpc>
              <a:spcBef>
                <a:spcPts val="0"/>
              </a:spcBef>
              <a:spcAft>
                <a:spcPts val="0"/>
              </a:spcAft>
              <a:buSzPts val="1600"/>
              <a:buChar char="•"/>
            </a:pPr>
            <a:r>
              <a:rPr lang="fr-FR" sz="1300">
                <a:solidFill>
                  <a:schemeClr val="dk1"/>
                </a:solidFill>
                <a:latin typeface="Arial"/>
                <a:ea typeface="Arial"/>
                <a:cs typeface="Arial"/>
                <a:sym typeface="Arial"/>
              </a:rPr>
              <a:t>Gérer des signatures et versions</a:t>
            </a:r>
            <a:endParaRPr sz="1300">
              <a:solidFill>
                <a:schemeClr val="dk1"/>
              </a:solidFill>
              <a:latin typeface="Arial"/>
              <a:ea typeface="Arial"/>
              <a:cs typeface="Arial"/>
              <a:sym typeface="Arial"/>
            </a:endParaRPr>
          </a:p>
          <a:p>
            <a:pPr indent="-330200" lvl="0" marL="457200" rtl="0" algn="l">
              <a:lnSpc>
                <a:spcPct val="100000"/>
              </a:lnSpc>
              <a:spcBef>
                <a:spcPts val="0"/>
              </a:spcBef>
              <a:spcAft>
                <a:spcPts val="0"/>
              </a:spcAft>
              <a:buSzPts val="1600"/>
              <a:buChar char="•"/>
            </a:pPr>
            <a:r>
              <a:rPr lang="fr-FR" sz="1300">
                <a:solidFill>
                  <a:schemeClr val="dk1"/>
                </a:solidFill>
                <a:latin typeface="Arial"/>
                <a:ea typeface="Arial"/>
                <a:cs typeface="Arial"/>
                <a:sym typeface="Arial"/>
              </a:rPr>
              <a:t>Publier d’une application sur le Play store</a:t>
            </a:r>
            <a:endParaRPr sz="1300">
              <a:solidFill>
                <a:schemeClr val="dk1"/>
              </a:solidFill>
              <a:latin typeface="Arial"/>
              <a:ea typeface="Arial"/>
              <a:cs typeface="Arial"/>
              <a:sym typeface="Arial"/>
            </a:endParaRPr>
          </a:p>
          <a:p>
            <a:pPr indent="-330200" lvl="0" marL="457200" rtl="0" algn="l">
              <a:lnSpc>
                <a:spcPct val="100000"/>
              </a:lnSpc>
              <a:spcBef>
                <a:spcPts val="0"/>
              </a:spcBef>
              <a:spcAft>
                <a:spcPts val="0"/>
              </a:spcAft>
              <a:buSzPts val="1600"/>
              <a:buChar char="•"/>
            </a:pPr>
            <a:r>
              <a:rPr lang="fr-FR" sz="1300">
                <a:solidFill>
                  <a:schemeClr val="dk1"/>
                </a:solidFill>
                <a:latin typeface="Arial"/>
                <a:ea typeface="Arial"/>
                <a:cs typeface="Arial"/>
                <a:sym typeface="Arial"/>
              </a:rPr>
              <a:t>Utiliser des plateformes de déploiements continus</a:t>
            </a:r>
            <a:endParaRPr/>
          </a:p>
          <a:p>
            <a:pPr indent="-241300" lvl="0" marL="342900" rtl="0" algn="l">
              <a:lnSpc>
                <a:spcPct val="100000"/>
              </a:lnSpc>
              <a:spcBef>
                <a:spcPts val="0"/>
              </a:spcBef>
              <a:spcAft>
                <a:spcPts val="0"/>
              </a:spcAft>
              <a:buClr>
                <a:srgbClr val="565656"/>
              </a:buClr>
              <a:buSzPts val="1600"/>
              <a:buFont typeface="Arial"/>
              <a:buNone/>
            </a:pPr>
            <a:r>
              <a:t/>
            </a:r>
            <a:endParaRPr/>
          </a:p>
        </p:txBody>
      </p:sp>
      <p:sp>
        <p:nvSpPr>
          <p:cNvPr id="1326" name="Google Shape;1326;p12"/>
          <p:cNvSpPr/>
          <p:nvPr>
            <p:ph idx="2" type="pic"/>
          </p:nvPr>
        </p:nvSpPr>
        <p:spPr>
          <a:xfrm>
            <a:off x="8640000" y="4524826"/>
            <a:ext cx="900000" cy="900000"/>
          </a:xfrm>
          <a:prstGeom prst="rect">
            <a:avLst/>
          </a:prstGeom>
          <a:noFill/>
          <a:ln>
            <a:noFill/>
          </a:ln>
        </p:spPr>
      </p:sp>
      <p:sp>
        <p:nvSpPr>
          <p:cNvPr id="1327" name="Google Shape;1327;p12"/>
          <p:cNvSpPr txBox="1"/>
          <p:nvPr>
            <p:ph idx="3" type="body"/>
          </p:nvPr>
        </p:nvSpPr>
        <p:spPr>
          <a:xfrm>
            <a:off x="8480684" y="6132986"/>
            <a:ext cx="1689315" cy="720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400"/>
              <a:buNone/>
            </a:pPr>
            <a:r>
              <a:rPr lang="fr-FR"/>
              <a:t>16 heures</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1" name="Shape 1331"/>
        <p:cNvGrpSpPr/>
        <p:nvPr/>
      </p:nvGrpSpPr>
      <p:grpSpPr>
        <a:xfrm>
          <a:off x="0" y="0"/>
          <a:ext cx="0" cy="0"/>
          <a:chOff x="0" y="0"/>
          <a:chExt cx="0" cy="0"/>
        </a:xfrm>
      </p:grpSpPr>
      <p:sp>
        <p:nvSpPr>
          <p:cNvPr id="1332" name="Google Shape;1332;p13"/>
          <p:cNvSpPr txBox="1"/>
          <p:nvPr>
            <p:ph idx="1" type="body"/>
          </p:nvPr>
        </p:nvSpPr>
        <p:spPr>
          <a:xfrm>
            <a:off x="6300000" y="539999"/>
            <a:ext cx="5580000" cy="540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0059A1"/>
              </a:buClr>
              <a:buSzPts val="2800"/>
              <a:buNone/>
            </a:pPr>
            <a:r>
              <a:rPr lang="fr-FR"/>
              <a:t>Activité 1 </a:t>
            </a:r>
            <a:endParaRPr/>
          </a:p>
        </p:txBody>
      </p:sp>
      <p:sp>
        <p:nvSpPr>
          <p:cNvPr id="1333" name="Google Shape;1333;p13"/>
          <p:cNvSpPr txBox="1"/>
          <p:nvPr>
            <p:ph idx="2" type="body"/>
          </p:nvPr>
        </p:nvSpPr>
        <p:spPr>
          <a:xfrm>
            <a:off x="6300000" y="1089893"/>
            <a:ext cx="5580000" cy="9000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0059A1"/>
              </a:buClr>
              <a:buSzPts val="2400"/>
              <a:buNone/>
            </a:pPr>
            <a:r>
              <a:rPr lang="fr-FR"/>
              <a:t>Gérer les signatures et versions</a:t>
            </a:r>
            <a:endParaRPr/>
          </a:p>
        </p:txBody>
      </p:sp>
      <p:sp>
        <p:nvSpPr>
          <p:cNvPr id="1334" name="Google Shape;1334;p13"/>
          <p:cNvSpPr txBox="1"/>
          <p:nvPr>
            <p:ph idx="4" type="body"/>
          </p:nvPr>
        </p:nvSpPr>
        <p:spPr>
          <a:xfrm>
            <a:off x="8480684" y="6132986"/>
            <a:ext cx="1689315" cy="720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400"/>
              <a:buNone/>
            </a:pPr>
            <a:r>
              <a:rPr lang="fr-FR"/>
              <a:t>06 heures</a:t>
            </a:r>
            <a:endParaRPr/>
          </a:p>
        </p:txBody>
      </p:sp>
      <p:sp>
        <p:nvSpPr>
          <p:cNvPr id="1335" name="Google Shape;1335;p13"/>
          <p:cNvSpPr txBox="1"/>
          <p:nvPr>
            <p:ph idx="3" type="body"/>
          </p:nvPr>
        </p:nvSpPr>
        <p:spPr>
          <a:xfrm>
            <a:off x="6300000" y="2700000"/>
            <a:ext cx="5580000" cy="1260600"/>
          </a:xfrm>
          <a:prstGeom prst="rect">
            <a:avLst/>
          </a:prstGeom>
          <a:noFill/>
          <a:ln>
            <a:noFill/>
          </a:ln>
        </p:spPr>
        <p:txBody>
          <a:bodyPr anchorCtr="0" anchor="t" bIns="45700" lIns="91425" spcFirstLastPara="1" rIns="91425" wrap="square" tIns="45700">
            <a:noAutofit/>
          </a:bodyPr>
          <a:lstStyle/>
          <a:p>
            <a:pPr indent="-311150" lvl="0" marL="457200" rtl="0" algn="l">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Signer une application</a:t>
            </a:r>
            <a:endParaRPr sz="1300">
              <a:solidFill>
                <a:schemeClr val="dk1"/>
              </a:solidFill>
              <a:latin typeface="Arial"/>
              <a:ea typeface="Arial"/>
              <a:cs typeface="Arial"/>
              <a:sym typeface="Arial"/>
            </a:endParaRPr>
          </a:p>
          <a:p>
            <a:pPr indent="-311150" lvl="0" marL="457200" rtl="0" algn="l">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Préparer une version de Play Store</a:t>
            </a:r>
            <a:endParaRPr sz="1300">
              <a:solidFill>
                <a:schemeClr val="dk1"/>
              </a:solidFill>
              <a:latin typeface="Arial"/>
              <a:ea typeface="Arial"/>
              <a:cs typeface="Arial"/>
              <a:sym typeface="Arial"/>
            </a:endParaRPr>
          </a:p>
        </p:txBody>
      </p:sp>
      <p:sp>
        <p:nvSpPr>
          <p:cNvPr id="1336" name="Google Shape;1336;p13"/>
          <p:cNvSpPr txBox="1"/>
          <p:nvPr>
            <p:ph idx="5" type="body"/>
          </p:nvPr>
        </p:nvSpPr>
        <p:spPr>
          <a:xfrm>
            <a:off x="6300000" y="4680000"/>
            <a:ext cx="5580000" cy="1228800"/>
          </a:xfrm>
          <a:prstGeom prst="rect">
            <a:avLst/>
          </a:prstGeom>
          <a:noFill/>
          <a:ln>
            <a:noFill/>
          </a:ln>
        </p:spPr>
        <p:txBody>
          <a:bodyPr anchorCtr="0" anchor="t" bIns="45700" lIns="91425" spcFirstLastPara="1" rIns="91425" wrap="square" tIns="45700">
            <a:noAutofit/>
          </a:bodyPr>
          <a:lstStyle/>
          <a:p>
            <a:pPr indent="-311150" lvl="0" marL="457200" rtl="0" algn="l">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Suivre les instructions du TP</a:t>
            </a:r>
            <a:endParaRPr sz="1300">
              <a:solidFill>
                <a:schemeClr val="dk1"/>
              </a:solidFill>
              <a:latin typeface="Arial"/>
              <a:ea typeface="Arial"/>
              <a:cs typeface="Arial"/>
              <a:sym typeface="Arial"/>
            </a:endParaRPr>
          </a:p>
          <a:p>
            <a:pPr indent="-311150" lvl="0" marL="457200" rtl="0" algn="l">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Préparer la machine pour réaliser le TP</a:t>
            </a:r>
            <a:endParaRPr sz="1300">
              <a:solidFill>
                <a:schemeClr val="dk1"/>
              </a:solidFill>
              <a:latin typeface="Arial"/>
              <a:ea typeface="Arial"/>
              <a:cs typeface="Arial"/>
              <a:sym typeface="Arial"/>
            </a:endParaRPr>
          </a:p>
          <a:p>
            <a:pPr indent="-311150" lvl="0" marL="457200" rtl="0" algn="l">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Exécuter les codes sur l’IDE</a:t>
            </a:r>
            <a:endParaRPr sz="1300">
              <a:solidFill>
                <a:schemeClr val="dk1"/>
              </a:solidFill>
              <a:latin typeface="Arial"/>
              <a:ea typeface="Arial"/>
              <a:cs typeface="Arial"/>
              <a:sym typeface="Arial"/>
            </a:endParaRPr>
          </a:p>
          <a:p>
            <a:pPr indent="-241300" lvl="0" marL="342900" rtl="0" algn="l">
              <a:lnSpc>
                <a:spcPct val="100000"/>
              </a:lnSpc>
              <a:spcBef>
                <a:spcPts val="0"/>
              </a:spcBef>
              <a:spcAft>
                <a:spcPts val="0"/>
              </a:spcAft>
              <a:buClr>
                <a:srgbClr val="565656"/>
              </a:buClr>
              <a:buSzPts val="1600"/>
              <a:buFont typeface="Arial"/>
              <a:buNone/>
            </a:pPr>
            <a:r>
              <a:t/>
            </a:r>
            <a:endParaRPr sz="1300">
              <a:solidFill>
                <a:schemeClr val="dk1"/>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0" name="Shape 1340"/>
        <p:cNvGrpSpPr/>
        <p:nvPr/>
      </p:nvGrpSpPr>
      <p:grpSpPr>
        <a:xfrm>
          <a:off x="0" y="0"/>
          <a:ext cx="0" cy="0"/>
          <a:chOff x="0" y="0"/>
          <a:chExt cx="0" cy="0"/>
        </a:xfrm>
      </p:grpSpPr>
      <p:sp>
        <p:nvSpPr>
          <p:cNvPr id="1341" name="Google Shape;1341;p14"/>
          <p:cNvSpPr txBox="1"/>
          <p:nvPr>
            <p:ph idx="5" type="body"/>
          </p:nvPr>
        </p:nvSpPr>
        <p:spPr>
          <a:xfrm>
            <a:off x="6245570" y="564975"/>
            <a:ext cx="5760000" cy="313945"/>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rgbClr val="0059A1"/>
              </a:buClr>
              <a:buSzPts val="1600"/>
              <a:buFont typeface="Calibri"/>
              <a:buAutoNum type="arabicPeriod"/>
            </a:pPr>
            <a:r>
              <a:rPr lang="fr-FR"/>
              <a:t>Pour le formateur</a:t>
            </a:r>
            <a:endParaRPr/>
          </a:p>
          <a:p>
            <a:pPr indent="0" lvl="0" marL="0" rtl="0" algn="l">
              <a:lnSpc>
                <a:spcPct val="100000"/>
              </a:lnSpc>
              <a:spcBef>
                <a:spcPts val="0"/>
              </a:spcBef>
              <a:spcAft>
                <a:spcPts val="0"/>
              </a:spcAft>
              <a:buClr>
                <a:srgbClr val="0059A1"/>
              </a:buClr>
              <a:buSzPts val="1600"/>
              <a:buFont typeface="Calibri"/>
              <a:buNone/>
            </a:pPr>
            <a:r>
              <a:t/>
            </a:r>
            <a:endParaRPr/>
          </a:p>
        </p:txBody>
      </p:sp>
      <p:sp>
        <p:nvSpPr>
          <p:cNvPr id="1342" name="Google Shape;1342;p14"/>
          <p:cNvSpPr txBox="1"/>
          <p:nvPr>
            <p:ph idx="6" type="body"/>
          </p:nvPr>
        </p:nvSpPr>
        <p:spPr>
          <a:xfrm>
            <a:off x="6245570" y="2075762"/>
            <a:ext cx="5760000" cy="313945"/>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rgbClr val="0059A1"/>
              </a:buClr>
              <a:buSzPts val="1600"/>
              <a:buFont typeface="Calibri"/>
              <a:buAutoNum type="arabicPeriod" startAt="2"/>
            </a:pPr>
            <a:r>
              <a:rPr lang="fr-FR"/>
              <a:t>Pour l’apprenant</a:t>
            </a:r>
            <a:endParaRPr/>
          </a:p>
        </p:txBody>
      </p:sp>
      <p:sp>
        <p:nvSpPr>
          <p:cNvPr id="1343" name="Google Shape;1343;p14"/>
          <p:cNvSpPr txBox="1"/>
          <p:nvPr>
            <p:ph idx="7" type="body"/>
          </p:nvPr>
        </p:nvSpPr>
        <p:spPr>
          <a:xfrm>
            <a:off x="6245570" y="3751648"/>
            <a:ext cx="5760000" cy="313945"/>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rgbClr val="0059A1"/>
              </a:buClr>
              <a:buSzPts val="1600"/>
              <a:buFont typeface="Calibri"/>
              <a:buAutoNum type="arabicPeriod" startAt="3"/>
            </a:pPr>
            <a:r>
              <a:rPr b="1" lang="fr-FR" sz="1600" u="none">
                <a:latin typeface="Calibri"/>
                <a:ea typeface="Calibri"/>
                <a:cs typeface="Calibri"/>
                <a:sym typeface="Calibri"/>
              </a:rPr>
              <a:t>Conditions de réalisation :</a:t>
            </a:r>
            <a:endParaRPr/>
          </a:p>
        </p:txBody>
      </p:sp>
      <p:sp>
        <p:nvSpPr>
          <p:cNvPr id="1344" name="Google Shape;1344;p14"/>
          <p:cNvSpPr txBox="1"/>
          <p:nvPr>
            <p:ph idx="8" type="body"/>
          </p:nvPr>
        </p:nvSpPr>
        <p:spPr>
          <a:xfrm>
            <a:off x="6245570" y="5374471"/>
            <a:ext cx="5760000" cy="313945"/>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rgbClr val="0059A1"/>
              </a:buClr>
              <a:buSzPts val="1600"/>
              <a:buFont typeface="Calibri"/>
              <a:buAutoNum type="arabicPeriod" startAt="4"/>
            </a:pPr>
            <a:r>
              <a:rPr b="1" lang="fr-FR" sz="1600" u="none">
                <a:latin typeface="Calibri"/>
                <a:ea typeface="Calibri"/>
                <a:cs typeface="Calibri"/>
                <a:sym typeface="Calibri"/>
              </a:rPr>
              <a:t>Critères de réussite :</a:t>
            </a:r>
            <a:endParaRPr/>
          </a:p>
        </p:txBody>
      </p:sp>
      <p:sp>
        <p:nvSpPr>
          <p:cNvPr id="1345" name="Google Shape;1345;p14"/>
          <p:cNvSpPr txBox="1"/>
          <p:nvPr>
            <p:ph idx="1" type="body"/>
          </p:nvPr>
        </p:nvSpPr>
        <p:spPr>
          <a:xfrm>
            <a:off x="6245570" y="903777"/>
            <a:ext cx="5760000" cy="1155600"/>
          </a:xfrm>
          <a:prstGeom prst="rect">
            <a:avLst/>
          </a:prstGeom>
          <a:noFill/>
          <a:ln>
            <a:noFill/>
          </a:ln>
        </p:spPr>
        <p:txBody>
          <a:bodyPr anchorCtr="0" anchor="t" bIns="45700" lIns="91425" spcFirstLastPara="1" rIns="91425" wrap="square" tIns="45700">
            <a:noAutofit/>
          </a:bodyPr>
          <a:lstStyle/>
          <a:p>
            <a:pPr indent="-311150" lvl="0" marL="457200" rtl="0" algn="just">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Demander aux apprenants de suivre les étapes de l’énnoncé</a:t>
            </a:r>
            <a:endParaRPr sz="1300">
              <a:solidFill>
                <a:schemeClr val="dk1"/>
              </a:solidFill>
              <a:latin typeface="Arial"/>
              <a:ea typeface="Arial"/>
              <a:cs typeface="Arial"/>
              <a:sym typeface="Arial"/>
            </a:endParaRPr>
          </a:p>
          <a:p>
            <a:pPr indent="-266700" lvl="0" marL="800100" rtl="0" algn="just">
              <a:lnSpc>
                <a:spcPct val="100000"/>
              </a:lnSpc>
              <a:spcBef>
                <a:spcPts val="0"/>
              </a:spcBef>
              <a:spcAft>
                <a:spcPts val="0"/>
              </a:spcAft>
              <a:buClr>
                <a:schemeClr val="dk1"/>
              </a:buClr>
              <a:buSzPts val="1100"/>
              <a:buFont typeface="Arial"/>
              <a:buNone/>
            </a:pPr>
            <a:r>
              <a:rPr lang="fr-FR" sz="1300">
                <a:solidFill>
                  <a:schemeClr val="dk1"/>
                </a:solidFill>
                <a:latin typeface="Arial"/>
                <a:ea typeface="Arial"/>
                <a:cs typeface="Arial"/>
                <a:sym typeface="Arial"/>
              </a:rPr>
              <a:t>et exécuter le code fourni</a:t>
            </a:r>
            <a:endParaRPr sz="1300">
              <a:solidFill>
                <a:schemeClr val="dk1"/>
              </a:solidFill>
              <a:latin typeface="Arial"/>
              <a:ea typeface="Arial"/>
              <a:cs typeface="Arial"/>
              <a:sym typeface="Arial"/>
            </a:endParaRPr>
          </a:p>
          <a:p>
            <a:pPr indent="-311150" lvl="0" marL="457200" rtl="0" algn="just">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Demander aux apprenants de réaliser le travail sur leurs</a:t>
            </a:r>
            <a:endParaRPr sz="1300">
              <a:solidFill>
                <a:schemeClr val="dk1"/>
              </a:solidFill>
              <a:latin typeface="Arial"/>
              <a:ea typeface="Arial"/>
              <a:cs typeface="Arial"/>
              <a:sym typeface="Arial"/>
            </a:endParaRPr>
          </a:p>
          <a:p>
            <a:pPr indent="-266700" lvl="0" marL="800100" rtl="0" algn="just">
              <a:lnSpc>
                <a:spcPct val="100000"/>
              </a:lnSpc>
              <a:spcBef>
                <a:spcPts val="0"/>
              </a:spcBef>
              <a:spcAft>
                <a:spcPts val="0"/>
              </a:spcAft>
              <a:buClr>
                <a:schemeClr val="dk1"/>
              </a:buClr>
              <a:buSzPts val="1100"/>
              <a:buFont typeface="Arial"/>
              <a:buNone/>
            </a:pPr>
            <a:r>
              <a:rPr lang="fr-FR" sz="1300">
                <a:solidFill>
                  <a:schemeClr val="dk1"/>
                </a:solidFill>
                <a:latin typeface="Arial"/>
                <a:ea typeface="Arial"/>
                <a:cs typeface="Arial"/>
                <a:sym typeface="Arial"/>
              </a:rPr>
              <a:t>machines</a:t>
            </a:r>
            <a:endParaRPr sz="1300">
              <a:solidFill>
                <a:schemeClr val="dk1"/>
              </a:solidFill>
              <a:latin typeface="Arial"/>
              <a:ea typeface="Arial"/>
              <a:cs typeface="Arial"/>
              <a:sym typeface="Arial"/>
            </a:endParaRPr>
          </a:p>
          <a:p>
            <a:pPr indent="-266700" lvl="0" marL="342900" rtl="0" algn="just">
              <a:lnSpc>
                <a:spcPct val="100000"/>
              </a:lnSpc>
              <a:spcBef>
                <a:spcPts val="0"/>
              </a:spcBef>
              <a:spcAft>
                <a:spcPts val="0"/>
              </a:spcAft>
              <a:buClr>
                <a:srgbClr val="565656"/>
              </a:buClr>
              <a:buSzPts val="1200"/>
              <a:buFont typeface="Arial"/>
              <a:buNone/>
            </a:pPr>
            <a:r>
              <a:t/>
            </a:r>
            <a:endParaRPr sz="1300">
              <a:solidFill>
                <a:schemeClr val="dk1"/>
              </a:solidFill>
              <a:latin typeface="Arial"/>
              <a:ea typeface="Arial"/>
              <a:cs typeface="Arial"/>
              <a:sym typeface="Arial"/>
            </a:endParaRPr>
          </a:p>
        </p:txBody>
      </p:sp>
      <p:sp>
        <p:nvSpPr>
          <p:cNvPr id="1346" name="Google Shape;1346;p14"/>
          <p:cNvSpPr txBox="1"/>
          <p:nvPr>
            <p:ph idx="2" type="body"/>
          </p:nvPr>
        </p:nvSpPr>
        <p:spPr>
          <a:xfrm>
            <a:off x="6245570" y="2406183"/>
            <a:ext cx="5760000" cy="1328700"/>
          </a:xfrm>
          <a:prstGeom prst="rect">
            <a:avLst/>
          </a:prstGeom>
          <a:noFill/>
          <a:ln>
            <a:noFill/>
          </a:ln>
        </p:spPr>
        <p:txBody>
          <a:bodyPr anchorCtr="0" anchor="t" bIns="45700" lIns="91425" spcFirstLastPara="1" rIns="91425" wrap="square" tIns="45700">
            <a:noAutofit/>
          </a:bodyPr>
          <a:lstStyle/>
          <a:p>
            <a:pPr indent="-311150" lvl="0" marL="457200" marR="0" rtl="0" algn="just">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Créer un projet du travail</a:t>
            </a:r>
            <a:endParaRPr sz="1300">
              <a:solidFill>
                <a:schemeClr val="dk1"/>
              </a:solidFill>
              <a:latin typeface="Arial"/>
              <a:ea typeface="Arial"/>
              <a:cs typeface="Arial"/>
              <a:sym typeface="Arial"/>
            </a:endParaRPr>
          </a:p>
          <a:p>
            <a:pPr indent="-311150" lvl="0" marL="457200" marR="0" rtl="0" algn="just">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Créer un KeyStore</a:t>
            </a:r>
            <a:endParaRPr sz="1300">
              <a:solidFill>
                <a:schemeClr val="dk1"/>
              </a:solidFill>
              <a:latin typeface="Arial"/>
              <a:ea typeface="Arial"/>
              <a:cs typeface="Arial"/>
              <a:sym typeface="Arial"/>
            </a:endParaRPr>
          </a:p>
          <a:p>
            <a:pPr indent="-311150" lvl="0" marL="457200" marR="0" rtl="0" algn="just">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Générer un APK Signé</a:t>
            </a:r>
            <a:endParaRPr sz="1300">
              <a:solidFill>
                <a:schemeClr val="dk1"/>
              </a:solidFill>
              <a:latin typeface="Arial"/>
              <a:ea typeface="Arial"/>
              <a:cs typeface="Arial"/>
              <a:sym typeface="Arial"/>
            </a:endParaRPr>
          </a:p>
          <a:p>
            <a:pPr indent="-311150" lvl="0" marL="457200" marR="0" rtl="0" algn="just">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Déployer l’AAB</a:t>
            </a:r>
            <a:endParaRPr sz="1300">
              <a:solidFill>
                <a:schemeClr val="dk1"/>
              </a:solidFill>
              <a:latin typeface="Arial"/>
              <a:ea typeface="Arial"/>
              <a:cs typeface="Arial"/>
              <a:sym typeface="Arial"/>
            </a:endParaRPr>
          </a:p>
          <a:p>
            <a:pPr indent="0" lvl="0" marL="457200" marR="0" rtl="0" algn="just">
              <a:lnSpc>
                <a:spcPct val="100000"/>
              </a:lnSpc>
              <a:spcBef>
                <a:spcPts val="0"/>
              </a:spcBef>
              <a:spcAft>
                <a:spcPts val="0"/>
              </a:spcAft>
              <a:buNone/>
            </a:pPr>
            <a:r>
              <a:t/>
            </a:r>
            <a:endParaRPr sz="1300">
              <a:solidFill>
                <a:schemeClr val="dk1"/>
              </a:solidFill>
              <a:latin typeface="Arial"/>
              <a:ea typeface="Arial"/>
              <a:cs typeface="Arial"/>
              <a:sym typeface="Arial"/>
            </a:endParaRPr>
          </a:p>
        </p:txBody>
      </p:sp>
      <p:sp>
        <p:nvSpPr>
          <p:cNvPr id="1347" name="Google Shape;1347;p14"/>
          <p:cNvSpPr txBox="1"/>
          <p:nvPr>
            <p:ph idx="3" type="body"/>
          </p:nvPr>
        </p:nvSpPr>
        <p:spPr>
          <a:xfrm>
            <a:off x="6245570" y="4083661"/>
            <a:ext cx="5760000" cy="1274400"/>
          </a:xfrm>
          <a:prstGeom prst="rect">
            <a:avLst/>
          </a:prstGeom>
          <a:noFill/>
          <a:ln>
            <a:noFill/>
          </a:ln>
        </p:spPr>
        <p:txBody>
          <a:bodyPr anchorCtr="0" anchor="t" bIns="45700" lIns="91425" spcFirstLastPara="1" rIns="91425" wrap="square" tIns="45700">
            <a:noAutofit/>
          </a:bodyPr>
          <a:lstStyle/>
          <a:p>
            <a:pPr indent="-311150" lvl="0" marL="457200" rtl="0" algn="just">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Support de résumé théorique</a:t>
            </a:r>
            <a:endParaRPr sz="1300">
              <a:solidFill>
                <a:schemeClr val="dk1"/>
              </a:solidFill>
              <a:latin typeface="Arial"/>
              <a:ea typeface="Arial"/>
              <a:cs typeface="Arial"/>
              <a:sym typeface="Arial"/>
            </a:endParaRPr>
          </a:p>
          <a:p>
            <a:pPr indent="-311150" lvl="0" marL="457200" rtl="0" algn="just">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Android Studio installé</a:t>
            </a:r>
            <a:endParaRPr sz="1300">
              <a:solidFill>
                <a:schemeClr val="dk1"/>
              </a:solidFill>
              <a:latin typeface="Arial"/>
              <a:ea typeface="Arial"/>
              <a:cs typeface="Arial"/>
              <a:sym typeface="Arial"/>
            </a:endParaRPr>
          </a:p>
          <a:p>
            <a:pPr indent="-311150" lvl="0" marL="457200" rtl="0" algn="just">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Compte Play Console</a:t>
            </a:r>
            <a:endParaRPr sz="1300">
              <a:solidFill>
                <a:schemeClr val="dk1"/>
              </a:solidFill>
              <a:latin typeface="Arial"/>
              <a:ea typeface="Arial"/>
              <a:cs typeface="Arial"/>
              <a:sym typeface="Arial"/>
            </a:endParaRPr>
          </a:p>
          <a:p>
            <a:pPr indent="0" lvl="0" marL="457200" rtl="0" algn="just">
              <a:lnSpc>
                <a:spcPct val="100000"/>
              </a:lnSpc>
              <a:spcBef>
                <a:spcPts val="0"/>
              </a:spcBef>
              <a:spcAft>
                <a:spcPts val="0"/>
              </a:spcAft>
              <a:buNone/>
            </a:pPr>
            <a:r>
              <a:t/>
            </a:r>
            <a:endParaRPr sz="1300">
              <a:solidFill>
                <a:schemeClr val="dk1"/>
              </a:solidFill>
              <a:latin typeface="Arial"/>
              <a:ea typeface="Arial"/>
              <a:cs typeface="Arial"/>
              <a:sym typeface="Arial"/>
            </a:endParaRPr>
          </a:p>
          <a:p>
            <a:pPr indent="0" lvl="0" marL="457200" rtl="0" algn="just">
              <a:lnSpc>
                <a:spcPct val="100000"/>
              </a:lnSpc>
              <a:spcBef>
                <a:spcPts val="0"/>
              </a:spcBef>
              <a:spcAft>
                <a:spcPts val="0"/>
              </a:spcAft>
              <a:buNone/>
            </a:pPr>
            <a:r>
              <a:t/>
            </a:r>
            <a:endParaRPr sz="1300">
              <a:solidFill>
                <a:schemeClr val="dk1"/>
              </a:solidFill>
              <a:latin typeface="Arial"/>
              <a:ea typeface="Arial"/>
              <a:cs typeface="Arial"/>
              <a:sym typeface="Arial"/>
            </a:endParaRPr>
          </a:p>
        </p:txBody>
      </p:sp>
      <p:sp>
        <p:nvSpPr>
          <p:cNvPr id="1348" name="Google Shape;1348;p14"/>
          <p:cNvSpPr txBox="1"/>
          <p:nvPr>
            <p:ph idx="4" type="body"/>
          </p:nvPr>
        </p:nvSpPr>
        <p:spPr>
          <a:xfrm>
            <a:off x="6245570" y="5708000"/>
            <a:ext cx="5760000" cy="1149900"/>
          </a:xfrm>
          <a:prstGeom prst="rect">
            <a:avLst/>
          </a:prstGeom>
          <a:noFill/>
          <a:ln>
            <a:noFill/>
          </a:ln>
        </p:spPr>
        <p:txBody>
          <a:bodyPr anchorCtr="0" anchor="t" bIns="45700" lIns="91425" spcFirstLastPara="1" rIns="91425" wrap="square" tIns="45700">
            <a:noAutofit/>
          </a:bodyPr>
          <a:lstStyle/>
          <a:p>
            <a:pPr indent="-311150" lvl="0" marL="457200" rtl="0" algn="just">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Le stagiaire est-il capable de :</a:t>
            </a:r>
            <a:endParaRPr sz="1300">
              <a:solidFill>
                <a:schemeClr val="dk1"/>
              </a:solidFill>
              <a:latin typeface="Arial"/>
              <a:ea typeface="Arial"/>
              <a:cs typeface="Arial"/>
              <a:sym typeface="Arial"/>
            </a:endParaRPr>
          </a:p>
          <a:p>
            <a:pPr indent="0" lvl="0" marL="457200" rtl="0" algn="just">
              <a:lnSpc>
                <a:spcPct val="100000"/>
              </a:lnSpc>
              <a:spcBef>
                <a:spcPts val="0"/>
              </a:spcBef>
              <a:spcAft>
                <a:spcPts val="0"/>
              </a:spcAft>
              <a:buNone/>
            </a:pPr>
            <a:r>
              <a:rPr lang="fr-FR" sz="1300">
                <a:solidFill>
                  <a:schemeClr val="dk1"/>
                </a:solidFill>
                <a:latin typeface="Arial"/>
                <a:ea typeface="Arial"/>
                <a:cs typeface="Arial"/>
                <a:sym typeface="Arial"/>
              </a:rPr>
              <a:t>	</a:t>
            </a:r>
            <a:r>
              <a:rPr lang="fr-FR" sz="1300">
                <a:solidFill>
                  <a:schemeClr val="dk1"/>
                </a:solidFill>
                <a:latin typeface="Arial"/>
                <a:ea typeface="Arial"/>
                <a:cs typeface="Arial"/>
                <a:sym typeface="Arial"/>
              </a:rPr>
              <a:t>Créer un KeyStore (Automatique et Manuel)</a:t>
            </a:r>
            <a:endParaRPr sz="1300">
              <a:solidFill>
                <a:schemeClr val="dk1"/>
              </a:solidFill>
              <a:latin typeface="Arial"/>
              <a:ea typeface="Arial"/>
              <a:cs typeface="Arial"/>
              <a:sym typeface="Arial"/>
            </a:endParaRPr>
          </a:p>
          <a:p>
            <a:pPr indent="0" lvl="0" marL="457200" rtl="0" algn="just">
              <a:lnSpc>
                <a:spcPct val="100000"/>
              </a:lnSpc>
              <a:spcBef>
                <a:spcPts val="0"/>
              </a:spcBef>
              <a:spcAft>
                <a:spcPts val="0"/>
              </a:spcAft>
              <a:buNone/>
            </a:pPr>
            <a:r>
              <a:rPr lang="fr-FR" sz="1300">
                <a:solidFill>
                  <a:schemeClr val="dk1"/>
                </a:solidFill>
                <a:latin typeface="Arial"/>
                <a:ea typeface="Arial"/>
                <a:cs typeface="Arial"/>
                <a:sym typeface="Arial"/>
              </a:rPr>
              <a:t>	Générer la version release de l’application</a:t>
            </a:r>
            <a:endParaRPr sz="1300">
              <a:solidFill>
                <a:schemeClr val="dk1"/>
              </a:solidFill>
              <a:latin typeface="Arial"/>
              <a:ea typeface="Arial"/>
              <a:cs typeface="Arial"/>
              <a:sym typeface="Arial"/>
            </a:endParaRPr>
          </a:p>
          <a:p>
            <a:pPr indent="0" lvl="0" marL="457200" rtl="0" algn="just">
              <a:lnSpc>
                <a:spcPct val="100000"/>
              </a:lnSpc>
              <a:spcBef>
                <a:spcPts val="0"/>
              </a:spcBef>
              <a:spcAft>
                <a:spcPts val="0"/>
              </a:spcAft>
              <a:buNone/>
            </a:pPr>
            <a:r>
              <a:rPr lang="fr-FR" sz="1300">
                <a:solidFill>
                  <a:schemeClr val="dk1"/>
                </a:solidFill>
                <a:latin typeface="Arial"/>
                <a:ea typeface="Arial"/>
                <a:cs typeface="Arial"/>
                <a:sym typeface="Arial"/>
              </a:rPr>
              <a:t>	Déployer l’AAB dans le </a:t>
            </a:r>
            <a:r>
              <a:rPr lang="fr-FR" sz="1300">
                <a:solidFill>
                  <a:schemeClr val="dk1"/>
                </a:solidFill>
                <a:latin typeface="Arial"/>
                <a:ea typeface="Arial"/>
                <a:cs typeface="Arial"/>
                <a:sym typeface="Arial"/>
              </a:rPr>
              <a:t>Play Store</a:t>
            </a:r>
            <a:endParaRPr sz="1300">
              <a:solidFill>
                <a:schemeClr val="dk1"/>
              </a:solidFill>
              <a:latin typeface="Arial"/>
              <a:ea typeface="Arial"/>
              <a:cs typeface="Arial"/>
              <a:sym typeface="Arial"/>
            </a:endParaRPr>
          </a:p>
          <a:p>
            <a:pPr indent="0" lvl="0" marL="457200" rtl="0" algn="just">
              <a:lnSpc>
                <a:spcPct val="100000"/>
              </a:lnSpc>
              <a:spcBef>
                <a:spcPts val="0"/>
              </a:spcBef>
              <a:spcAft>
                <a:spcPts val="0"/>
              </a:spcAft>
              <a:buNone/>
            </a:pPr>
            <a:r>
              <a:t/>
            </a:r>
            <a:endParaRPr sz="1300">
              <a:solidFill>
                <a:schemeClr val="dk1"/>
              </a:solidFill>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2" name="Shape 1352"/>
        <p:cNvGrpSpPr/>
        <p:nvPr/>
      </p:nvGrpSpPr>
      <p:grpSpPr>
        <a:xfrm>
          <a:off x="0" y="0"/>
          <a:ext cx="0" cy="0"/>
          <a:chOff x="0" y="0"/>
          <a:chExt cx="0" cy="0"/>
        </a:xfrm>
      </p:grpSpPr>
      <p:sp>
        <p:nvSpPr>
          <p:cNvPr id="1353" name="Google Shape;1353;p15"/>
          <p:cNvSpPr txBox="1"/>
          <p:nvPr>
            <p:ph idx="1" type="body"/>
          </p:nvPr>
        </p:nvSpPr>
        <p:spPr>
          <a:xfrm>
            <a:off x="720000" y="1616658"/>
            <a:ext cx="10746576" cy="31971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059A1"/>
              </a:buClr>
              <a:buSzPts val="1600"/>
              <a:buNone/>
            </a:pPr>
            <a:r>
              <a:rPr lang="fr-FR"/>
              <a:t>Générer un APK signé</a:t>
            </a:r>
            <a:endParaRPr/>
          </a:p>
        </p:txBody>
      </p:sp>
      <p:pic>
        <p:nvPicPr>
          <p:cNvPr id="1354" name="Google Shape;1354;p15"/>
          <p:cNvPicPr preferRelativeResize="0"/>
          <p:nvPr/>
        </p:nvPicPr>
        <p:blipFill>
          <a:blip r:embed="rId3">
            <a:alphaModFix/>
          </a:blip>
          <a:stretch>
            <a:fillRect/>
          </a:stretch>
        </p:blipFill>
        <p:spPr>
          <a:xfrm>
            <a:off x="5886650" y="1821050"/>
            <a:ext cx="5579926" cy="4156976"/>
          </a:xfrm>
          <a:prstGeom prst="rect">
            <a:avLst/>
          </a:prstGeom>
          <a:noFill/>
          <a:ln>
            <a:noFill/>
          </a:ln>
        </p:spPr>
      </p:pic>
      <p:sp>
        <p:nvSpPr>
          <p:cNvPr id="1355" name="Google Shape;1355;p15"/>
          <p:cNvSpPr txBox="1"/>
          <p:nvPr/>
        </p:nvSpPr>
        <p:spPr>
          <a:xfrm>
            <a:off x="808450" y="1998975"/>
            <a:ext cx="4255200" cy="104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FR"/>
              <a:t>APK</a:t>
            </a:r>
            <a:r>
              <a:rPr lang="fr-FR"/>
              <a:t> : Android Package est un format de fichiers pour le système d'exploitation Android. sous forme une collection de fichiers pour Android assemblés et compressés en ZIP. </a:t>
            </a:r>
            <a:endParaRPr/>
          </a:p>
        </p:txBody>
      </p:sp>
      <p:sp>
        <p:nvSpPr>
          <p:cNvPr id="1356" name="Google Shape;1356;p15"/>
          <p:cNvSpPr txBox="1"/>
          <p:nvPr/>
        </p:nvSpPr>
        <p:spPr>
          <a:xfrm>
            <a:off x="808450" y="3141975"/>
            <a:ext cx="4255200" cy="104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FR"/>
              <a:t>AAB</a:t>
            </a:r>
            <a:r>
              <a:rPr lang="fr-FR"/>
              <a:t> : </a:t>
            </a:r>
            <a:r>
              <a:rPr lang="fr-FR"/>
              <a:t>Android App Bundle est un format de fichier conçu pour la publication d'applications Android sur les magasins d'applications. Il doit inclure le code compilé de l'application ainsi que ses ressources.</a:t>
            </a:r>
            <a:endParaRPr/>
          </a:p>
        </p:txBody>
      </p:sp>
      <p:pic>
        <p:nvPicPr>
          <p:cNvPr id="1357" name="Google Shape;1357;p15"/>
          <p:cNvPicPr preferRelativeResize="0"/>
          <p:nvPr/>
        </p:nvPicPr>
        <p:blipFill>
          <a:blip r:embed="rId4">
            <a:alphaModFix/>
          </a:blip>
          <a:stretch>
            <a:fillRect/>
          </a:stretch>
        </p:blipFill>
        <p:spPr>
          <a:xfrm>
            <a:off x="1396075" y="4381850"/>
            <a:ext cx="2857500" cy="1600200"/>
          </a:xfrm>
          <a:prstGeom prst="rect">
            <a:avLst/>
          </a:prstGeom>
          <a:noFill/>
          <a:ln>
            <a:noFill/>
          </a:ln>
        </p:spPr>
      </p:pic>
      <p:sp>
        <p:nvSpPr>
          <p:cNvPr id="1358" name="Google Shape;1358;p15"/>
          <p:cNvSpPr txBox="1"/>
          <p:nvPr/>
        </p:nvSpPr>
        <p:spPr>
          <a:xfrm>
            <a:off x="1673900" y="5930625"/>
            <a:ext cx="23985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FR" sz="1200"/>
              <a:t>source : </a:t>
            </a:r>
            <a:r>
              <a:rPr lang="fr-FR" sz="1200"/>
              <a:t>huaweicentral.com</a:t>
            </a:r>
            <a:endParaRPr sz="1200"/>
          </a:p>
        </p:txBody>
      </p:sp>
      <p:sp>
        <p:nvSpPr>
          <p:cNvPr id="1359" name="Google Shape;1359;p15"/>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100"/>
              <a:buFont typeface="Arial"/>
              <a:buNone/>
            </a:pPr>
            <a:r>
              <a:rPr lang="fr-FR"/>
              <a:t>Activité 1 </a:t>
            </a:r>
            <a:endParaRPr/>
          </a:p>
        </p:txBody>
      </p:sp>
      <p:sp>
        <p:nvSpPr>
          <p:cNvPr id="1360" name="Google Shape;1360;p15"/>
          <p:cNvSpPr txBox="1"/>
          <p:nvPr>
            <p:ph idx="2"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59A1"/>
              </a:buClr>
              <a:buSzPts val="1600"/>
              <a:buNone/>
            </a:pPr>
            <a:r>
              <a:rPr lang="fr-FR"/>
              <a:t>Gérer les signatures et versions</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4" name="Shape 1364"/>
        <p:cNvGrpSpPr/>
        <p:nvPr/>
      </p:nvGrpSpPr>
      <p:grpSpPr>
        <a:xfrm>
          <a:off x="0" y="0"/>
          <a:ext cx="0" cy="0"/>
          <a:chOff x="0" y="0"/>
          <a:chExt cx="0" cy="0"/>
        </a:xfrm>
      </p:grpSpPr>
      <p:sp>
        <p:nvSpPr>
          <p:cNvPr id="1365" name="Google Shape;1365;g220a4a3572b_0_158"/>
          <p:cNvSpPr txBox="1"/>
          <p:nvPr>
            <p:ph idx="1" type="body"/>
          </p:nvPr>
        </p:nvSpPr>
        <p:spPr>
          <a:xfrm>
            <a:off x="720000" y="1616658"/>
            <a:ext cx="10746600" cy="319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059A1"/>
              </a:buClr>
              <a:buSzPts val="1600"/>
              <a:buNone/>
            </a:pPr>
            <a:r>
              <a:rPr lang="fr-FR"/>
              <a:t>Générer un Key Store</a:t>
            </a:r>
            <a:endParaRPr/>
          </a:p>
        </p:txBody>
      </p:sp>
      <p:sp>
        <p:nvSpPr>
          <p:cNvPr id="1366" name="Google Shape;1366;g220a4a3572b_0_158"/>
          <p:cNvSpPr txBox="1"/>
          <p:nvPr>
            <p:ph idx="3" type="body"/>
          </p:nvPr>
        </p:nvSpPr>
        <p:spPr>
          <a:xfrm>
            <a:off x="720000" y="1943056"/>
            <a:ext cx="10746600" cy="4515000"/>
          </a:xfrm>
          <a:prstGeom prst="rect">
            <a:avLst/>
          </a:prstGeom>
          <a:noFill/>
          <a:ln>
            <a:noFill/>
          </a:ln>
        </p:spPr>
        <p:txBody>
          <a:bodyPr anchorCtr="0" anchor="t" bIns="45700" lIns="91425" spcFirstLastPara="1" rIns="91425" wrap="square" tIns="45700">
            <a:noAutofit/>
          </a:bodyPr>
          <a:lstStyle/>
          <a:p>
            <a:pPr indent="0" lvl="0" marL="0" rtl="0" algn="just">
              <a:lnSpc>
                <a:spcPct val="133333"/>
              </a:lnSpc>
              <a:spcBef>
                <a:spcPts val="0"/>
              </a:spcBef>
              <a:spcAft>
                <a:spcPts val="0"/>
              </a:spcAft>
              <a:buClr>
                <a:schemeClr val="dk1"/>
              </a:buClr>
              <a:buSzPts val="1100"/>
              <a:buFont typeface="Arial"/>
              <a:buNone/>
            </a:pPr>
            <a:r>
              <a:t/>
            </a:r>
            <a:endParaRPr b="1" sz="1100">
              <a:solidFill>
                <a:srgbClr val="080808"/>
              </a:solidFill>
              <a:highlight>
                <a:srgbClr val="FFFFFF"/>
              </a:highlight>
              <a:latin typeface="Courier New"/>
              <a:ea typeface="Courier New"/>
              <a:cs typeface="Courier New"/>
              <a:sym typeface="Courier New"/>
            </a:endParaRPr>
          </a:p>
          <a:p>
            <a:pPr indent="0" lvl="0" marL="0" rtl="0" algn="just">
              <a:lnSpc>
                <a:spcPct val="133333"/>
              </a:lnSpc>
              <a:spcBef>
                <a:spcPts val="0"/>
              </a:spcBef>
              <a:spcAft>
                <a:spcPts val="0"/>
              </a:spcAft>
              <a:buClr>
                <a:srgbClr val="565656"/>
              </a:buClr>
              <a:buSzPts val="1200"/>
              <a:buFont typeface="Arial"/>
              <a:buNone/>
            </a:pPr>
            <a:r>
              <a:t/>
            </a:r>
            <a:endParaRPr/>
          </a:p>
        </p:txBody>
      </p:sp>
      <p:pic>
        <p:nvPicPr>
          <p:cNvPr id="1367" name="Google Shape;1367;g220a4a3572b_0_158"/>
          <p:cNvPicPr preferRelativeResize="0"/>
          <p:nvPr/>
        </p:nvPicPr>
        <p:blipFill>
          <a:blip r:embed="rId3">
            <a:alphaModFix/>
          </a:blip>
          <a:stretch>
            <a:fillRect/>
          </a:stretch>
        </p:blipFill>
        <p:spPr>
          <a:xfrm>
            <a:off x="6925050" y="1790650"/>
            <a:ext cx="4513176" cy="4515000"/>
          </a:xfrm>
          <a:prstGeom prst="rect">
            <a:avLst/>
          </a:prstGeom>
          <a:noFill/>
          <a:ln>
            <a:noFill/>
          </a:ln>
        </p:spPr>
      </p:pic>
      <p:sp>
        <p:nvSpPr>
          <p:cNvPr id="1368" name="Google Shape;1368;g220a4a3572b_0_158"/>
          <p:cNvSpPr txBox="1"/>
          <p:nvPr/>
        </p:nvSpPr>
        <p:spPr>
          <a:xfrm>
            <a:off x="720001" y="2349200"/>
            <a:ext cx="6058200" cy="2956200"/>
          </a:xfrm>
          <a:prstGeom prst="rect">
            <a:avLst/>
          </a:prstGeom>
          <a:noFill/>
          <a:ln>
            <a:noFill/>
          </a:ln>
        </p:spPr>
        <p:txBody>
          <a:bodyPr anchorCtr="0" anchor="t" bIns="0" lIns="0" spcFirstLastPara="1" rIns="0" wrap="square" tIns="10500">
            <a:spAutoFit/>
          </a:bodyPr>
          <a:lstStyle/>
          <a:p>
            <a:pPr indent="0" lvl="0" marL="0" marR="0" rtl="0" algn="l">
              <a:lnSpc>
                <a:spcPct val="100000"/>
              </a:lnSpc>
              <a:spcBef>
                <a:spcPts val="0"/>
              </a:spcBef>
              <a:spcAft>
                <a:spcPts val="0"/>
              </a:spcAft>
              <a:buNone/>
            </a:pPr>
            <a:r>
              <a:rPr lang="fr-FR" sz="1300"/>
              <a:t>Il y a 2 méthodes pour générer l’upload key et keystore :</a:t>
            </a:r>
            <a:endParaRPr sz="1300"/>
          </a:p>
          <a:p>
            <a:pPr indent="0" lvl="0" marL="0" marR="0" rtl="0" algn="l">
              <a:lnSpc>
                <a:spcPct val="100000"/>
              </a:lnSpc>
              <a:spcBef>
                <a:spcPts val="0"/>
              </a:spcBef>
              <a:spcAft>
                <a:spcPts val="0"/>
              </a:spcAft>
              <a:buNone/>
            </a:pPr>
            <a:r>
              <a:t/>
            </a:r>
            <a:endParaRPr b="1" sz="1300"/>
          </a:p>
          <a:p>
            <a:pPr indent="-311150" lvl="0" marL="457200" marR="0" rtl="0" algn="l">
              <a:lnSpc>
                <a:spcPct val="100000"/>
              </a:lnSpc>
              <a:spcBef>
                <a:spcPts val="0"/>
              </a:spcBef>
              <a:spcAft>
                <a:spcPts val="0"/>
              </a:spcAft>
              <a:buSzPts val="1300"/>
              <a:buChar char="●"/>
            </a:pPr>
            <a:r>
              <a:rPr b="1" lang="fr-FR" sz="1300"/>
              <a:t>Générez une clé en utilisant Android Studio :</a:t>
            </a:r>
            <a:endParaRPr b="1" sz="1300"/>
          </a:p>
          <a:p>
            <a:pPr indent="0" lvl="0" marL="0" marR="0" rtl="0" algn="l">
              <a:lnSpc>
                <a:spcPct val="100000"/>
              </a:lnSpc>
              <a:spcBef>
                <a:spcPts val="0"/>
              </a:spcBef>
              <a:spcAft>
                <a:spcPts val="0"/>
              </a:spcAft>
              <a:buNone/>
            </a:pPr>
            <a:r>
              <a:rPr lang="fr-FR" sz="1300"/>
              <a:t>	comme indiqué sur la capture d’écran</a:t>
            </a:r>
            <a:endParaRPr sz="1300"/>
          </a:p>
          <a:p>
            <a:pPr indent="0" lvl="0" marL="0" marR="0" rtl="0" algn="l">
              <a:lnSpc>
                <a:spcPct val="116900"/>
              </a:lnSpc>
              <a:spcBef>
                <a:spcPts val="0"/>
              </a:spcBef>
              <a:spcAft>
                <a:spcPts val="0"/>
              </a:spcAft>
              <a:buNone/>
            </a:pPr>
            <a:r>
              <a:t/>
            </a:r>
            <a:endParaRPr sz="1300"/>
          </a:p>
          <a:p>
            <a:pPr indent="-311150" lvl="0" marL="457200" rtl="0" algn="l">
              <a:spcBef>
                <a:spcPts val="0"/>
              </a:spcBef>
              <a:spcAft>
                <a:spcPts val="0"/>
              </a:spcAft>
              <a:buClr>
                <a:srgbClr val="000000"/>
              </a:buClr>
              <a:buSzPts val="1300"/>
              <a:buChar char="●"/>
            </a:pPr>
            <a:r>
              <a:rPr b="1" lang="fr-FR" sz="1300">
                <a:solidFill>
                  <a:srgbClr val="000000"/>
                </a:solidFill>
              </a:rPr>
              <a:t>Générez une clé manuellement :</a:t>
            </a:r>
            <a:endParaRPr b="1" sz="1300">
              <a:solidFill>
                <a:srgbClr val="000000"/>
              </a:solidFill>
            </a:endParaRPr>
          </a:p>
          <a:p>
            <a:pPr indent="0" lvl="0" marL="0" rtl="0" algn="l">
              <a:spcBef>
                <a:spcPts val="0"/>
              </a:spcBef>
              <a:spcAft>
                <a:spcPts val="0"/>
              </a:spcAft>
              <a:buNone/>
            </a:pPr>
            <a:r>
              <a:t/>
            </a:r>
            <a:endParaRPr sz="1300"/>
          </a:p>
          <a:p>
            <a:pPr indent="457200" lvl="0" marL="0" rtl="0" algn="l">
              <a:spcBef>
                <a:spcPts val="0"/>
              </a:spcBef>
              <a:spcAft>
                <a:spcPts val="0"/>
              </a:spcAft>
              <a:buNone/>
            </a:pPr>
            <a:r>
              <a:rPr lang="fr-FR" sz="1300"/>
              <a:t>On exécute cette commande dans le terminal :</a:t>
            </a:r>
            <a:endParaRPr sz="1300"/>
          </a:p>
          <a:p>
            <a:pPr indent="0" lvl="0" marL="203200" rtl="0" algn="l">
              <a:lnSpc>
                <a:spcPct val="110300"/>
              </a:lnSpc>
              <a:spcBef>
                <a:spcPts val="1000"/>
              </a:spcBef>
              <a:spcAft>
                <a:spcPts val="0"/>
              </a:spcAft>
              <a:buClr>
                <a:srgbClr val="000000"/>
              </a:buClr>
              <a:buSzPts val="1100"/>
              <a:buFont typeface="Arial"/>
              <a:buNone/>
            </a:pPr>
            <a:r>
              <a:rPr lang="fr-FR" sz="1300">
                <a:solidFill>
                  <a:srgbClr val="000000"/>
                </a:solidFill>
              </a:rPr>
              <a:t>keytool -genkey -v -keystore my-release-key.keystore -alias alias_name -keyalg  RSA -keysize 2048 -validity 18250</a:t>
            </a:r>
            <a:endParaRPr sz="1300">
              <a:solidFill>
                <a:srgbClr val="000000"/>
              </a:solidFill>
            </a:endParaRPr>
          </a:p>
          <a:p>
            <a:pPr indent="0" lvl="0" marL="203200" rtl="0" algn="l">
              <a:spcBef>
                <a:spcPts val="1100"/>
              </a:spcBef>
              <a:spcAft>
                <a:spcPts val="0"/>
              </a:spcAft>
              <a:buClr>
                <a:srgbClr val="000000"/>
              </a:buClr>
              <a:buSzPts val="1100"/>
              <a:buFont typeface="Arial"/>
              <a:buNone/>
            </a:pPr>
            <a:r>
              <a:rPr lang="fr-FR" sz="1300">
                <a:solidFill>
                  <a:srgbClr val="000000"/>
                </a:solidFill>
              </a:rPr>
              <a:t>«</a:t>
            </a:r>
            <a:r>
              <a:rPr b="1" lang="fr-FR" sz="1300">
                <a:solidFill>
                  <a:srgbClr val="000000"/>
                </a:solidFill>
              </a:rPr>
              <a:t> my-release-key.keystore</a:t>
            </a:r>
            <a:r>
              <a:rPr lang="fr-FR" sz="1300">
                <a:solidFill>
                  <a:srgbClr val="000000"/>
                </a:solidFill>
              </a:rPr>
              <a:t> » : votre fichier de clés.</a:t>
            </a:r>
            <a:endParaRPr sz="1300">
              <a:solidFill>
                <a:srgbClr val="000000"/>
              </a:solidFill>
            </a:endParaRPr>
          </a:p>
          <a:p>
            <a:pPr indent="0" lvl="0" marL="203200" rtl="0" algn="l">
              <a:spcBef>
                <a:spcPts val="0"/>
              </a:spcBef>
              <a:spcAft>
                <a:spcPts val="0"/>
              </a:spcAft>
              <a:buClr>
                <a:srgbClr val="000000"/>
              </a:buClr>
              <a:buSzPts val="1100"/>
              <a:buFont typeface="Arial"/>
              <a:buNone/>
            </a:pPr>
            <a:r>
              <a:rPr lang="fr-FR" sz="1300">
                <a:solidFill>
                  <a:srgbClr val="000000"/>
                </a:solidFill>
              </a:rPr>
              <a:t>« </a:t>
            </a:r>
            <a:r>
              <a:rPr b="1" lang="fr-FR" sz="1300">
                <a:solidFill>
                  <a:srgbClr val="000000"/>
                </a:solidFill>
              </a:rPr>
              <a:t>validity</a:t>
            </a:r>
            <a:r>
              <a:rPr lang="fr-FR" sz="1300">
                <a:solidFill>
                  <a:srgbClr val="000000"/>
                </a:solidFill>
              </a:rPr>
              <a:t> » : durée de validité de la clé. 50 ans ~ 18250 jours.</a:t>
            </a:r>
            <a:endParaRPr sz="1300">
              <a:solidFill>
                <a:srgbClr val="000000"/>
              </a:solidFill>
            </a:endParaRPr>
          </a:p>
          <a:p>
            <a:pPr indent="0" lvl="0" marL="0" marR="0" rtl="0" algn="l">
              <a:lnSpc>
                <a:spcPct val="116900"/>
              </a:lnSpc>
              <a:spcBef>
                <a:spcPts val="0"/>
              </a:spcBef>
              <a:spcAft>
                <a:spcPts val="0"/>
              </a:spcAft>
              <a:buNone/>
            </a:pPr>
            <a:r>
              <a:t/>
            </a:r>
            <a:endParaRPr sz="1300"/>
          </a:p>
        </p:txBody>
      </p:sp>
      <p:sp>
        <p:nvSpPr>
          <p:cNvPr id="1369" name="Google Shape;1369;g220a4a3572b_0_158"/>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100"/>
              <a:buFont typeface="Arial"/>
              <a:buNone/>
            </a:pPr>
            <a:r>
              <a:rPr lang="fr-FR"/>
              <a:t>Activité 1 </a:t>
            </a:r>
            <a:endParaRPr/>
          </a:p>
        </p:txBody>
      </p:sp>
      <p:sp>
        <p:nvSpPr>
          <p:cNvPr id="1370" name="Google Shape;1370;g220a4a3572b_0_158"/>
          <p:cNvSpPr txBox="1"/>
          <p:nvPr>
            <p:ph idx="2"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59A1"/>
              </a:buClr>
              <a:buSzPts val="1600"/>
              <a:buNone/>
            </a:pPr>
            <a:r>
              <a:rPr lang="fr-FR"/>
              <a:t>Gérer les signatures et versions</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4" name="Shape 1374"/>
        <p:cNvGrpSpPr/>
        <p:nvPr/>
      </p:nvGrpSpPr>
      <p:grpSpPr>
        <a:xfrm>
          <a:off x="0" y="0"/>
          <a:ext cx="0" cy="0"/>
          <a:chOff x="0" y="0"/>
          <a:chExt cx="0" cy="0"/>
        </a:xfrm>
      </p:grpSpPr>
      <p:sp>
        <p:nvSpPr>
          <p:cNvPr id="1375" name="Google Shape;1375;g220a4a3572b_0_175"/>
          <p:cNvSpPr txBox="1"/>
          <p:nvPr>
            <p:ph idx="1" type="body"/>
          </p:nvPr>
        </p:nvSpPr>
        <p:spPr>
          <a:xfrm>
            <a:off x="720000" y="1616658"/>
            <a:ext cx="10746600" cy="319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059A1"/>
              </a:buClr>
              <a:buSzPts val="1600"/>
              <a:buNone/>
            </a:pPr>
            <a:r>
              <a:rPr lang="fr-FR"/>
              <a:t>Signer une application </a:t>
            </a:r>
            <a:endParaRPr/>
          </a:p>
        </p:txBody>
      </p:sp>
      <p:pic>
        <p:nvPicPr>
          <p:cNvPr id="1376" name="Google Shape;1376;g220a4a3572b_0_175"/>
          <p:cNvPicPr preferRelativeResize="0"/>
          <p:nvPr/>
        </p:nvPicPr>
        <p:blipFill>
          <a:blip r:embed="rId3">
            <a:alphaModFix/>
          </a:blip>
          <a:stretch>
            <a:fillRect/>
          </a:stretch>
        </p:blipFill>
        <p:spPr>
          <a:xfrm>
            <a:off x="5815825" y="2245134"/>
            <a:ext cx="5075174" cy="3717429"/>
          </a:xfrm>
          <a:prstGeom prst="rect">
            <a:avLst/>
          </a:prstGeom>
          <a:noFill/>
          <a:ln>
            <a:noFill/>
          </a:ln>
        </p:spPr>
      </p:pic>
      <p:sp>
        <p:nvSpPr>
          <p:cNvPr id="1377" name="Google Shape;1377;g220a4a3572b_0_175"/>
          <p:cNvSpPr txBox="1"/>
          <p:nvPr/>
        </p:nvSpPr>
        <p:spPr>
          <a:xfrm>
            <a:off x="1066075" y="3757725"/>
            <a:ext cx="3739800" cy="1934400"/>
          </a:xfrm>
          <a:prstGeom prst="rect">
            <a:avLst/>
          </a:prstGeom>
          <a:noFill/>
          <a:ln>
            <a:noFill/>
          </a:ln>
        </p:spPr>
        <p:txBody>
          <a:bodyPr anchorCtr="0" anchor="t" bIns="91425" lIns="91425" spcFirstLastPara="1" rIns="91425" wrap="square" tIns="91425">
            <a:spAutoFit/>
          </a:bodyPr>
          <a:lstStyle/>
          <a:p>
            <a:pPr indent="0" lvl="0" marL="0" rtl="0" algn="just">
              <a:lnSpc>
                <a:spcPct val="133333"/>
              </a:lnSpc>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signingConfigs {</a:t>
            </a:r>
            <a:endParaRPr b="1" sz="1100">
              <a:solidFill>
                <a:srgbClr val="080808"/>
              </a:solidFill>
              <a:highlight>
                <a:srgbClr val="FFFFFF"/>
              </a:highlight>
              <a:latin typeface="Courier New"/>
              <a:ea typeface="Courier New"/>
              <a:cs typeface="Courier New"/>
              <a:sym typeface="Courier New"/>
            </a:endParaRPr>
          </a:p>
          <a:p>
            <a:pPr indent="0" lvl="0" marL="0" rtl="0" algn="just">
              <a:lnSpc>
                <a:spcPct val="133333"/>
              </a:lnSpc>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releaseconfig {</a:t>
            </a:r>
            <a:endParaRPr b="1" sz="1100">
              <a:solidFill>
                <a:srgbClr val="080808"/>
              </a:solidFill>
              <a:highlight>
                <a:srgbClr val="FFFFFF"/>
              </a:highlight>
              <a:latin typeface="Courier New"/>
              <a:ea typeface="Courier New"/>
              <a:cs typeface="Courier New"/>
              <a:sym typeface="Courier New"/>
            </a:endParaRPr>
          </a:p>
          <a:p>
            <a:pPr indent="0" lvl="0" marL="0" rtl="0" algn="just">
              <a:lnSpc>
                <a:spcPct val="133333"/>
              </a:lnSpc>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keyAlias </a:t>
            </a:r>
            <a:r>
              <a:rPr b="1" lang="fr-FR" sz="1100">
                <a:solidFill>
                  <a:srgbClr val="067D17"/>
                </a:solidFill>
                <a:highlight>
                  <a:srgbClr val="FFFFFF"/>
                </a:highlight>
                <a:latin typeface="Courier New"/>
                <a:ea typeface="Courier New"/>
                <a:cs typeface="Courier New"/>
                <a:sym typeface="Courier New"/>
              </a:rPr>
              <a:t>'release_key'</a:t>
            </a:r>
            <a:endParaRPr b="1" sz="1100">
              <a:solidFill>
                <a:srgbClr val="067D17"/>
              </a:solidFill>
              <a:highlight>
                <a:srgbClr val="FFFFFF"/>
              </a:highlight>
              <a:latin typeface="Courier New"/>
              <a:ea typeface="Courier New"/>
              <a:cs typeface="Courier New"/>
              <a:sym typeface="Courier New"/>
            </a:endParaRPr>
          </a:p>
          <a:p>
            <a:pPr indent="0" lvl="0" marL="0" rtl="0" algn="just">
              <a:lnSpc>
                <a:spcPct val="133333"/>
              </a:lnSpc>
              <a:spcBef>
                <a:spcPts val="0"/>
              </a:spcBef>
              <a:spcAft>
                <a:spcPts val="0"/>
              </a:spcAft>
              <a:buClr>
                <a:schemeClr val="dk1"/>
              </a:buClr>
              <a:buSzPts val="1100"/>
              <a:buFont typeface="Arial"/>
              <a:buNone/>
            </a:pPr>
            <a:r>
              <a:rPr b="1" lang="fr-FR" sz="1100">
                <a:solidFill>
                  <a:srgbClr val="067D17"/>
                </a:solidFill>
                <a:highlight>
                  <a:srgbClr val="FFFFFF"/>
                </a:highlight>
                <a:latin typeface="Courier New"/>
                <a:ea typeface="Courier New"/>
                <a:cs typeface="Courier New"/>
                <a:sym typeface="Courier New"/>
              </a:rPr>
              <a:t>       </a:t>
            </a:r>
            <a:r>
              <a:rPr b="1" lang="fr-FR" sz="1100">
                <a:solidFill>
                  <a:srgbClr val="080808"/>
                </a:solidFill>
                <a:highlight>
                  <a:srgbClr val="FFFFFF"/>
                </a:highlight>
                <a:latin typeface="Courier New"/>
                <a:ea typeface="Courier New"/>
                <a:cs typeface="Courier New"/>
                <a:sym typeface="Courier New"/>
              </a:rPr>
              <a:t>keyPassword </a:t>
            </a:r>
            <a:r>
              <a:rPr b="1" lang="fr-FR" sz="1100">
                <a:solidFill>
                  <a:srgbClr val="067D17"/>
                </a:solidFill>
                <a:highlight>
                  <a:srgbClr val="FFFFFF"/>
                </a:highlight>
                <a:latin typeface="Courier New"/>
                <a:ea typeface="Courier New"/>
                <a:cs typeface="Courier New"/>
                <a:sym typeface="Courier New"/>
              </a:rPr>
              <a:t>'password'</a:t>
            </a:r>
            <a:endParaRPr b="1" sz="1100">
              <a:solidFill>
                <a:srgbClr val="067D17"/>
              </a:solidFill>
              <a:highlight>
                <a:srgbClr val="FFFFFF"/>
              </a:highlight>
              <a:latin typeface="Courier New"/>
              <a:ea typeface="Courier New"/>
              <a:cs typeface="Courier New"/>
              <a:sym typeface="Courier New"/>
            </a:endParaRPr>
          </a:p>
          <a:p>
            <a:pPr indent="0" lvl="0" marL="0" rtl="0" algn="just">
              <a:lnSpc>
                <a:spcPct val="133333"/>
              </a:lnSpc>
              <a:spcBef>
                <a:spcPts val="0"/>
              </a:spcBef>
              <a:spcAft>
                <a:spcPts val="0"/>
              </a:spcAft>
              <a:buClr>
                <a:schemeClr val="dk1"/>
              </a:buClr>
              <a:buSzPts val="1100"/>
              <a:buFont typeface="Arial"/>
              <a:buNone/>
            </a:pPr>
            <a:r>
              <a:rPr b="1" lang="fr-FR" sz="1100">
                <a:solidFill>
                  <a:srgbClr val="067D17"/>
                </a:solidFill>
                <a:highlight>
                  <a:srgbClr val="FFFFFF"/>
                </a:highlight>
                <a:latin typeface="Courier New"/>
                <a:ea typeface="Courier New"/>
                <a:cs typeface="Courier New"/>
                <a:sym typeface="Courier New"/>
              </a:rPr>
              <a:t>       </a:t>
            </a:r>
            <a:r>
              <a:rPr b="1" lang="fr-FR" sz="1100">
                <a:solidFill>
                  <a:srgbClr val="080808"/>
                </a:solidFill>
                <a:highlight>
                  <a:srgbClr val="FFFFFF"/>
                </a:highlight>
                <a:latin typeface="Courier New"/>
                <a:ea typeface="Courier New"/>
                <a:cs typeface="Courier New"/>
                <a:sym typeface="Courier New"/>
              </a:rPr>
              <a:t>storeFile file(</a:t>
            </a:r>
            <a:r>
              <a:rPr b="1" lang="fr-FR" sz="1100">
                <a:solidFill>
                  <a:srgbClr val="067D17"/>
                </a:solidFill>
                <a:highlight>
                  <a:srgbClr val="FFFFFF"/>
                </a:highlight>
                <a:latin typeface="Courier New"/>
                <a:ea typeface="Courier New"/>
                <a:cs typeface="Courier New"/>
                <a:sym typeface="Courier New"/>
              </a:rPr>
              <a:t>'Release.jks'</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just">
              <a:lnSpc>
                <a:spcPct val="133333"/>
              </a:lnSpc>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       storePassword </a:t>
            </a:r>
            <a:r>
              <a:rPr b="1" lang="fr-FR" sz="1100">
                <a:solidFill>
                  <a:srgbClr val="067D17"/>
                </a:solidFill>
                <a:highlight>
                  <a:srgbClr val="FFFFFF"/>
                </a:highlight>
                <a:latin typeface="Courier New"/>
                <a:ea typeface="Courier New"/>
                <a:cs typeface="Courier New"/>
                <a:sym typeface="Courier New"/>
              </a:rPr>
              <a:t>'password'</a:t>
            </a:r>
            <a:endParaRPr b="1" sz="1100">
              <a:solidFill>
                <a:srgbClr val="067D17"/>
              </a:solidFill>
              <a:highlight>
                <a:srgbClr val="FFFFFF"/>
              </a:highlight>
              <a:latin typeface="Courier New"/>
              <a:ea typeface="Courier New"/>
              <a:cs typeface="Courier New"/>
              <a:sym typeface="Courier New"/>
            </a:endParaRPr>
          </a:p>
          <a:p>
            <a:pPr indent="0" lvl="0" marL="0" rtl="0" algn="just">
              <a:lnSpc>
                <a:spcPct val="133333"/>
              </a:lnSpc>
              <a:spcBef>
                <a:spcPts val="0"/>
              </a:spcBef>
              <a:spcAft>
                <a:spcPts val="0"/>
              </a:spcAft>
              <a:buClr>
                <a:schemeClr val="dk1"/>
              </a:buClr>
              <a:buSzPts val="1100"/>
              <a:buFont typeface="Arial"/>
              <a:buNone/>
            </a:pPr>
            <a:r>
              <a:rPr b="1" lang="fr-FR" sz="1100">
                <a:solidFill>
                  <a:srgbClr val="067D17"/>
                </a:solidFill>
                <a:highlight>
                  <a:srgbClr val="FFFFFF"/>
                </a:highlight>
                <a:latin typeface="Courier New"/>
                <a:ea typeface="Courier New"/>
                <a:cs typeface="Courier New"/>
                <a:sym typeface="Courier New"/>
              </a:rPr>
              <a:t>   </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just">
              <a:lnSpc>
                <a:spcPct val="133333"/>
              </a:lnSpc>
              <a:spcBef>
                <a:spcPts val="0"/>
              </a:spcBef>
              <a:spcAft>
                <a:spcPts val="0"/>
              </a:spcAft>
              <a:buClr>
                <a:schemeClr val="dk1"/>
              </a:buClr>
              <a:buSzPts val="1100"/>
              <a:buFont typeface="Arial"/>
              <a:buNone/>
            </a:pPr>
            <a:r>
              <a:rPr b="1" lang="fr-FR" sz="1100">
                <a:solidFill>
                  <a:srgbClr val="080808"/>
                </a:solidFill>
                <a:highlight>
                  <a:srgbClr val="FFFFFF"/>
                </a:highlight>
                <a:latin typeface="Courier New"/>
                <a:ea typeface="Courier New"/>
                <a:cs typeface="Courier New"/>
                <a:sym typeface="Courier New"/>
              </a:rPr>
              <a:t>}</a:t>
            </a:r>
            <a:endParaRPr b="1"/>
          </a:p>
        </p:txBody>
      </p:sp>
      <p:sp>
        <p:nvSpPr>
          <p:cNvPr id="1378" name="Google Shape;1378;g220a4a3572b_0_175"/>
          <p:cNvSpPr txBox="1"/>
          <p:nvPr/>
        </p:nvSpPr>
        <p:spPr>
          <a:xfrm>
            <a:off x="811375" y="2308525"/>
            <a:ext cx="3713400" cy="1185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FR" sz="1300"/>
              <a:t>Pour signer une application, nous pouvons utiliser 2 méthodes : </a:t>
            </a:r>
            <a:endParaRPr sz="1300"/>
          </a:p>
          <a:p>
            <a:pPr indent="0" lvl="0" marL="0" rtl="0" algn="l">
              <a:spcBef>
                <a:spcPts val="0"/>
              </a:spcBef>
              <a:spcAft>
                <a:spcPts val="0"/>
              </a:spcAft>
              <a:buNone/>
            </a:pPr>
            <a:r>
              <a:t/>
            </a:r>
            <a:endParaRPr sz="1300"/>
          </a:p>
          <a:p>
            <a:pPr indent="-311150" lvl="0" marL="457200" rtl="0" algn="l">
              <a:spcBef>
                <a:spcPts val="0"/>
              </a:spcBef>
              <a:spcAft>
                <a:spcPts val="0"/>
              </a:spcAft>
              <a:buSzPts val="1300"/>
              <a:buChar char="●"/>
            </a:pPr>
            <a:r>
              <a:rPr lang="fr-FR" sz="1300"/>
              <a:t>Android Studio</a:t>
            </a:r>
            <a:endParaRPr sz="1300"/>
          </a:p>
          <a:p>
            <a:pPr indent="-311150" lvl="0" marL="457200" rtl="0" algn="l">
              <a:spcBef>
                <a:spcPts val="0"/>
              </a:spcBef>
              <a:spcAft>
                <a:spcPts val="0"/>
              </a:spcAft>
              <a:buSzPts val="1300"/>
              <a:buChar char="●"/>
            </a:pPr>
            <a:r>
              <a:rPr lang="fr-FR" sz="1300"/>
              <a:t>Code sur Build.gradle</a:t>
            </a:r>
            <a:endParaRPr sz="1300"/>
          </a:p>
        </p:txBody>
      </p:sp>
      <p:sp>
        <p:nvSpPr>
          <p:cNvPr id="1379" name="Google Shape;1379;g220a4a3572b_0_175"/>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100"/>
              <a:buFont typeface="Arial"/>
              <a:buNone/>
            </a:pPr>
            <a:r>
              <a:rPr lang="fr-FR"/>
              <a:t>Activité 1 </a:t>
            </a:r>
            <a:endParaRPr/>
          </a:p>
        </p:txBody>
      </p:sp>
      <p:sp>
        <p:nvSpPr>
          <p:cNvPr id="1380" name="Google Shape;1380;g220a4a3572b_0_175"/>
          <p:cNvSpPr txBox="1"/>
          <p:nvPr>
            <p:ph idx="2"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59A1"/>
              </a:buClr>
              <a:buSzPts val="1600"/>
              <a:buNone/>
            </a:pPr>
            <a:r>
              <a:rPr lang="fr-FR"/>
              <a:t>Gérer les signatures et versions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5" name="Shape 845"/>
        <p:cNvGrpSpPr/>
        <p:nvPr/>
      </p:nvGrpSpPr>
      <p:grpSpPr>
        <a:xfrm>
          <a:off x="0" y="0"/>
          <a:ext cx="0" cy="0"/>
          <a:chOff x="0" y="0"/>
          <a:chExt cx="0" cy="0"/>
        </a:xfrm>
      </p:grpSpPr>
      <p:sp>
        <p:nvSpPr>
          <p:cNvPr id="846" name="Google Shape;846;p5"/>
          <p:cNvSpPr txBox="1"/>
          <p:nvPr>
            <p:ph idx="1" type="body"/>
          </p:nvPr>
        </p:nvSpPr>
        <p:spPr>
          <a:xfrm>
            <a:off x="6300000" y="539999"/>
            <a:ext cx="5580000" cy="540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007842"/>
              </a:buClr>
              <a:buSzPts val="2800"/>
              <a:buNone/>
            </a:pPr>
            <a:r>
              <a:rPr lang="fr-FR"/>
              <a:t>Activité 1</a:t>
            </a:r>
            <a:endParaRPr/>
          </a:p>
        </p:txBody>
      </p:sp>
      <p:sp>
        <p:nvSpPr>
          <p:cNvPr id="847" name="Google Shape;847;p5"/>
          <p:cNvSpPr txBox="1"/>
          <p:nvPr>
            <p:ph idx="2" type="body"/>
          </p:nvPr>
        </p:nvSpPr>
        <p:spPr>
          <a:xfrm>
            <a:off x="6300000" y="1089893"/>
            <a:ext cx="5580000" cy="9000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007842"/>
              </a:buClr>
              <a:buSzPts val="2400"/>
              <a:buNone/>
            </a:pPr>
            <a:r>
              <a:rPr lang="fr-FR"/>
              <a:t>Consommation d’une API REST</a:t>
            </a:r>
            <a:endParaRPr/>
          </a:p>
        </p:txBody>
      </p:sp>
      <p:sp>
        <p:nvSpPr>
          <p:cNvPr id="848" name="Google Shape;848;p5"/>
          <p:cNvSpPr txBox="1"/>
          <p:nvPr>
            <p:ph idx="3" type="body"/>
          </p:nvPr>
        </p:nvSpPr>
        <p:spPr>
          <a:xfrm>
            <a:off x="6300000" y="2700000"/>
            <a:ext cx="5580000" cy="1260561"/>
          </a:xfrm>
          <a:prstGeom prst="rect">
            <a:avLst/>
          </a:prstGeom>
          <a:noFill/>
          <a:ln>
            <a:noFill/>
          </a:ln>
        </p:spPr>
        <p:txBody>
          <a:bodyPr anchorCtr="0" anchor="t" bIns="45700" lIns="91425" spcFirstLastPara="1" rIns="91425" wrap="square" tIns="45700">
            <a:noAutofit/>
          </a:bodyPr>
          <a:lstStyle/>
          <a:p>
            <a:pPr indent="-311150" lvl="0" marL="457200" rtl="0" algn="l">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Comprendre le protocole HTTP</a:t>
            </a:r>
            <a:endParaRPr sz="1300">
              <a:solidFill>
                <a:schemeClr val="dk1"/>
              </a:solidFill>
              <a:latin typeface="Arial"/>
              <a:ea typeface="Arial"/>
              <a:cs typeface="Arial"/>
              <a:sym typeface="Arial"/>
            </a:endParaRPr>
          </a:p>
          <a:p>
            <a:pPr indent="-311150" lvl="0" marL="457200" rtl="0" algn="l">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Consommer un API Rest</a:t>
            </a:r>
            <a:endParaRPr sz="1300">
              <a:solidFill>
                <a:schemeClr val="dk1"/>
              </a:solidFill>
              <a:latin typeface="Arial"/>
              <a:ea typeface="Arial"/>
              <a:cs typeface="Arial"/>
              <a:sym typeface="Arial"/>
            </a:endParaRPr>
          </a:p>
        </p:txBody>
      </p:sp>
      <p:sp>
        <p:nvSpPr>
          <p:cNvPr id="849" name="Google Shape;849;p5"/>
          <p:cNvSpPr txBox="1"/>
          <p:nvPr>
            <p:ph idx="4" type="body"/>
          </p:nvPr>
        </p:nvSpPr>
        <p:spPr>
          <a:xfrm>
            <a:off x="8480684" y="6132986"/>
            <a:ext cx="1689315" cy="720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400"/>
              <a:buNone/>
            </a:pPr>
            <a:r>
              <a:rPr lang="fr-FR"/>
              <a:t>06 heures</a:t>
            </a:r>
            <a:endParaRPr/>
          </a:p>
        </p:txBody>
      </p:sp>
      <p:sp>
        <p:nvSpPr>
          <p:cNvPr id="850" name="Google Shape;850;p5"/>
          <p:cNvSpPr txBox="1"/>
          <p:nvPr>
            <p:ph idx="5" type="body"/>
          </p:nvPr>
        </p:nvSpPr>
        <p:spPr>
          <a:xfrm>
            <a:off x="6300000" y="4680000"/>
            <a:ext cx="5580000" cy="1228947"/>
          </a:xfrm>
          <a:prstGeom prst="rect">
            <a:avLst/>
          </a:prstGeom>
          <a:noFill/>
          <a:ln>
            <a:noFill/>
          </a:ln>
        </p:spPr>
        <p:txBody>
          <a:bodyPr anchorCtr="0" anchor="t" bIns="45700" lIns="91425" spcFirstLastPara="1" rIns="91425" wrap="square" tIns="45700">
            <a:noAutofit/>
          </a:bodyPr>
          <a:lstStyle/>
          <a:p>
            <a:pPr indent="-311150" lvl="0" marL="457200" rtl="0" algn="l">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Suivre les instructions du TP</a:t>
            </a:r>
            <a:endParaRPr sz="1300">
              <a:solidFill>
                <a:schemeClr val="dk1"/>
              </a:solidFill>
              <a:latin typeface="Arial"/>
              <a:ea typeface="Arial"/>
              <a:cs typeface="Arial"/>
              <a:sym typeface="Arial"/>
            </a:endParaRPr>
          </a:p>
          <a:p>
            <a:pPr indent="-311150" lvl="0" marL="457200" rtl="0" algn="l">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Préparer la machine pour réaliser le TP</a:t>
            </a:r>
            <a:endParaRPr sz="1300">
              <a:solidFill>
                <a:schemeClr val="dk1"/>
              </a:solidFill>
              <a:latin typeface="Arial"/>
              <a:ea typeface="Arial"/>
              <a:cs typeface="Arial"/>
              <a:sym typeface="Arial"/>
            </a:endParaRPr>
          </a:p>
          <a:p>
            <a:pPr indent="-311150" lvl="0" marL="457200" rtl="0" algn="l">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Exécuter les codes sur l’IDE</a:t>
            </a:r>
            <a:endParaRPr sz="1300">
              <a:solidFill>
                <a:schemeClr val="dk1"/>
              </a:solidFill>
              <a:latin typeface="Arial"/>
              <a:ea typeface="Arial"/>
              <a:cs typeface="Arial"/>
              <a:sym typeface="Arial"/>
            </a:endParaRPr>
          </a:p>
          <a:p>
            <a:pPr indent="-241300" lvl="0" marL="342900" rtl="0" algn="l">
              <a:lnSpc>
                <a:spcPct val="100000"/>
              </a:lnSpc>
              <a:spcBef>
                <a:spcPts val="0"/>
              </a:spcBef>
              <a:spcAft>
                <a:spcPts val="0"/>
              </a:spcAft>
              <a:buClr>
                <a:srgbClr val="565656"/>
              </a:buClr>
              <a:buSzPts val="1600"/>
              <a:buFont typeface="Arial"/>
              <a:buNone/>
            </a:pPr>
            <a:r>
              <a:t/>
            </a:r>
            <a:endParaRPr sz="1300">
              <a:solidFill>
                <a:schemeClr val="dk1"/>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4" name="Shape 1384"/>
        <p:cNvGrpSpPr/>
        <p:nvPr/>
      </p:nvGrpSpPr>
      <p:grpSpPr>
        <a:xfrm>
          <a:off x="0" y="0"/>
          <a:ext cx="0" cy="0"/>
          <a:chOff x="0" y="0"/>
          <a:chExt cx="0" cy="0"/>
        </a:xfrm>
      </p:grpSpPr>
      <p:sp>
        <p:nvSpPr>
          <p:cNvPr id="1385" name="Google Shape;1385;g220a4a3572b_0_185"/>
          <p:cNvSpPr txBox="1"/>
          <p:nvPr>
            <p:ph idx="1" type="body"/>
          </p:nvPr>
        </p:nvSpPr>
        <p:spPr>
          <a:xfrm>
            <a:off x="720000" y="1616658"/>
            <a:ext cx="10746600" cy="319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059A1"/>
              </a:buClr>
              <a:buSzPts val="1600"/>
              <a:buNone/>
            </a:pPr>
            <a:r>
              <a:rPr lang="fr-FR"/>
              <a:t>Product Flavors</a:t>
            </a:r>
            <a:endParaRPr/>
          </a:p>
        </p:txBody>
      </p:sp>
      <p:sp>
        <p:nvSpPr>
          <p:cNvPr id="1386" name="Google Shape;1386;g220a4a3572b_0_185"/>
          <p:cNvSpPr txBox="1"/>
          <p:nvPr/>
        </p:nvSpPr>
        <p:spPr>
          <a:xfrm>
            <a:off x="6058950" y="1936450"/>
            <a:ext cx="5258700" cy="3288900"/>
          </a:xfrm>
          <a:prstGeom prst="rect">
            <a:avLst/>
          </a:prstGeom>
          <a:noFill/>
          <a:ln>
            <a:noFill/>
          </a:ln>
        </p:spPr>
        <p:txBody>
          <a:bodyPr anchorCtr="0" anchor="t" bIns="91425" lIns="91425" spcFirstLastPara="1" rIns="91425" wrap="square" tIns="91425">
            <a:spAutoFit/>
          </a:bodyPr>
          <a:lstStyle/>
          <a:p>
            <a:pPr indent="0" lvl="0" marL="0" rtl="0" algn="just">
              <a:lnSpc>
                <a:spcPct val="133333"/>
              </a:lnSpc>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productFlavors {</a:t>
            </a:r>
            <a:endParaRPr b="1" sz="1100">
              <a:solidFill>
                <a:srgbClr val="080808"/>
              </a:solidFill>
              <a:highlight>
                <a:srgbClr val="FFFFFF"/>
              </a:highlight>
              <a:latin typeface="Courier New"/>
              <a:ea typeface="Courier New"/>
              <a:cs typeface="Courier New"/>
              <a:sym typeface="Courier New"/>
            </a:endParaRPr>
          </a:p>
          <a:p>
            <a:pPr indent="0" lvl="0" marL="0" rtl="0" algn="just">
              <a:lnSpc>
                <a:spcPct val="133333"/>
              </a:lnSpc>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flavorDimensions </a:t>
            </a:r>
            <a:r>
              <a:rPr b="1" lang="fr-FR" sz="1100">
                <a:solidFill>
                  <a:srgbClr val="067D17"/>
                </a:solidFill>
                <a:highlight>
                  <a:srgbClr val="FFFFFF"/>
                </a:highlight>
                <a:latin typeface="Courier New"/>
                <a:ea typeface="Courier New"/>
                <a:cs typeface="Courier New"/>
                <a:sym typeface="Courier New"/>
              </a:rPr>
              <a:t>"version"</a:t>
            </a:r>
            <a:endParaRPr b="1" sz="1100">
              <a:solidFill>
                <a:srgbClr val="067D17"/>
              </a:solidFill>
              <a:highlight>
                <a:srgbClr val="FFFFFF"/>
              </a:highlight>
              <a:latin typeface="Courier New"/>
              <a:ea typeface="Courier New"/>
              <a:cs typeface="Courier New"/>
              <a:sym typeface="Courier New"/>
            </a:endParaRPr>
          </a:p>
          <a:p>
            <a:pPr indent="0" lvl="0" marL="0" rtl="0" algn="just">
              <a:lnSpc>
                <a:spcPct val="133333"/>
              </a:lnSpc>
              <a:spcBef>
                <a:spcPts val="0"/>
              </a:spcBef>
              <a:spcAft>
                <a:spcPts val="0"/>
              </a:spcAft>
              <a:buNone/>
            </a:pPr>
            <a:r>
              <a:rPr b="1" lang="fr-FR" sz="1100">
                <a:solidFill>
                  <a:srgbClr val="067D17"/>
                </a:solidFill>
                <a:highlight>
                  <a:srgbClr val="FFFFFF"/>
                </a:highlight>
                <a:latin typeface="Courier New"/>
                <a:ea typeface="Courier New"/>
                <a:cs typeface="Courier New"/>
                <a:sym typeface="Courier New"/>
              </a:rPr>
              <a:t>   </a:t>
            </a:r>
            <a:r>
              <a:rPr b="1" lang="fr-FR" sz="1100">
                <a:solidFill>
                  <a:srgbClr val="080808"/>
                </a:solidFill>
                <a:highlight>
                  <a:srgbClr val="FFFFFF"/>
                </a:highlight>
                <a:latin typeface="Courier New"/>
                <a:ea typeface="Courier New"/>
                <a:cs typeface="Courier New"/>
                <a:sym typeface="Courier New"/>
              </a:rPr>
              <a:t>dev {</a:t>
            </a:r>
            <a:endParaRPr b="1" sz="1100">
              <a:solidFill>
                <a:srgbClr val="080808"/>
              </a:solidFill>
              <a:highlight>
                <a:srgbClr val="FFFFFF"/>
              </a:highlight>
              <a:latin typeface="Courier New"/>
              <a:ea typeface="Courier New"/>
              <a:cs typeface="Courier New"/>
              <a:sym typeface="Courier New"/>
            </a:endParaRPr>
          </a:p>
          <a:p>
            <a:pPr indent="0" lvl="0" marL="0" rtl="0" algn="just">
              <a:lnSpc>
                <a:spcPct val="133333"/>
              </a:lnSpc>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applicationIdSuffix </a:t>
            </a:r>
            <a:r>
              <a:rPr b="1" lang="fr-FR" sz="1100">
                <a:solidFill>
                  <a:srgbClr val="067D17"/>
                </a:solidFill>
                <a:highlight>
                  <a:srgbClr val="FFFFFF"/>
                </a:highlight>
                <a:latin typeface="Courier New"/>
                <a:ea typeface="Courier New"/>
                <a:cs typeface="Courier New"/>
                <a:sym typeface="Courier New"/>
              </a:rPr>
              <a:t>".dev"</a:t>
            </a:r>
            <a:endParaRPr b="1" sz="1100">
              <a:solidFill>
                <a:srgbClr val="067D17"/>
              </a:solidFill>
              <a:highlight>
                <a:srgbClr val="FFFFFF"/>
              </a:highlight>
              <a:latin typeface="Courier New"/>
              <a:ea typeface="Courier New"/>
              <a:cs typeface="Courier New"/>
              <a:sym typeface="Courier New"/>
            </a:endParaRPr>
          </a:p>
          <a:p>
            <a:pPr indent="0" lvl="0" marL="0" rtl="0" algn="just">
              <a:lnSpc>
                <a:spcPct val="133333"/>
              </a:lnSpc>
              <a:spcBef>
                <a:spcPts val="0"/>
              </a:spcBef>
              <a:spcAft>
                <a:spcPts val="0"/>
              </a:spcAft>
              <a:buNone/>
            </a:pPr>
            <a:r>
              <a:rPr b="1" lang="fr-FR" sz="1100">
                <a:solidFill>
                  <a:srgbClr val="067D17"/>
                </a:solidFill>
                <a:highlight>
                  <a:srgbClr val="FFFFFF"/>
                </a:highlight>
                <a:latin typeface="Courier New"/>
                <a:ea typeface="Courier New"/>
                <a:cs typeface="Courier New"/>
                <a:sym typeface="Courier New"/>
              </a:rPr>
              <a:t>       </a:t>
            </a:r>
            <a:r>
              <a:rPr b="1" lang="fr-FR" sz="1100">
                <a:solidFill>
                  <a:srgbClr val="080808"/>
                </a:solidFill>
                <a:highlight>
                  <a:srgbClr val="FFFFFF"/>
                </a:highlight>
                <a:latin typeface="Courier New"/>
                <a:ea typeface="Courier New"/>
                <a:cs typeface="Courier New"/>
                <a:sym typeface="Courier New"/>
              </a:rPr>
              <a:t>dimension </a:t>
            </a:r>
            <a:r>
              <a:rPr b="1" lang="fr-FR" sz="1100">
                <a:solidFill>
                  <a:srgbClr val="067D17"/>
                </a:solidFill>
                <a:highlight>
                  <a:srgbClr val="FFFFFF"/>
                </a:highlight>
                <a:latin typeface="Courier New"/>
                <a:ea typeface="Courier New"/>
                <a:cs typeface="Courier New"/>
                <a:sym typeface="Courier New"/>
              </a:rPr>
              <a:t>"version"</a:t>
            </a:r>
            <a:endParaRPr b="1" sz="1100">
              <a:solidFill>
                <a:srgbClr val="067D17"/>
              </a:solidFill>
              <a:highlight>
                <a:srgbClr val="FFFFFF"/>
              </a:highlight>
              <a:latin typeface="Courier New"/>
              <a:ea typeface="Courier New"/>
              <a:cs typeface="Courier New"/>
              <a:sym typeface="Courier New"/>
            </a:endParaRPr>
          </a:p>
          <a:p>
            <a:pPr indent="0" lvl="0" marL="0" rtl="0" algn="just">
              <a:lnSpc>
                <a:spcPct val="133333"/>
              </a:lnSpc>
              <a:spcBef>
                <a:spcPts val="0"/>
              </a:spcBef>
              <a:spcAft>
                <a:spcPts val="0"/>
              </a:spcAft>
              <a:buNone/>
            </a:pPr>
            <a:r>
              <a:rPr b="1" lang="fr-FR" sz="1100">
                <a:solidFill>
                  <a:srgbClr val="067D17"/>
                </a:solidFill>
                <a:highlight>
                  <a:srgbClr val="FFFFFF"/>
                </a:highlight>
                <a:latin typeface="Courier New"/>
                <a:ea typeface="Courier New"/>
                <a:cs typeface="Courier New"/>
                <a:sym typeface="Courier New"/>
              </a:rPr>
              <a:t>       </a:t>
            </a:r>
            <a:r>
              <a:rPr b="1" lang="fr-FR" sz="1100">
                <a:solidFill>
                  <a:srgbClr val="080808"/>
                </a:solidFill>
                <a:highlight>
                  <a:srgbClr val="FFFFFF"/>
                </a:highlight>
                <a:latin typeface="Courier New"/>
                <a:ea typeface="Courier New"/>
                <a:cs typeface="Courier New"/>
                <a:sym typeface="Courier New"/>
              </a:rPr>
              <a:t>resValue </a:t>
            </a:r>
            <a:r>
              <a:rPr b="1" lang="fr-FR" sz="1100">
                <a:solidFill>
                  <a:srgbClr val="067D17"/>
                </a:solidFill>
                <a:highlight>
                  <a:srgbClr val="FFFFFF"/>
                </a:highlight>
                <a:latin typeface="Courier New"/>
                <a:ea typeface="Courier New"/>
                <a:cs typeface="Courier New"/>
                <a:sym typeface="Courier New"/>
              </a:rPr>
              <a:t>"string"</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67D17"/>
                </a:solidFill>
                <a:highlight>
                  <a:srgbClr val="FFFFFF"/>
                </a:highlight>
                <a:latin typeface="Courier New"/>
                <a:ea typeface="Courier New"/>
                <a:cs typeface="Courier New"/>
                <a:sym typeface="Courier New"/>
              </a:rPr>
              <a:t>"app_name"</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67D17"/>
                </a:solidFill>
                <a:highlight>
                  <a:srgbClr val="FFFFFF"/>
                </a:highlight>
                <a:latin typeface="Courier New"/>
                <a:ea typeface="Courier New"/>
                <a:cs typeface="Courier New"/>
                <a:sym typeface="Courier New"/>
              </a:rPr>
              <a:t>"APP-DEV"</a:t>
            </a:r>
            <a:endParaRPr b="1" sz="1100">
              <a:solidFill>
                <a:srgbClr val="067D17"/>
              </a:solidFill>
              <a:highlight>
                <a:srgbClr val="FFFFFF"/>
              </a:highlight>
              <a:latin typeface="Courier New"/>
              <a:ea typeface="Courier New"/>
              <a:cs typeface="Courier New"/>
              <a:sym typeface="Courier New"/>
            </a:endParaRPr>
          </a:p>
          <a:p>
            <a:pPr indent="0" lvl="0" marL="0" rtl="0" algn="just">
              <a:lnSpc>
                <a:spcPct val="133333"/>
              </a:lnSpc>
              <a:spcBef>
                <a:spcPts val="0"/>
              </a:spcBef>
              <a:spcAft>
                <a:spcPts val="0"/>
              </a:spcAft>
              <a:buNone/>
            </a:pPr>
            <a:r>
              <a:rPr b="1" lang="fr-FR" sz="1100">
                <a:solidFill>
                  <a:srgbClr val="067D17"/>
                </a:solidFill>
                <a:highlight>
                  <a:srgbClr val="FFFFFF"/>
                </a:highlight>
                <a:latin typeface="Courier New"/>
                <a:ea typeface="Courier New"/>
                <a:cs typeface="Courier New"/>
                <a:sym typeface="Courier New"/>
              </a:rPr>
              <a:t>   </a:t>
            </a:r>
            <a:r>
              <a:rPr b="1" lang="fr-FR" sz="1100">
                <a:solidFill>
                  <a:srgbClr val="080808"/>
                </a:solidFill>
                <a:highlight>
                  <a:srgbClr val="FFFFFF"/>
                </a:highlight>
                <a:latin typeface="Courier New"/>
                <a:ea typeface="Courier New"/>
                <a:cs typeface="Courier New"/>
                <a:sym typeface="Courier New"/>
              </a:rPr>
              <a:t>manifestPlaceholders = [</a:t>
            </a:r>
            <a:r>
              <a:rPr b="1" lang="fr-FR" sz="1100">
                <a:solidFill>
                  <a:srgbClr val="067D17"/>
                </a:solidFill>
                <a:highlight>
                  <a:srgbClr val="FFFFFF"/>
                </a:highlight>
                <a:latin typeface="Courier New"/>
                <a:ea typeface="Courier New"/>
                <a:cs typeface="Courier New"/>
                <a:sym typeface="Courier New"/>
              </a:rPr>
              <a:t>appIcon</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67D17"/>
                </a:solidFill>
                <a:highlight>
                  <a:srgbClr val="FFFFFF"/>
                </a:highlight>
                <a:latin typeface="Courier New"/>
                <a:ea typeface="Courier New"/>
                <a:cs typeface="Courier New"/>
                <a:sym typeface="Courier New"/>
              </a:rPr>
              <a:t>"@mipmap/ic_launcher"</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just">
              <a:lnSpc>
                <a:spcPct val="133333"/>
              </a:lnSpc>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just">
              <a:lnSpc>
                <a:spcPct val="133333"/>
              </a:lnSpc>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prod {</a:t>
            </a:r>
            <a:endParaRPr b="1" sz="1100">
              <a:solidFill>
                <a:srgbClr val="080808"/>
              </a:solidFill>
              <a:highlight>
                <a:srgbClr val="FFFFFF"/>
              </a:highlight>
              <a:latin typeface="Courier New"/>
              <a:ea typeface="Courier New"/>
              <a:cs typeface="Courier New"/>
              <a:sym typeface="Courier New"/>
            </a:endParaRPr>
          </a:p>
          <a:p>
            <a:pPr indent="0" lvl="0" marL="0" rtl="0" algn="just">
              <a:lnSpc>
                <a:spcPct val="133333"/>
              </a:lnSpc>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dimension </a:t>
            </a:r>
            <a:r>
              <a:rPr b="1" lang="fr-FR" sz="1100">
                <a:solidFill>
                  <a:srgbClr val="067D17"/>
                </a:solidFill>
                <a:highlight>
                  <a:srgbClr val="FFFFFF"/>
                </a:highlight>
                <a:latin typeface="Courier New"/>
                <a:ea typeface="Courier New"/>
                <a:cs typeface="Courier New"/>
                <a:sym typeface="Courier New"/>
              </a:rPr>
              <a:t>"version"</a:t>
            </a:r>
            <a:endParaRPr b="1" sz="1100">
              <a:solidFill>
                <a:srgbClr val="067D17"/>
              </a:solidFill>
              <a:highlight>
                <a:srgbClr val="FFFFFF"/>
              </a:highlight>
              <a:latin typeface="Courier New"/>
              <a:ea typeface="Courier New"/>
              <a:cs typeface="Courier New"/>
              <a:sym typeface="Courier New"/>
            </a:endParaRPr>
          </a:p>
          <a:p>
            <a:pPr indent="0" lvl="0" marL="0" rtl="0" algn="just">
              <a:lnSpc>
                <a:spcPct val="133333"/>
              </a:lnSpc>
              <a:spcBef>
                <a:spcPts val="0"/>
              </a:spcBef>
              <a:spcAft>
                <a:spcPts val="0"/>
              </a:spcAft>
              <a:buNone/>
            </a:pPr>
            <a:r>
              <a:rPr b="1" lang="fr-FR" sz="1100">
                <a:solidFill>
                  <a:srgbClr val="067D17"/>
                </a:solidFill>
                <a:highlight>
                  <a:srgbClr val="FFFFFF"/>
                </a:highlight>
                <a:latin typeface="Courier New"/>
                <a:ea typeface="Courier New"/>
                <a:cs typeface="Courier New"/>
                <a:sym typeface="Courier New"/>
              </a:rPr>
              <a:t>       </a:t>
            </a:r>
            <a:r>
              <a:rPr b="1" lang="fr-FR" sz="1100">
                <a:solidFill>
                  <a:srgbClr val="080808"/>
                </a:solidFill>
                <a:highlight>
                  <a:srgbClr val="FFFFFF"/>
                </a:highlight>
                <a:latin typeface="Courier New"/>
                <a:ea typeface="Courier New"/>
                <a:cs typeface="Courier New"/>
                <a:sym typeface="Courier New"/>
              </a:rPr>
              <a:t>resValue </a:t>
            </a:r>
            <a:r>
              <a:rPr b="1" lang="fr-FR" sz="1100">
                <a:solidFill>
                  <a:srgbClr val="067D17"/>
                </a:solidFill>
                <a:highlight>
                  <a:srgbClr val="FFFFFF"/>
                </a:highlight>
                <a:latin typeface="Courier New"/>
                <a:ea typeface="Courier New"/>
                <a:cs typeface="Courier New"/>
                <a:sym typeface="Courier New"/>
              </a:rPr>
              <a:t>"string"</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67D17"/>
                </a:solidFill>
                <a:highlight>
                  <a:srgbClr val="FFFFFF"/>
                </a:highlight>
                <a:latin typeface="Courier New"/>
                <a:ea typeface="Courier New"/>
                <a:cs typeface="Courier New"/>
                <a:sym typeface="Courier New"/>
              </a:rPr>
              <a:t>"app_name"</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67D17"/>
                </a:solidFill>
                <a:highlight>
                  <a:srgbClr val="FFFFFF"/>
                </a:highlight>
                <a:latin typeface="Courier New"/>
                <a:ea typeface="Courier New"/>
                <a:cs typeface="Courier New"/>
                <a:sym typeface="Courier New"/>
              </a:rPr>
              <a:t>"APP-PROD"</a:t>
            </a:r>
            <a:endParaRPr b="1" sz="1100">
              <a:solidFill>
                <a:srgbClr val="067D17"/>
              </a:solidFill>
              <a:highlight>
                <a:srgbClr val="FFFFFF"/>
              </a:highlight>
              <a:latin typeface="Courier New"/>
              <a:ea typeface="Courier New"/>
              <a:cs typeface="Courier New"/>
              <a:sym typeface="Courier New"/>
            </a:endParaRPr>
          </a:p>
          <a:p>
            <a:pPr indent="0" lvl="0" marL="0" rtl="0" algn="just">
              <a:lnSpc>
                <a:spcPct val="133333"/>
              </a:lnSpc>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manifestPlaceholders = [ </a:t>
            </a:r>
            <a:r>
              <a:rPr b="1" lang="fr-FR" sz="1100">
                <a:solidFill>
                  <a:srgbClr val="067D17"/>
                </a:solidFill>
                <a:highlight>
                  <a:srgbClr val="FFFFFF"/>
                </a:highlight>
                <a:latin typeface="Courier New"/>
                <a:ea typeface="Courier New"/>
                <a:cs typeface="Courier New"/>
                <a:sym typeface="Courier New"/>
              </a:rPr>
              <a:t>appIcon</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67D17"/>
                </a:solidFill>
                <a:highlight>
                  <a:srgbClr val="FFFFFF"/>
                </a:highlight>
                <a:latin typeface="Courier New"/>
                <a:ea typeface="Courier New"/>
                <a:cs typeface="Courier New"/>
                <a:sym typeface="Courier New"/>
              </a:rPr>
              <a:t>"@mipmap/ic_launcher"</a:t>
            </a: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a:p>
            <a:pPr indent="0" lvl="0" marL="0" rtl="0" algn="just">
              <a:lnSpc>
                <a:spcPct val="133333"/>
              </a:lnSpc>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   }</a:t>
            </a:r>
            <a:endParaRPr b="1" sz="1100">
              <a:solidFill>
                <a:srgbClr val="080808"/>
              </a:solidFill>
              <a:highlight>
                <a:srgbClr val="FFFFFF"/>
              </a:highlight>
              <a:latin typeface="Courier New"/>
              <a:ea typeface="Courier New"/>
              <a:cs typeface="Courier New"/>
              <a:sym typeface="Courier New"/>
            </a:endParaRPr>
          </a:p>
          <a:p>
            <a:pPr indent="0" lvl="0" marL="0" rtl="0" algn="just">
              <a:lnSpc>
                <a:spcPct val="133333"/>
              </a:lnSpc>
              <a:spcBef>
                <a:spcPts val="0"/>
              </a:spcBef>
              <a:spcAft>
                <a:spcPts val="0"/>
              </a:spcAft>
              <a:buNone/>
            </a:pPr>
            <a:r>
              <a:rPr b="1" lang="fr-FR" sz="1100">
                <a:solidFill>
                  <a:srgbClr val="080808"/>
                </a:solidFill>
                <a:highlight>
                  <a:srgbClr val="FFFFFF"/>
                </a:highlight>
                <a:latin typeface="Courier New"/>
                <a:ea typeface="Courier New"/>
                <a:cs typeface="Courier New"/>
                <a:sym typeface="Courier New"/>
              </a:rPr>
              <a:t>}</a:t>
            </a:r>
            <a:endParaRPr b="1" sz="1100">
              <a:solidFill>
                <a:srgbClr val="080808"/>
              </a:solidFill>
              <a:highlight>
                <a:srgbClr val="FFFFFF"/>
              </a:highlight>
              <a:latin typeface="Courier New"/>
              <a:ea typeface="Courier New"/>
              <a:cs typeface="Courier New"/>
              <a:sym typeface="Courier New"/>
            </a:endParaRPr>
          </a:p>
        </p:txBody>
      </p:sp>
      <p:sp>
        <p:nvSpPr>
          <p:cNvPr id="1387" name="Google Shape;1387;g220a4a3572b_0_185"/>
          <p:cNvSpPr txBox="1"/>
          <p:nvPr/>
        </p:nvSpPr>
        <p:spPr>
          <a:xfrm>
            <a:off x="720000" y="2105625"/>
            <a:ext cx="3855300" cy="2455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FR" sz="1300"/>
              <a:t>Les saveurs de produits Android Studio sont une fonctionnalité puissante, le plugin Android Gradle permet d'échanger des classes Java/Kotlin au moment de la compilation et ne nécessite pas de bibliothèques supplémentaires.</a:t>
            </a:r>
            <a:endParaRPr sz="1300"/>
          </a:p>
          <a:p>
            <a:pPr indent="0" lvl="0" marL="0" rtl="0" algn="l">
              <a:lnSpc>
                <a:spcPct val="115000"/>
              </a:lnSpc>
              <a:spcBef>
                <a:spcPts val="0"/>
              </a:spcBef>
              <a:spcAft>
                <a:spcPts val="0"/>
              </a:spcAft>
              <a:buNone/>
            </a:pPr>
            <a:r>
              <a:t/>
            </a:r>
            <a:endParaRPr sz="1300"/>
          </a:p>
          <a:p>
            <a:pPr indent="0" lvl="0" marL="0" rtl="0" algn="l">
              <a:lnSpc>
                <a:spcPct val="115000"/>
              </a:lnSpc>
              <a:spcBef>
                <a:spcPts val="0"/>
              </a:spcBef>
              <a:spcAft>
                <a:spcPts val="0"/>
              </a:spcAft>
              <a:buClr>
                <a:schemeClr val="dk1"/>
              </a:buClr>
              <a:buSzPts val="1100"/>
              <a:buFont typeface="Arial"/>
              <a:buNone/>
            </a:pPr>
            <a:r>
              <a:rPr lang="fr-FR" sz="1300"/>
              <a:t>Cet exemple</a:t>
            </a:r>
            <a:r>
              <a:rPr lang="fr-FR" sz="1300"/>
              <a:t> de productFlavors </a:t>
            </a:r>
            <a:r>
              <a:rPr b="1" lang="fr-FR" sz="1300"/>
              <a:t>(dev</a:t>
            </a:r>
            <a:r>
              <a:rPr lang="fr-FR" sz="1300"/>
              <a:t> et </a:t>
            </a:r>
            <a:r>
              <a:rPr b="1" lang="fr-FR" sz="1300"/>
              <a:t>prod) </a:t>
            </a:r>
            <a:r>
              <a:rPr lang="fr-FR" sz="1300"/>
              <a:t>est dans le même projet, mais chaque application générée possède ses propres ressources.</a:t>
            </a:r>
            <a:endParaRPr sz="1300"/>
          </a:p>
          <a:p>
            <a:pPr indent="0" lvl="0" marL="0" rtl="0" algn="l">
              <a:lnSpc>
                <a:spcPct val="115000"/>
              </a:lnSpc>
              <a:spcBef>
                <a:spcPts val="0"/>
              </a:spcBef>
              <a:spcAft>
                <a:spcPts val="0"/>
              </a:spcAft>
              <a:buNone/>
            </a:pPr>
            <a:r>
              <a:t/>
            </a:r>
            <a:endParaRPr sz="1300"/>
          </a:p>
        </p:txBody>
      </p:sp>
      <p:sp>
        <p:nvSpPr>
          <p:cNvPr id="1388" name="Google Shape;1388;g220a4a3572b_0_185"/>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100"/>
              <a:buFont typeface="Arial"/>
              <a:buNone/>
            </a:pPr>
            <a:r>
              <a:rPr lang="fr-FR"/>
              <a:t>Activité 1 </a:t>
            </a:r>
            <a:endParaRPr/>
          </a:p>
        </p:txBody>
      </p:sp>
      <p:sp>
        <p:nvSpPr>
          <p:cNvPr id="1389" name="Google Shape;1389;g220a4a3572b_0_185"/>
          <p:cNvSpPr txBox="1"/>
          <p:nvPr>
            <p:ph idx="2"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59A1"/>
              </a:buClr>
              <a:buSzPts val="1600"/>
              <a:buNone/>
            </a:pPr>
            <a:r>
              <a:rPr lang="fr-FR"/>
              <a:t>Gérer les signatures et versions</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3" name="Shape 1393"/>
        <p:cNvGrpSpPr/>
        <p:nvPr/>
      </p:nvGrpSpPr>
      <p:grpSpPr>
        <a:xfrm>
          <a:off x="0" y="0"/>
          <a:ext cx="0" cy="0"/>
          <a:chOff x="0" y="0"/>
          <a:chExt cx="0" cy="0"/>
        </a:xfrm>
      </p:grpSpPr>
      <p:sp>
        <p:nvSpPr>
          <p:cNvPr id="1394" name="Google Shape;1394;g220a4a3572b_0_197"/>
          <p:cNvSpPr txBox="1"/>
          <p:nvPr>
            <p:ph idx="1" type="body"/>
          </p:nvPr>
        </p:nvSpPr>
        <p:spPr>
          <a:xfrm>
            <a:off x="720000" y="1616658"/>
            <a:ext cx="10746600" cy="319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059A1"/>
              </a:buClr>
              <a:buSzPts val="1600"/>
              <a:buNone/>
            </a:pPr>
            <a:r>
              <a:rPr lang="fr-FR"/>
              <a:t>Déployer manuellement l’AAB</a:t>
            </a:r>
            <a:endParaRPr/>
          </a:p>
        </p:txBody>
      </p:sp>
      <p:sp>
        <p:nvSpPr>
          <p:cNvPr id="1395" name="Google Shape;1395;g220a4a3572b_0_197"/>
          <p:cNvSpPr txBox="1"/>
          <p:nvPr/>
        </p:nvSpPr>
        <p:spPr>
          <a:xfrm>
            <a:off x="720000" y="2291800"/>
            <a:ext cx="4273200" cy="2225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FR" sz="1300"/>
              <a:t>Pour déployer manuellement l’AAB (Android App Bundle), il faut : </a:t>
            </a:r>
            <a:endParaRPr sz="1300"/>
          </a:p>
          <a:p>
            <a:pPr indent="0" lvl="0" marL="0" rtl="0" algn="l">
              <a:lnSpc>
                <a:spcPct val="115000"/>
              </a:lnSpc>
              <a:spcBef>
                <a:spcPts val="0"/>
              </a:spcBef>
              <a:spcAft>
                <a:spcPts val="0"/>
              </a:spcAft>
              <a:buNone/>
            </a:pPr>
            <a:r>
              <a:t/>
            </a:r>
            <a:endParaRPr sz="1300"/>
          </a:p>
          <a:p>
            <a:pPr indent="-311150" lvl="0" marL="457200" rtl="0" algn="l">
              <a:lnSpc>
                <a:spcPct val="115000"/>
              </a:lnSpc>
              <a:spcBef>
                <a:spcPts val="0"/>
              </a:spcBef>
              <a:spcAft>
                <a:spcPts val="0"/>
              </a:spcAft>
              <a:buSzPts val="1300"/>
              <a:buChar char="●"/>
            </a:pPr>
            <a:r>
              <a:rPr lang="fr-FR" sz="1300"/>
              <a:t>Préparer l’application en mode </a:t>
            </a:r>
            <a:r>
              <a:rPr b="1" lang="fr-FR" sz="1300"/>
              <a:t>release</a:t>
            </a:r>
            <a:r>
              <a:rPr lang="fr-FR" sz="1300"/>
              <a:t> et </a:t>
            </a:r>
            <a:r>
              <a:rPr b="1" lang="fr-FR" sz="1300"/>
              <a:t>signée.</a:t>
            </a:r>
            <a:endParaRPr b="1" sz="1300"/>
          </a:p>
          <a:p>
            <a:pPr indent="-311150" lvl="0" marL="457200" rtl="0" algn="l">
              <a:lnSpc>
                <a:spcPct val="115000"/>
              </a:lnSpc>
              <a:spcBef>
                <a:spcPts val="0"/>
              </a:spcBef>
              <a:spcAft>
                <a:spcPts val="0"/>
              </a:spcAft>
              <a:buSzPts val="1300"/>
              <a:buChar char="●"/>
            </a:pPr>
            <a:r>
              <a:rPr lang="fr-FR" sz="1300"/>
              <a:t>Remplir les </a:t>
            </a:r>
            <a:r>
              <a:rPr lang="fr-FR" sz="1300"/>
              <a:t>informations</a:t>
            </a:r>
            <a:r>
              <a:rPr lang="fr-FR" sz="1300"/>
              <a:t> de l’application sur le PlayStore.</a:t>
            </a:r>
            <a:endParaRPr sz="1300"/>
          </a:p>
          <a:p>
            <a:pPr indent="-311150" lvl="0" marL="457200" rtl="0" algn="l">
              <a:lnSpc>
                <a:spcPct val="115000"/>
              </a:lnSpc>
              <a:spcBef>
                <a:spcPts val="0"/>
              </a:spcBef>
              <a:spcAft>
                <a:spcPts val="0"/>
              </a:spcAft>
              <a:buSzPts val="1300"/>
              <a:buChar char="●"/>
            </a:pPr>
            <a:r>
              <a:rPr lang="fr-FR" sz="1300"/>
              <a:t>Uploader les captures d’écrans.</a:t>
            </a:r>
            <a:endParaRPr sz="1300"/>
          </a:p>
          <a:p>
            <a:pPr indent="0" lvl="0" marL="0" rtl="0" algn="l">
              <a:lnSpc>
                <a:spcPct val="115000"/>
              </a:lnSpc>
              <a:spcBef>
                <a:spcPts val="0"/>
              </a:spcBef>
              <a:spcAft>
                <a:spcPts val="0"/>
              </a:spcAft>
              <a:buNone/>
            </a:pPr>
            <a:r>
              <a:t/>
            </a:r>
            <a:endParaRPr b="1" sz="1300"/>
          </a:p>
        </p:txBody>
      </p:sp>
      <p:pic>
        <p:nvPicPr>
          <p:cNvPr id="1396" name="Google Shape;1396;g220a4a3572b_0_197"/>
          <p:cNvPicPr preferRelativeResize="0"/>
          <p:nvPr/>
        </p:nvPicPr>
        <p:blipFill>
          <a:blip r:embed="rId3">
            <a:alphaModFix/>
          </a:blip>
          <a:stretch>
            <a:fillRect/>
          </a:stretch>
        </p:blipFill>
        <p:spPr>
          <a:xfrm>
            <a:off x="5486400" y="2351025"/>
            <a:ext cx="5754151" cy="2304388"/>
          </a:xfrm>
          <a:prstGeom prst="rect">
            <a:avLst/>
          </a:prstGeom>
          <a:noFill/>
          <a:ln>
            <a:noFill/>
          </a:ln>
        </p:spPr>
      </p:pic>
      <p:sp>
        <p:nvSpPr>
          <p:cNvPr id="1397" name="Google Shape;1397;g220a4a3572b_0_197"/>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100"/>
              <a:buFont typeface="Arial"/>
              <a:buNone/>
            </a:pPr>
            <a:r>
              <a:rPr lang="fr-FR"/>
              <a:t>Activité 1 </a:t>
            </a:r>
            <a:endParaRPr/>
          </a:p>
        </p:txBody>
      </p:sp>
      <p:sp>
        <p:nvSpPr>
          <p:cNvPr id="1398" name="Google Shape;1398;g220a4a3572b_0_197"/>
          <p:cNvSpPr txBox="1"/>
          <p:nvPr>
            <p:ph idx="2"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59A1"/>
              </a:buClr>
              <a:buSzPts val="1600"/>
              <a:buNone/>
            </a:pPr>
            <a:r>
              <a:rPr lang="fr-FR"/>
              <a:t>Gérer les signatures et versions</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2" name="Shape 1402"/>
        <p:cNvGrpSpPr/>
        <p:nvPr/>
      </p:nvGrpSpPr>
      <p:grpSpPr>
        <a:xfrm>
          <a:off x="0" y="0"/>
          <a:ext cx="0" cy="0"/>
          <a:chOff x="0" y="0"/>
          <a:chExt cx="0" cy="0"/>
        </a:xfrm>
      </p:grpSpPr>
      <p:sp>
        <p:nvSpPr>
          <p:cNvPr id="1403" name="Google Shape;1403;g3a1d166e43091317_93"/>
          <p:cNvSpPr txBox="1"/>
          <p:nvPr>
            <p:ph idx="1" type="body"/>
          </p:nvPr>
        </p:nvSpPr>
        <p:spPr>
          <a:xfrm>
            <a:off x="6300000" y="539999"/>
            <a:ext cx="5580000" cy="540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0059A1"/>
              </a:buClr>
              <a:buSzPts val="2800"/>
              <a:buNone/>
            </a:pPr>
            <a:r>
              <a:rPr lang="fr-FR"/>
              <a:t>Activité 2 </a:t>
            </a:r>
            <a:endParaRPr/>
          </a:p>
        </p:txBody>
      </p:sp>
      <p:sp>
        <p:nvSpPr>
          <p:cNvPr id="1404" name="Google Shape;1404;g3a1d166e43091317_93"/>
          <p:cNvSpPr txBox="1"/>
          <p:nvPr>
            <p:ph idx="2" type="body"/>
          </p:nvPr>
        </p:nvSpPr>
        <p:spPr>
          <a:xfrm>
            <a:off x="6300000" y="1089893"/>
            <a:ext cx="5580000" cy="9000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dk1"/>
              </a:buClr>
              <a:buSzPts val="1100"/>
              <a:buFont typeface="Arial"/>
              <a:buNone/>
            </a:pPr>
            <a:r>
              <a:rPr lang="fr-FR"/>
              <a:t>Utiliser des plateformes d’intégration </a:t>
            </a:r>
            <a:endParaRPr/>
          </a:p>
          <a:p>
            <a:pPr indent="0" lvl="0" marL="0" rtl="0" algn="ctr">
              <a:lnSpc>
                <a:spcPct val="100000"/>
              </a:lnSpc>
              <a:spcBef>
                <a:spcPts val="0"/>
              </a:spcBef>
              <a:spcAft>
                <a:spcPts val="0"/>
              </a:spcAft>
              <a:buClr>
                <a:schemeClr val="dk1"/>
              </a:buClr>
              <a:buSzPts val="1100"/>
              <a:buFont typeface="Arial"/>
              <a:buNone/>
            </a:pPr>
            <a:r>
              <a:rPr lang="fr-FR"/>
              <a:t>et déploiements continus</a:t>
            </a:r>
            <a:endParaRPr/>
          </a:p>
          <a:p>
            <a:pPr indent="0" lvl="0" marL="0" rtl="0" algn="ctr">
              <a:lnSpc>
                <a:spcPct val="100000"/>
              </a:lnSpc>
              <a:spcBef>
                <a:spcPts val="0"/>
              </a:spcBef>
              <a:spcAft>
                <a:spcPts val="0"/>
              </a:spcAft>
              <a:buClr>
                <a:schemeClr val="dk1"/>
              </a:buClr>
              <a:buSzPts val="1100"/>
              <a:buFont typeface="Arial"/>
              <a:buNone/>
            </a:pPr>
            <a:r>
              <a:t/>
            </a:r>
            <a:endParaRPr/>
          </a:p>
          <a:p>
            <a:pPr indent="0" lvl="0" marL="0" rtl="0" algn="ctr">
              <a:lnSpc>
                <a:spcPct val="100000"/>
              </a:lnSpc>
              <a:spcBef>
                <a:spcPts val="0"/>
              </a:spcBef>
              <a:spcAft>
                <a:spcPts val="0"/>
              </a:spcAft>
              <a:buClr>
                <a:srgbClr val="0059A1"/>
              </a:buClr>
              <a:buSzPts val="2400"/>
              <a:buNone/>
            </a:pPr>
            <a:r>
              <a:t/>
            </a:r>
            <a:endParaRPr/>
          </a:p>
        </p:txBody>
      </p:sp>
      <p:sp>
        <p:nvSpPr>
          <p:cNvPr id="1405" name="Google Shape;1405;g3a1d166e43091317_93"/>
          <p:cNvSpPr txBox="1"/>
          <p:nvPr>
            <p:ph idx="4" type="body"/>
          </p:nvPr>
        </p:nvSpPr>
        <p:spPr>
          <a:xfrm>
            <a:off x="8480684" y="6132986"/>
            <a:ext cx="1689300" cy="720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400"/>
              <a:buNone/>
            </a:pPr>
            <a:r>
              <a:rPr lang="fr-FR"/>
              <a:t>10 heures</a:t>
            </a:r>
            <a:endParaRPr/>
          </a:p>
        </p:txBody>
      </p:sp>
      <p:sp>
        <p:nvSpPr>
          <p:cNvPr id="1406" name="Google Shape;1406;g3a1d166e43091317_93"/>
          <p:cNvSpPr txBox="1"/>
          <p:nvPr>
            <p:ph idx="3" type="body"/>
          </p:nvPr>
        </p:nvSpPr>
        <p:spPr>
          <a:xfrm>
            <a:off x="6300000" y="2700000"/>
            <a:ext cx="5580000" cy="1260600"/>
          </a:xfrm>
          <a:prstGeom prst="rect">
            <a:avLst/>
          </a:prstGeom>
          <a:noFill/>
          <a:ln>
            <a:noFill/>
          </a:ln>
        </p:spPr>
        <p:txBody>
          <a:bodyPr anchorCtr="0" anchor="t" bIns="45700" lIns="91425" spcFirstLastPara="1" rIns="91425" wrap="square" tIns="45700">
            <a:noAutofit/>
          </a:bodyPr>
          <a:lstStyle/>
          <a:p>
            <a:pPr indent="-311150" lvl="0" marL="457200" rtl="0" algn="l">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Mettre en place le versionning </a:t>
            </a:r>
            <a:endParaRPr sz="1300">
              <a:solidFill>
                <a:schemeClr val="dk1"/>
              </a:solidFill>
              <a:latin typeface="Arial"/>
              <a:ea typeface="Arial"/>
              <a:cs typeface="Arial"/>
              <a:sym typeface="Arial"/>
            </a:endParaRPr>
          </a:p>
          <a:p>
            <a:pPr indent="-311150" lvl="0" marL="457200" rtl="0" algn="l">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Automatiser le déploiement sur Play Store</a:t>
            </a:r>
            <a:endParaRPr sz="1300">
              <a:solidFill>
                <a:schemeClr val="dk1"/>
              </a:solidFill>
              <a:latin typeface="Arial"/>
              <a:ea typeface="Arial"/>
              <a:cs typeface="Arial"/>
              <a:sym typeface="Arial"/>
            </a:endParaRPr>
          </a:p>
        </p:txBody>
      </p:sp>
      <p:sp>
        <p:nvSpPr>
          <p:cNvPr id="1407" name="Google Shape;1407;g3a1d166e43091317_93"/>
          <p:cNvSpPr txBox="1"/>
          <p:nvPr>
            <p:ph idx="5" type="body"/>
          </p:nvPr>
        </p:nvSpPr>
        <p:spPr>
          <a:xfrm>
            <a:off x="6300000" y="4680000"/>
            <a:ext cx="5580000" cy="1228800"/>
          </a:xfrm>
          <a:prstGeom prst="rect">
            <a:avLst/>
          </a:prstGeom>
          <a:noFill/>
          <a:ln>
            <a:noFill/>
          </a:ln>
        </p:spPr>
        <p:txBody>
          <a:bodyPr anchorCtr="0" anchor="t" bIns="45700" lIns="91425" spcFirstLastPara="1" rIns="91425" wrap="square" tIns="45700">
            <a:noAutofit/>
          </a:bodyPr>
          <a:lstStyle/>
          <a:p>
            <a:pPr indent="-311150" lvl="0" marL="457200" rtl="0" algn="l">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Suivre les instructions du TP</a:t>
            </a:r>
            <a:endParaRPr sz="1300">
              <a:solidFill>
                <a:schemeClr val="dk1"/>
              </a:solidFill>
              <a:latin typeface="Arial"/>
              <a:ea typeface="Arial"/>
              <a:cs typeface="Arial"/>
              <a:sym typeface="Arial"/>
            </a:endParaRPr>
          </a:p>
          <a:p>
            <a:pPr indent="-311150" lvl="0" marL="457200" rtl="0" algn="l">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Préparer la machine pour réaliser le TP</a:t>
            </a:r>
            <a:endParaRPr sz="1300">
              <a:solidFill>
                <a:schemeClr val="dk1"/>
              </a:solidFill>
              <a:latin typeface="Arial"/>
              <a:ea typeface="Arial"/>
              <a:cs typeface="Arial"/>
              <a:sym typeface="Arial"/>
            </a:endParaRPr>
          </a:p>
          <a:p>
            <a:pPr indent="-311150" lvl="0" marL="457200" rtl="0" algn="l">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Exécuter les codes sur l’IDE</a:t>
            </a:r>
            <a:endParaRPr sz="1300">
              <a:solidFill>
                <a:schemeClr val="dk1"/>
              </a:solidFill>
              <a:latin typeface="Arial"/>
              <a:ea typeface="Arial"/>
              <a:cs typeface="Arial"/>
              <a:sym typeface="Arial"/>
            </a:endParaRPr>
          </a:p>
          <a:p>
            <a:pPr indent="-241300" lvl="0" marL="342900" rtl="0" algn="l">
              <a:lnSpc>
                <a:spcPct val="100000"/>
              </a:lnSpc>
              <a:spcBef>
                <a:spcPts val="0"/>
              </a:spcBef>
              <a:spcAft>
                <a:spcPts val="0"/>
              </a:spcAft>
              <a:buClr>
                <a:srgbClr val="565656"/>
              </a:buClr>
              <a:buSzPts val="1600"/>
              <a:buFont typeface="Arial"/>
              <a:buNone/>
            </a:pPr>
            <a:r>
              <a:t/>
            </a:r>
            <a:endParaRPr sz="1300">
              <a:solidFill>
                <a:schemeClr val="dk1"/>
              </a:solidFill>
              <a:latin typeface="Arial"/>
              <a:ea typeface="Arial"/>
              <a:cs typeface="Arial"/>
              <a:sym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1" name="Shape 1411"/>
        <p:cNvGrpSpPr/>
        <p:nvPr/>
      </p:nvGrpSpPr>
      <p:grpSpPr>
        <a:xfrm>
          <a:off x="0" y="0"/>
          <a:ext cx="0" cy="0"/>
          <a:chOff x="0" y="0"/>
          <a:chExt cx="0" cy="0"/>
        </a:xfrm>
      </p:grpSpPr>
      <p:sp>
        <p:nvSpPr>
          <p:cNvPr id="1412" name="Google Shape;1412;g3a1d166e43091317_101"/>
          <p:cNvSpPr txBox="1"/>
          <p:nvPr>
            <p:ph idx="5" type="body"/>
          </p:nvPr>
        </p:nvSpPr>
        <p:spPr>
          <a:xfrm>
            <a:off x="6245570" y="564975"/>
            <a:ext cx="5760000" cy="3138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rgbClr val="0059A1"/>
              </a:buClr>
              <a:buSzPts val="1600"/>
              <a:buFont typeface="Calibri"/>
              <a:buAutoNum type="arabicPeriod"/>
            </a:pPr>
            <a:r>
              <a:rPr lang="fr-FR"/>
              <a:t>Pour le formateur</a:t>
            </a:r>
            <a:endParaRPr/>
          </a:p>
          <a:p>
            <a:pPr indent="0" lvl="0" marL="0" rtl="0" algn="l">
              <a:lnSpc>
                <a:spcPct val="100000"/>
              </a:lnSpc>
              <a:spcBef>
                <a:spcPts val="0"/>
              </a:spcBef>
              <a:spcAft>
                <a:spcPts val="0"/>
              </a:spcAft>
              <a:buClr>
                <a:srgbClr val="0059A1"/>
              </a:buClr>
              <a:buSzPts val="1600"/>
              <a:buFont typeface="Calibri"/>
              <a:buNone/>
            </a:pPr>
            <a:r>
              <a:t/>
            </a:r>
            <a:endParaRPr/>
          </a:p>
        </p:txBody>
      </p:sp>
      <p:sp>
        <p:nvSpPr>
          <p:cNvPr id="1413" name="Google Shape;1413;g3a1d166e43091317_101"/>
          <p:cNvSpPr txBox="1"/>
          <p:nvPr>
            <p:ph idx="6" type="body"/>
          </p:nvPr>
        </p:nvSpPr>
        <p:spPr>
          <a:xfrm>
            <a:off x="6245570" y="2075762"/>
            <a:ext cx="5760000" cy="3138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rgbClr val="0059A1"/>
              </a:buClr>
              <a:buSzPts val="1600"/>
              <a:buFont typeface="Calibri"/>
              <a:buAutoNum type="arabicPeriod" startAt="2"/>
            </a:pPr>
            <a:r>
              <a:rPr lang="fr-FR"/>
              <a:t>Pour l’apprenant</a:t>
            </a:r>
            <a:endParaRPr/>
          </a:p>
        </p:txBody>
      </p:sp>
      <p:sp>
        <p:nvSpPr>
          <p:cNvPr id="1414" name="Google Shape;1414;g3a1d166e43091317_101"/>
          <p:cNvSpPr txBox="1"/>
          <p:nvPr>
            <p:ph idx="7" type="body"/>
          </p:nvPr>
        </p:nvSpPr>
        <p:spPr>
          <a:xfrm>
            <a:off x="6245570" y="3751648"/>
            <a:ext cx="5760000" cy="3138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rgbClr val="0059A1"/>
              </a:buClr>
              <a:buSzPts val="1600"/>
              <a:buFont typeface="Calibri"/>
              <a:buAutoNum type="arabicPeriod" startAt="3"/>
            </a:pPr>
            <a:r>
              <a:rPr b="1" lang="fr-FR" sz="1600" u="none">
                <a:latin typeface="Calibri"/>
                <a:ea typeface="Calibri"/>
                <a:cs typeface="Calibri"/>
                <a:sym typeface="Calibri"/>
              </a:rPr>
              <a:t>Conditions de réalisation :</a:t>
            </a:r>
            <a:endParaRPr/>
          </a:p>
        </p:txBody>
      </p:sp>
      <p:sp>
        <p:nvSpPr>
          <p:cNvPr id="1415" name="Google Shape;1415;g3a1d166e43091317_101"/>
          <p:cNvSpPr txBox="1"/>
          <p:nvPr>
            <p:ph idx="8" type="body"/>
          </p:nvPr>
        </p:nvSpPr>
        <p:spPr>
          <a:xfrm>
            <a:off x="6245570" y="5374471"/>
            <a:ext cx="5760000" cy="3138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rgbClr val="0059A1"/>
              </a:buClr>
              <a:buSzPts val="1600"/>
              <a:buFont typeface="Calibri"/>
              <a:buAutoNum type="arabicPeriod" startAt="4"/>
            </a:pPr>
            <a:r>
              <a:rPr b="1" lang="fr-FR" sz="1600" u="none">
                <a:latin typeface="Calibri"/>
                <a:ea typeface="Calibri"/>
                <a:cs typeface="Calibri"/>
                <a:sym typeface="Calibri"/>
              </a:rPr>
              <a:t>Critères de réussite :</a:t>
            </a:r>
            <a:endParaRPr/>
          </a:p>
        </p:txBody>
      </p:sp>
      <p:sp>
        <p:nvSpPr>
          <p:cNvPr id="1416" name="Google Shape;1416;g3a1d166e43091317_101"/>
          <p:cNvSpPr txBox="1"/>
          <p:nvPr>
            <p:ph idx="1" type="body"/>
          </p:nvPr>
        </p:nvSpPr>
        <p:spPr>
          <a:xfrm>
            <a:off x="6245570" y="903777"/>
            <a:ext cx="5760000" cy="1155600"/>
          </a:xfrm>
          <a:prstGeom prst="rect">
            <a:avLst/>
          </a:prstGeom>
          <a:noFill/>
          <a:ln>
            <a:noFill/>
          </a:ln>
        </p:spPr>
        <p:txBody>
          <a:bodyPr anchorCtr="0" anchor="t" bIns="45700" lIns="91425" spcFirstLastPara="1" rIns="91425" wrap="square" tIns="45700">
            <a:noAutofit/>
          </a:bodyPr>
          <a:lstStyle/>
          <a:p>
            <a:pPr indent="-311150" lvl="0" marL="457200" rtl="0" algn="just">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Demander aux apprenants de suivre les étapes de l’énnoncé</a:t>
            </a:r>
            <a:endParaRPr sz="1300">
              <a:solidFill>
                <a:schemeClr val="dk1"/>
              </a:solidFill>
              <a:latin typeface="Arial"/>
              <a:ea typeface="Arial"/>
              <a:cs typeface="Arial"/>
              <a:sym typeface="Arial"/>
            </a:endParaRPr>
          </a:p>
          <a:p>
            <a:pPr indent="-266700" lvl="0" marL="800100" rtl="0" algn="just">
              <a:lnSpc>
                <a:spcPct val="100000"/>
              </a:lnSpc>
              <a:spcBef>
                <a:spcPts val="0"/>
              </a:spcBef>
              <a:spcAft>
                <a:spcPts val="0"/>
              </a:spcAft>
              <a:buClr>
                <a:schemeClr val="dk1"/>
              </a:buClr>
              <a:buSzPts val="1100"/>
              <a:buFont typeface="Arial"/>
              <a:buNone/>
            </a:pPr>
            <a:r>
              <a:rPr lang="fr-FR" sz="1300">
                <a:solidFill>
                  <a:schemeClr val="dk1"/>
                </a:solidFill>
                <a:latin typeface="Arial"/>
                <a:ea typeface="Arial"/>
                <a:cs typeface="Arial"/>
                <a:sym typeface="Arial"/>
              </a:rPr>
              <a:t>et exécuter le code fourni</a:t>
            </a:r>
            <a:endParaRPr sz="1300">
              <a:solidFill>
                <a:schemeClr val="dk1"/>
              </a:solidFill>
              <a:latin typeface="Arial"/>
              <a:ea typeface="Arial"/>
              <a:cs typeface="Arial"/>
              <a:sym typeface="Arial"/>
            </a:endParaRPr>
          </a:p>
          <a:p>
            <a:pPr indent="-311150" lvl="0" marL="457200" rtl="0" algn="just">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Demander aux apprenants de réaliser le travail sur leurs</a:t>
            </a:r>
            <a:endParaRPr sz="1300">
              <a:solidFill>
                <a:schemeClr val="dk1"/>
              </a:solidFill>
              <a:latin typeface="Arial"/>
              <a:ea typeface="Arial"/>
              <a:cs typeface="Arial"/>
              <a:sym typeface="Arial"/>
            </a:endParaRPr>
          </a:p>
          <a:p>
            <a:pPr indent="-266700" lvl="0" marL="800100" rtl="0" algn="just">
              <a:lnSpc>
                <a:spcPct val="100000"/>
              </a:lnSpc>
              <a:spcBef>
                <a:spcPts val="0"/>
              </a:spcBef>
              <a:spcAft>
                <a:spcPts val="0"/>
              </a:spcAft>
              <a:buClr>
                <a:schemeClr val="dk1"/>
              </a:buClr>
              <a:buSzPts val="1100"/>
              <a:buFont typeface="Arial"/>
              <a:buNone/>
            </a:pPr>
            <a:r>
              <a:rPr lang="fr-FR" sz="1300">
                <a:solidFill>
                  <a:schemeClr val="dk1"/>
                </a:solidFill>
                <a:latin typeface="Arial"/>
                <a:ea typeface="Arial"/>
                <a:cs typeface="Arial"/>
                <a:sym typeface="Arial"/>
              </a:rPr>
              <a:t>machines</a:t>
            </a:r>
            <a:endParaRPr sz="1300">
              <a:solidFill>
                <a:schemeClr val="dk1"/>
              </a:solidFill>
              <a:latin typeface="Arial"/>
              <a:ea typeface="Arial"/>
              <a:cs typeface="Arial"/>
              <a:sym typeface="Arial"/>
            </a:endParaRPr>
          </a:p>
          <a:p>
            <a:pPr indent="-266700" lvl="0" marL="342900" rtl="0" algn="just">
              <a:lnSpc>
                <a:spcPct val="100000"/>
              </a:lnSpc>
              <a:spcBef>
                <a:spcPts val="0"/>
              </a:spcBef>
              <a:spcAft>
                <a:spcPts val="0"/>
              </a:spcAft>
              <a:buClr>
                <a:srgbClr val="565656"/>
              </a:buClr>
              <a:buSzPts val="1200"/>
              <a:buFont typeface="Arial"/>
              <a:buNone/>
            </a:pPr>
            <a:r>
              <a:t/>
            </a:r>
            <a:endParaRPr sz="1300">
              <a:solidFill>
                <a:schemeClr val="dk1"/>
              </a:solidFill>
              <a:latin typeface="Arial"/>
              <a:ea typeface="Arial"/>
              <a:cs typeface="Arial"/>
              <a:sym typeface="Arial"/>
            </a:endParaRPr>
          </a:p>
        </p:txBody>
      </p:sp>
      <p:sp>
        <p:nvSpPr>
          <p:cNvPr id="1417" name="Google Shape;1417;g3a1d166e43091317_101"/>
          <p:cNvSpPr txBox="1"/>
          <p:nvPr>
            <p:ph idx="2" type="body"/>
          </p:nvPr>
        </p:nvSpPr>
        <p:spPr>
          <a:xfrm>
            <a:off x="6245570" y="2406183"/>
            <a:ext cx="5760000" cy="1328700"/>
          </a:xfrm>
          <a:prstGeom prst="rect">
            <a:avLst/>
          </a:prstGeom>
          <a:noFill/>
          <a:ln>
            <a:noFill/>
          </a:ln>
        </p:spPr>
        <p:txBody>
          <a:bodyPr anchorCtr="0" anchor="t" bIns="45700" lIns="91425" spcFirstLastPara="1" rIns="91425" wrap="square" tIns="45700">
            <a:noAutofit/>
          </a:bodyPr>
          <a:lstStyle/>
          <a:p>
            <a:pPr indent="-311150" lvl="0" marL="457200" marR="0" rtl="0" algn="just">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Créer un projet du travail</a:t>
            </a:r>
            <a:endParaRPr sz="1300">
              <a:solidFill>
                <a:schemeClr val="dk1"/>
              </a:solidFill>
              <a:latin typeface="Arial"/>
              <a:ea typeface="Arial"/>
              <a:cs typeface="Arial"/>
              <a:sym typeface="Arial"/>
            </a:endParaRPr>
          </a:p>
          <a:p>
            <a:pPr indent="-311150" lvl="0" marL="457200" marR="0" rtl="0" algn="just">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Manipuler le versionning (GIT)</a:t>
            </a:r>
            <a:endParaRPr sz="1300">
              <a:solidFill>
                <a:schemeClr val="dk1"/>
              </a:solidFill>
              <a:latin typeface="Arial"/>
              <a:ea typeface="Arial"/>
              <a:cs typeface="Arial"/>
              <a:sym typeface="Arial"/>
            </a:endParaRPr>
          </a:p>
          <a:p>
            <a:pPr indent="-311150" lvl="0" marL="457200" marR="0" rtl="0" algn="just">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Mettre en place un outil CI/CD</a:t>
            </a:r>
            <a:endParaRPr sz="1300">
              <a:solidFill>
                <a:schemeClr val="dk1"/>
              </a:solidFill>
              <a:latin typeface="Arial"/>
              <a:ea typeface="Arial"/>
              <a:cs typeface="Arial"/>
              <a:sym typeface="Arial"/>
            </a:endParaRPr>
          </a:p>
          <a:p>
            <a:pPr indent="0" lvl="0" marL="457200" marR="0" rtl="0" algn="just">
              <a:lnSpc>
                <a:spcPct val="100000"/>
              </a:lnSpc>
              <a:spcBef>
                <a:spcPts val="0"/>
              </a:spcBef>
              <a:spcAft>
                <a:spcPts val="0"/>
              </a:spcAft>
              <a:buNone/>
            </a:pPr>
            <a:r>
              <a:t/>
            </a:r>
            <a:endParaRPr sz="1300">
              <a:solidFill>
                <a:schemeClr val="dk1"/>
              </a:solidFill>
              <a:latin typeface="Arial"/>
              <a:ea typeface="Arial"/>
              <a:cs typeface="Arial"/>
              <a:sym typeface="Arial"/>
            </a:endParaRPr>
          </a:p>
        </p:txBody>
      </p:sp>
      <p:sp>
        <p:nvSpPr>
          <p:cNvPr id="1418" name="Google Shape;1418;g3a1d166e43091317_101"/>
          <p:cNvSpPr txBox="1"/>
          <p:nvPr>
            <p:ph idx="3" type="body"/>
          </p:nvPr>
        </p:nvSpPr>
        <p:spPr>
          <a:xfrm>
            <a:off x="6245570" y="4083661"/>
            <a:ext cx="5760000" cy="1274400"/>
          </a:xfrm>
          <a:prstGeom prst="rect">
            <a:avLst/>
          </a:prstGeom>
          <a:noFill/>
          <a:ln>
            <a:noFill/>
          </a:ln>
        </p:spPr>
        <p:txBody>
          <a:bodyPr anchorCtr="0" anchor="t" bIns="45700" lIns="91425" spcFirstLastPara="1" rIns="91425" wrap="square" tIns="45700">
            <a:noAutofit/>
          </a:bodyPr>
          <a:lstStyle/>
          <a:p>
            <a:pPr indent="-311150" lvl="0" marL="457200" rtl="0" algn="just">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Support de résumé théorique</a:t>
            </a:r>
            <a:endParaRPr sz="1300">
              <a:solidFill>
                <a:schemeClr val="dk1"/>
              </a:solidFill>
              <a:latin typeface="Arial"/>
              <a:ea typeface="Arial"/>
              <a:cs typeface="Arial"/>
              <a:sym typeface="Arial"/>
            </a:endParaRPr>
          </a:p>
          <a:p>
            <a:pPr indent="-311150" lvl="0" marL="457200" rtl="0" algn="just">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Android Studio installé</a:t>
            </a:r>
            <a:endParaRPr sz="1300">
              <a:solidFill>
                <a:schemeClr val="dk1"/>
              </a:solidFill>
              <a:latin typeface="Arial"/>
              <a:ea typeface="Arial"/>
              <a:cs typeface="Arial"/>
              <a:sym typeface="Arial"/>
            </a:endParaRPr>
          </a:p>
          <a:p>
            <a:pPr indent="-311150" lvl="0" marL="457200" rtl="0" algn="just">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Compte GIT (Gitlab/GitHub)</a:t>
            </a:r>
            <a:endParaRPr sz="1300">
              <a:solidFill>
                <a:schemeClr val="dk1"/>
              </a:solidFill>
              <a:latin typeface="Arial"/>
              <a:ea typeface="Arial"/>
              <a:cs typeface="Arial"/>
              <a:sym typeface="Arial"/>
            </a:endParaRPr>
          </a:p>
          <a:p>
            <a:pPr indent="-311150" lvl="0" marL="457200" rtl="0" algn="just">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Compte Play Console</a:t>
            </a:r>
            <a:endParaRPr sz="1300">
              <a:solidFill>
                <a:schemeClr val="dk1"/>
              </a:solidFill>
              <a:latin typeface="Arial"/>
              <a:ea typeface="Arial"/>
              <a:cs typeface="Arial"/>
              <a:sym typeface="Arial"/>
            </a:endParaRPr>
          </a:p>
          <a:p>
            <a:pPr indent="-311150" lvl="0" marL="457200" rtl="0" algn="just">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Outil CI/CD (Fastlane)</a:t>
            </a:r>
            <a:endParaRPr sz="1300">
              <a:solidFill>
                <a:schemeClr val="dk1"/>
              </a:solidFill>
              <a:latin typeface="Arial"/>
              <a:ea typeface="Arial"/>
              <a:cs typeface="Arial"/>
              <a:sym typeface="Arial"/>
            </a:endParaRPr>
          </a:p>
          <a:p>
            <a:pPr indent="0" lvl="0" marL="457200" rtl="0" algn="just">
              <a:lnSpc>
                <a:spcPct val="100000"/>
              </a:lnSpc>
              <a:spcBef>
                <a:spcPts val="0"/>
              </a:spcBef>
              <a:spcAft>
                <a:spcPts val="0"/>
              </a:spcAft>
              <a:buNone/>
            </a:pPr>
            <a:r>
              <a:t/>
            </a:r>
            <a:endParaRPr sz="1300">
              <a:solidFill>
                <a:schemeClr val="dk1"/>
              </a:solidFill>
              <a:latin typeface="Arial"/>
              <a:ea typeface="Arial"/>
              <a:cs typeface="Arial"/>
              <a:sym typeface="Arial"/>
            </a:endParaRPr>
          </a:p>
          <a:p>
            <a:pPr indent="0" lvl="0" marL="457200" rtl="0" algn="just">
              <a:lnSpc>
                <a:spcPct val="100000"/>
              </a:lnSpc>
              <a:spcBef>
                <a:spcPts val="0"/>
              </a:spcBef>
              <a:spcAft>
                <a:spcPts val="0"/>
              </a:spcAft>
              <a:buNone/>
            </a:pPr>
            <a:r>
              <a:t/>
            </a:r>
            <a:endParaRPr sz="1300">
              <a:solidFill>
                <a:schemeClr val="dk1"/>
              </a:solidFill>
              <a:latin typeface="Arial"/>
              <a:ea typeface="Arial"/>
              <a:cs typeface="Arial"/>
              <a:sym typeface="Arial"/>
            </a:endParaRPr>
          </a:p>
        </p:txBody>
      </p:sp>
      <p:sp>
        <p:nvSpPr>
          <p:cNvPr id="1419" name="Google Shape;1419;g3a1d166e43091317_101"/>
          <p:cNvSpPr txBox="1"/>
          <p:nvPr>
            <p:ph idx="4" type="body"/>
          </p:nvPr>
        </p:nvSpPr>
        <p:spPr>
          <a:xfrm>
            <a:off x="6245570" y="5708000"/>
            <a:ext cx="5760000" cy="1149900"/>
          </a:xfrm>
          <a:prstGeom prst="rect">
            <a:avLst/>
          </a:prstGeom>
          <a:noFill/>
          <a:ln>
            <a:noFill/>
          </a:ln>
        </p:spPr>
        <p:txBody>
          <a:bodyPr anchorCtr="0" anchor="t" bIns="45700" lIns="91425" spcFirstLastPara="1" rIns="91425" wrap="square" tIns="45700">
            <a:noAutofit/>
          </a:bodyPr>
          <a:lstStyle/>
          <a:p>
            <a:pPr indent="-311150" lvl="0" marL="457200" rtl="0" algn="just">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Le stagiaire est-il capable de :</a:t>
            </a:r>
            <a:endParaRPr sz="1300">
              <a:solidFill>
                <a:schemeClr val="dk1"/>
              </a:solidFill>
              <a:latin typeface="Arial"/>
              <a:ea typeface="Arial"/>
              <a:cs typeface="Arial"/>
              <a:sym typeface="Arial"/>
            </a:endParaRPr>
          </a:p>
          <a:p>
            <a:pPr indent="0" lvl="0" marL="457200" rtl="0" algn="just">
              <a:lnSpc>
                <a:spcPct val="100000"/>
              </a:lnSpc>
              <a:spcBef>
                <a:spcPts val="0"/>
              </a:spcBef>
              <a:spcAft>
                <a:spcPts val="0"/>
              </a:spcAft>
              <a:buNone/>
            </a:pPr>
            <a:r>
              <a:rPr lang="fr-FR" sz="1300">
                <a:solidFill>
                  <a:schemeClr val="dk1"/>
                </a:solidFill>
                <a:latin typeface="Arial"/>
                <a:ea typeface="Arial"/>
                <a:cs typeface="Arial"/>
                <a:sym typeface="Arial"/>
              </a:rPr>
              <a:t>	Manipuler le versionning (Git : Branches, Commits…)</a:t>
            </a:r>
            <a:endParaRPr sz="1300">
              <a:solidFill>
                <a:schemeClr val="dk1"/>
              </a:solidFill>
              <a:latin typeface="Arial"/>
              <a:ea typeface="Arial"/>
              <a:cs typeface="Arial"/>
              <a:sym typeface="Arial"/>
            </a:endParaRPr>
          </a:p>
          <a:p>
            <a:pPr indent="0" lvl="0" marL="457200" rtl="0" algn="just">
              <a:lnSpc>
                <a:spcPct val="100000"/>
              </a:lnSpc>
              <a:spcBef>
                <a:spcPts val="0"/>
              </a:spcBef>
              <a:spcAft>
                <a:spcPts val="0"/>
              </a:spcAft>
              <a:buNone/>
            </a:pPr>
            <a:r>
              <a:rPr lang="fr-FR" sz="1300">
                <a:solidFill>
                  <a:schemeClr val="dk1"/>
                </a:solidFill>
                <a:latin typeface="Arial"/>
                <a:ea typeface="Arial"/>
                <a:cs typeface="Arial"/>
                <a:sym typeface="Arial"/>
              </a:rPr>
              <a:t>	Déployer l’AAB dans le Play par un outil de CI/CD</a:t>
            </a:r>
            <a:endParaRPr sz="1300">
              <a:solidFill>
                <a:schemeClr val="dk1"/>
              </a:solidFill>
              <a:latin typeface="Arial"/>
              <a:ea typeface="Arial"/>
              <a:cs typeface="Arial"/>
              <a:sym typeface="Arial"/>
            </a:endParaRPr>
          </a:p>
          <a:p>
            <a:pPr indent="0" lvl="0" marL="457200" rtl="0" algn="just">
              <a:lnSpc>
                <a:spcPct val="100000"/>
              </a:lnSpc>
              <a:spcBef>
                <a:spcPts val="0"/>
              </a:spcBef>
              <a:spcAft>
                <a:spcPts val="0"/>
              </a:spcAft>
              <a:buNone/>
            </a:pPr>
            <a:r>
              <a:t/>
            </a:r>
            <a:endParaRPr sz="1300">
              <a:solidFill>
                <a:schemeClr val="dk1"/>
              </a:solidFill>
              <a:latin typeface="Arial"/>
              <a:ea typeface="Arial"/>
              <a:cs typeface="Arial"/>
              <a:sym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3" name="Shape 1423"/>
        <p:cNvGrpSpPr/>
        <p:nvPr/>
      </p:nvGrpSpPr>
      <p:grpSpPr>
        <a:xfrm>
          <a:off x="0" y="0"/>
          <a:ext cx="0" cy="0"/>
          <a:chOff x="0" y="0"/>
          <a:chExt cx="0" cy="0"/>
        </a:xfrm>
      </p:grpSpPr>
      <p:sp>
        <p:nvSpPr>
          <p:cNvPr id="1424" name="Google Shape;1424;g3a1d166e43091317_112"/>
          <p:cNvSpPr txBox="1"/>
          <p:nvPr>
            <p:ph idx="1" type="body"/>
          </p:nvPr>
        </p:nvSpPr>
        <p:spPr>
          <a:xfrm>
            <a:off x="720000" y="1540458"/>
            <a:ext cx="10746600" cy="319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059A1"/>
              </a:buClr>
              <a:buSzPts val="1600"/>
              <a:buNone/>
            </a:pPr>
            <a:r>
              <a:rPr lang="fr-FR"/>
              <a:t>Gitlab</a:t>
            </a:r>
            <a:endParaRPr/>
          </a:p>
        </p:txBody>
      </p:sp>
      <p:sp>
        <p:nvSpPr>
          <p:cNvPr id="1425" name="Google Shape;1425;g3a1d166e43091317_112"/>
          <p:cNvSpPr txBox="1"/>
          <p:nvPr>
            <p:ph idx="3" type="body"/>
          </p:nvPr>
        </p:nvSpPr>
        <p:spPr>
          <a:xfrm>
            <a:off x="720000" y="1943050"/>
            <a:ext cx="6218100" cy="4515000"/>
          </a:xfrm>
          <a:prstGeom prst="rect">
            <a:avLst/>
          </a:prstGeom>
          <a:noFill/>
          <a:ln>
            <a:noFill/>
          </a:ln>
        </p:spPr>
        <p:txBody>
          <a:bodyPr anchorCtr="0" anchor="t" bIns="45700" lIns="91425" spcFirstLastPara="1" rIns="91425" wrap="square" tIns="45700">
            <a:noAutofit/>
          </a:bodyPr>
          <a:lstStyle/>
          <a:p>
            <a:pPr indent="0" lvl="0" marL="0" rtl="0" algn="just">
              <a:lnSpc>
                <a:spcPct val="133333"/>
              </a:lnSpc>
              <a:spcBef>
                <a:spcPts val="0"/>
              </a:spcBef>
              <a:spcAft>
                <a:spcPts val="0"/>
              </a:spcAft>
              <a:buClr>
                <a:srgbClr val="565656"/>
              </a:buClr>
              <a:buSzPts val="1200"/>
              <a:buFont typeface="Arial"/>
              <a:buNone/>
            </a:pPr>
            <a:r>
              <a:rPr lang="fr-FR" sz="1300">
                <a:solidFill>
                  <a:schemeClr val="dk1"/>
                </a:solidFill>
                <a:latin typeface="Arial"/>
                <a:ea typeface="Arial"/>
                <a:cs typeface="Arial"/>
                <a:sym typeface="Arial"/>
              </a:rPr>
              <a:t>Après la création du projet sur Android Studio, il faut créer un projet sur Gitlab</a:t>
            </a:r>
            <a:endParaRPr sz="1300">
              <a:solidFill>
                <a:schemeClr val="dk1"/>
              </a:solidFill>
              <a:latin typeface="Arial"/>
              <a:ea typeface="Arial"/>
              <a:cs typeface="Arial"/>
              <a:sym typeface="Arial"/>
            </a:endParaRPr>
          </a:p>
          <a:p>
            <a:pPr indent="0" lvl="0" marL="0" rtl="0" algn="just">
              <a:lnSpc>
                <a:spcPct val="133333"/>
              </a:lnSpc>
              <a:spcBef>
                <a:spcPts val="0"/>
              </a:spcBef>
              <a:spcAft>
                <a:spcPts val="0"/>
              </a:spcAft>
              <a:buClr>
                <a:srgbClr val="565656"/>
              </a:buClr>
              <a:buSzPts val="1200"/>
              <a:buFont typeface="Arial"/>
              <a:buNone/>
            </a:pPr>
            <a:r>
              <a:rPr lang="fr-FR" sz="1300">
                <a:solidFill>
                  <a:schemeClr val="dk1"/>
                </a:solidFill>
                <a:latin typeface="Arial"/>
                <a:ea typeface="Arial"/>
                <a:cs typeface="Arial"/>
                <a:sym typeface="Arial"/>
              </a:rPr>
              <a:t>pour assurer le travail collaboratif et mémoriser les versions.</a:t>
            </a:r>
            <a:endParaRPr sz="1300">
              <a:solidFill>
                <a:schemeClr val="dk1"/>
              </a:solidFill>
              <a:latin typeface="Arial"/>
              <a:ea typeface="Arial"/>
              <a:cs typeface="Arial"/>
              <a:sym typeface="Arial"/>
            </a:endParaRPr>
          </a:p>
        </p:txBody>
      </p:sp>
      <p:pic>
        <p:nvPicPr>
          <p:cNvPr id="1426" name="Google Shape;1426;g3a1d166e43091317_112"/>
          <p:cNvPicPr preferRelativeResize="0"/>
          <p:nvPr/>
        </p:nvPicPr>
        <p:blipFill>
          <a:blip r:embed="rId3">
            <a:alphaModFix/>
          </a:blip>
          <a:stretch>
            <a:fillRect/>
          </a:stretch>
        </p:blipFill>
        <p:spPr>
          <a:xfrm>
            <a:off x="6766125" y="1896725"/>
            <a:ext cx="4499524" cy="3544526"/>
          </a:xfrm>
          <a:prstGeom prst="rect">
            <a:avLst/>
          </a:prstGeom>
          <a:noFill/>
          <a:ln>
            <a:noFill/>
          </a:ln>
        </p:spPr>
      </p:pic>
      <p:pic>
        <p:nvPicPr>
          <p:cNvPr id="1427" name="Google Shape;1427;g3a1d166e43091317_112"/>
          <p:cNvPicPr preferRelativeResize="0"/>
          <p:nvPr/>
        </p:nvPicPr>
        <p:blipFill>
          <a:blip r:embed="rId4">
            <a:alphaModFix/>
          </a:blip>
          <a:stretch>
            <a:fillRect/>
          </a:stretch>
        </p:blipFill>
        <p:spPr>
          <a:xfrm>
            <a:off x="945175" y="2690475"/>
            <a:ext cx="4733699" cy="2913250"/>
          </a:xfrm>
          <a:prstGeom prst="rect">
            <a:avLst/>
          </a:prstGeom>
          <a:noFill/>
          <a:ln>
            <a:noFill/>
          </a:ln>
        </p:spPr>
      </p:pic>
      <p:sp>
        <p:nvSpPr>
          <p:cNvPr id="1428" name="Google Shape;1428;g3a1d166e43091317_112"/>
          <p:cNvSpPr txBox="1"/>
          <p:nvPr/>
        </p:nvSpPr>
        <p:spPr>
          <a:xfrm>
            <a:off x="6749400" y="5603725"/>
            <a:ext cx="46167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FR" sz="1300"/>
              <a:t>Une fois le push est réussi, vous pouvez trouver le code source de votre projet sur Gitlab</a:t>
            </a:r>
            <a:endParaRPr sz="1300"/>
          </a:p>
        </p:txBody>
      </p:sp>
      <p:sp>
        <p:nvSpPr>
          <p:cNvPr id="1429" name="Google Shape;1429;g3a1d166e43091317_112"/>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100"/>
              <a:buFont typeface="Arial"/>
              <a:buNone/>
            </a:pPr>
            <a:r>
              <a:rPr lang="fr-FR"/>
              <a:t>Activité 2 </a:t>
            </a:r>
            <a:endParaRPr/>
          </a:p>
        </p:txBody>
      </p:sp>
      <p:sp>
        <p:nvSpPr>
          <p:cNvPr id="1430" name="Google Shape;1430;g3a1d166e43091317_112"/>
          <p:cNvSpPr txBox="1"/>
          <p:nvPr>
            <p:ph idx="2" type="body"/>
          </p:nvPr>
        </p:nvSpPr>
        <p:spPr>
          <a:xfrm>
            <a:off x="180000" y="725775"/>
            <a:ext cx="5423700" cy="444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100"/>
              <a:buNone/>
            </a:pPr>
            <a:r>
              <a:rPr lang="fr-FR" sz="1500"/>
              <a:t>Utiliser des plateformes d’intégration et déploiements</a:t>
            </a:r>
            <a:endParaRPr sz="1500"/>
          </a:p>
          <a:p>
            <a:pPr indent="0" lvl="0" marL="0" rtl="0" algn="l">
              <a:lnSpc>
                <a:spcPct val="90000"/>
              </a:lnSpc>
              <a:spcBef>
                <a:spcPts val="0"/>
              </a:spcBef>
              <a:spcAft>
                <a:spcPts val="0"/>
              </a:spcAft>
              <a:buClr>
                <a:schemeClr val="dk1"/>
              </a:buClr>
              <a:buSzPts val="1100"/>
              <a:buFont typeface="Arial"/>
              <a:buNone/>
            </a:pPr>
            <a:r>
              <a:rPr lang="fr-FR" sz="1500"/>
              <a:t> continus</a:t>
            </a:r>
            <a:endParaRPr sz="1500"/>
          </a:p>
          <a:p>
            <a:pPr indent="0" lvl="0" marL="0" rtl="0" algn="l">
              <a:lnSpc>
                <a:spcPct val="90000"/>
              </a:lnSpc>
              <a:spcBef>
                <a:spcPts val="0"/>
              </a:spcBef>
              <a:spcAft>
                <a:spcPts val="0"/>
              </a:spcAft>
              <a:buClr>
                <a:srgbClr val="0059A1"/>
              </a:buClr>
              <a:buSzPts val="1600"/>
              <a:buNone/>
            </a:pPr>
            <a:r>
              <a:t/>
            </a:r>
            <a:endParaRPr sz="1500"/>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4" name="Shape 1434"/>
        <p:cNvGrpSpPr/>
        <p:nvPr/>
      </p:nvGrpSpPr>
      <p:grpSpPr>
        <a:xfrm>
          <a:off x="0" y="0"/>
          <a:ext cx="0" cy="0"/>
          <a:chOff x="0" y="0"/>
          <a:chExt cx="0" cy="0"/>
        </a:xfrm>
      </p:grpSpPr>
      <p:sp>
        <p:nvSpPr>
          <p:cNvPr id="1435" name="Google Shape;1435;g220a4a3572b_0_684"/>
          <p:cNvSpPr txBox="1"/>
          <p:nvPr>
            <p:ph idx="1" type="body"/>
          </p:nvPr>
        </p:nvSpPr>
        <p:spPr>
          <a:xfrm>
            <a:off x="720000" y="1616658"/>
            <a:ext cx="10746600" cy="319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059A1"/>
              </a:buClr>
              <a:buSzPts val="1600"/>
              <a:buNone/>
            </a:pPr>
            <a:r>
              <a:rPr lang="fr-FR"/>
              <a:t>Configuration de Fastlane</a:t>
            </a:r>
            <a:endParaRPr/>
          </a:p>
        </p:txBody>
      </p:sp>
      <p:sp>
        <p:nvSpPr>
          <p:cNvPr id="1436" name="Google Shape;1436;g220a4a3572b_0_684"/>
          <p:cNvSpPr txBox="1"/>
          <p:nvPr>
            <p:ph idx="3" type="body"/>
          </p:nvPr>
        </p:nvSpPr>
        <p:spPr>
          <a:xfrm>
            <a:off x="720000" y="1943050"/>
            <a:ext cx="6218100" cy="4515000"/>
          </a:xfrm>
          <a:prstGeom prst="rect">
            <a:avLst/>
          </a:prstGeom>
          <a:noFill/>
          <a:ln>
            <a:noFill/>
          </a:ln>
        </p:spPr>
        <p:txBody>
          <a:bodyPr anchorCtr="0" anchor="t" bIns="45700" lIns="91425" spcFirstLastPara="1" rIns="91425" wrap="square" tIns="45700">
            <a:noAutofit/>
          </a:bodyPr>
          <a:lstStyle/>
          <a:p>
            <a:pPr indent="-311150" lvl="0" marL="457200" rtl="0" algn="l">
              <a:lnSpc>
                <a:spcPct val="115000"/>
              </a:lnSpc>
              <a:spcBef>
                <a:spcPts val="1500"/>
              </a:spcBef>
              <a:spcAft>
                <a:spcPts val="0"/>
              </a:spcAft>
              <a:buClr>
                <a:schemeClr val="dk1"/>
              </a:buClr>
              <a:buSzPts val="1300"/>
              <a:buAutoNum type="arabicPeriod"/>
            </a:pPr>
            <a:r>
              <a:rPr lang="fr-FR" sz="1300">
                <a:solidFill>
                  <a:schemeClr val="dk1"/>
                </a:solidFill>
                <a:highlight>
                  <a:srgbClr val="FFFFFF"/>
                </a:highlight>
                <a:latin typeface="Arial"/>
                <a:ea typeface="Arial"/>
                <a:cs typeface="Arial"/>
                <a:sym typeface="Arial"/>
              </a:rPr>
              <a:t>Configurer Fastlane dans votre projet</a:t>
            </a:r>
            <a:endParaRPr sz="1300">
              <a:solidFill>
                <a:schemeClr val="dk1"/>
              </a:solidFill>
              <a:highlight>
                <a:srgbClr val="FFFFFF"/>
              </a:highlight>
              <a:latin typeface="Arial"/>
              <a:ea typeface="Arial"/>
              <a:cs typeface="Arial"/>
              <a:sym typeface="Arial"/>
            </a:endParaRPr>
          </a:p>
          <a:p>
            <a:pPr indent="-311150" lvl="0" marL="457200" rtl="0" algn="l">
              <a:lnSpc>
                <a:spcPct val="115000"/>
              </a:lnSpc>
              <a:spcBef>
                <a:spcPts val="0"/>
              </a:spcBef>
              <a:spcAft>
                <a:spcPts val="0"/>
              </a:spcAft>
              <a:buClr>
                <a:schemeClr val="dk1"/>
              </a:buClr>
              <a:buSzPts val="1300"/>
              <a:buAutoNum type="arabicPeriod"/>
            </a:pPr>
            <a:r>
              <a:rPr lang="fr-FR" sz="1300">
                <a:solidFill>
                  <a:schemeClr val="dk1"/>
                </a:solidFill>
                <a:highlight>
                  <a:srgbClr val="FFFFFF"/>
                </a:highlight>
                <a:latin typeface="Arial"/>
                <a:ea typeface="Arial"/>
                <a:cs typeface="Arial"/>
                <a:sym typeface="Arial"/>
              </a:rPr>
              <a:t>Prendre et enregistrer automatiquement des captures d'écran</a:t>
            </a:r>
            <a:endParaRPr sz="1300">
              <a:solidFill>
                <a:schemeClr val="dk1"/>
              </a:solidFill>
              <a:highlight>
                <a:srgbClr val="FFFFFF"/>
              </a:highlight>
              <a:latin typeface="Arial"/>
              <a:ea typeface="Arial"/>
              <a:cs typeface="Arial"/>
              <a:sym typeface="Arial"/>
            </a:endParaRPr>
          </a:p>
          <a:p>
            <a:pPr indent="-311150" lvl="0" marL="457200" rtl="0" algn="l">
              <a:lnSpc>
                <a:spcPct val="115000"/>
              </a:lnSpc>
              <a:spcBef>
                <a:spcPts val="0"/>
              </a:spcBef>
              <a:spcAft>
                <a:spcPts val="0"/>
              </a:spcAft>
              <a:buClr>
                <a:schemeClr val="dk1"/>
              </a:buClr>
              <a:buSzPts val="1300"/>
              <a:buAutoNum type="arabicPeriod"/>
            </a:pPr>
            <a:r>
              <a:rPr lang="fr-FR" sz="1300">
                <a:solidFill>
                  <a:schemeClr val="dk1"/>
                </a:solidFill>
                <a:highlight>
                  <a:srgbClr val="FFFFFF"/>
                </a:highlight>
                <a:latin typeface="Arial"/>
                <a:ea typeface="Arial"/>
                <a:cs typeface="Arial"/>
                <a:sym typeface="Arial"/>
              </a:rPr>
              <a:t>Distribuer l'application pour les bêta-testeurs</a:t>
            </a:r>
            <a:endParaRPr sz="1300">
              <a:solidFill>
                <a:schemeClr val="dk1"/>
              </a:solidFill>
              <a:highlight>
                <a:srgbClr val="FFFFFF"/>
              </a:highlight>
              <a:latin typeface="Arial"/>
              <a:ea typeface="Arial"/>
              <a:cs typeface="Arial"/>
              <a:sym typeface="Arial"/>
            </a:endParaRPr>
          </a:p>
          <a:p>
            <a:pPr indent="-311150" lvl="0" marL="457200" rtl="0" algn="l">
              <a:lnSpc>
                <a:spcPct val="115000"/>
              </a:lnSpc>
              <a:spcBef>
                <a:spcPts val="0"/>
              </a:spcBef>
              <a:spcAft>
                <a:spcPts val="0"/>
              </a:spcAft>
              <a:buClr>
                <a:schemeClr val="dk1"/>
              </a:buClr>
              <a:buSzPts val="1300"/>
              <a:buAutoNum type="arabicPeriod"/>
            </a:pPr>
            <a:r>
              <a:rPr lang="fr-FR" sz="1300">
                <a:solidFill>
                  <a:schemeClr val="dk1"/>
                </a:solidFill>
                <a:highlight>
                  <a:srgbClr val="FFFFFF"/>
                </a:highlight>
                <a:latin typeface="Arial"/>
                <a:ea typeface="Arial"/>
                <a:cs typeface="Arial"/>
                <a:sym typeface="Arial"/>
              </a:rPr>
              <a:t>Télécharger les supports marketing et les notes de version de l'application</a:t>
            </a:r>
            <a:endParaRPr sz="1300">
              <a:solidFill>
                <a:schemeClr val="dk1"/>
              </a:solidFill>
              <a:highlight>
                <a:srgbClr val="FFFFFF"/>
              </a:highlight>
              <a:latin typeface="Arial"/>
              <a:ea typeface="Arial"/>
              <a:cs typeface="Arial"/>
              <a:sym typeface="Arial"/>
            </a:endParaRPr>
          </a:p>
          <a:p>
            <a:pPr indent="-311150" lvl="0" marL="457200" rtl="0" algn="l">
              <a:lnSpc>
                <a:spcPct val="115000"/>
              </a:lnSpc>
              <a:spcBef>
                <a:spcPts val="0"/>
              </a:spcBef>
              <a:spcAft>
                <a:spcPts val="0"/>
              </a:spcAft>
              <a:buClr>
                <a:schemeClr val="dk1"/>
              </a:buClr>
              <a:buSzPts val="1300"/>
              <a:buAutoNum type="arabicPeriod"/>
            </a:pPr>
            <a:r>
              <a:rPr lang="fr-FR" sz="1300">
                <a:solidFill>
                  <a:schemeClr val="dk1"/>
                </a:solidFill>
                <a:highlight>
                  <a:srgbClr val="FFFFFF"/>
                </a:highlight>
                <a:latin typeface="Arial"/>
                <a:ea typeface="Arial"/>
                <a:cs typeface="Arial"/>
                <a:sym typeface="Arial"/>
              </a:rPr>
              <a:t>Déployez le bundle fini sur le Google Play Store</a:t>
            </a:r>
            <a:endParaRPr sz="1300">
              <a:solidFill>
                <a:schemeClr val="dk1"/>
              </a:solidFill>
              <a:latin typeface="Arial"/>
              <a:ea typeface="Arial"/>
              <a:cs typeface="Arial"/>
              <a:sym typeface="Arial"/>
            </a:endParaRPr>
          </a:p>
          <a:p>
            <a:pPr indent="0" lvl="0" marL="0" rtl="0" algn="just">
              <a:lnSpc>
                <a:spcPct val="133333"/>
              </a:lnSpc>
              <a:spcBef>
                <a:spcPts val="1600"/>
              </a:spcBef>
              <a:spcAft>
                <a:spcPts val="0"/>
              </a:spcAft>
              <a:buClr>
                <a:srgbClr val="565656"/>
              </a:buClr>
              <a:buSzPts val="1200"/>
              <a:buFont typeface="Arial"/>
              <a:buNone/>
            </a:pPr>
            <a:r>
              <a:rPr b="1" lang="fr-FR" sz="1600">
                <a:solidFill>
                  <a:srgbClr val="0059A1"/>
                </a:solidFill>
              </a:rPr>
              <a:t>La mise en place de Fastlane</a:t>
            </a:r>
            <a:endParaRPr b="1" sz="1400">
              <a:latin typeface="Arial"/>
              <a:ea typeface="Arial"/>
              <a:cs typeface="Arial"/>
              <a:sym typeface="Arial"/>
            </a:endParaRPr>
          </a:p>
          <a:p>
            <a:pPr indent="0" lvl="0" marL="0" rtl="0" algn="just">
              <a:lnSpc>
                <a:spcPct val="133333"/>
              </a:lnSpc>
              <a:spcBef>
                <a:spcPts val="0"/>
              </a:spcBef>
              <a:spcAft>
                <a:spcPts val="0"/>
              </a:spcAft>
              <a:buClr>
                <a:srgbClr val="565656"/>
              </a:buClr>
              <a:buSzPts val="1200"/>
              <a:buFont typeface="Arial"/>
              <a:buNone/>
            </a:pPr>
            <a:r>
              <a:rPr b="1" lang="fr-FR" sz="1400">
                <a:latin typeface="Arial"/>
                <a:ea typeface="Arial"/>
                <a:cs typeface="Arial"/>
                <a:sym typeface="Arial"/>
              </a:rPr>
              <a:t>     installer Fastlane : </a:t>
            </a:r>
            <a:endParaRPr b="1" sz="1400">
              <a:latin typeface="Arial"/>
              <a:ea typeface="Arial"/>
              <a:cs typeface="Arial"/>
              <a:sym typeface="Arial"/>
            </a:endParaRPr>
          </a:p>
          <a:p>
            <a:pPr indent="457200" lvl="0" marL="0" rtl="0" algn="just">
              <a:lnSpc>
                <a:spcPct val="133333"/>
              </a:lnSpc>
              <a:spcBef>
                <a:spcPts val="0"/>
              </a:spcBef>
              <a:spcAft>
                <a:spcPts val="0"/>
              </a:spcAft>
              <a:buClr>
                <a:schemeClr val="dk1"/>
              </a:buClr>
              <a:buSzPts val="1100"/>
              <a:buFont typeface="Arial"/>
              <a:buNone/>
            </a:pPr>
            <a:r>
              <a:rPr lang="fr-FR" sz="1300">
                <a:latin typeface="Arial"/>
                <a:ea typeface="Arial"/>
                <a:cs typeface="Arial"/>
                <a:sym typeface="Arial"/>
              </a:rPr>
              <a:t>sudo gem install -n /usr/local/bin fastlane --verbose</a:t>
            </a:r>
            <a:endParaRPr sz="1300">
              <a:latin typeface="Arial"/>
              <a:ea typeface="Arial"/>
              <a:cs typeface="Arial"/>
              <a:sym typeface="Arial"/>
            </a:endParaRPr>
          </a:p>
          <a:p>
            <a:pPr indent="0" lvl="0" marL="0" rtl="0" algn="just">
              <a:lnSpc>
                <a:spcPct val="133333"/>
              </a:lnSpc>
              <a:spcBef>
                <a:spcPts val="0"/>
              </a:spcBef>
              <a:spcAft>
                <a:spcPts val="0"/>
              </a:spcAft>
              <a:buClr>
                <a:schemeClr val="dk1"/>
              </a:buClr>
              <a:buSzPts val="1100"/>
              <a:buFont typeface="Arial"/>
              <a:buNone/>
            </a:pPr>
            <a:r>
              <a:rPr lang="fr-FR" sz="1300">
                <a:latin typeface="Arial"/>
                <a:ea typeface="Arial"/>
                <a:cs typeface="Arial"/>
                <a:sym typeface="Arial"/>
              </a:rPr>
              <a:t>   </a:t>
            </a:r>
            <a:r>
              <a:rPr b="1" lang="fr-FR" sz="1300">
                <a:latin typeface="Arial"/>
                <a:ea typeface="Arial"/>
                <a:cs typeface="Arial"/>
                <a:sym typeface="Arial"/>
              </a:rPr>
              <a:t>   Exécuter Fastlane : </a:t>
            </a:r>
            <a:endParaRPr b="1" sz="1300">
              <a:latin typeface="Arial"/>
              <a:ea typeface="Arial"/>
              <a:cs typeface="Arial"/>
              <a:sym typeface="Arial"/>
            </a:endParaRPr>
          </a:p>
          <a:p>
            <a:pPr indent="457200" lvl="0" marL="0" rtl="0" algn="just">
              <a:lnSpc>
                <a:spcPct val="133333"/>
              </a:lnSpc>
              <a:spcBef>
                <a:spcPts val="0"/>
              </a:spcBef>
              <a:spcAft>
                <a:spcPts val="0"/>
              </a:spcAft>
              <a:buClr>
                <a:schemeClr val="dk1"/>
              </a:buClr>
              <a:buSzPts val="1100"/>
              <a:buFont typeface="Arial"/>
              <a:buNone/>
            </a:pPr>
            <a:r>
              <a:rPr lang="fr-FR" sz="1300">
                <a:latin typeface="Arial"/>
                <a:ea typeface="Arial"/>
                <a:cs typeface="Arial"/>
                <a:sym typeface="Arial"/>
              </a:rPr>
              <a:t>fastlane build</a:t>
            </a:r>
            <a:endParaRPr sz="1300">
              <a:latin typeface="Arial"/>
              <a:ea typeface="Arial"/>
              <a:cs typeface="Arial"/>
              <a:sym typeface="Arial"/>
            </a:endParaRPr>
          </a:p>
          <a:p>
            <a:pPr indent="0" lvl="0" marL="0" rtl="0" algn="just">
              <a:lnSpc>
                <a:spcPct val="133333"/>
              </a:lnSpc>
              <a:spcBef>
                <a:spcPts val="0"/>
              </a:spcBef>
              <a:spcAft>
                <a:spcPts val="0"/>
              </a:spcAft>
              <a:buClr>
                <a:schemeClr val="dk1"/>
              </a:buClr>
              <a:buSzPts val="1100"/>
              <a:buFont typeface="Arial"/>
              <a:buNone/>
            </a:pPr>
            <a:r>
              <a:rPr lang="fr-FR" sz="1300">
                <a:latin typeface="Arial"/>
                <a:ea typeface="Arial"/>
                <a:cs typeface="Arial"/>
                <a:sym typeface="Arial"/>
              </a:rPr>
              <a:t>	</a:t>
            </a:r>
            <a:endParaRPr sz="1300">
              <a:latin typeface="Arial"/>
              <a:ea typeface="Arial"/>
              <a:cs typeface="Arial"/>
              <a:sym typeface="Arial"/>
            </a:endParaRPr>
          </a:p>
          <a:p>
            <a:pPr indent="0" lvl="0" marL="0" rtl="0" algn="just">
              <a:lnSpc>
                <a:spcPct val="133333"/>
              </a:lnSpc>
              <a:spcBef>
                <a:spcPts val="0"/>
              </a:spcBef>
              <a:spcAft>
                <a:spcPts val="0"/>
              </a:spcAft>
              <a:buClr>
                <a:schemeClr val="dk1"/>
              </a:buClr>
              <a:buSzPts val="1100"/>
              <a:buFont typeface="Arial"/>
              <a:buNone/>
            </a:pPr>
            <a:r>
              <a:t/>
            </a:r>
            <a:endParaRPr sz="1300">
              <a:latin typeface="Arial"/>
              <a:ea typeface="Arial"/>
              <a:cs typeface="Arial"/>
              <a:sym typeface="Arial"/>
            </a:endParaRPr>
          </a:p>
          <a:p>
            <a:pPr indent="457200" lvl="0" marL="0" rtl="0" algn="just">
              <a:lnSpc>
                <a:spcPct val="133333"/>
              </a:lnSpc>
              <a:spcBef>
                <a:spcPts val="0"/>
              </a:spcBef>
              <a:spcAft>
                <a:spcPts val="0"/>
              </a:spcAft>
              <a:buClr>
                <a:schemeClr val="dk1"/>
              </a:buClr>
              <a:buSzPts val="1100"/>
              <a:buFont typeface="Arial"/>
              <a:buNone/>
            </a:pPr>
            <a:r>
              <a:t/>
            </a:r>
            <a:endParaRPr sz="1300">
              <a:latin typeface="Arial"/>
              <a:ea typeface="Arial"/>
              <a:cs typeface="Arial"/>
              <a:sym typeface="Arial"/>
            </a:endParaRPr>
          </a:p>
          <a:p>
            <a:pPr indent="0" lvl="0" marL="0" rtl="0" algn="just">
              <a:lnSpc>
                <a:spcPct val="133333"/>
              </a:lnSpc>
              <a:spcBef>
                <a:spcPts val="0"/>
              </a:spcBef>
              <a:spcAft>
                <a:spcPts val="0"/>
              </a:spcAft>
              <a:buClr>
                <a:schemeClr val="dk1"/>
              </a:buClr>
              <a:buSzPts val="1100"/>
              <a:buFont typeface="Arial"/>
              <a:buNone/>
            </a:pPr>
            <a:r>
              <a:t/>
            </a:r>
            <a:endParaRPr sz="1300">
              <a:latin typeface="Arial"/>
              <a:ea typeface="Arial"/>
              <a:cs typeface="Arial"/>
              <a:sym typeface="Arial"/>
            </a:endParaRPr>
          </a:p>
          <a:p>
            <a:pPr indent="0" lvl="0" marL="0" rtl="0" algn="just">
              <a:lnSpc>
                <a:spcPct val="133333"/>
              </a:lnSpc>
              <a:spcBef>
                <a:spcPts val="0"/>
              </a:spcBef>
              <a:spcAft>
                <a:spcPts val="0"/>
              </a:spcAft>
              <a:buClr>
                <a:srgbClr val="565656"/>
              </a:buClr>
              <a:buSzPts val="1200"/>
              <a:buFont typeface="Arial"/>
              <a:buNone/>
            </a:pPr>
            <a:r>
              <a:t/>
            </a:r>
            <a:endParaRPr sz="1300">
              <a:latin typeface="Arial"/>
              <a:ea typeface="Arial"/>
              <a:cs typeface="Arial"/>
              <a:sym typeface="Arial"/>
            </a:endParaRPr>
          </a:p>
        </p:txBody>
      </p:sp>
      <p:sp>
        <p:nvSpPr>
          <p:cNvPr id="1437" name="Google Shape;1437;g220a4a3572b_0_684"/>
          <p:cNvSpPr txBox="1"/>
          <p:nvPr/>
        </p:nvSpPr>
        <p:spPr>
          <a:xfrm>
            <a:off x="6991325" y="1615650"/>
            <a:ext cx="4566000" cy="40329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fr-FR" sz="1250"/>
              <a:t>default_platform(:android)</a:t>
            </a:r>
            <a:endParaRPr sz="1250"/>
          </a:p>
          <a:p>
            <a:pPr indent="0" lvl="0" marL="0" rtl="0" algn="l">
              <a:spcBef>
                <a:spcPts val="0"/>
              </a:spcBef>
              <a:spcAft>
                <a:spcPts val="0"/>
              </a:spcAft>
              <a:buNone/>
            </a:pPr>
            <a:r>
              <a:t/>
            </a:r>
            <a:endParaRPr sz="1250"/>
          </a:p>
          <a:p>
            <a:pPr indent="0" lvl="0" marL="0" rtl="0" algn="l">
              <a:spcBef>
                <a:spcPts val="0"/>
              </a:spcBef>
              <a:spcAft>
                <a:spcPts val="0"/>
              </a:spcAft>
              <a:buNone/>
            </a:pPr>
            <a:r>
              <a:rPr lang="fr-FR" sz="1250"/>
              <a:t>platform :android do</a:t>
            </a:r>
            <a:endParaRPr sz="1250"/>
          </a:p>
          <a:p>
            <a:pPr indent="0" lvl="0" marL="0" rtl="0" algn="l">
              <a:spcBef>
                <a:spcPts val="0"/>
              </a:spcBef>
              <a:spcAft>
                <a:spcPts val="0"/>
              </a:spcAft>
              <a:buNone/>
            </a:pPr>
            <a:r>
              <a:rPr lang="fr-FR" sz="1250"/>
              <a:t> desc "</a:t>
            </a:r>
            <a:r>
              <a:rPr lang="fr-FR" sz="1250">
                <a:solidFill>
                  <a:schemeClr val="accent1"/>
                </a:solidFill>
              </a:rPr>
              <a:t>Runs all the tests</a:t>
            </a:r>
            <a:r>
              <a:rPr lang="fr-FR" sz="1250"/>
              <a:t>"</a:t>
            </a:r>
            <a:endParaRPr sz="1250"/>
          </a:p>
          <a:p>
            <a:pPr indent="0" lvl="0" marL="0" rtl="0" algn="l">
              <a:spcBef>
                <a:spcPts val="0"/>
              </a:spcBef>
              <a:spcAft>
                <a:spcPts val="0"/>
              </a:spcAft>
              <a:buNone/>
            </a:pPr>
            <a:r>
              <a:rPr lang="fr-FR" sz="1250"/>
              <a:t> lane :test do</a:t>
            </a:r>
            <a:endParaRPr sz="1250"/>
          </a:p>
          <a:p>
            <a:pPr indent="0" lvl="0" marL="0" rtl="0" algn="l">
              <a:spcBef>
                <a:spcPts val="0"/>
              </a:spcBef>
              <a:spcAft>
                <a:spcPts val="0"/>
              </a:spcAft>
              <a:buNone/>
            </a:pPr>
            <a:r>
              <a:rPr lang="fr-FR" sz="1250"/>
              <a:t>   gradle(task: "test")</a:t>
            </a:r>
            <a:endParaRPr sz="1250"/>
          </a:p>
          <a:p>
            <a:pPr indent="0" lvl="0" marL="0" rtl="0" algn="l">
              <a:spcBef>
                <a:spcPts val="0"/>
              </a:spcBef>
              <a:spcAft>
                <a:spcPts val="0"/>
              </a:spcAft>
              <a:buNone/>
            </a:pPr>
            <a:r>
              <a:rPr lang="fr-FR" sz="1250"/>
              <a:t> end</a:t>
            </a:r>
            <a:endParaRPr sz="1250"/>
          </a:p>
          <a:p>
            <a:pPr indent="0" lvl="0" marL="0" rtl="0" algn="l">
              <a:spcBef>
                <a:spcPts val="0"/>
              </a:spcBef>
              <a:spcAft>
                <a:spcPts val="0"/>
              </a:spcAft>
              <a:buNone/>
            </a:pPr>
            <a:r>
              <a:t/>
            </a:r>
            <a:endParaRPr sz="1250"/>
          </a:p>
          <a:p>
            <a:pPr indent="0" lvl="0" marL="0" rtl="0" algn="l">
              <a:spcBef>
                <a:spcPts val="0"/>
              </a:spcBef>
              <a:spcAft>
                <a:spcPts val="0"/>
              </a:spcAft>
              <a:buNone/>
            </a:pPr>
            <a:r>
              <a:rPr lang="fr-FR" sz="1250"/>
              <a:t> desc "</a:t>
            </a:r>
            <a:r>
              <a:rPr lang="fr-FR" sz="1250">
                <a:solidFill>
                  <a:schemeClr val="accent1"/>
                </a:solidFill>
              </a:rPr>
              <a:t>Submit a new Beta Build to Firebase App Distribution</a:t>
            </a:r>
            <a:r>
              <a:rPr lang="fr-FR" sz="1250"/>
              <a:t>"</a:t>
            </a:r>
            <a:endParaRPr sz="1250"/>
          </a:p>
          <a:p>
            <a:pPr indent="0" lvl="0" marL="0" rtl="0" algn="l">
              <a:spcBef>
                <a:spcPts val="0"/>
              </a:spcBef>
              <a:spcAft>
                <a:spcPts val="0"/>
              </a:spcAft>
              <a:buNone/>
            </a:pPr>
            <a:r>
              <a:rPr lang="fr-FR" sz="1250"/>
              <a:t> lane :beta do</a:t>
            </a:r>
            <a:endParaRPr sz="1250"/>
          </a:p>
          <a:p>
            <a:pPr indent="0" lvl="0" marL="0" rtl="0" algn="l">
              <a:spcBef>
                <a:spcPts val="0"/>
              </a:spcBef>
              <a:spcAft>
                <a:spcPts val="0"/>
              </a:spcAft>
              <a:buNone/>
            </a:pPr>
            <a:r>
              <a:rPr lang="fr-FR" sz="1250"/>
              <a:t>   gradle(task: "</a:t>
            </a:r>
            <a:r>
              <a:rPr lang="fr-FR" sz="1250">
                <a:solidFill>
                  <a:srgbClr val="0059A1"/>
                </a:solidFill>
              </a:rPr>
              <a:t>clean assembleRelease</a:t>
            </a:r>
            <a:r>
              <a:rPr lang="fr-FR" sz="1250"/>
              <a:t>")</a:t>
            </a:r>
            <a:endParaRPr sz="1250"/>
          </a:p>
          <a:p>
            <a:pPr indent="0" lvl="0" marL="0" rtl="0" algn="l">
              <a:spcBef>
                <a:spcPts val="0"/>
              </a:spcBef>
              <a:spcAft>
                <a:spcPts val="0"/>
              </a:spcAft>
              <a:buNone/>
            </a:pPr>
            <a:r>
              <a:rPr lang="fr-FR" sz="1250"/>
              <a:t>   firebase_app_distribution</a:t>
            </a:r>
            <a:endParaRPr sz="1250"/>
          </a:p>
          <a:p>
            <a:pPr indent="0" lvl="0" marL="0" rtl="0" algn="l">
              <a:spcBef>
                <a:spcPts val="0"/>
              </a:spcBef>
              <a:spcAft>
                <a:spcPts val="0"/>
              </a:spcAft>
              <a:buNone/>
            </a:pPr>
            <a:r>
              <a:rPr lang="fr-FR" sz="1250"/>
              <a:t> end</a:t>
            </a:r>
            <a:endParaRPr sz="1250"/>
          </a:p>
          <a:p>
            <a:pPr indent="0" lvl="0" marL="0" rtl="0" algn="l">
              <a:spcBef>
                <a:spcPts val="0"/>
              </a:spcBef>
              <a:spcAft>
                <a:spcPts val="0"/>
              </a:spcAft>
              <a:buNone/>
            </a:pPr>
            <a:r>
              <a:t/>
            </a:r>
            <a:endParaRPr sz="1250"/>
          </a:p>
          <a:p>
            <a:pPr indent="0" lvl="0" marL="0" rtl="0" algn="l">
              <a:spcBef>
                <a:spcPts val="0"/>
              </a:spcBef>
              <a:spcAft>
                <a:spcPts val="0"/>
              </a:spcAft>
              <a:buNone/>
            </a:pPr>
            <a:r>
              <a:rPr lang="fr-FR" sz="1250"/>
              <a:t> desc "</a:t>
            </a:r>
            <a:r>
              <a:rPr lang="fr-FR" sz="1250">
                <a:solidFill>
                  <a:schemeClr val="accent1"/>
                </a:solidFill>
              </a:rPr>
              <a:t>Deploy a new version to Google Play</a:t>
            </a:r>
            <a:r>
              <a:rPr lang="fr-FR" sz="1250"/>
              <a:t>"</a:t>
            </a:r>
            <a:endParaRPr sz="1250"/>
          </a:p>
          <a:p>
            <a:pPr indent="0" lvl="0" marL="0" rtl="0" algn="l">
              <a:spcBef>
                <a:spcPts val="0"/>
              </a:spcBef>
              <a:spcAft>
                <a:spcPts val="0"/>
              </a:spcAft>
              <a:buNone/>
            </a:pPr>
            <a:r>
              <a:rPr lang="fr-FR" sz="1250"/>
              <a:t> lane :deploy do</a:t>
            </a:r>
            <a:endParaRPr sz="1250"/>
          </a:p>
          <a:p>
            <a:pPr indent="0" lvl="0" marL="0" rtl="0" algn="l">
              <a:spcBef>
                <a:spcPts val="0"/>
              </a:spcBef>
              <a:spcAft>
                <a:spcPts val="0"/>
              </a:spcAft>
              <a:buNone/>
            </a:pPr>
            <a:r>
              <a:rPr lang="fr-FR" sz="1250"/>
              <a:t>   gradle(task: "</a:t>
            </a:r>
            <a:r>
              <a:rPr lang="fr-FR" sz="1250">
                <a:solidFill>
                  <a:srgbClr val="007842"/>
                </a:solidFill>
              </a:rPr>
              <a:t>clean assembleRelease"</a:t>
            </a:r>
            <a:r>
              <a:rPr lang="fr-FR" sz="1250"/>
              <a:t>)</a:t>
            </a:r>
            <a:endParaRPr sz="1250"/>
          </a:p>
          <a:p>
            <a:pPr indent="0" lvl="0" marL="0" rtl="0" algn="l">
              <a:spcBef>
                <a:spcPts val="0"/>
              </a:spcBef>
              <a:spcAft>
                <a:spcPts val="0"/>
              </a:spcAft>
              <a:buNone/>
            </a:pPr>
            <a:r>
              <a:rPr lang="fr-FR" sz="1250"/>
              <a:t>   upload_to_play_store</a:t>
            </a:r>
            <a:endParaRPr sz="1250"/>
          </a:p>
          <a:p>
            <a:pPr indent="0" lvl="0" marL="0" rtl="0" algn="l">
              <a:spcBef>
                <a:spcPts val="0"/>
              </a:spcBef>
              <a:spcAft>
                <a:spcPts val="0"/>
              </a:spcAft>
              <a:buNone/>
            </a:pPr>
            <a:r>
              <a:rPr lang="fr-FR" sz="1250"/>
              <a:t> end</a:t>
            </a:r>
            <a:endParaRPr sz="1250"/>
          </a:p>
          <a:p>
            <a:pPr indent="0" lvl="0" marL="0" rtl="0" algn="l">
              <a:spcBef>
                <a:spcPts val="0"/>
              </a:spcBef>
              <a:spcAft>
                <a:spcPts val="0"/>
              </a:spcAft>
              <a:buNone/>
            </a:pPr>
            <a:r>
              <a:rPr lang="fr-FR" sz="1250"/>
              <a:t>end</a:t>
            </a:r>
            <a:endParaRPr sz="1250"/>
          </a:p>
        </p:txBody>
      </p:sp>
      <p:sp>
        <p:nvSpPr>
          <p:cNvPr id="1438" name="Google Shape;1438;g220a4a3572b_0_684"/>
          <p:cNvSpPr txBox="1"/>
          <p:nvPr/>
        </p:nvSpPr>
        <p:spPr>
          <a:xfrm>
            <a:off x="5069150" y="4499525"/>
            <a:ext cx="1319700" cy="3849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fr-FR" sz="1300"/>
              <a:t>Fichier Fastfile</a:t>
            </a:r>
            <a:endParaRPr sz="1300"/>
          </a:p>
        </p:txBody>
      </p:sp>
      <p:cxnSp>
        <p:nvCxnSpPr>
          <p:cNvPr id="1439" name="Google Shape;1439;g220a4a3572b_0_684"/>
          <p:cNvCxnSpPr/>
          <p:nvPr/>
        </p:nvCxnSpPr>
        <p:spPr>
          <a:xfrm flipH="1" rot="10800000">
            <a:off x="5855525" y="4022250"/>
            <a:ext cx="1052100" cy="441000"/>
          </a:xfrm>
          <a:prstGeom prst="straightConnector1">
            <a:avLst/>
          </a:prstGeom>
          <a:noFill/>
          <a:ln cap="flat" cmpd="sng" w="9525">
            <a:solidFill>
              <a:schemeClr val="dk2"/>
            </a:solidFill>
            <a:prstDash val="solid"/>
            <a:round/>
            <a:headEnd len="med" w="med" type="none"/>
            <a:tailEnd len="med" w="med" type="stealth"/>
          </a:ln>
        </p:spPr>
      </p:cxnSp>
      <p:sp>
        <p:nvSpPr>
          <p:cNvPr id="1440" name="Google Shape;1440;g220a4a3572b_0_684"/>
          <p:cNvSpPr txBox="1"/>
          <p:nvPr/>
        </p:nvSpPr>
        <p:spPr>
          <a:xfrm>
            <a:off x="819750" y="5809075"/>
            <a:ext cx="6356100" cy="5850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fr-FR" sz="1300"/>
              <a:t>Fastlane clean et assemble l’application, en construisant que la version release. </a:t>
            </a:r>
            <a:endParaRPr sz="1300"/>
          </a:p>
          <a:p>
            <a:pPr indent="0" lvl="0" marL="0" rtl="0" algn="l">
              <a:spcBef>
                <a:spcPts val="0"/>
              </a:spcBef>
              <a:spcAft>
                <a:spcPts val="0"/>
              </a:spcAft>
              <a:buNone/>
            </a:pPr>
            <a:r>
              <a:rPr lang="fr-FR" sz="1300"/>
              <a:t>La signature </a:t>
            </a:r>
            <a:r>
              <a:rPr lang="fr-FR" sz="1300">
                <a:solidFill>
                  <a:srgbClr val="252525"/>
                </a:solidFill>
              </a:rPr>
              <a:t>se fera conformément à la déclaration dans la clôture de la release. </a:t>
            </a:r>
            <a:endParaRPr sz="1300"/>
          </a:p>
        </p:txBody>
      </p:sp>
      <p:sp>
        <p:nvSpPr>
          <p:cNvPr id="1441" name="Google Shape;1441;g220a4a3572b_0_684"/>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100"/>
              <a:buFont typeface="Arial"/>
              <a:buNone/>
            </a:pPr>
            <a:r>
              <a:rPr lang="fr-FR"/>
              <a:t>Activité 2 </a:t>
            </a:r>
            <a:endParaRPr/>
          </a:p>
        </p:txBody>
      </p:sp>
      <p:sp>
        <p:nvSpPr>
          <p:cNvPr id="1442" name="Google Shape;1442;g220a4a3572b_0_684"/>
          <p:cNvSpPr txBox="1"/>
          <p:nvPr>
            <p:ph idx="2" type="body"/>
          </p:nvPr>
        </p:nvSpPr>
        <p:spPr>
          <a:xfrm>
            <a:off x="180000" y="725775"/>
            <a:ext cx="5423700" cy="444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100"/>
              <a:buNone/>
            </a:pPr>
            <a:r>
              <a:rPr lang="fr-FR" sz="1500"/>
              <a:t>Utiliser des plateformes d’intégration et déploiements</a:t>
            </a:r>
            <a:endParaRPr sz="1500"/>
          </a:p>
          <a:p>
            <a:pPr indent="0" lvl="0" marL="0" rtl="0" algn="l">
              <a:lnSpc>
                <a:spcPct val="90000"/>
              </a:lnSpc>
              <a:spcBef>
                <a:spcPts val="0"/>
              </a:spcBef>
              <a:spcAft>
                <a:spcPts val="0"/>
              </a:spcAft>
              <a:buClr>
                <a:schemeClr val="dk1"/>
              </a:buClr>
              <a:buSzPts val="1100"/>
              <a:buNone/>
            </a:pPr>
            <a:r>
              <a:rPr lang="fr-FR" sz="1500"/>
              <a:t> continus</a:t>
            </a:r>
            <a:endParaRPr sz="1500"/>
          </a:p>
          <a:p>
            <a:pPr indent="0" lvl="0" marL="0" rtl="0" algn="l">
              <a:lnSpc>
                <a:spcPct val="90000"/>
              </a:lnSpc>
              <a:spcBef>
                <a:spcPts val="0"/>
              </a:spcBef>
              <a:spcAft>
                <a:spcPts val="0"/>
              </a:spcAft>
              <a:buClr>
                <a:srgbClr val="0059A1"/>
              </a:buClr>
              <a:buSzPts val="1600"/>
              <a:buNone/>
            </a:pPr>
            <a:r>
              <a:t/>
            </a:r>
            <a:endParaRPr sz="1500"/>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6" name="Shape 1446"/>
        <p:cNvGrpSpPr/>
        <p:nvPr/>
      </p:nvGrpSpPr>
      <p:grpSpPr>
        <a:xfrm>
          <a:off x="0" y="0"/>
          <a:ext cx="0" cy="0"/>
          <a:chOff x="0" y="0"/>
          <a:chExt cx="0" cy="0"/>
        </a:xfrm>
      </p:grpSpPr>
      <p:sp>
        <p:nvSpPr>
          <p:cNvPr id="1447" name="Google Shape;1447;g220a4a3572b_0_696"/>
          <p:cNvSpPr txBox="1"/>
          <p:nvPr>
            <p:ph idx="1" type="body"/>
          </p:nvPr>
        </p:nvSpPr>
        <p:spPr>
          <a:xfrm>
            <a:off x="720000" y="1616658"/>
            <a:ext cx="10746600" cy="319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059A1"/>
              </a:buClr>
              <a:buSzPts val="1600"/>
              <a:buNone/>
            </a:pPr>
            <a:r>
              <a:rPr lang="fr-FR"/>
              <a:t>CI/CD (Pipeline)</a:t>
            </a:r>
            <a:endParaRPr/>
          </a:p>
        </p:txBody>
      </p:sp>
      <p:pic>
        <p:nvPicPr>
          <p:cNvPr id="1448" name="Google Shape;1448;g220a4a3572b_0_696"/>
          <p:cNvPicPr preferRelativeResize="0"/>
          <p:nvPr/>
        </p:nvPicPr>
        <p:blipFill>
          <a:blip r:embed="rId3">
            <a:alphaModFix/>
          </a:blip>
          <a:stretch>
            <a:fillRect/>
          </a:stretch>
        </p:blipFill>
        <p:spPr>
          <a:xfrm>
            <a:off x="1003725" y="3148125"/>
            <a:ext cx="9282450" cy="1503750"/>
          </a:xfrm>
          <a:prstGeom prst="rect">
            <a:avLst/>
          </a:prstGeom>
          <a:noFill/>
          <a:ln>
            <a:noFill/>
          </a:ln>
        </p:spPr>
      </p:pic>
      <p:sp>
        <p:nvSpPr>
          <p:cNvPr id="1449" name="Google Shape;1449;g220a4a3572b_0_696"/>
          <p:cNvSpPr txBox="1"/>
          <p:nvPr/>
        </p:nvSpPr>
        <p:spPr>
          <a:xfrm>
            <a:off x="1003750" y="2149625"/>
            <a:ext cx="9743400" cy="985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FR" sz="1300"/>
              <a:t>A </a:t>
            </a:r>
            <a:r>
              <a:rPr lang="fr-FR" sz="1300"/>
              <a:t>l'arrivée</a:t>
            </a:r>
            <a:r>
              <a:rPr lang="fr-FR" sz="1300"/>
              <a:t> d’une nouvelle version du code source par un push (Correction d’un bug ou implémentation d’une nouvelle fonctionnalité..), Gitlab exécute le fichier Fastfile pour faire un </a:t>
            </a:r>
            <a:r>
              <a:rPr lang="fr-FR" sz="1300">
                <a:solidFill>
                  <a:schemeClr val="dk1"/>
                </a:solidFill>
              </a:rPr>
              <a:t>clean et assemblage de l’application, ce qui permet le démarrage du build d’une nouvelle version exécutable. </a:t>
            </a:r>
            <a:endParaRPr sz="1300">
              <a:solidFill>
                <a:schemeClr val="dk1"/>
              </a:solidFill>
            </a:endParaRPr>
          </a:p>
          <a:p>
            <a:pPr indent="0" lvl="0" marL="0" rtl="0" algn="l">
              <a:spcBef>
                <a:spcPts val="0"/>
              </a:spcBef>
              <a:spcAft>
                <a:spcPts val="0"/>
              </a:spcAft>
              <a:buNone/>
            </a:pPr>
            <a:r>
              <a:rPr lang="fr-FR" sz="1300"/>
              <a:t> </a:t>
            </a:r>
            <a:endParaRPr sz="1300"/>
          </a:p>
        </p:txBody>
      </p:sp>
      <p:sp>
        <p:nvSpPr>
          <p:cNvPr id="1450" name="Google Shape;1450;g220a4a3572b_0_696"/>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100"/>
              <a:buFont typeface="Arial"/>
              <a:buNone/>
            </a:pPr>
            <a:r>
              <a:rPr lang="fr-FR"/>
              <a:t>Activité 2 </a:t>
            </a:r>
            <a:endParaRPr/>
          </a:p>
        </p:txBody>
      </p:sp>
      <p:sp>
        <p:nvSpPr>
          <p:cNvPr id="1451" name="Google Shape;1451;g220a4a3572b_0_696"/>
          <p:cNvSpPr txBox="1"/>
          <p:nvPr>
            <p:ph idx="2" type="body"/>
          </p:nvPr>
        </p:nvSpPr>
        <p:spPr>
          <a:xfrm>
            <a:off x="180000" y="725775"/>
            <a:ext cx="5423700" cy="444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100"/>
              <a:buNone/>
            </a:pPr>
            <a:r>
              <a:rPr lang="fr-FR" sz="1500"/>
              <a:t>Utiliser des plateformes d’intégration et déploiements</a:t>
            </a:r>
            <a:endParaRPr sz="1500"/>
          </a:p>
          <a:p>
            <a:pPr indent="0" lvl="0" marL="0" rtl="0" algn="l">
              <a:lnSpc>
                <a:spcPct val="90000"/>
              </a:lnSpc>
              <a:spcBef>
                <a:spcPts val="0"/>
              </a:spcBef>
              <a:spcAft>
                <a:spcPts val="0"/>
              </a:spcAft>
              <a:buClr>
                <a:schemeClr val="dk1"/>
              </a:buClr>
              <a:buSzPts val="1100"/>
              <a:buNone/>
            </a:pPr>
            <a:r>
              <a:rPr lang="fr-FR" sz="1500"/>
              <a:t> continus</a:t>
            </a:r>
            <a:endParaRPr sz="1500"/>
          </a:p>
          <a:p>
            <a:pPr indent="0" lvl="0" marL="0" rtl="0" algn="l">
              <a:lnSpc>
                <a:spcPct val="90000"/>
              </a:lnSpc>
              <a:spcBef>
                <a:spcPts val="0"/>
              </a:spcBef>
              <a:spcAft>
                <a:spcPts val="0"/>
              </a:spcAft>
              <a:buClr>
                <a:srgbClr val="0059A1"/>
              </a:buClr>
              <a:buSzPts val="1600"/>
              <a:buNone/>
            </a:pPr>
            <a:r>
              <a:t/>
            </a:r>
            <a:endParaRPr sz="1500"/>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5" name="Shape 1455"/>
        <p:cNvGrpSpPr/>
        <p:nvPr/>
      </p:nvGrpSpPr>
      <p:grpSpPr>
        <a:xfrm>
          <a:off x="0" y="0"/>
          <a:ext cx="0" cy="0"/>
          <a:chOff x="0" y="0"/>
          <a:chExt cx="0" cy="0"/>
        </a:xfrm>
      </p:grpSpPr>
      <p:sp>
        <p:nvSpPr>
          <p:cNvPr id="1456" name="Google Shape;1456;g220a4a3572b_0_223"/>
          <p:cNvSpPr txBox="1"/>
          <p:nvPr>
            <p:ph idx="1" type="body"/>
          </p:nvPr>
        </p:nvSpPr>
        <p:spPr>
          <a:xfrm>
            <a:off x="722700" y="1515146"/>
            <a:ext cx="10746600" cy="319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059A1"/>
              </a:buClr>
              <a:buSzPts val="1600"/>
              <a:buNone/>
            </a:pPr>
            <a:r>
              <a:rPr lang="fr-FR"/>
              <a:t>Firebase App Distribution</a:t>
            </a:r>
            <a:endParaRPr/>
          </a:p>
        </p:txBody>
      </p:sp>
      <p:sp>
        <p:nvSpPr>
          <p:cNvPr id="1457" name="Google Shape;1457;g220a4a3572b_0_223"/>
          <p:cNvSpPr txBox="1"/>
          <p:nvPr>
            <p:ph idx="3" type="body"/>
          </p:nvPr>
        </p:nvSpPr>
        <p:spPr>
          <a:xfrm>
            <a:off x="720000" y="1866856"/>
            <a:ext cx="10746600" cy="4515000"/>
          </a:xfrm>
          <a:prstGeom prst="rect">
            <a:avLst/>
          </a:prstGeom>
          <a:noFill/>
          <a:ln>
            <a:noFill/>
          </a:ln>
        </p:spPr>
        <p:txBody>
          <a:bodyPr anchorCtr="0" anchor="t" bIns="45700" lIns="91425" spcFirstLastPara="1" rIns="91425" wrap="square" tIns="45700">
            <a:noAutofit/>
          </a:bodyPr>
          <a:lstStyle/>
          <a:p>
            <a:pPr indent="0" lvl="0" marL="0" rtl="0" algn="just">
              <a:lnSpc>
                <a:spcPct val="133333"/>
              </a:lnSpc>
              <a:spcBef>
                <a:spcPts val="0"/>
              </a:spcBef>
              <a:spcAft>
                <a:spcPts val="0"/>
              </a:spcAft>
              <a:buClr>
                <a:srgbClr val="565656"/>
              </a:buClr>
              <a:buSzPts val="1200"/>
              <a:buFont typeface="Arial"/>
              <a:buNone/>
            </a:pPr>
            <a:r>
              <a:rPr lang="fr-FR" sz="1300">
                <a:solidFill>
                  <a:schemeClr val="dk1"/>
                </a:solidFill>
                <a:latin typeface="Arial"/>
                <a:ea typeface="Arial"/>
                <a:cs typeface="Arial"/>
                <a:sym typeface="Arial"/>
              </a:rPr>
              <a:t> Avant de faire un déploiement dans le Play Store, le développeur est censé envoyer </a:t>
            </a:r>
            <a:r>
              <a:rPr lang="fr-FR" sz="1300">
                <a:solidFill>
                  <a:schemeClr val="dk1"/>
                </a:solidFill>
                <a:latin typeface="Arial"/>
                <a:ea typeface="Arial"/>
                <a:cs typeface="Arial"/>
                <a:sym typeface="Arial"/>
              </a:rPr>
              <a:t>automatiquement</a:t>
            </a:r>
            <a:r>
              <a:rPr lang="fr-FR" sz="1300">
                <a:solidFill>
                  <a:schemeClr val="dk1"/>
                </a:solidFill>
                <a:latin typeface="Arial"/>
                <a:ea typeface="Arial"/>
                <a:cs typeface="Arial"/>
                <a:sym typeface="Arial"/>
              </a:rPr>
              <a:t> à travers Fastlane une version à Firebase App </a:t>
            </a:r>
            <a:r>
              <a:rPr lang="fr-FR" sz="1300">
                <a:solidFill>
                  <a:schemeClr val="dk1"/>
                </a:solidFill>
                <a:latin typeface="Arial"/>
                <a:ea typeface="Arial"/>
                <a:cs typeface="Arial"/>
                <a:sym typeface="Arial"/>
              </a:rPr>
              <a:t>distribution, pour faire les tests en interne par les </a:t>
            </a:r>
            <a:r>
              <a:rPr lang="fr-FR" sz="1300">
                <a:solidFill>
                  <a:schemeClr val="dk1"/>
                </a:solidFill>
                <a:highlight>
                  <a:srgbClr val="FFFFFF"/>
                </a:highlight>
                <a:latin typeface="Arial"/>
                <a:ea typeface="Arial"/>
                <a:cs typeface="Arial"/>
                <a:sym typeface="Arial"/>
              </a:rPr>
              <a:t>bêta-testeurs</a:t>
            </a:r>
            <a:r>
              <a:rPr lang="fr-FR" sz="1300">
                <a:solidFill>
                  <a:schemeClr val="dk1"/>
                </a:solidFill>
                <a:latin typeface="Arial"/>
                <a:ea typeface="Arial"/>
                <a:cs typeface="Arial"/>
                <a:sym typeface="Arial"/>
              </a:rPr>
              <a:t> </a:t>
            </a:r>
            <a:r>
              <a:rPr lang="fr-FR" sz="1300">
                <a:solidFill>
                  <a:schemeClr val="dk1"/>
                </a:solidFill>
                <a:latin typeface="Arial"/>
                <a:ea typeface="Arial"/>
                <a:cs typeface="Arial"/>
                <a:sym typeface="Arial"/>
              </a:rPr>
              <a:t>: </a:t>
            </a:r>
            <a:endParaRPr sz="1300">
              <a:solidFill>
                <a:schemeClr val="dk1"/>
              </a:solidFill>
              <a:latin typeface="Arial"/>
              <a:ea typeface="Arial"/>
              <a:cs typeface="Arial"/>
              <a:sym typeface="Arial"/>
            </a:endParaRPr>
          </a:p>
          <a:p>
            <a:pPr indent="0" lvl="0" marL="0" rtl="0" algn="just">
              <a:lnSpc>
                <a:spcPct val="133333"/>
              </a:lnSpc>
              <a:spcBef>
                <a:spcPts val="0"/>
              </a:spcBef>
              <a:spcAft>
                <a:spcPts val="0"/>
              </a:spcAft>
              <a:buClr>
                <a:srgbClr val="565656"/>
              </a:buClr>
              <a:buSzPts val="1200"/>
              <a:buFont typeface="Arial"/>
              <a:buNone/>
            </a:pPr>
            <a:r>
              <a:t/>
            </a:r>
            <a:endParaRPr sz="1300">
              <a:solidFill>
                <a:schemeClr val="dk1"/>
              </a:solidFill>
              <a:latin typeface="Arial"/>
              <a:ea typeface="Arial"/>
              <a:cs typeface="Arial"/>
              <a:sym typeface="Arial"/>
            </a:endParaRPr>
          </a:p>
        </p:txBody>
      </p:sp>
      <p:pic>
        <p:nvPicPr>
          <p:cNvPr id="1458" name="Google Shape;1458;g220a4a3572b_0_223"/>
          <p:cNvPicPr preferRelativeResize="0"/>
          <p:nvPr/>
        </p:nvPicPr>
        <p:blipFill>
          <a:blip r:embed="rId3">
            <a:alphaModFix/>
          </a:blip>
          <a:stretch>
            <a:fillRect/>
          </a:stretch>
        </p:blipFill>
        <p:spPr>
          <a:xfrm>
            <a:off x="1750100" y="2458625"/>
            <a:ext cx="8205576" cy="3002825"/>
          </a:xfrm>
          <a:prstGeom prst="rect">
            <a:avLst/>
          </a:prstGeom>
          <a:noFill/>
          <a:ln>
            <a:noFill/>
          </a:ln>
        </p:spPr>
      </p:pic>
      <p:sp>
        <p:nvSpPr>
          <p:cNvPr id="1459" name="Google Shape;1459;g220a4a3572b_0_223"/>
          <p:cNvSpPr txBox="1"/>
          <p:nvPr/>
        </p:nvSpPr>
        <p:spPr>
          <a:xfrm>
            <a:off x="1894200" y="4982900"/>
            <a:ext cx="84036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300"/>
          </a:p>
        </p:txBody>
      </p:sp>
      <p:grpSp>
        <p:nvGrpSpPr>
          <p:cNvPr id="1460" name="Google Shape;1460;g220a4a3572b_0_223"/>
          <p:cNvGrpSpPr/>
          <p:nvPr/>
        </p:nvGrpSpPr>
        <p:grpSpPr>
          <a:xfrm>
            <a:off x="1971145" y="5505531"/>
            <a:ext cx="8661888" cy="926912"/>
            <a:chOff x="1779843" y="3179058"/>
            <a:chExt cx="7687839" cy="926912"/>
          </a:xfrm>
        </p:grpSpPr>
        <p:grpSp>
          <p:nvGrpSpPr>
            <p:cNvPr id="1461" name="Google Shape;1461;g220a4a3572b_0_223"/>
            <p:cNvGrpSpPr/>
            <p:nvPr/>
          </p:nvGrpSpPr>
          <p:grpSpPr>
            <a:xfrm>
              <a:off x="1779843" y="3179058"/>
              <a:ext cx="7687839" cy="926912"/>
              <a:chOff x="1779843" y="3179058"/>
              <a:chExt cx="7687839" cy="926912"/>
            </a:xfrm>
          </p:grpSpPr>
          <p:sp>
            <p:nvSpPr>
              <p:cNvPr id="1462" name="Google Shape;1462;g220a4a3572b_0_223"/>
              <p:cNvSpPr/>
              <p:nvPr/>
            </p:nvSpPr>
            <p:spPr>
              <a:xfrm>
                <a:off x="2474061" y="3322237"/>
                <a:ext cx="1059370" cy="235996"/>
              </a:xfrm>
              <a:custGeom>
                <a:rect b="b" l="l" r="r" t="t"/>
                <a:pathLst>
                  <a:path extrusionOk="0" h="264421" w="1249994">
                    <a:moveTo>
                      <a:pt x="0" y="0"/>
                    </a:moveTo>
                    <a:lnTo>
                      <a:pt x="1249994" y="0"/>
                    </a:lnTo>
                    <a:lnTo>
                      <a:pt x="1249994" y="264421"/>
                    </a:lnTo>
                    <a:lnTo>
                      <a:pt x="0" y="264421"/>
                    </a:lnTo>
                    <a:lnTo>
                      <a:pt x="0" y="0"/>
                    </a:lnTo>
                    <a:close/>
                  </a:path>
                </a:pathLst>
              </a:custGeom>
              <a:noFill/>
              <a:ln>
                <a:noFill/>
              </a:ln>
            </p:spPr>
            <p:txBody>
              <a:bodyPr anchorCtr="0" anchor="b" bIns="0" lIns="0" spcFirstLastPara="1" rIns="0" wrap="square" tIns="0">
                <a:noAutofit/>
              </a:bodyPr>
              <a:lstStyle/>
              <a:p>
                <a:pPr indent="0" lvl="0" marL="0" marR="0" rtl="0" algn="l">
                  <a:lnSpc>
                    <a:spcPct val="90000"/>
                  </a:lnSpc>
                  <a:spcBef>
                    <a:spcPts val="0"/>
                  </a:spcBef>
                  <a:spcAft>
                    <a:spcPts val="0"/>
                  </a:spcAft>
                  <a:buClr>
                    <a:srgbClr val="0258A3"/>
                  </a:buClr>
                  <a:buSzPts val="1400"/>
                  <a:buFont typeface="Calibri"/>
                  <a:buNone/>
                </a:pPr>
                <a:r>
                  <a:rPr b="1" lang="fr-FR" sz="1400">
                    <a:solidFill>
                      <a:srgbClr val="0258A3"/>
                    </a:solidFill>
                    <a:latin typeface="Calibri"/>
                    <a:ea typeface="Calibri"/>
                    <a:cs typeface="Calibri"/>
                    <a:sym typeface="Calibri"/>
                  </a:rPr>
                  <a:t>Remarque</a:t>
                </a:r>
                <a:endParaRPr/>
              </a:p>
            </p:txBody>
          </p:sp>
          <p:sp>
            <p:nvSpPr>
              <p:cNvPr id="1463" name="Google Shape;1463;g220a4a3572b_0_223"/>
              <p:cNvSpPr/>
              <p:nvPr/>
            </p:nvSpPr>
            <p:spPr>
              <a:xfrm>
                <a:off x="2131885" y="3565348"/>
                <a:ext cx="7335797" cy="540622"/>
              </a:xfrm>
              <a:custGeom>
                <a:rect b="b" l="l" r="r" t="t"/>
                <a:pathLst>
                  <a:path extrusionOk="0" h="1249994" w="6062642">
                    <a:moveTo>
                      <a:pt x="0" y="0"/>
                    </a:moveTo>
                    <a:lnTo>
                      <a:pt x="6062642" y="0"/>
                    </a:lnTo>
                    <a:lnTo>
                      <a:pt x="6062642" y="1249994"/>
                    </a:lnTo>
                    <a:lnTo>
                      <a:pt x="0" y="1249994"/>
                    </a:lnTo>
                    <a:lnTo>
                      <a:pt x="0" y="0"/>
                    </a:lnTo>
                    <a:close/>
                  </a:path>
                </a:pathLst>
              </a:custGeom>
              <a:solidFill>
                <a:srgbClr val="F2F2F2"/>
              </a:solidFill>
              <a:ln cap="flat" cmpd="sng" w="28575">
                <a:solidFill>
                  <a:srgbClr val="0258A3"/>
                </a:solidFill>
                <a:prstDash val="solid"/>
                <a:miter lim="800000"/>
                <a:headEnd len="sm" w="sm" type="none"/>
                <a:tailEnd len="sm" w="sm" type="none"/>
              </a:ln>
            </p:spPr>
            <p:txBody>
              <a:bodyPr anchorCtr="0" anchor="b" bIns="72000" lIns="180000" spcFirstLastPara="1" rIns="108000" wrap="square" tIns="0">
                <a:noAutofit/>
              </a:bodyPr>
              <a:lstStyle/>
              <a:p>
                <a:pPr indent="-304800" lvl="0" marL="457200" marR="0" rtl="0" algn="just">
                  <a:spcBef>
                    <a:spcPts val="0"/>
                  </a:spcBef>
                  <a:spcAft>
                    <a:spcPts val="0"/>
                  </a:spcAft>
                  <a:buClr>
                    <a:srgbClr val="565656"/>
                  </a:buClr>
                  <a:buSzPts val="1200"/>
                  <a:buFont typeface="Calibri"/>
                  <a:buChar char="●"/>
                </a:pPr>
                <a:r>
                  <a:rPr b="1" lang="fr-FR" sz="1200">
                    <a:solidFill>
                      <a:srgbClr val="565656"/>
                    </a:solidFill>
                    <a:latin typeface="Calibri"/>
                    <a:ea typeface="Calibri"/>
                    <a:cs typeface="Calibri"/>
                    <a:sym typeface="Calibri"/>
                  </a:rPr>
                  <a:t>Firebase</a:t>
                </a:r>
                <a:r>
                  <a:rPr lang="fr-FR" sz="1200">
                    <a:solidFill>
                      <a:srgbClr val="565656"/>
                    </a:solidFill>
                    <a:latin typeface="Calibri"/>
                    <a:ea typeface="Calibri"/>
                    <a:cs typeface="Calibri"/>
                    <a:sym typeface="Calibri"/>
                  </a:rPr>
                  <a:t> est un ensemble d'outils pour l'hébergement et le développement d'applications mobiles et web, qui permet l'envoi de notifications et de publicités, la remontée des erreurs et des clics effectués dans l'application.</a:t>
                </a:r>
                <a:endParaRPr sz="1200">
                  <a:solidFill>
                    <a:srgbClr val="565656"/>
                  </a:solidFill>
                  <a:latin typeface="Calibri"/>
                  <a:ea typeface="Calibri"/>
                  <a:cs typeface="Calibri"/>
                  <a:sym typeface="Calibri"/>
                </a:endParaRPr>
              </a:p>
            </p:txBody>
          </p:sp>
          <p:sp>
            <p:nvSpPr>
              <p:cNvPr id="1464" name="Google Shape;1464;g220a4a3572b_0_223"/>
              <p:cNvSpPr/>
              <p:nvPr/>
            </p:nvSpPr>
            <p:spPr>
              <a:xfrm>
                <a:off x="1779843" y="3179058"/>
                <a:ext cx="648000" cy="648000"/>
              </a:xfrm>
              <a:prstGeom prst="rect">
                <a:avLst/>
              </a:pr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grpSp>
        <p:pic>
          <p:nvPicPr>
            <p:cNvPr id="1465" name="Google Shape;1465;g220a4a3572b_0_223"/>
            <p:cNvPicPr preferRelativeResize="0"/>
            <p:nvPr/>
          </p:nvPicPr>
          <p:blipFill rotWithShape="1">
            <a:blip r:embed="rId5">
              <a:alphaModFix/>
            </a:blip>
            <a:srcRect b="0" l="0" r="0" t="0"/>
            <a:stretch/>
          </p:blipFill>
          <p:spPr>
            <a:xfrm>
              <a:off x="1912801" y="3262513"/>
              <a:ext cx="515043" cy="576000"/>
            </a:xfrm>
            <a:prstGeom prst="rect">
              <a:avLst/>
            </a:prstGeom>
            <a:noFill/>
            <a:ln>
              <a:noFill/>
            </a:ln>
          </p:spPr>
        </p:pic>
      </p:grpSp>
      <p:sp>
        <p:nvSpPr>
          <p:cNvPr id="1466" name="Google Shape;1466;g220a4a3572b_0_223"/>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100"/>
              <a:buFont typeface="Arial"/>
              <a:buNone/>
            </a:pPr>
            <a:r>
              <a:rPr lang="fr-FR"/>
              <a:t>Activité 2 </a:t>
            </a:r>
            <a:endParaRPr/>
          </a:p>
        </p:txBody>
      </p:sp>
      <p:sp>
        <p:nvSpPr>
          <p:cNvPr id="1467" name="Google Shape;1467;g220a4a3572b_0_223"/>
          <p:cNvSpPr txBox="1"/>
          <p:nvPr>
            <p:ph idx="2" type="body"/>
          </p:nvPr>
        </p:nvSpPr>
        <p:spPr>
          <a:xfrm>
            <a:off x="180000" y="725775"/>
            <a:ext cx="5423700" cy="444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100"/>
              <a:buNone/>
            </a:pPr>
            <a:r>
              <a:rPr lang="fr-FR" sz="1500"/>
              <a:t>Utiliser des plateformes d’intégration et déploiements</a:t>
            </a:r>
            <a:endParaRPr sz="1500"/>
          </a:p>
          <a:p>
            <a:pPr indent="0" lvl="0" marL="0" rtl="0" algn="l">
              <a:lnSpc>
                <a:spcPct val="90000"/>
              </a:lnSpc>
              <a:spcBef>
                <a:spcPts val="0"/>
              </a:spcBef>
              <a:spcAft>
                <a:spcPts val="0"/>
              </a:spcAft>
              <a:buClr>
                <a:schemeClr val="dk1"/>
              </a:buClr>
              <a:buSzPts val="1100"/>
              <a:buNone/>
            </a:pPr>
            <a:r>
              <a:rPr lang="fr-FR" sz="1500"/>
              <a:t> continus</a:t>
            </a:r>
            <a:endParaRPr sz="1500"/>
          </a:p>
          <a:p>
            <a:pPr indent="0" lvl="0" marL="0" rtl="0" algn="l">
              <a:lnSpc>
                <a:spcPct val="90000"/>
              </a:lnSpc>
              <a:spcBef>
                <a:spcPts val="0"/>
              </a:spcBef>
              <a:spcAft>
                <a:spcPts val="0"/>
              </a:spcAft>
              <a:buClr>
                <a:srgbClr val="0059A1"/>
              </a:buClr>
              <a:buSzPts val="1600"/>
              <a:buNone/>
            </a:pPr>
            <a:r>
              <a:t/>
            </a:r>
            <a:endParaRPr sz="1500"/>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1" name="Shape 1471"/>
        <p:cNvGrpSpPr/>
        <p:nvPr/>
      </p:nvGrpSpPr>
      <p:grpSpPr>
        <a:xfrm>
          <a:off x="0" y="0"/>
          <a:ext cx="0" cy="0"/>
          <a:chOff x="0" y="0"/>
          <a:chExt cx="0" cy="0"/>
        </a:xfrm>
      </p:grpSpPr>
      <p:sp>
        <p:nvSpPr>
          <p:cNvPr id="1472" name="Google Shape;1472;g220a4a3572b_0_256"/>
          <p:cNvSpPr txBox="1"/>
          <p:nvPr>
            <p:ph idx="1" type="body"/>
          </p:nvPr>
        </p:nvSpPr>
        <p:spPr>
          <a:xfrm>
            <a:off x="720000" y="1616658"/>
            <a:ext cx="10746600" cy="319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059A1"/>
              </a:buClr>
              <a:buSzPts val="1600"/>
              <a:buNone/>
            </a:pPr>
            <a:r>
              <a:rPr lang="fr-FR"/>
              <a:t>Déploiement des captures d’écrans</a:t>
            </a:r>
            <a:endParaRPr/>
          </a:p>
        </p:txBody>
      </p:sp>
      <p:sp>
        <p:nvSpPr>
          <p:cNvPr id="1473" name="Google Shape;1473;g220a4a3572b_0_256"/>
          <p:cNvSpPr txBox="1"/>
          <p:nvPr>
            <p:ph idx="3" type="body"/>
          </p:nvPr>
        </p:nvSpPr>
        <p:spPr>
          <a:xfrm>
            <a:off x="720000" y="1943056"/>
            <a:ext cx="10746600" cy="4515000"/>
          </a:xfrm>
          <a:prstGeom prst="rect">
            <a:avLst/>
          </a:prstGeom>
          <a:noFill/>
          <a:ln>
            <a:noFill/>
          </a:ln>
        </p:spPr>
        <p:txBody>
          <a:bodyPr anchorCtr="0" anchor="t" bIns="45700" lIns="91425" spcFirstLastPara="1" rIns="91425" wrap="square" tIns="45700">
            <a:noAutofit/>
          </a:bodyPr>
          <a:lstStyle/>
          <a:p>
            <a:pPr indent="0" lvl="0" marL="0" rtl="0" algn="just">
              <a:lnSpc>
                <a:spcPct val="133333"/>
              </a:lnSpc>
              <a:spcBef>
                <a:spcPts val="0"/>
              </a:spcBef>
              <a:spcAft>
                <a:spcPts val="0"/>
              </a:spcAft>
              <a:buClr>
                <a:srgbClr val="565656"/>
              </a:buClr>
              <a:buSzPts val="1200"/>
              <a:buFont typeface="Arial"/>
              <a:buNone/>
            </a:pPr>
            <a:r>
              <a:rPr lang="fr-FR"/>
              <a:t> </a:t>
            </a:r>
            <a:endParaRPr/>
          </a:p>
        </p:txBody>
      </p:sp>
      <p:sp>
        <p:nvSpPr>
          <p:cNvPr id="1474" name="Google Shape;1474;g220a4a3572b_0_256"/>
          <p:cNvSpPr txBox="1"/>
          <p:nvPr/>
        </p:nvSpPr>
        <p:spPr>
          <a:xfrm>
            <a:off x="888400" y="2016775"/>
            <a:ext cx="3278100" cy="384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b="1" sz="1300"/>
          </a:p>
        </p:txBody>
      </p:sp>
      <p:sp>
        <p:nvSpPr>
          <p:cNvPr id="1475" name="Google Shape;1475;g220a4a3572b_0_256"/>
          <p:cNvSpPr txBox="1"/>
          <p:nvPr/>
        </p:nvSpPr>
        <p:spPr>
          <a:xfrm>
            <a:off x="888400" y="2291800"/>
            <a:ext cx="3987900" cy="178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FR" sz="1300"/>
              <a:t>P</a:t>
            </a:r>
            <a:r>
              <a:rPr lang="fr-FR" sz="1300"/>
              <a:t>our télécharger des captures d'écran, il faut exécuter cette commande pour générer des captures d'écran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rPr b="1" lang="fr-FR" sz="1300">
                <a:solidFill>
                  <a:schemeClr val="dk1"/>
                </a:solidFill>
              </a:rPr>
              <a:t>fastlane capture_screen</a:t>
            </a:r>
            <a:endParaRPr sz="1300"/>
          </a:p>
          <a:p>
            <a:pPr indent="0" lvl="0" marL="0" rtl="0" algn="l">
              <a:spcBef>
                <a:spcPts val="0"/>
              </a:spcBef>
              <a:spcAft>
                <a:spcPts val="0"/>
              </a:spcAft>
              <a:buClr>
                <a:schemeClr val="dk1"/>
              </a:buClr>
              <a:buSzPts val="1100"/>
              <a:buFont typeface="Arial"/>
              <a:buNone/>
            </a:pPr>
            <a:r>
              <a:t/>
            </a:r>
            <a:endParaRPr b="1" sz="1300"/>
          </a:p>
          <a:p>
            <a:pPr indent="0" lvl="0" marL="0" rtl="0" algn="l">
              <a:spcBef>
                <a:spcPts val="0"/>
              </a:spcBef>
              <a:spcAft>
                <a:spcPts val="0"/>
              </a:spcAft>
              <a:buClr>
                <a:schemeClr val="dk1"/>
              </a:buClr>
              <a:buSzPts val="1100"/>
              <a:buFont typeface="Arial"/>
              <a:buNone/>
            </a:pPr>
            <a:r>
              <a:t/>
            </a:r>
            <a:endParaRPr sz="1300"/>
          </a:p>
          <a:p>
            <a:pPr indent="0" lvl="0" marL="0" rtl="0" algn="l">
              <a:spcBef>
                <a:spcPts val="0"/>
              </a:spcBef>
              <a:spcAft>
                <a:spcPts val="0"/>
              </a:spcAft>
              <a:buNone/>
            </a:pPr>
            <a:r>
              <a:t/>
            </a:r>
            <a:endParaRPr sz="1300"/>
          </a:p>
        </p:txBody>
      </p:sp>
      <p:pic>
        <p:nvPicPr>
          <p:cNvPr id="1476" name="Google Shape;1476;g220a4a3572b_0_256"/>
          <p:cNvPicPr preferRelativeResize="0"/>
          <p:nvPr/>
        </p:nvPicPr>
        <p:blipFill>
          <a:blip r:embed="rId3">
            <a:alphaModFix/>
          </a:blip>
          <a:stretch>
            <a:fillRect/>
          </a:stretch>
        </p:blipFill>
        <p:spPr>
          <a:xfrm>
            <a:off x="4876300" y="2099425"/>
            <a:ext cx="6544325" cy="4053830"/>
          </a:xfrm>
          <a:prstGeom prst="rect">
            <a:avLst/>
          </a:prstGeom>
          <a:noFill/>
          <a:ln>
            <a:noFill/>
          </a:ln>
        </p:spPr>
      </p:pic>
      <p:sp>
        <p:nvSpPr>
          <p:cNvPr id="1477" name="Google Shape;1477;g220a4a3572b_0_256"/>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100"/>
              <a:buFont typeface="Arial"/>
              <a:buNone/>
            </a:pPr>
            <a:r>
              <a:rPr lang="fr-FR"/>
              <a:t>Activité 2 </a:t>
            </a:r>
            <a:endParaRPr/>
          </a:p>
        </p:txBody>
      </p:sp>
      <p:sp>
        <p:nvSpPr>
          <p:cNvPr id="1478" name="Google Shape;1478;g220a4a3572b_0_256"/>
          <p:cNvSpPr txBox="1"/>
          <p:nvPr>
            <p:ph idx="2" type="body"/>
          </p:nvPr>
        </p:nvSpPr>
        <p:spPr>
          <a:xfrm>
            <a:off x="180000" y="725775"/>
            <a:ext cx="5423700" cy="444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100"/>
              <a:buNone/>
            </a:pPr>
            <a:r>
              <a:rPr lang="fr-FR" sz="1500"/>
              <a:t>Utiliser des plateformes d’intégration et déploiements</a:t>
            </a:r>
            <a:endParaRPr sz="1500"/>
          </a:p>
          <a:p>
            <a:pPr indent="0" lvl="0" marL="0" rtl="0" algn="l">
              <a:lnSpc>
                <a:spcPct val="90000"/>
              </a:lnSpc>
              <a:spcBef>
                <a:spcPts val="0"/>
              </a:spcBef>
              <a:spcAft>
                <a:spcPts val="0"/>
              </a:spcAft>
              <a:buClr>
                <a:schemeClr val="dk1"/>
              </a:buClr>
              <a:buSzPts val="1100"/>
              <a:buNone/>
            </a:pPr>
            <a:r>
              <a:rPr lang="fr-FR" sz="1500"/>
              <a:t> continus</a:t>
            </a:r>
            <a:endParaRPr sz="1500"/>
          </a:p>
          <a:p>
            <a:pPr indent="0" lvl="0" marL="0" rtl="0" algn="l">
              <a:lnSpc>
                <a:spcPct val="90000"/>
              </a:lnSpc>
              <a:spcBef>
                <a:spcPts val="0"/>
              </a:spcBef>
              <a:spcAft>
                <a:spcPts val="0"/>
              </a:spcAft>
              <a:buClr>
                <a:srgbClr val="0059A1"/>
              </a:buClr>
              <a:buSzPts val="1600"/>
              <a:buNone/>
            </a:pPr>
            <a:r>
              <a:t/>
            </a:r>
            <a:endParaRPr sz="1500"/>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2" name="Shape 1482"/>
        <p:cNvGrpSpPr/>
        <p:nvPr/>
      </p:nvGrpSpPr>
      <p:grpSpPr>
        <a:xfrm>
          <a:off x="0" y="0"/>
          <a:ext cx="0" cy="0"/>
          <a:chOff x="0" y="0"/>
          <a:chExt cx="0" cy="0"/>
        </a:xfrm>
      </p:grpSpPr>
      <p:sp>
        <p:nvSpPr>
          <p:cNvPr id="1483" name="Google Shape;1483;g220a4a3572b_0_216"/>
          <p:cNvSpPr txBox="1"/>
          <p:nvPr>
            <p:ph idx="1" type="body"/>
          </p:nvPr>
        </p:nvSpPr>
        <p:spPr>
          <a:xfrm>
            <a:off x="720000" y="1616658"/>
            <a:ext cx="10746600" cy="319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059A1"/>
              </a:buClr>
              <a:buSzPts val="1600"/>
              <a:buNone/>
            </a:pPr>
            <a:r>
              <a:rPr lang="fr-FR"/>
              <a:t>Déploiement sur Play Store</a:t>
            </a:r>
            <a:endParaRPr/>
          </a:p>
        </p:txBody>
      </p:sp>
      <p:sp>
        <p:nvSpPr>
          <p:cNvPr id="1484" name="Google Shape;1484;g220a4a3572b_0_216"/>
          <p:cNvSpPr txBox="1"/>
          <p:nvPr>
            <p:ph idx="3" type="body"/>
          </p:nvPr>
        </p:nvSpPr>
        <p:spPr>
          <a:xfrm>
            <a:off x="720000" y="1943056"/>
            <a:ext cx="10746600" cy="4515000"/>
          </a:xfrm>
          <a:prstGeom prst="rect">
            <a:avLst/>
          </a:prstGeom>
          <a:noFill/>
          <a:ln>
            <a:noFill/>
          </a:ln>
        </p:spPr>
        <p:txBody>
          <a:bodyPr anchorCtr="0" anchor="t" bIns="45700" lIns="91425" spcFirstLastPara="1" rIns="91425" wrap="square" tIns="45700">
            <a:noAutofit/>
          </a:bodyPr>
          <a:lstStyle/>
          <a:p>
            <a:pPr indent="0" lvl="0" marL="0" rtl="0" algn="just">
              <a:lnSpc>
                <a:spcPct val="133333"/>
              </a:lnSpc>
              <a:spcBef>
                <a:spcPts val="0"/>
              </a:spcBef>
              <a:spcAft>
                <a:spcPts val="0"/>
              </a:spcAft>
              <a:buClr>
                <a:srgbClr val="565656"/>
              </a:buClr>
              <a:buSzPts val="1200"/>
              <a:buFont typeface="Arial"/>
              <a:buNone/>
            </a:pPr>
            <a:r>
              <a:rPr lang="fr-FR"/>
              <a:t> </a:t>
            </a:r>
            <a:endParaRPr/>
          </a:p>
        </p:txBody>
      </p:sp>
      <p:pic>
        <p:nvPicPr>
          <p:cNvPr id="1485" name="Google Shape;1485;g220a4a3572b_0_216"/>
          <p:cNvPicPr preferRelativeResize="0"/>
          <p:nvPr/>
        </p:nvPicPr>
        <p:blipFill>
          <a:blip r:embed="rId3">
            <a:alphaModFix/>
          </a:blip>
          <a:stretch>
            <a:fillRect/>
          </a:stretch>
        </p:blipFill>
        <p:spPr>
          <a:xfrm>
            <a:off x="4732875" y="2061200"/>
            <a:ext cx="6433649" cy="4111650"/>
          </a:xfrm>
          <a:prstGeom prst="rect">
            <a:avLst/>
          </a:prstGeom>
          <a:noFill/>
          <a:ln>
            <a:noFill/>
          </a:ln>
        </p:spPr>
      </p:pic>
      <p:sp>
        <p:nvSpPr>
          <p:cNvPr id="1486" name="Google Shape;1486;g220a4a3572b_0_216"/>
          <p:cNvSpPr txBox="1"/>
          <p:nvPr/>
        </p:nvSpPr>
        <p:spPr>
          <a:xfrm>
            <a:off x="888400" y="2016775"/>
            <a:ext cx="3278100" cy="3376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FR" sz="1300"/>
              <a:t>Une fois l'exécution de </a:t>
            </a:r>
            <a:r>
              <a:rPr lang="fr-FR" sz="1300"/>
              <a:t>Fastlane terminée</a:t>
            </a:r>
            <a:r>
              <a:rPr lang="fr-FR" sz="1300"/>
              <a:t>, vous pouvez trouver votre app bundle dans le répertoire de construction de l'application (l'emplacement par défaut est </a:t>
            </a:r>
            <a:r>
              <a:rPr b="1" lang="fr-FR" sz="1300"/>
              <a:t>app/build/outputs/bundle/release</a:t>
            </a:r>
            <a:r>
              <a:rPr lang="fr-FR" sz="1300"/>
              <a:t>). </a:t>
            </a:r>
            <a:endParaRPr sz="1300"/>
          </a:p>
          <a:p>
            <a:pPr indent="0" lvl="0" marL="0" rtl="0" algn="l">
              <a:lnSpc>
                <a:spcPct val="115000"/>
              </a:lnSpc>
              <a:spcBef>
                <a:spcPts val="0"/>
              </a:spcBef>
              <a:spcAft>
                <a:spcPts val="0"/>
              </a:spcAft>
              <a:buNone/>
            </a:pPr>
            <a:r>
              <a:t/>
            </a:r>
            <a:endParaRPr sz="1300"/>
          </a:p>
          <a:p>
            <a:pPr indent="0" lvl="0" marL="0" rtl="0" algn="l">
              <a:lnSpc>
                <a:spcPct val="115000"/>
              </a:lnSpc>
              <a:spcBef>
                <a:spcPts val="0"/>
              </a:spcBef>
              <a:spcAft>
                <a:spcPts val="0"/>
              </a:spcAft>
              <a:buNone/>
            </a:pPr>
            <a:r>
              <a:rPr lang="fr-FR" sz="1300"/>
              <a:t>Vous disposez maintenant d'un fichier de groupe d'applications prêt à être téléchargé sur la console Google Play. </a:t>
            </a:r>
            <a:endParaRPr sz="1300"/>
          </a:p>
          <a:p>
            <a:pPr indent="0" lvl="0" marL="0" rtl="0" algn="l">
              <a:lnSpc>
                <a:spcPct val="115000"/>
              </a:lnSpc>
              <a:spcBef>
                <a:spcPts val="0"/>
              </a:spcBef>
              <a:spcAft>
                <a:spcPts val="0"/>
              </a:spcAft>
              <a:buNone/>
            </a:pPr>
            <a:r>
              <a:t/>
            </a:r>
            <a:endParaRPr sz="1300"/>
          </a:p>
          <a:p>
            <a:pPr indent="0" lvl="0" marL="0" rtl="0" algn="l">
              <a:lnSpc>
                <a:spcPct val="115000"/>
              </a:lnSpc>
              <a:spcBef>
                <a:spcPts val="0"/>
              </a:spcBef>
              <a:spcAft>
                <a:spcPts val="0"/>
              </a:spcAft>
              <a:buNone/>
            </a:pPr>
            <a:r>
              <a:rPr lang="fr-FR" sz="1300"/>
              <a:t>Bien que vous </a:t>
            </a:r>
            <a:r>
              <a:rPr lang="fr-FR" sz="1300"/>
              <a:t>automatisez</a:t>
            </a:r>
            <a:r>
              <a:rPr lang="fr-FR" sz="1300"/>
              <a:t> les versions suivantes avec fastlane, vous devez télécharger </a:t>
            </a:r>
            <a:r>
              <a:rPr b="1" lang="fr-FR" sz="1300"/>
              <a:t>cette première version manuellement.</a:t>
            </a:r>
            <a:endParaRPr b="1" sz="1300"/>
          </a:p>
        </p:txBody>
      </p:sp>
      <p:sp>
        <p:nvSpPr>
          <p:cNvPr id="1487" name="Google Shape;1487;g220a4a3572b_0_216"/>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100"/>
              <a:buFont typeface="Arial"/>
              <a:buNone/>
            </a:pPr>
            <a:r>
              <a:rPr lang="fr-FR"/>
              <a:t>Activité 2 </a:t>
            </a:r>
            <a:endParaRPr/>
          </a:p>
        </p:txBody>
      </p:sp>
      <p:sp>
        <p:nvSpPr>
          <p:cNvPr id="1488" name="Google Shape;1488;g220a4a3572b_0_216"/>
          <p:cNvSpPr txBox="1"/>
          <p:nvPr>
            <p:ph idx="2" type="body"/>
          </p:nvPr>
        </p:nvSpPr>
        <p:spPr>
          <a:xfrm>
            <a:off x="180000" y="725775"/>
            <a:ext cx="5423700" cy="444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100"/>
              <a:buNone/>
            </a:pPr>
            <a:r>
              <a:rPr lang="fr-FR" sz="1500"/>
              <a:t>Utiliser des plateformes d’intégration et déploiements</a:t>
            </a:r>
            <a:endParaRPr sz="1500"/>
          </a:p>
          <a:p>
            <a:pPr indent="0" lvl="0" marL="0" rtl="0" algn="l">
              <a:lnSpc>
                <a:spcPct val="90000"/>
              </a:lnSpc>
              <a:spcBef>
                <a:spcPts val="0"/>
              </a:spcBef>
              <a:spcAft>
                <a:spcPts val="0"/>
              </a:spcAft>
              <a:buClr>
                <a:schemeClr val="dk1"/>
              </a:buClr>
              <a:buSzPts val="1100"/>
              <a:buNone/>
            </a:pPr>
            <a:r>
              <a:rPr lang="fr-FR" sz="1500"/>
              <a:t> continus</a:t>
            </a:r>
            <a:endParaRPr sz="1500"/>
          </a:p>
          <a:p>
            <a:pPr indent="0" lvl="0" marL="0" rtl="0" algn="l">
              <a:lnSpc>
                <a:spcPct val="90000"/>
              </a:lnSpc>
              <a:spcBef>
                <a:spcPts val="0"/>
              </a:spcBef>
              <a:spcAft>
                <a:spcPts val="0"/>
              </a:spcAft>
              <a:buClr>
                <a:srgbClr val="0059A1"/>
              </a:buClr>
              <a:buSzPts val="1600"/>
              <a:buNone/>
            </a:pPr>
            <a:r>
              <a:t/>
            </a:r>
            <a:endParaRPr sz="15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4" name="Shape 854"/>
        <p:cNvGrpSpPr/>
        <p:nvPr/>
      </p:nvGrpSpPr>
      <p:grpSpPr>
        <a:xfrm>
          <a:off x="0" y="0"/>
          <a:ext cx="0" cy="0"/>
          <a:chOff x="0" y="0"/>
          <a:chExt cx="0" cy="0"/>
        </a:xfrm>
      </p:grpSpPr>
      <p:sp>
        <p:nvSpPr>
          <p:cNvPr id="855" name="Google Shape;855;p6"/>
          <p:cNvSpPr txBox="1"/>
          <p:nvPr>
            <p:ph idx="1" type="body"/>
          </p:nvPr>
        </p:nvSpPr>
        <p:spPr>
          <a:xfrm>
            <a:off x="6245570" y="903777"/>
            <a:ext cx="5760000" cy="1155509"/>
          </a:xfrm>
          <a:prstGeom prst="rect">
            <a:avLst/>
          </a:prstGeom>
          <a:noFill/>
          <a:ln>
            <a:noFill/>
          </a:ln>
        </p:spPr>
        <p:txBody>
          <a:bodyPr anchorCtr="0" anchor="t" bIns="45700" lIns="91425" spcFirstLastPara="1" rIns="91425" wrap="square" tIns="45700">
            <a:noAutofit/>
          </a:bodyPr>
          <a:lstStyle/>
          <a:p>
            <a:pPr indent="-311150" lvl="0" marL="457200" rtl="0" algn="just">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Demander aux apprenants de suivre les étapes de l’énnoncé</a:t>
            </a:r>
            <a:endParaRPr sz="1300">
              <a:solidFill>
                <a:schemeClr val="dk1"/>
              </a:solidFill>
              <a:latin typeface="Arial"/>
              <a:ea typeface="Arial"/>
              <a:cs typeface="Arial"/>
              <a:sym typeface="Arial"/>
            </a:endParaRPr>
          </a:p>
          <a:p>
            <a:pPr indent="-266700" lvl="0" marL="800100" rtl="0" algn="just">
              <a:lnSpc>
                <a:spcPct val="100000"/>
              </a:lnSpc>
              <a:spcBef>
                <a:spcPts val="0"/>
              </a:spcBef>
              <a:spcAft>
                <a:spcPts val="0"/>
              </a:spcAft>
              <a:buClr>
                <a:schemeClr val="dk1"/>
              </a:buClr>
              <a:buSzPts val="1100"/>
              <a:buFont typeface="Arial"/>
              <a:buNone/>
            </a:pPr>
            <a:r>
              <a:rPr lang="fr-FR" sz="1300">
                <a:solidFill>
                  <a:schemeClr val="dk1"/>
                </a:solidFill>
                <a:latin typeface="Arial"/>
                <a:ea typeface="Arial"/>
                <a:cs typeface="Arial"/>
                <a:sym typeface="Arial"/>
              </a:rPr>
              <a:t>et exécuter le code fourni</a:t>
            </a:r>
            <a:endParaRPr sz="1300">
              <a:solidFill>
                <a:schemeClr val="dk1"/>
              </a:solidFill>
              <a:latin typeface="Arial"/>
              <a:ea typeface="Arial"/>
              <a:cs typeface="Arial"/>
              <a:sym typeface="Arial"/>
            </a:endParaRPr>
          </a:p>
          <a:p>
            <a:pPr indent="-311150" lvl="0" marL="457200" rtl="0" algn="just">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Demander aux apprenants de réaliser le travail sur leurs</a:t>
            </a:r>
            <a:endParaRPr sz="1300">
              <a:solidFill>
                <a:schemeClr val="dk1"/>
              </a:solidFill>
              <a:latin typeface="Arial"/>
              <a:ea typeface="Arial"/>
              <a:cs typeface="Arial"/>
              <a:sym typeface="Arial"/>
            </a:endParaRPr>
          </a:p>
          <a:p>
            <a:pPr indent="-266700" lvl="0" marL="800100" rtl="0" algn="just">
              <a:lnSpc>
                <a:spcPct val="100000"/>
              </a:lnSpc>
              <a:spcBef>
                <a:spcPts val="0"/>
              </a:spcBef>
              <a:spcAft>
                <a:spcPts val="0"/>
              </a:spcAft>
              <a:buClr>
                <a:schemeClr val="dk1"/>
              </a:buClr>
              <a:buSzPts val="1100"/>
              <a:buFont typeface="Arial"/>
              <a:buNone/>
            </a:pPr>
            <a:r>
              <a:rPr lang="fr-FR" sz="1300">
                <a:solidFill>
                  <a:schemeClr val="dk1"/>
                </a:solidFill>
                <a:latin typeface="Arial"/>
                <a:ea typeface="Arial"/>
                <a:cs typeface="Arial"/>
                <a:sym typeface="Arial"/>
              </a:rPr>
              <a:t>machines</a:t>
            </a:r>
            <a:endParaRPr sz="1300">
              <a:solidFill>
                <a:schemeClr val="dk1"/>
              </a:solidFill>
              <a:latin typeface="Arial"/>
              <a:ea typeface="Arial"/>
              <a:cs typeface="Arial"/>
              <a:sym typeface="Arial"/>
            </a:endParaRPr>
          </a:p>
          <a:p>
            <a:pPr indent="-266700" lvl="0" marL="342900" rtl="0" algn="just">
              <a:lnSpc>
                <a:spcPct val="100000"/>
              </a:lnSpc>
              <a:spcBef>
                <a:spcPts val="0"/>
              </a:spcBef>
              <a:spcAft>
                <a:spcPts val="0"/>
              </a:spcAft>
              <a:buClr>
                <a:srgbClr val="565656"/>
              </a:buClr>
              <a:buSzPts val="1200"/>
              <a:buFont typeface="Arial"/>
              <a:buNone/>
            </a:pPr>
            <a:r>
              <a:t/>
            </a:r>
            <a:endParaRPr sz="1300">
              <a:solidFill>
                <a:schemeClr val="dk1"/>
              </a:solidFill>
              <a:latin typeface="Arial"/>
              <a:ea typeface="Arial"/>
              <a:cs typeface="Arial"/>
              <a:sym typeface="Arial"/>
            </a:endParaRPr>
          </a:p>
        </p:txBody>
      </p:sp>
      <p:sp>
        <p:nvSpPr>
          <p:cNvPr id="856" name="Google Shape;856;p6"/>
          <p:cNvSpPr txBox="1"/>
          <p:nvPr>
            <p:ph idx="2" type="body"/>
          </p:nvPr>
        </p:nvSpPr>
        <p:spPr>
          <a:xfrm>
            <a:off x="6245570" y="2406183"/>
            <a:ext cx="5760000" cy="1328760"/>
          </a:xfrm>
          <a:prstGeom prst="rect">
            <a:avLst/>
          </a:prstGeom>
          <a:noFill/>
          <a:ln>
            <a:noFill/>
          </a:ln>
        </p:spPr>
        <p:txBody>
          <a:bodyPr anchorCtr="0" anchor="t" bIns="45700" lIns="91425" spcFirstLastPara="1" rIns="91425" wrap="square" tIns="45700">
            <a:noAutofit/>
          </a:bodyPr>
          <a:lstStyle/>
          <a:p>
            <a:pPr indent="-311150" lvl="0" marL="457200" marR="0" rtl="0" algn="just">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Créer un projet du travail</a:t>
            </a:r>
            <a:endParaRPr sz="1300">
              <a:solidFill>
                <a:schemeClr val="dk1"/>
              </a:solidFill>
              <a:latin typeface="Arial"/>
              <a:ea typeface="Arial"/>
              <a:cs typeface="Arial"/>
              <a:sym typeface="Arial"/>
            </a:endParaRPr>
          </a:p>
          <a:p>
            <a:pPr indent="-311150" lvl="0" marL="457200" marR="0" rtl="0" algn="just">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Exécuter une requête HTTP</a:t>
            </a:r>
            <a:endParaRPr sz="1300">
              <a:solidFill>
                <a:schemeClr val="dk1"/>
              </a:solidFill>
              <a:latin typeface="Arial"/>
              <a:ea typeface="Arial"/>
              <a:cs typeface="Arial"/>
              <a:sym typeface="Arial"/>
            </a:endParaRPr>
          </a:p>
          <a:p>
            <a:pPr indent="-311150" lvl="0" marL="457200" marR="0" rtl="0" algn="just">
              <a:lnSpc>
                <a:spcPct val="100000"/>
              </a:lnSpc>
              <a:spcBef>
                <a:spcPts val="0"/>
              </a:spcBef>
              <a:spcAft>
                <a:spcPts val="0"/>
              </a:spcAft>
              <a:buClr>
                <a:schemeClr val="dk1"/>
              </a:buClr>
              <a:buSzPts val="1300"/>
              <a:buFont typeface="Arial"/>
              <a:buChar char="•"/>
            </a:pPr>
            <a:r>
              <a:rPr lang="fr-FR" sz="1300">
                <a:solidFill>
                  <a:schemeClr val="dk1"/>
                </a:solidFill>
                <a:latin typeface="Arial"/>
                <a:ea typeface="Arial"/>
                <a:cs typeface="Arial"/>
                <a:sym typeface="Arial"/>
              </a:rPr>
              <a:t>Parser le flux JSON</a:t>
            </a:r>
            <a:endParaRPr sz="1300">
              <a:solidFill>
                <a:schemeClr val="dk1"/>
              </a:solidFill>
              <a:latin typeface="Arial"/>
              <a:ea typeface="Arial"/>
              <a:cs typeface="Arial"/>
              <a:sym typeface="Arial"/>
            </a:endParaRPr>
          </a:p>
        </p:txBody>
      </p:sp>
      <p:sp>
        <p:nvSpPr>
          <p:cNvPr id="857" name="Google Shape;857;p6"/>
          <p:cNvSpPr txBox="1"/>
          <p:nvPr>
            <p:ph idx="3" type="body"/>
          </p:nvPr>
        </p:nvSpPr>
        <p:spPr>
          <a:xfrm>
            <a:off x="6245570" y="4083661"/>
            <a:ext cx="5760000" cy="1274334"/>
          </a:xfrm>
          <a:prstGeom prst="rect">
            <a:avLst/>
          </a:prstGeom>
          <a:noFill/>
          <a:ln>
            <a:noFill/>
          </a:ln>
        </p:spPr>
        <p:txBody>
          <a:bodyPr anchorCtr="0" anchor="t" bIns="45700" lIns="91425" spcFirstLastPara="1" rIns="91425" wrap="square" tIns="45700">
            <a:noAutofit/>
          </a:bodyPr>
          <a:lstStyle/>
          <a:p>
            <a:pPr indent="-311150" lvl="0" marL="457200" rtl="0" algn="just">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Support de résumé théorique</a:t>
            </a:r>
            <a:endParaRPr sz="1300">
              <a:solidFill>
                <a:schemeClr val="dk1"/>
              </a:solidFill>
              <a:latin typeface="Arial"/>
              <a:ea typeface="Arial"/>
              <a:cs typeface="Arial"/>
              <a:sym typeface="Arial"/>
            </a:endParaRPr>
          </a:p>
          <a:p>
            <a:pPr indent="-311150" lvl="0" marL="457200" rtl="0" algn="just">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Android Studio installé</a:t>
            </a:r>
            <a:endParaRPr sz="1300">
              <a:solidFill>
                <a:schemeClr val="dk1"/>
              </a:solidFill>
              <a:latin typeface="Arial"/>
              <a:ea typeface="Arial"/>
              <a:cs typeface="Arial"/>
              <a:sym typeface="Arial"/>
            </a:endParaRPr>
          </a:p>
          <a:p>
            <a:pPr indent="-311150" lvl="0" marL="457200" rtl="0" algn="just">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Retrofit ou Volley</a:t>
            </a:r>
            <a:endParaRPr sz="1300">
              <a:solidFill>
                <a:schemeClr val="dk1"/>
              </a:solidFill>
              <a:latin typeface="Arial"/>
              <a:ea typeface="Arial"/>
              <a:cs typeface="Arial"/>
              <a:sym typeface="Arial"/>
            </a:endParaRPr>
          </a:p>
        </p:txBody>
      </p:sp>
      <p:sp>
        <p:nvSpPr>
          <p:cNvPr id="858" name="Google Shape;858;p6"/>
          <p:cNvSpPr txBox="1"/>
          <p:nvPr>
            <p:ph idx="4" type="body"/>
          </p:nvPr>
        </p:nvSpPr>
        <p:spPr>
          <a:xfrm>
            <a:off x="6245570" y="5708000"/>
            <a:ext cx="5760000" cy="1150000"/>
          </a:xfrm>
          <a:prstGeom prst="rect">
            <a:avLst/>
          </a:prstGeom>
          <a:noFill/>
          <a:ln>
            <a:noFill/>
          </a:ln>
        </p:spPr>
        <p:txBody>
          <a:bodyPr anchorCtr="0" anchor="t" bIns="45700" lIns="91425" spcFirstLastPara="1" rIns="91425" wrap="square" tIns="45700">
            <a:noAutofit/>
          </a:bodyPr>
          <a:lstStyle/>
          <a:p>
            <a:pPr indent="-311150" lvl="0" marL="457200" rtl="0" algn="just">
              <a:lnSpc>
                <a:spcPct val="100000"/>
              </a:lnSpc>
              <a:spcBef>
                <a:spcPts val="0"/>
              </a:spcBef>
              <a:spcAft>
                <a:spcPts val="0"/>
              </a:spcAft>
              <a:buClr>
                <a:schemeClr val="dk1"/>
              </a:buClr>
              <a:buSzPts val="1300"/>
              <a:buChar char="•"/>
            </a:pPr>
            <a:r>
              <a:rPr lang="fr-FR" sz="1300">
                <a:solidFill>
                  <a:schemeClr val="dk1"/>
                </a:solidFill>
                <a:latin typeface="Arial"/>
                <a:ea typeface="Arial"/>
                <a:cs typeface="Arial"/>
                <a:sym typeface="Arial"/>
              </a:rPr>
              <a:t>Le stagiaire est-il capable de :</a:t>
            </a:r>
            <a:endParaRPr sz="1300">
              <a:solidFill>
                <a:schemeClr val="dk1"/>
              </a:solidFill>
              <a:latin typeface="Arial"/>
              <a:ea typeface="Arial"/>
              <a:cs typeface="Arial"/>
              <a:sym typeface="Arial"/>
            </a:endParaRPr>
          </a:p>
          <a:p>
            <a:pPr indent="0" lvl="0" marL="457200" rtl="0" algn="just">
              <a:lnSpc>
                <a:spcPct val="100000"/>
              </a:lnSpc>
              <a:spcBef>
                <a:spcPts val="0"/>
              </a:spcBef>
              <a:spcAft>
                <a:spcPts val="0"/>
              </a:spcAft>
              <a:buNone/>
            </a:pPr>
            <a:r>
              <a:rPr lang="fr-FR" sz="1300">
                <a:solidFill>
                  <a:schemeClr val="dk1"/>
                </a:solidFill>
                <a:latin typeface="Arial"/>
                <a:ea typeface="Arial"/>
                <a:cs typeface="Arial"/>
                <a:sym typeface="Arial"/>
              </a:rPr>
              <a:t>	Manipuler un service Web API Rest</a:t>
            </a:r>
            <a:endParaRPr sz="1300">
              <a:solidFill>
                <a:schemeClr val="dk1"/>
              </a:solidFill>
              <a:latin typeface="Arial"/>
              <a:ea typeface="Arial"/>
              <a:cs typeface="Arial"/>
              <a:sym typeface="Arial"/>
            </a:endParaRPr>
          </a:p>
        </p:txBody>
      </p:sp>
      <p:sp>
        <p:nvSpPr>
          <p:cNvPr id="859" name="Google Shape;859;p6"/>
          <p:cNvSpPr txBox="1"/>
          <p:nvPr>
            <p:ph idx="5" type="body"/>
          </p:nvPr>
        </p:nvSpPr>
        <p:spPr>
          <a:xfrm>
            <a:off x="6245570" y="564975"/>
            <a:ext cx="5760000" cy="31394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07842"/>
              </a:buClr>
              <a:buSzPts val="1600"/>
              <a:buFont typeface="Calibri"/>
              <a:buNone/>
            </a:pPr>
            <a:r>
              <a:rPr lang="fr-FR"/>
              <a:t>Pour le formateur</a:t>
            </a:r>
            <a:endParaRPr/>
          </a:p>
        </p:txBody>
      </p:sp>
      <p:sp>
        <p:nvSpPr>
          <p:cNvPr id="860" name="Google Shape;860;p6"/>
          <p:cNvSpPr txBox="1"/>
          <p:nvPr>
            <p:ph idx="6" type="body"/>
          </p:nvPr>
        </p:nvSpPr>
        <p:spPr>
          <a:xfrm>
            <a:off x="6245570" y="2075762"/>
            <a:ext cx="5760000" cy="31394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07842"/>
              </a:buClr>
              <a:buSzPts val="1600"/>
              <a:buFont typeface="Calibri"/>
              <a:buNone/>
            </a:pPr>
            <a:r>
              <a:rPr lang="fr-FR"/>
              <a:t>Pour l’apprenant</a:t>
            </a:r>
            <a:endParaRPr/>
          </a:p>
        </p:txBody>
      </p:sp>
      <p:sp>
        <p:nvSpPr>
          <p:cNvPr id="861" name="Google Shape;861;p6"/>
          <p:cNvSpPr txBox="1"/>
          <p:nvPr>
            <p:ph idx="7" type="body"/>
          </p:nvPr>
        </p:nvSpPr>
        <p:spPr>
          <a:xfrm>
            <a:off x="6245570" y="3751648"/>
            <a:ext cx="5760000" cy="31394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07842"/>
              </a:buClr>
              <a:buSzPts val="1600"/>
              <a:buFont typeface="Calibri"/>
              <a:buNone/>
            </a:pPr>
            <a:r>
              <a:rPr lang="fr-FR"/>
              <a:t>Conditions de réalisation</a:t>
            </a:r>
            <a:endParaRPr/>
          </a:p>
        </p:txBody>
      </p:sp>
      <p:sp>
        <p:nvSpPr>
          <p:cNvPr id="862" name="Google Shape;862;p6"/>
          <p:cNvSpPr txBox="1"/>
          <p:nvPr>
            <p:ph idx="8" type="body"/>
          </p:nvPr>
        </p:nvSpPr>
        <p:spPr>
          <a:xfrm>
            <a:off x="6245570" y="5374471"/>
            <a:ext cx="5760000" cy="31394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07842"/>
              </a:buClr>
              <a:buSzPts val="1600"/>
              <a:buFont typeface="Calibri"/>
              <a:buNone/>
            </a:pPr>
            <a:r>
              <a:rPr lang="fr-FR"/>
              <a:t>Critère de réussite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6" name="Shape 866"/>
        <p:cNvGrpSpPr/>
        <p:nvPr/>
      </p:nvGrpSpPr>
      <p:grpSpPr>
        <a:xfrm>
          <a:off x="0" y="0"/>
          <a:ext cx="0" cy="0"/>
          <a:chOff x="0" y="0"/>
          <a:chExt cx="0" cy="0"/>
        </a:xfrm>
      </p:grpSpPr>
      <p:sp>
        <p:nvSpPr>
          <p:cNvPr id="867" name="Google Shape;867;g220a4a3572b_0_14"/>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7842"/>
              </a:buClr>
              <a:buSzPts val="2000"/>
              <a:buFont typeface="Calibri"/>
              <a:buNone/>
            </a:pPr>
            <a:r>
              <a:rPr lang="fr-FR"/>
              <a:t>Activité 1</a:t>
            </a:r>
            <a:endParaRPr/>
          </a:p>
        </p:txBody>
      </p:sp>
      <p:sp>
        <p:nvSpPr>
          <p:cNvPr id="868" name="Google Shape;868;g220a4a3572b_0_14"/>
          <p:cNvSpPr txBox="1"/>
          <p:nvPr>
            <p:ph idx="1"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7842"/>
              </a:buClr>
              <a:buSzPts val="1600"/>
              <a:buNone/>
            </a:pPr>
            <a:r>
              <a:rPr lang="fr-FR"/>
              <a:t>Consommation d’une API REST</a:t>
            </a:r>
            <a:endParaRPr/>
          </a:p>
        </p:txBody>
      </p:sp>
      <p:sp>
        <p:nvSpPr>
          <p:cNvPr id="869" name="Google Shape;869;g220a4a3572b_0_14"/>
          <p:cNvSpPr txBox="1"/>
          <p:nvPr>
            <p:ph idx="2" type="body"/>
          </p:nvPr>
        </p:nvSpPr>
        <p:spPr>
          <a:xfrm>
            <a:off x="720000" y="1943056"/>
            <a:ext cx="10746600" cy="4515000"/>
          </a:xfrm>
          <a:prstGeom prst="rect">
            <a:avLst/>
          </a:prstGeom>
          <a:noFill/>
          <a:ln>
            <a:noFill/>
          </a:ln>
        </p:spPr>
        <p:txBody>
          <a:bodyPr anchorCtr="0" anchor="t" bIns="45700" lIns="91425" spcFirstLastPara="1" rIns="91425" wrap="square" tIns="45700">
            <a:noAutofit/>
          </a:bodyPr>
          <a:lstStyle/>
          <a:p>
            <a:pPr indent="0" lvl="0" marL="0" rtl="0" algn="just">
              <a:lnSpc>
                <a:spcPct val="133333"/>
              </a:lnSpc>
              <a:spcBef>
                <a:spcPts val="0"/>
              </a:spcBef>
              <a:spcAft>
                <a:spcPts val="0"/>
              </a:spcAft>
              <a:buClr>
                <a:srgbClr val="565656"/>
              </a:buClr>
              <a:buSzPts val="1200"/>
              <a:buFont typeface="Arial"/>
              <a:buNone/>
            </a:pPr>
            <a:r>
              <a:t/>
            </a:r>
            <a:endParaRPr/>
          </a:p>
          <a:p>
            <a:pPr indent="0" lvl="0" marL="0" rtl="0" algn="just">
              <a:lnSpc>
                <a:spcPct val="133333"/>
              </a:lnSpc>
              <a:spcBef>
                <a:spcPts val="0"/>
              </a:spcBef>
              <a:spcAft>
                <a:spcPts val="0"/>
              </a:spcAft>
              <a:buClr>
                <a:srgbClr val="565656"/>
              </a:buClr>
              <a:buSzPts val="1200"/>
              <a:buFont typeface="Arial"/>
              <a:buNone/>
            </a:pPr>
            <a:r>
              <a:t/>
            </a:r>
            <a:endParaRPr/>
          </a:p>
          <a:p>
            <a:pPr indent="0" lvl="0" marL="0" rtl="0" algn="just">
              <a:lnSpc>
                <a:spcPct val="133333"/>
              </a:lnSpc>
              <a:spcBef>
                <a:spcPts val="0"/>
              </a:spcBef>
              <a:spcAft>
                <a:spcPts val="0"/>
              </a:spcAft>
              <a:buClr>
                <a:srgbClr val="565656"/>
              </a:buClr>
              <a:buSzPts val="1200"/>
              <a:buFont typeface="Arial"/>
              <a:buNone/>
            </a:pPr>
            <a:r>
              <a:t/>
            </a:r>
            <a:endParaRPr/>
          </a:p>
        </p:txBody>
      </p:sp>
      <p:sp>
        <p:nvSpPr>
          <p:cNvPr id="870" name="Google Shape;870;g220a4a3572b_0_14"/>
          <p:cNvSpPr txBox="1"/>
          <p:nvPr>
            <p:ph idx="3" type="body"/>
          </p:nvPr>
        </p:nvSpPr>
        <p:spPr>
          <a:xfrm>
            <a:off x="720000" y="1540458"/>
            <a:ext cx="10746600" cy="319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007842"/>
              </a:buClr>
              <a:buSzPts val="1600"/>
              <a:buNone/>
            </a:pPr>
            <a:r>
              <a:rPr lang="fr-FR"/>
              <a:t>L</a:t>
            </a:r>
            <a:r>
              <a:rPr lang="fr-FR"/>
              <a:t>a librairie Volley</a:t>
            </a:r>
            <a:endParaRPr/>
          </a:p>
        </p:txBody>
      </p:sp>
      <p:sp>
        <p:nvSpPr>
          <p:cNvPr id="871" name="Google Shape;871;g220a4a3572b_0_14"/>
          <p:cNvSpPr txBox="1"/>
          <p:nvPr/>
        </p:nvSpPr>
        <p:spPr>
          <a:xfrm>
            <a:off x="959475" y="2212225"/>
            <a:ext cx="71334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b="1" lang="fr-FR" sz="1300">
                <a:solidFill>
                  <a:srgbClr val="080808"/>
                </a:solidFill>
                <a:highlight>
                  <a:srgbClr val="FFFFFF"/>
                </a:highlight>
                <a:latin typeface="Courier New"/>
                <a:ea typeface="Courier New"/>
                <a:cs typeface="Courier New"/>
                <a:sym typeface="Courier New"/>
              </a:rPr>
              <a:t>&lt;</a:t>
            </a:r>
            <a:r>
              <a:rPr b="1" lang="fr-FR" sz="1300">
                <a:solidFill>
                  <a:srgbClr val="0033B3"/>
                </a:solidFill>
                <a:highlight>
                  <a:srgbClr val="FFFFFF"/>
                </a:highlight>
                <a:latin typeface="Courier New"/>
                <a:ea typeface="Courier New"/>
                <a:cs typeface="Courier New"/>
                <a:sym typeface="Courier New"/>
              </a:rPr>
              <a:t>uses-permission </a:t>
            </a:r>
            <a:r>
              <a:rPr b="1" lang="fr-FR" sz="1300">
                <a:solidFill>
                  <a:srgbClr val="871094"/>
                </a:solidFill>
                <a:highlight>
                  <a:srgbClr val="FFFFFF"/>
                </a:highlight>
                <a:latin typeface="Courier New"/>
                <a:ea typeface="Courier New"/>
                <a:cs typeface="Courier New"/>
                <a:sym typeface="Courier New"/>
              </a:rPr>
              <a:t>android</a:t>
            </a:r>
            <a:r>
              <a:rPr b="1" lang="fr-FR" sz="1300">
                <a:solidFill>
                  <a:srgbClr val="174AD4"/>
                </a:solidFill>
                <a:highlight>
                  <a:srgbClr val="FFFFFF"/>
                </a:highlight>
                <a:latin typeface="Courier New"/>
                <a:ea typeface="Courier New"/>
                <a:cs typeface="Courier New"/>
                <a:sym typeface="Courier New"/>
              </a:rPr>
              <a:t>:name</a:t>
            </a:r>
            <a:r>
              <a:rPr b="1" lang="fr-FR" sz="1300">
                <a:solidFill>
                  <a:srgbClr val="067D17"/>
                </a:solidFill>
                <a:highlight>
                  <a:srgbClr val="FFFFFF"/>
                </a:highlight>
                <a:latin typeface="Courier New"/>
                <a:ea typeface="Courier New"/>
                <a:cs typeface="Courier New"/>
                <a:sym typeface="Courier New"/>
              </a:rPr>
              <a:t>="android.permission.INTERNET" </a:t>
            </a:r>
            <a:r>
              <a:rPr b="1" lang="fr-FR" sz="1300">
                <a:solidFill>
                  <a:srgbClr val="080808"/>
                </a:solidFill>
                <a:highlight>
                  <a:srgbClr val="FFFFFF"/>
                </a:highlight>
                <a:latin typeface="Courier New"/>
                <a:ea typeface="Courier New"/>
                <a:cs typeface="Courier New"/>
                <a:sym typeface="Courier New"/>
              </a:rPr>
              <a:t>/&gt;</a:t>
            </a:r>
            <a:endParaRPr b="1" sz="13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t/>
            </a:r>
            <a:endParaRPr b="1" sz="1300"/>
          </a:p>
        </p:txBody>
      </p:sp>
      <p:sp>
        <p:nvSpPr>
          <p:cNvPr id="872" name="Google Shape;872;g220a4a3572b_0_14"/>
          <p:cNvSpPr txBox="1"/>
          <p:nvPr/>
        </p:nvSpPr>
        <p:spPr>
          <a:xfrm>
            <a:off x="1067400" y="2737850"/>
            <a:ext cx="57297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FR" sz="1300">
                <a:solidFill>
                  <a:srgbClr val="080808"/>
                </a:solidFill>
                <a:highlight>
                  <a:srgbClr val="FFFFFF"/>
                </a:highlight>
                <a:latin typeface="Courier New"/>
                <a:ea typeface="Courier New"/>
                <a:cs typeface="Courier New"/>
                <a:sym typeface="Courier New"/>
              </a:rPr>
              <a:t>implementation </a:t>
            </a:r>
            <a:r>
              <a:rPr b="1" lang="fr-FR" sz="1300">
                <a:solidFill>
                  <a:srgbClr val="067D17"/>
                </a:solidFill>
                <a:highlight>
                  <a:srgbClr val="FFFFFF"/>
                </a:highlight>
                <a:latin typeface="Courier New"/>
                <a:ea typeface="Courier New"/>
                <a:cs typeface="Courier New"/>
                <a:sym typeface="Courier New"/>
              </a:rPr>
              <a:t>'com.android.volley:volley:1.2.1'</a:t>
            </a:r>
            <a:endParaRPr b="1" sz="1300"/>
          </a:p>
        </p:txBody>
      </p:sp>
      <p:sp>
        <p:nvSpPr>
          <p:cNvPr id="873" name="Google Shape;873;g220a4a3572b_0_14"/>
          <p:cNvSpPr txBox="1"/>
          <p:nvPr/>
        </p:nvSpPr>
        <p:spPr>
          <a:xfrm>
            <a:off x="8092875" y="2372125"/>
            <a:ext cx="2593800" cy="585000"/>
          </a:xfrm>
          <a:prstGeom prst="rect">
            <a:avLst/>
          </a:prstGeom>
          <a:noFill/>
          <a:ln cap="flat" cmpd="sng" w="9525">
            <a:solidFill>
              <a:srgbClr val="000000"/>
            </a:solidFill>
            <a:prstDash val="dashDot"/>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fr-FR" sz="1300"/>
              <a:t>La permission à jouter dans le fichier </a:t>
            </a:r>
            <a:r>
              <a:rPr b="1" lang="fr-FR" sz="1300"/>
              <a:t>AndroidManifest</a:t>
            </a:r>
            <a:endParaRPr b="1" sz="1300"/>
          </a:p>
        </p:txBody>
      </p:sp>
      <p:sp>
        <p:nvSpPr>
          <p:cNvPr id="874" name="Google Shape;874;g220a4a3572b_0_14"/>
          <p:cNvSpPr txBox="1"/>
          <p:nvPr/>
        </p:nvSpPr>
        <p:spPr>
          <a:xfrm>
            <a:off x="7382200" y="3138450"/>
            <a:ext cx="2851500" cy="5850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fr-FR" sz="1300"/>
              <a:t>La librairie </a:t>
            </a:r>
            <a:r>
              <a:rPr b="1" lang="fr-FR" sz="1300"/>
              <a:t>Volley</a:t>
            </a:r>
            <a:r>
              <a:rPr lang="fr-FR" sz="1300"/>
              <a:t> à ajouter dans le fichier Build.gradle</a:t>
            </a:r>
            <a:endParaRPr sz="1300"/>
          </a:p>
        </p:txBody>
      </p:sp>
      <p:cxnSp>
        <p:nvCxnSpPr>
          <p:cNvPr id="875" name="Google Shape;875;g220a4a3572b_0_14"/>
          <p:cNvCxnSpPr/>
          <p:nvPr/>
        </p:nvCxnSpPr>
        <p:spPr>
          <a:xfrm rot="10800000">
            <a:off x="7058825" y="2584575"/>
            <a:ext cx="847500" cy="125100"/>
          </a:xfrm>
          <a:prstGeom prst="straightConnector1">
            <a:avLst/>
          </a:prstGeom>
          <a:noFill/>
          <a:ln cap="flat" cmpd="sng" w="9525">
            <a:solidFill>
              <a:schemeClr val="dk2"/>
            </a:solidFill>
            <a:prstDash val="solid"/>
            <a:round/>
            <a:headEnd len="med" w="med" type="none"/>
            <a:tailEnd len="med" w="med" type="triangle"/>
          </a:ln>
        </p:spPr>
      </p:cxnSp>
      <p:cxnSp>
        <p:nvCxnSpPr>
          <p:cNvPr id="876" name="Google Shape;876;g220a4a3572b_0_14"/>
          <p:cNvCxnSpPr/>
          <p:nvPr/>
        </p:nvCxnSpPr>
        <p:spPr>
          <a:xfrm rot="10800000">
            <a:off x="6021850" y="3061300"/>
            <a:ext cx="1287900" cy="326100"/>
          </a:xfrm>
          <a:prstGeom prst="straightConnector1">
            <a:avLst/>
          </a:prstGeom>
          <a:noFill/>
          <a:ln cap="flat" cmpd="sng" w="9525">
            <a:solidFill>
              <a:schemeClr val="dk2"/>
            </a:solidFill>
            <a:prstDash val="solid"/>
            <a:round/>
            <a:headEnd len="med" w="med" type="none"/>
            <a:tailEnd len="med" w="med" type="triangle"/>
          </a:ln>
        </p:spPr>
      </p:cxnSp>
      <p:sp>
        <p:nvSpPr>
          <p:cNvPr id="877" name="Google Shape;877;g220a4a3572b_0_14"/>
          <p:cNvSpPr txBox="1"/>
          <p:nvPr/>
        </p:nvSpPr>
        <p:spPr>
          <a:xfrm>
            <a:off x="1171000" y="4457925"/>
            <a:ext cx="6005100" cy="1535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FR" sz="1300"/>
              <a:t>Pour mettre en place Volley, il faut :</a:t>
            </a:r>
            <a:endParaRPr sz="1300"/>
          </a:p>
          <a:p>
            <a:pPr indent="0" lvl="0" marL="0" rtl="0" algn="l">
              <a:lnSpc>
                <a:spcPct val="115000"/>
              </a:lnSpc>
              <a:spcBef>
                <a:spcPts val="0"/>
              </a:spcBef>
              <a:spcAft>
                <a:spcPts val="0"/>
              </a:spcAft>
              <a:buNone/>
            </a:pPr>
            <a:r>
              <a:t/>
            </a:r>
            <a:endParaRPr sz="1300"/>
          </a:p>
          <a:p>
            <a:pPr indent="-311150" lvl="0" marL="457200" rtl="0" algn="l">
              <a:lnSpc>
                <a:spcPct val="115000"/>
              </a:lnSpc>
              <a:spcBef>
                <a:spcPts val="0"/>
              </a:spcBef>
              <a:spcAft>
                <a:spcPts val="0"/>
              </a:spcAft>
              <a:buSzPts val="1300"/>
              <a:buChar char="●"/>
            </a:pPr>
            <a:r>
              <a:rPr lang="fr-FR" sz="1300"/>
              <a:t>Ajouter la </a:t>
            </a:r>
            <a:r>
              <a:rPr lang="fr-FR" sz="1300"/>
              <a:t>librairie</a:t>
            </a:r>
            <a:r>
              <a:rPr lang="fr-FR" sz="1300"/>
              <a:t> dans le fichier Build.gradle</a:t>
            </a:r>
            <a:endParaRPr sz="1300"/>
          </a:p>
          <a:p>
            <a:pPr indent="-311150" lvl="0" marL="457200" rtl="0" algn="l">
              <a:lnSpc>
                <a:spcPct val="115000"/>
              </a:lnSpc>
              <a:spcBef>
                <a:spcPts val="0"/>
              </a:spcBef>
              <a:spcAft>
                <a:spcPts val="0"/>
              </a:spcAft>
              <a:buSzPts val="1300"/>
              <a:buChar char="●"/>
            </a:pPr>
            <a:r>
              <a:rPr lang="fr-FR" sz="1300"/>
              <a:t>Synchroniser le projet pour apporter les ressources distantes</a:t>
            </a:r>
            <a:endParaRPr sz="1300"/>
          </a:p>
          <a:p>
            <a:pPr indent="-311150" lvl="0" marL="457200" rtl="0" algn="l">
              <a:lnSpc>
                <a:spcPct val="115000"/>
              </a:lnSpc>
              <a:spcBef>
                <a:spcPts val="0"/>
              </a:spcBef>
              <a:spcAft>
                <a:spcPts val="0"/>
              </a:spcAft>
              <a:buSzPts val="1300"/>
              <a:buChar char="●"/>
            </a:pPr>
            <a:r>
              <a:rPr lang="fr-FR" sz="1300">
                <a:solidFill>
                  <a:schemeClr val="dk1"/>
                </a:solidFill>
              </a:rPr>
              <a:t>Ajouter la permissions INTERNET dans le fichier AndroidManifest.</a:t>
            </a:r>
            <a:endParaRPr sz="1300"/>
          </a:p>
          <a:p>
            <a:pPr indent="0" lvl="0" marL="0" rtl="0" algn="l">
              <a:lnSpc>
                <a:spcPct val="115000"/>
              </a:lnSpc>
              <a:spcBef>
                <a:spcPts val="0"/>
              </a:spcBef>
              <a:spcAft>
                <a:spcPts val="0"/>
              </a:spcAft>
              <a:buNone/>
            </a:pPr>
            <a:r>
              <a:t/>
            </a:r>
            <a:endParaRPr sz="13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1" name="Shape 881"/>
        <p:cNvGrpSpPr/>
        <p:nvPr/>
      </p:nvGrpSpPr>
      <p:grpSpPr>
        <a:xfrm>
          <a:off x="0" y="0"/>
          <a:ext cx="0" cy="0"/>
          <a:chOff x="0" y="0"/>
          <a:chExt cx="0" cy="0"/>
        </a:xfrm>
      </p:grpSpPr>
      <p:sp>
        <p:nvSpPr>
          <p:cNvPr id="882" name="Google Shape;882;p7"/>
          <p:cNvSpPr txBox="1"/>
          <p:nvPr>
            <p:ph type="title"/>
          </p:nvPr>
        </p:nvSpPr>
        <p:spPr>
          <a:xfrm>
            <a:off x="180000" y="400050"/>
            <a:ext cx="5075172" cy="41514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7842"/>
              </a:buClr>
              <a:buSzPts val="2000"/>
              <a:buFont typeface="Calibri"/>
              <a:buNone/>
            </a:pPr>
            <a:r>
              <a:rPr lang="fr-FR"/>
              <a:t>Activité 1</a:t>
            </a:r>
            <a:endParaRPr/>
          </a:p>
        </p:txBody>
      </p:sp>
      <p:sp>
        <p:nvSpPr>
          <p:cNvPr id="883" name="Google Shape;883;p7"/>
          <p:cNvSpPr txBox="1"/>
          <p:nvPr>
            <p:ph idx="1" type="body"/>
          </p:nvPr>
        </p:nvSpPr>
        <p:spPr>
          <a:xfrm>
            <a:off x="180000" y="725765"/>
            <a:ext cx="5075172" cy="444906"/>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7842"/>
              </a:buClr>
              <a:buSzPts val="1600"/>
              <a:buNone/>
            </a:pPr>
            <a:r>
              <a:rPr lang="fr-FR"/>
              <a:t>Consommation d’une API REST</a:t>
            </a:r>
            <a:endParaRPr/>
          </a:p>
        </p:txBody>
      </p:sp>
      <p:sp>
        <p:nvSpPr>
          <p:cNvPr id="884" name="Google Shape;884;p7"/>
          <p:cNvSpPr txBox="1"/>
          <p:nvPr>
            <p:ph idx="2" type="body"/>
          </p:nvPr>
        </p:nvSpPr>
        <p:spPr>
          <a:xfrm>
            <a:off x="720000" y="1943056"/>
            <a:ext cx="10746576" cy="4514894"/>
          </a:xfrm>
          <a:prstGeom prst="rect">
            <a:avLst/>
          </a:prstGeom>
          <a:noFill/>
          <a:ln>
            <a:noFill/>
          </a:ln>
        </p:spPr>
        <p:txBody>
          <a:bodyPr anchorCtr="0" anchor="t" bIns="45700" lIns="91425" spcFirstLastPara="1" rIns="91425" wrap="square" tIns="45700">
            <a:noAutofit/>
          </a:bodyPr>
          <a:lstStyle/>
          <a:p>
            <a:pPr indent="0" lvl="0" marL="0" rtl="0" algn="just">
              <a:lnSpc>
                <a:spcPct val="133333"/>
              </a:lnSpc>
              <a:spcBef>
                <a:spcPts val="0"/>
              </a:spcBef>
              <a:spcAft>
                <a:spcPts val="0"/>
              </a:spcAft>
              <a:buClr>
                <a:srgbClr val="565656"/>
              </a:buClr>
              <a:buSzPts val="1200"/>
              <a:buFont typeface="Arial"/>
              <a:buNone/>
            </a:pPr>
            <a:r>
              <a:t/>
            </a:r>
            <a:endParaRPr/>
          </a:p>
          <a:p>
            <a:pPr indent="0" lvl="0" marL="0" rtl="0" algn="just">
              <a:lnSpc>
                <a:spcPct val="133333"/>
              </a:lnSpc>
              <a:spcBef>
                <a:spcPts val="0"/>
              </a:spcBef>
              <a:spcAft>
                <a:spcPts val="0"/>
              </a:spcAft>
              <a:buClr>
                <a:srgbClr val="565656"/>
              </a:buClr>
              <a:buSzPts val="1200"/>
              <a:buFont typeface="Arial"/>
              <a:buNone/>
            </a:pPr>
            <a:r>
              <a:t/>
            </a:r>
            <a:endParaRPr/>
          </a:p>
          <a:p>
            <a:pPr indent="0" lvl="0" marL="0" rtl="0" algn="just">
              <a:lnSpc>
                <a:spcPct val="133333"/>
              </a:lnSpc>
              <a:spcBef>
                <a:spcPts val="0"/>
              </a:spcBef>
              <a:spcAft>
                <a:spcPts val="0"/>
              </a:spcAft>
              <a:buClr>
                <a:srgbClr val="565656"/>
              </a:buClr>
              <a:buSzPts val="1200"/>
              <a:buFont typeface="Arial"/>
              <a:buNone/>
            </a:pPr>
            <a:r>
              <a:t/>
            </a:r>
            <a:endParaRPr/>
          </a:p>
        </p:txBody>
      </p:sp>
      <p:sp>
        <p:nvSpPr>
          <p:cNvPr id="885" name="Google Shape;885;p7"/>
          <p:cNvSpPr txBox="1"/>
          <p:nvPr>
            <p:ph idx="3" type="body"/>
          </p:nvPr>
        </p:nvSpPr>
        <p:spPr>
          <a:xfrm>
            <a:off x="610650" y="1540450"/>
            <a:ext cx="10856100" cy="319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7842"/>
              </a:buClr>
              <a:buSzPts val="1600"/>
              <a:buNone/>
            </a:pPr>
            <a:r>
              <a:rPr lang="fr-FR"/>
              <a:t>Consommation d’une API REST</a:t>
            </a:r>
            <a:endParaRPr/>
          </a:p>
          <a:p>
            <a:pPr indent="0" lvl="0" marL="0" rtl="0" algn="l">
              <a:lnSpc>
                <a:spcPct val="100000"/>
              </a:lnSpc>
              <a:spcBef>
                <a:spcPts val="0"/>
              </a:spcBef>
              <a:spcAft>
                <a:spcPts val="0"/>
              </a:spcAft>
              <a:buClr>
                <a:srgbClr val="007842"/>
              </a:buClr>
              <a:buSzPts val="1600"/>
              <a:buNone/>
            </a:pPr>
            <a:r>
              <a:t/>
            </a:r>
            <a:endParaRPr/>
          </a:p>
        </p:txBody>
      </p:sp>
      <p:sp>
        <p:nvSpPr>
          <p:cNvPr id="886" name="Google Shape;886;p7"/>
          <p:cNvSpPr txBox="1"/>
          <p:nvPr/>
        </p:nvSpPr>
        <p:spPr>
          <a:xfrm>
            <a:off x="3467975" y="2034550"/>
            <a:ext cx="4630200" cy="38790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b="1" lang="fr-FR" sz="1200">
                <a:solidFill>
                  <a:srgbClr val="0033B3"/>
                </a:solidFill>
                <a:highlight>
                  <a:srgbClr val="FFFFFF"/>
                </a:highlight>
                <a:latin typeface="Courier New"/>
                <a:ea typeface="Courier New"/>
                <a:cs typeface="Courier New"/>
                <a:sym typeface="Courier New"/>
              </a:rPr>
              <a:t>class </a:t>
            </a:r>
            <a:r>
              <a:rPr b="1" lang="fr-FR" sz="1200">
                <a:solidFill>
                  <a:schemeClr val="dk1"/>
                </a:solidFill>
                <a:highlight>
                  <a:srgbClr val="FFFFFF"/>
                </a:highlight>
                <a:latin typeface="Courier New"/>
                <a:ea typeface="Courier New"/>
                <a:cs typeface="Courier New"/>
                <a:sym typeface="Courier New"/>
              </a:rPr>
              <a:t>MainActivity </a:t>
            </a:r>
            <a:r>
              <a:rPr b="1" lang="fr-FR" sz="1200">
                <a:solidFill>
                  <a:srgbClr val="080808"/>
                </a:solidFill>
                <a:highlight>
                  <a:srgbClr val="FFFFFF"/>
                </a:highlight>
                <a:latin typeface="Courier New"/>
                <a:ea typeface="Courier New"/>
                <a:cs typeface="Courier New"/>
                <a:sym typeface="Courier New"/>
              </a:rPr>
              <a:t>: AppCompatActivity() {</a:t>
            </a:r>
            <a:endParaRPr b="1" sz="12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200">
                <a:solidFill>
                  <a:srgbClr val="080808"/>
                </a:solidFill>
                <a:highlight>
                  <a:srgbClr val="FFFFFF"/>
                </a:highlight>
                <a:latin typeface="Courier New"/>
                <a:ea typeface="Courier New"/>
                <a:cs typeface="Courier New"/>
                <a:sym typeface="Courier New"/>
              </a:rPr>
              <a:t>   </a:t>
            </a:r>
            <a:r>
              <a:rPr b="1" lang="fr-FR" sz="1200">
                <a:solidFill>
                  <a:srgbClr val="0033B3"/>
                </a:solidFill>
                <a:highlight>
                  <a:srgbClr val="FFFFFF"/>
                </a:highlight>
                <a:latin typeface="Courier New"/>
                <a:ea typeface="Courier New"/>
                <a:cs typeface="Courier New"/>
                <a:sym typeface="Courier New"/>
              </a:rPr>
              <a:t>override fun </a:t>
            </a:r>
            <a:r>
              <a:rPr b="1" lang="fr-FR" sz="1200">
                <a:solidFill>
                  <a:srgbClr val="00627A"/>
                </a:solidFill>
                <a:highlight>
                  <a:srgbClr val="FFFFFF"/>
                </a:highlight>
                <a:latin typeface="Courier New"/>
                <a:ea typeface="Courier New"/>
                <a:cs typeface="Courier New"/>
                <a:sym typeface="Courier New"/>
              </a:rPr>
              <a:t>onCreate</a:t>
            </a:r>
            <a:r>
              <a:rPr b="1" lang="fr-FR" sz="1200">
                <a:solidFill>
                  <a:srgbClr val="080808"/>
                </a:solidFill>
                <a:highlight>
                  <a:srgbClr val="FFFFFF"/>
                </a:highlight>
                <a:latin typeface="Courier New"/>
                <a:ea typeface="Courier New"/>
                <a:cs typeface="Courier New"/>
                <a:sym typeface="Courier New"/>
              </a:rPr>
              <a:t>(savedInstanceState: </a:t>
            </a:r>
            <a:r>
              <a:rPr b="1" lang="fr-FR" sz="1200">
                <a:solidFill>
                  <a:schemeClr val="dk1"/>
                </a:solidFill>
                <a:highlight>
                  <a:srgbClr val="FFFFFF"/>
                </a:highlight>
                <a:latin typeface="Courier New"/>
                <a:ea typeface="Courier New"/>
                <a:cs typeface="Courier New"/>
                <a:sym typeface="Courier New"/>
              </a:rPr>
              <a:t>Bundle</a:t>
            </a:r>
            <a:r>
              <a:rPr b="1" lang="fr-FR" sz="1200">
                <a:solidFill>
                  <a:srgbClr val="080808"/>
                </a:solidFill>
                <a:highlight>
                  <a:srgbClr val="FFFFFF"/>
                </a:highlight>
                <a:latin typeface="Courier New"/>
                <a:ea typeface="Courier New"/>
                <a:cs typeface="Courier New"/>
                <a:sym typeface="Courier New"/>
              </a:rPr>
              <a:t>?) {</a:t>
            </a:r>
            <a:endParaRPr b="1" sz="12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200">
                <a:solidFill>
                  <a:srgbClr val="080808"/>
                </a:solidFill>
                <a:highlight>
                  <a:srgbClr val="FFFFFF"/>
                </a:highlight>
                <a:latin typeface="Courier New"/>
                <a:ea typeface="Courier New"/>
                <a:cs typeface="Courier New"/>
                <a:sym typeface="Courier New"/>
              </a:rPr>
              <a:t>       </a:t>
            </a:r>
            <a:r>
              <a:rPr b="1" lang="fr-FR" sz="1200">
                <a:solidFill>
                  <a:srgbClr val="0033B3"/>
                </a:solidFill>
                <a:highlight>
                  <a:srgbClr val="FFFFFF"/>
                </a:highlight>
                <a:latin typeface="Courier New"/>
                <a:ea typeface="Courier New"/>
                <a:cs typeface="Courier New"/>
                <a:sym typeface="Courier New"/>
              </a:rPr>
              <a:t>super</a:t>
            </a:r>
            <a:r>
              <a:rPr b="1" lang="fr-FR" sz="1200">
                <a:solidFill>
                  <a:srgbClr val="080808"/>
                </a:solidFill>
                <a:highlight>
                  <a:srgbClr val="FFFFFF"/>
                </a:highlight>
                <a:latin typeface="Courier New"/>
                <a:ea typeface="Courier New"/>
                <a:cs typeface="Courier New"/>
                <a:sym typeface="Courier New"/>
              </a:rPr>
              <a:t>.onCreate(savedInstanceState)</a:t>
            </a:r>
            <a:endParaRPr b="1" sz="12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200">
                <a:solidFill>
                  <a:srgbClr val="080808"/>
                </a:solidFill>
                <a:highlight>
                  <a:srgbClr val="FFFFFF"/>
                </a:highlight>
                <a:latin typeface="Courier New"/>
                <a:ea typeface="Courier New"/>
                <a:cs typeface="Courier New"/>
                <a:sym typeface="Courier New"/>
              </a:rPr>
              <a:t>       setContentView(</a:t>
            </a:r>
            <a:r>
              <a:rPr b="1" lang="fr-FR" sz="1200">
                <a:solidFill>
                  <a:schemeClr val="dk1"/>
                </a:solidFill>
                <a:highlight>
                  <a:srgbClr val="FFFFFF"/>
                </a:highlight>
                <a:latin typeface="Courier New"/>
                <a:ea typeface="Courier New"/>
                <a:cs typeface="Courier New"/>
                <a:sym typeface="Courier New"/>
              </a:rPr>
              <a:t>R</a:t>
            </a:r>
            <a:r>
              <a:rPr b="1" lang="fr-FR" sz="1200">
                <a:solidFill>
                  <a:srgbClr val="080808"/>
                </a:solidFill>
                <a:highlight>
                  <a:srgbClr val="FFFFFF"/>
                </a:highlight>
                <a:latin typeface="Courier New"/>
                <a:ea typeface="Courier New"/>
                <a:cs typeface="Courier New"/>
                <a:sym typeface="Courier New"/>
              </a:rPr>
              <a:t>.</a:t>
            </a:r>
            <a:r>
              <a:rPr b="1" lang="fr-FR" sz="1200">
                <a:solidFill>
                  <a:schemeClr val="dk1"/>
                </a:solidFill>
                <a:highlight>
                  <a:srgbClr val="FFFFFF"/>
                </a:highlight>
                <a:latin typeface="Courier New"/>
                <a:ea typeface="Courier New"/>
                <a:cs typeface="Courier New"/>
                <a:sym typeface="Courier New"/>
              </a:rPr>
              <a:t>layout</a:t>
            </a:r>
            <a:r>
              <a:rPr b="1" lang="fr-FR" sz="1200">
                <a:solidFill>
                  <a:srgbClr val="080808"/>
                </a:solidFill>
                <a:highlight>
                  <a:srgbClr val="FFFFFF"/>
                </a:highlight>
                <a:latin typeface="Courier New"/>
                <a:ea typeface="Courier New"/>
                <a:cs typeface="Courier New"/>
                <a:sym typeface="Courier New"/>
              </a:rPr>
              <a:t>.</a:t>
            </a:r>
            <a:r>
              <a:rPr b="1" i="1" lang="fr-FR" sz="1200">
                <a:solidFill>
                  <a:srgbClr val="871094"/>
                </a:solidFill>
                <a:highlight>
                  <a:srgbClr val="FFFFFF"/>
                </a:highlight>
                <a:latin typeface="Courier New"/>
                <a:ea typeface="Courier New"/>
                <a:cs typeface="Courier New"/>
                <a:sym typeface="Courier New"/>
              </a:rPr>
              <a:t>activity_main</a:t>
            </a:r>
            <a:r>
              <a:rPr b="1" lang="fr-FR" sz="1200">
                <a:solidFill>
                  <a:srgbClr val="080808"/>
                </a:solidFill>
                <a:highlight>
                  <a:srgbClr val="FFFFFF"/>
                </a:highlight>
                <a:latin typeface="Courier New"/>
                <a:ea typeface="Courier New"/>
                <a:cs typeface="Courier New"/>
                <a:sym typeface="Courier New"/>
              </a:rPr>
              <a:t>)</a:t>
            </a:r>
            <a:endParaRPr b="1" sz="12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200">
                <a:solidFill>
                  <a:srgbClr val="080808"/>
                </a:solidFill>
                <a:highlight>
                  <a:srgbClr val="FFFFFF"/>
                </a:highlight>
                <a:latin typeface="Courier New"/>
                <a:ea typeface="Courier New"/>
                <a:cs typeface="Courier New"/>
                <a:sym typeface="Courier New"/>
              </a:rPr>
              <a:t>	</a:t>
            </a:r>
            <a:r>
              <a:rPr b="1" lang="fr-FR" sz="1100">
                <a:solidFill>
                  <a:srgbClr val="0033B3"/>
                </a:solidFill>
                <a:highlight>
                  <a:srgbClr val="FFFFFF"/>
                </a:highlight>
                <a:latin typeface="Courier New"/>
                <a:ea typeface="Courier New"/>
                <a:cs typeface="Courier New"/>
                <a:sym typeface="Courier New"/>
              </a:rPr>
              <a:t>var </a:t>
            </a:r>
            <a:r>
              <a:rPr b="1" lang="fr-FR" sz="1100">
                <a:solidFill>
                  <a:schemeClr val="dk1"/>
                </a:solidFill>
                <a:highlight>
                  <a:srgbClr val="FFFFFF"/>
                </a:highlight>
                <a:latin typeface="Courier New"/>
                <a:ea typeface="Courier New"/>
                <a:cs typeface="Courier New"/>
                <a:sym typeface="Courier New"/>
              </a:rPr>
              <a:t>url </a:t>
            </a:r>
            <a:r>
              <a:rPr b="1" lang="fr-FR" sz="1100">
                <a:solidFill>
                  <a:srgbClr val="080808"/>
                </a:solidFill>
                <a:highlight>
                  <a:srgbClr val="FFFFFF"/>
                </a:highlight>
                <a:latin typeface="Courier New"/>
                <a:ea typeface="Courier New"/>
                <a:cs typeface="Courier New"/>
                <a:sym typeface="Courier New"/>
              </a:rPr>
              <a:t>= </a:t>
            </a:r>
            <a:r>
              <a:rPr b="1" lang="fr-FR" sz="1100">
                <a:solidFill>
                  <a:srgbClr val="067D17"/>
                </a:solidFill>
                <a:highlight>
                  <a:srgbClr val="FFFFFF"/>
                </a:highlight>
                <a:latin typeface="Courier New"/>
                <a:ea typeface="Courier New"/>
                <a:cs typeface="Courier New"/>
                <a:sym typeface="Courier New"/>
              </a:rPr>
              <a:t>"https://dummyjson.com/products/3"</a:t>
            </a:r>
            <a:endParaRPr b="1" sz="12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200">
                <a:solidFill>
                  <a:srgbClr val="080808"/>
                </a:solidFill>
                <a:highlight>
                  <a:srgbClr val="FFFFFF"/>
                </a:highlight>
                <a:latin typeface="Courier New"/>
                <a:ea typeface="Courier New"/>
                <a:cs typeface="Courier New"/>
                <a:sym typeface="Courier New"/>
              </a:rPr>
              <a:t>       </a:t>
            </a:r>
            <a:r>
              <a:rPr b="1" lang="fr-FR" sz="1200">
                <a:solidFill>
                  <a:srgbClr val="0033B3"/>
                </a:solidFill>
                <a:highlight>
                  <a:srgbClr val="FFFFFF"/>
                </a:highlight>
                <a:latin typeface="Courier New"/>
                <a:ea typeface="Courier New"/>
                <a:cs typeface="Courier New"/>
                <a:sym typeface="Courier New"/>
              </a:rPr>
              <a:t>var </a:t>
            </a:r>
            <a:r>
              <a:rPr b="1" lang="fr-FR" sz="1200">
                <a:solidFill>
                  <a:schemeClr val="dk1"/>
                </a:solidFill>
                <a:highlight>
                  <a:srgbClr val="FFFFFF"/>
                </a:highlight>
                <a:latin typeface="Courier New"/>
                <a:ea typeface="Courier New"/>
                <a:cs typeface="Courier New"/>
                <a:sym typeface="Courier New"/>
              </a:rPr>
              <a:t>mRequestQueue </a:t>
            </a:r>
            <a:r>
              <a:rPr b="1" lang="fr-FR" sz="1200">
                <a:solidFill>
                  <a:srgbClr val="080808"/>
                </a:solidFill>
                <a:highlight>
                  <a:srgbClr val="FFFFFF"/>
                </a:highlight>
                <a:latin typeface="Courier New"/>
                <a:ea typeface="Courier New"/>
                <a:cs typeface="Courier New"/>
                <a:sym typeface="Courier New"/>
              </a:rPr>
              <a:t>= </a:t>
            </a:r>
            <a:r>
              <a:rPr b="1" lang="fr-FR" sz="1200">
                <a:solidFill>
                  <a:schemeClr val="dk1"/>
                </a:solidFill>
                <a:highlight>
                  <a:srgbClr val="FFFFFF"/>
                </a:highlight>
                <a:latin typeface="Courier New"/>
                <a:ea typeface="Courier New"/>
                <a:cs typeface="Courier New"/>
                <a:sym typeface="Courier New"/>
              </a:rPr>
              <a:t>Volley</a:t>
            </a:r>
            <a:r>
              <a:rPr b="1" lang="fr-FR" sz="1200">
                <a:solidFill>
                  <a:srgbClr val="080808"/>
                </a:solidFill>
                <a:highlight>
                  <a:srgbClr val="FFFFFF"/>
                </a:highlight>
                <a:latin typeface="Courier New"/>
                <a:ea typeface="Courier New"/>
                <a:cs typeface="Courier New"/>
                <a:sym typeface="Courier New"/>
              </a:rPr>
              <a:t>.newRequestQueue(getApplicationContext());</a:t>
            </a:r>
            <a:endParaRPr b="1" sz="12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t/>
            </a:r>
            <a:endParaRPr b="1" sz="12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200">
                <a:solidFill>
                  <a:srgbClr val="080808"/>
                </a:solidFill>
                <a:highlight>
                  <a:srgbClr val="FFFFFF"/>
                </a:highlight>
                <a:latin typeface="Courier New"/>
                <a:ea typeface="Courier New"/>
                <a:cs typeface="Courier New"/>
                <a:sym typeface="Courier New"/>
              </a:rPr>
              <a:t>       </a:t>
            </a:r>
            <a:r>
              <a:rPr b="1" lang="fr-FR" sz="1200">
                <a:solidFill>
                  <a:srgbClr val="0033B3"/>
                </a:solidFill>
                <a:highlight>
                  <a:srgbClr val="FFFFFF"/>
                </a:highlight>
                <a:latin typeface="Courier New"/>
                <a:ea typeface="Courier New"/>
                <a:cs typeface="Courier New"/>
                <a:sym typeface="Courier New"/>
              </a:rPr>
              <a:t>var </a:t>
            </a:r>
            <a:r>
              <a:rPr b="1" lang="fr-FR" sz="1200">
                <a:solidFill>
                  <a:schemeClr val="dk1"/>
                </a:solidFill>
                <a:highlight>
                  <a:srgbClr val="FFFFFF"/>
                </a:highlight>
                <a:latin typeface="Courier New"/>
                <a:ea typeface="Courier New"/>
                <a:cs typeface="Courier New"/>
                <a:sym typeface="Courier New"/>
              </a:rPr>
              <a:t>mStringRequest </a:t>
            </a:r>
            <a:r>
              <a:rPr b="1" lang="fr-FR" sz="1200">
                <a:solidFill>
                  <a:srgbClr val="080808"/>
                </a:solidFill>
                <a:highlight>
                  <a:srgbClr val="FFFFFF"/>
                </a:highlight>
                <a:latin typeface="Courier New"/>
                <a:ea typeface="Courier New"/>
                <a:cs typeface="Courier New"/>
                <a:sym typeface="Courier New"/>
              </a:rPr>
              <a:t>= StringRequest(</a:t>
            </a:r>
            <a:endParaRPr b="1" sz="12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200">
                <a:solidFill>
                  <a:srgbClr val="080808"/>
                </a:solidFill>
                <a:highlight>
                  <a:srgbClr val="FFFFFF"/>
                </a:highlight>
                <a:latin typeface="Courier New"/>
                <a:ea typeface="Courier New"/>
                <a:cs typeface="Courier New"/>
                <a:sym typeface="Courier New"/>
              </a:rPr>
              <a:t>           </a:t>
            </a:r>
            <a:r>
              <a:rPr b="1" lang="fr-FR" sz="1200">
                <a:solidFill>
                  <a:schemeClr val="dk1"/>
                </a:solidFill>
                <a:highlight>
                  <a:srgbClr val="FFFFFF"/>
                </a:highlight>
                <a:latin typeface="Courier New"/>
                <a:ea typeface="Courier New"/>
                <a:cs typeface="Courier New"/>
                <a:sym typeface="Courier New"/>
              </a:rPr>
              <a:t>Request</a:t>
            </a:r>
            <a:r>
              <a:rPr b="1" lang="fr-FR" sz="1200">
                <a:solidFill>
                  <a:srgbClr val="080808"/>
                </a:solidFill>
                <a:highlight>
                  <a:srgbClr val="FFFFFF"/>
                </a:highlight>
                <a:latin typeface="Courier New"/>
                <a:ea typeface="Courier New"/>
                <a:cs typeface="Courier New"/>
                <a:sym typeface="Courier New"/>
              </a:rPr>
              <a:t>.</a:t>
            </a:r>
            <a:r>
              <a:rPr b="1" lang="fr-FR" sz="1200">
                <a:solidFill>
                  <a:schemeClr val="dk1"/>
                </a:solidFill>
                <a:highlight>
                  <a:srgbClr val="FFFFFF"/>
                </a:highlight>
                <a:latin typeface="Courier New"/>
                <a:ea typeface="Courier New"/>
                <a:cs typeface="Courier New"/>
                <a:sym typeface="Courier New"/>
              </a:rPr>
              <a:t>Method</a:t>
            </a:r>
            <a:r>
              <a:rPr b="1" lang="fr-FR" sz="1200">
                <a:solidFill>
                  <a:srgbClr val="080808"/>
                </a:solidFill>
                <a:highlight>
                  <a:srgbClr val="FFFFFF"/>
                </a:highlight>
                <a:latin typeface="Courier New"/>
                <a:ea typeface="Courier New"/>
                <a:cs typeface="Courier New"/>
                <a:sym typeface="Courier New"/>
              </a:rPr>
              <a:t>.</a:t>
            </a:r>
            <a:r>
              <a:rPr b="1" i="1" lang="fr-FR" sz="1200">
                <a:solidFill>
                  <a:srgbClr val="871094"/>
                </a:solidFill>
                <a:highlight>
                  <a:srgbClr val="FFFFFF"/>
                </a:highlight>
                <a:latin typeface="Courier New"/>
                <a:ea typeface="Courier New"/>
                <a:cs typeface="Courier New"/>
                <a:sym typeface="Courier New"/>
              </a:rPr>
              <a:t>GET</a:t>
            </a:r>
            <a:r>
              <a:rPr b="1" lang="fr-FR" sz="1200">
                <a:solidFill>
                  <a:srgbClr val="080808"/>
                </a:solidFill>
                <a:highlight>
                  <a:srgbClr val="FFFFFF"/>
                </a:highlight>
                <a:latin typeface="Courier New"/>
                <a:ea typeface="Courier New"/>
                <a:cs typeface="Courier New"/>
                <a:sym typeface="Courier New"/>
              </a:rPr>
              <a:t>, </a:t>
            </a:r>
            <a:r>
              <a:rPr b="1" lang="fr-FR" sz="1200">
                <a:solidFill>
                  <a:srgbClr val="067D17"/>
                </a:solidFill>
                <a:highlight>
                  <a:srgbClr val="FFFFFF"/>
                </a:highlight>
                <a:latin typeface="Courier New"/>
                <a:ea typeface="Courier New"/>
                <a:cs typeface="Courier New"/>
                <a:sym typeface="Courier New"/>
              </a:rPr>
              <a:t>url</a:t>
            </a:r>
            <a:r>
              <a:rPr b="1" lang="fr-FR" sz="1200">
                <a:solidFill>
                  <a:srgbClr val="080808"/>
                </a:solidFill>
                <a:highlight>
                  <a:srgbClr val="FFFFFF"/>
                </a:highlight>
                <a:latin typeface="Courier New"/>
                <a:ea typeface="Courier New"/>
                <a:cs typeface="Courier New"/>
                <a:sym typeface="Courier New"/>
              </a:rPr>
              <a:t>,</a:t>
            </a:r>
            <a:endParaRPr b="1" sz="12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200">
                <a:solidFill>
                  <a:srgbClr val="080808"/>
                </a:solidFill>
                <a:highlight>
                  <a:srgbClr val="FFFFFF"/>
                </a:highlight>
                <a:latin typeface="Courier New"/>
                <a:ea typeface="Courier New"/>
                <a:cs typeface="Courier New"/>
                <a:sym typeface="Courier New"/>
              </a:rPr>
              <a:t>           </a:t>
            </a:r>
            <a:r>
              <a:rPr b="1" lang="fr-FR" sz="1200">
                <a:solidFill>
                  <a:schemeClr val="dk1"/>
                </a:solidFill>
                <a:highlight>
                  <a:srgbClr val="FFFFFF"/>
                </a:highlight>
                <a:latin typeface="Courier New"/>
                <a:ea typeface="Courier New"/>
                <a:cs typeface="Courier New"/>
                <a:sym typeface="Courier New"/>
              </a:rPr>
              <a:t>Response</a:t>
            </a:r>
            <a:r>
              <a:rPr b="1" lang="fr-FR" sz="1200">
                <a:solidFill>
                  <a:srgbClr val="080808"/>
                </a:solidFill>
                <a:highlight>
                  <a:srgbClr val="FFFFFF"/>
                </a:highlight>
                <a:latin typeface="Courier New"/>
                <a:ea typeface="Courier New"/>
                <a:cs typeface="Courier New"/>
                <a:sym typeface="Courier New"/>
              </a:rPr>
              <a:t>.Listener</a:t>
            </a:r>
            <a:r>
              <a:rPr b="1" lang="fr-FR" sz="1200">
                <a:solidFill>
                  <a:srgbClr val="808080"/>
                </a:solidFill>
                <a:highlight>
                  <a:srgbClr val="FFFFFF"/>
                </a:highlight>
                <a:latin typeface="Courier New"/>
                <a:ea typeface="Courier New"/>
                <a:cs typeface="Courier New"/>
                <a:sym typeface="Courier New"/>
              </a:rPr>
              <a:t>&lt;String&gt; </a:t>
            </a:r>
            <a:r>
              <a:rPr b="1" lang="fr-FR" sz="1200">
                <a:solidFill>
                  <a:srgbClr val="080808"/>
                </a:solidFill>
                <a:highlight>
                  <a:srgbClr val="FFFFFF"/>
                </a:highlight>
                <a:latin typeface="Courier New"/>
                <a:ea typeface="Courier New"/>
                <a:cs typeface="Courier New"/>
                <a:sym typeface="Courier New"/>
              </a:rPr>
              <a:t>{ response -&gt;</a:t>
            </a:r>
            <a:endParaRPr b="1" sz="12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200">
                <a:solidFill>
                  <a:srgbClr val="080808"/>
                </a:solidFill>
                <a:highlight>
                  <a:srgbClr val="FFFFFF"/>
                </a:highlight>
                <a:latin typeface="Courier New"/>
                <a:ea typeface="Courier New"/>
                <a:cs typeface="Courier New"/>
                <a:sym typeface="Courier New"/>
              </a:rPr>
              <a:t>               findViewById&lt;</a:t>
            </a:r>
            <a:r>
              <a:rPr b="1" lang="fr-FR" sz="1200">
                <a:solidFill>
                  <a:schemeClr val="dk1"/>
                </a:solidFill>
                <a:highlight>
                  <a:srgbClr val="FFFFFF"/>
                </a:highlight>
                <a:latin typeface="Courier New"/>
                <a:ea typeface="Courier New"/>
                <a:cs typeface="Courier New"/>
                <a:sym typeface="Courier New"/>
              </a:rPr>
              <a:t>TextView</a:t>
            </a:r>
            <a:r>
              <a:rPr b="1" lang="fr-FR" sz="1200">
                <a:solidFill>
                  <a:srgbClr val="080808"/>
                </a:solidFill>
                <a:highlight>
                  <a:srgbClr val="FFFFFF"/>
                </a:highlight>
                <a:latin typeface="Courier New"/>
                <a:ea typeface="Courier New"/>
                <a:cs typeface="Courier New"/>
                <a:sym typeface="Courier New"/>
              </a:rPr>
              <a:t>&gt;(</a:t>
            </a:r>
            <a:r>
              <a:rPr b="1" lang="fr-FR" sz="1200">
                <a:solidFill>
                  <a:schemeClr val="dk1"/>
                </a:solidFill>
                <a:highlight>
                  <a:srgbClr val="FFFFFF"/>
                </a:highlight>
                <a:latin typeface="Courier New"/>
                <a:ea typeface="Courier New"/>
                <a:cs typeface="Courier New"/>
                <a:sym typeface="Courier New"/>
              </a:rPr>
              <a:t>R</a:t>
            </a:r>
            <a:r>
              <a:rPr b="1" lang="fr-FR" sz="1200">
                <a:solidFill>
                  <a:srgbClr val="080808"/>
                </a:solidFill>
                <a:highlight>
                  <a:srgbClr val="FFFFFF"/>
                </a:highlight>
                <a:latin typeface="Courier New"/>
                <a:ea typeface="Courier New"/>
                <a:cs typeface="Courier New"/>
                <a:sym typeface="Courier New"/>
              </a:rPr>
              <a:t>.</a:t>
            </a:r>
            <a:r>
              <a:rPr b="1" lang="fr-FR" sz="1200">
                <a:solidFill>
                  <a:schemeClr val="dk1"/>
                </a:solidFill>
                <a:highlight>
                  <a:srgbClr val="FFFFFF"/>
                </a:highlight>
                <a:latin typeface="Courier New"/>
                <a:ea typeface="Courier New"/>
                <a:cs typeface="Courier New"/>
                <a:sym typeface="Courier New"/>
              </a:rPr>
              <a:t>id</a:t>
            </a:r>
            <a:r>
              <a:rPr b="1" lang="fr-FR" sz="1200">
                <a:solidFill>
                  <a:srgbClr val="080808"/>
                </a:solidFill>
                <a:highlight>
                  <a:srgbClr val="FFFFFF"/>
                </a:highlight>
                <a:latin typeface="Courier New"/>
                <a:ea typeface="Courier New"/>
                <a:cs typeface="Courier New"/>
                <a:sym typeface="Courier New"/>
              </a:rPr>
              <a:t>.</a:t>
            </a:r>
            <a:r>
              <a:rPr b="1" i="1" lang="fr-FR" sz="1200">
                <a:solidFill>
                  <a:srgbClr val="871094"/>
                </a:solidFill>
                <a:highlight>
                  <a:srgbClr val="FFFFFF"/>
                </a:highlight>
                <a:latin typeface="Courier New"/>
                <a:ea typeface="Courier New"/>
                <a:cs typeface="Courier New"/>
                <a:sym typeface="Courier New"/>
              </a:rPr>
              <a:t>text</a:t>
            </a:r>
            <a:r>
              <a:rPr b="1" lang="fr-FR" sz="1200">
                <a:solidFill>
                  <a:srgbClr val="080808"/>
                </a:solidFill>
                <a:highlight>
                  <a:srgbClr val="FFFFFF"/>
                </a:highlight>
                <a:latin typeface="Courier New"/>
                <a:ea typeface="Courier New"/>
                <a:cs typeface="Courier New"/>
                <a:sym typeface="Courier New"/>
              </a:rPr>
              <a:t>).setText(response)</a:t>
            </a:r>
            <a:endParaRPr b="1" sz="12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200">
                <a:solidFill>
                  <a:srgbClr val="080808"/>
                </a:solidFill>
                <a:highlight>
                  <a:srgbClr val="FFFFFF"/>
                </a:highlight>
                <a:latin typeface="Courier New"/>
                <a:ea typeface="Courier New"/>
                <a:cs typeface="Courier New"/>
                <a:sym typeface="Courier New"/>
              </a:rPr>
              <a:t>           }, </a:t>
            </a:r>
            <a:r>
              <a:rPr b="1" lang="fr-FR" sz="1200">
                <a:solidFill>
                  <a:schemeClr val="dk1"/>
                </a:solidFill>
                <a:highlight>
                  <a:srgbClr val="FFFFFF"/>
                </a:highlight>
                <a:latin typeface="Courier New"/>
                <a:ea typeface="Courier New"/>
                <a:cs typeface="Courier New"/>
                <a:sym typeface="Courier New"/>
              </a:rPr>
              <a:t>Response</a:t>
            </a:r>
            <a:r>
              <a:rPr b="1" lang="fr-FR" sz="1200">
                <a:solidFill>
                  <a:srgbClr val="080808"/>
                </a:solidFill>
                <a:highlight>
                  <a:srgbClr val="FFFFFF"/>
                </a:highlight>
                <a:latin typeface="Courier New"/>
                <a:ea typeface="Courier New"/>
                <a:cs typeface="Courier New"/>
                <a:sym typeface="Courier New"/>
              </a:rPr>
              <a:t>.ErrorListener { error -&gt; </a:t>
            </a:r>
            <a:r>
              <a:rPr b="1" lang="fr-FR" sz="1200">
                <a:solidFill>
                  <a:schemeClr val="dk1"/>
                </a:solidFill>
                <a:highlight>
                  <a:srgbClr val="FFFFFF"/>
                </a:highlight>
                <a:latin typeface="Courier New"/>
                <a:ea typeface="Courier New"/>
                <a:cs typeface="Courier New"/>
                <a:sym typeface="Courier New"/>
              </a:rPr>
              <a:t>Log</a:t>
            </a:r>
            <a:r>
              <a:rPr b="1" lang="fr-FR" sz="1200">
                <a:solidFill>
                  <a:srgbClr val="080808"/>
                </a:solidFill>
                <a:highlight>
                  <a:srgbClr val="FFFFFF"/>
                </a:highlight>
                <a:latin typeface="Courier New"/>
                <a:ea typeface="Courier New"/>
                <a:cs typeface="Courier New"/>
                <a:sym typeface="Courier New"/>
              </a:rPr>
              <a:t>.i(</a:t>
            </a:r>
            <a:r>
              <a:rPr b="1" lang="fr-FR" sz="1200">
                <a:solidFill>
                  <a:srgbClr val="067D17"/>
                </a:solidFill>
                <a:highlight>
                  <a:srgbClr val="FFFFFF"/>
                </a:highlight>
                <a:latin typeface="Courier New"/>
                <a:ea typeface="Courier New"/>
                <a:cs typeface="Courier New"/>
                <a:sym typeface="Courier New"/>
              </a:rPr>
              <a:t>"TAG"</a:t>
            </a:r>
            <a:r>
              <a:rPr b="1" lang="fr-FR" sz="1200">
                <a:solidFill>
                  <a:srgbClr val="080808"/>
                </a:solidFill>
                <a:highlight>
                  <a:srgbClr val="FFFFFF"/>
                </a:highlight>
                <a:latin typeface="Courier New"/>
                <a:ea typeface="Courier New"/>
                <a:cs typeface="Courier New"/>
                <a:sym typeface="Courier New"/>
              </a:rPr>
              <a:t>, </a:t>
            </a:r>
            <a:r>
              <a:rPr b="1" lang="fr-FR" sz="1200">
                <a:solidFill>
                  <a:srgbClr val="067D17"/>
                </a:solidFill>
                <a:highlight>
                  <a:srgbClr val="FFFFFF"/>
                </a:highlight>
                <a:latin typeface="Courier New"/>
                <a:ea typeface="Courier New"/>
                <a:cs typeface="Courier New"/>
                <a:sym typeface="Courier New"/>
              </a:rPr>
              <a:t>"Error :</a:t>
            </a:r>
            <a:r>
              <a:rPr b="1" lang="fr-FR" sz="1200">
                <a:solidFill>
                  <a:srgbClr val="0037A6"/>
                </a:solidFill>
                <a:highlight>
                  <a:srgbClr val="FFFFFF"/>
                </a:highlight>
                <a:latin typeface="Courier New"/>
                <a:ea typeface="Courier New"/>
                <a:cs typeface="Courier New"/>
                <a:sym typeface="Courier New"/>
              </a:rPr>
              <a:t>$</a:t>
            </a:r>
            <a:r>
              <a:rPr b="1" lang="fr-FR" sz="1200">
                <a:solidFill>
                  <a:srgbClr val="080808"/>
                </a:solidFill>
                <a:highlight>
                  <a:srgbClr val="FFFFFF"/>
                </a:highlight>
                <a:latin typeface="Courier New"/>
                <a:ea typeface="Courier New"/>
                <a:cs typeface="Courier New"/>
                <a:sym typeface="Courier New"/>
              </a:rPr>
              <a:t>error</a:t>
            </a:r>
            <a:r>
              <a:rPr b="1" lang="fr-FR" sz="1200">
                <a:solidFill>
                  <a:srgbClr val="067D17"/>
                </a:solidFill>
                <a:highlight>
                  <a:srgbClr val="FFFFFF"/>
                </a:highlight>
                <a:latin typeface="Courier New"/>
                <a:ea typeface="Courier New"/>
                <a:cs typeface="Courier New"/>
                <a:sym typeface="Courier New"/>
              </a:rPr>
              <a:t>"</a:t>
            </a:r>
            <a:r>
              <a:rPr b="1" lang="fr-FR" sz="1200">
                <a:solidFill>
                  <a:srgbClr val="080808"/>
                </a:solidFill>
                <a:highlight>
                  <a:srgbClr val="FFFFFF"/>
                </a:highlight>
                <a:latin typeface="Courier New"/>
                <a:ea typeface="Courier New"/>
                <a:cs typeface="Courier New"/>
                <a:sym typeface="Courier New"/>
              </a:rPr>
              <a:t>) })</a:t>
            </a:r>
            <a:endParaRPr b="1" sz="12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fr-FR" sz="1200">
                <a:solidFill>
                  <a:srgbClr val="080808"/>
                </a:solidFill>
                <a:highlight>
                  <a:srgbClr val="FFFFFF"/>
                </a:highlight>
                <a:latin typeface="Courier New"/>
                <a:ea typeface="Courier New"/>
                <a:cs typeface="Courier New"/>
                <a:sym typeface="Courier New"/>
              </a:rPr>
              <a:t>    </a:t>
            </a:r>
            <a:r>
              <a:rPr b="1" lang="fr-FR" sz="1200">
                <a:solidFill>
                  <a:schemeClr val="dk1"/>
                </a:solidFill>
                <a:highlight>
                  <a:srgbClr val="FFFFFF"/>
                </a:highlight>
                <a:latin typeface="Courier New"/>
                <a:ea typeface="Courier New"/>
                <a:cs typeface="Courier New"/>
                <a:sym typeface="Courier New"/>
              </a:rPr>
              <a:t>mRequestQueue</a:t>
            </a:r>
            <a:r>
              <a:rPr b="1" lang="fr-FR" sz="1200">
                <a:solidFill>
                  <a:srgbClr val="080808"/>
                </a:solidFill>
                <a:highlight>
                  <a:srgbClr val="FFFFFF"/>
                </a:highlight>
                <a:latin typeface="Courier New"/>
                <a:ea typeface="Courier New"/>
                <a:cs typeface="Courier New"/>
                <a:sym typeface="Courier New"/>
              </a:rPr>
              <a:t>.add</a:t>
            </a:r>
            <a:r>
              <a:rPr b="1" lang="fr-FR" sz="1200">
                <a:solidFill>
                  <a:srgbClr val="808080"/>
                </a:solidFill>
                <a:highlight>
                  <a:srgbClr val="FFFFFF"/>
                </a:highlight>
                <a:latin typeface="Courier New"/>
                <a:ea typeface="Courier New"/>
                <a:cs typeface="Courier New"/>
                <a:sym typeface="Courier New"/>
              </a:rPr>
              <a:t>&lt;String&gt;</a:t>
            </a:r>
            <a:r>
              <a:rPr b="1" lang="fr-FR" sz="1200">
                <a:solidFill>
                  <a:srgbClr val="080808"/>
                </a:solidFill>
                <a:highlight>
                  <a:srgbClr val="FFFFFF"/>
                </a:highlight>
                <a:latin typeface="Courier New"/>
                <a:ea typeface="Courier New"/>
                <a:cs typeface="Courier New"/>
                <a:sym typeface="Courier New"/>
              </a:rPr>
              <a:t>(</a:t>
            </a:r>
            <a:r>
              <a:rPr b="1" lang="fr-FR" sz="1200">
                <a:solidFill>
                  <a:schemeClr val="dk1"/>
                </a:solidFill>
                <a:highlight>
                  <a:srgbClr val="FFFFFF"/>
                </a:highlight>
                <a:latin typeface="Courier New"/>
                <a:ea typeface="Courier New"/>
                <a:cs typeface="Courier New"/>
                <a:sym typeface="Courier New"/>
              </a:rPr>
              <a:t>mStringRequest</a:t>
            </a:r>
            <a:r>
              <a:rPr b="1" lang="fr-FR" sz="1200">
                <a:solidFill>
                  <a:srgbClr val="080808"/>
                </a:solidFill>
                <a:highlight>
                  <a:srgbClr val="FFFFFF"/>
                </a:highlight>
                <a:latin typeface="Courier New"/>
                <a:ea typeface="Courier New"/>
                <a:cs typeface="Courier New"/>
                <a:sym typeface="Courier New"/>
              </a:rPr>
              <a:t>)</a:t>
            </a:r>
            <a:endParaRPr b="1" sz="12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200">
                <a:solidFill>
                  <a:srgbClr val="080808"/>
                </a:solidFill>
                <a:highlight>
                  <a:srgbClr val="FFFFFF"/>
                </a:highlight>
                <a:latin typeface="Courier New"/>
                <a:ea typeface="Courier New"/>
                <a:cs typeface="Courier New"/>
                <a:sym typeface="Courier New"/>
              </a:rPr>
              <a:t>   }}</a:t>
            </a:r>
            <a:endParaRPr b="1" sz="1500"/>
          </a:p>
        </p:txBody>
      </p:sp>
      <p:pic>
        <p:nvPicPr>
          <p:cNvPr id="887" name="Google Shape;887;p7"/>
          <p:cNvPicPr preferRelativeResize="0"/>
          <p:nvPr/>
        </p:nvPicPr>
        <p:blipFill>
          <a:blip r:embed="rId3">
            <a:alphaModFix/>
          </a:blip>
          <a:stretch>
            <a:fillRect/>
          </a:stretch>
        </p:blipFill>
        <p:spPr>
          <a:xfrm>
            <a:off x="8177806" y="2034550"/>
            <a:ext cx="3381044" cy="4248300"/>
          </a:xfrm>
          <a:prstGeom prst="rect">
            <a:avLst/>
          </a:prstGeom>
          <a:noFill/>
          <a:ln>
            <a:noFill/>
          </a:ln>
        </p:spPr>
      </p:pic>
      <p:sp>
        <p:nvSpPr>
          <p:cNvPr id="888" name="Google Shape;888;p7"/>
          <p:cNvSpPr txBox="1"/>
          <p:nvPr/>
        </p:nvSpPr>
        <p:spPr>
          <a:xfrm>
            <a:off x="652900" y="1954600"/>
            <a:ext cx="2789400" cy="1305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FR" sz="1300"/>
              <a:t>En utilisant la librairie </a:t>
            </a:r>
            <a:r>
              <a:rPr b="1" lang="fr-FR" sz="1300"/>
              <a:t>Volley</a:t>
            </a:r>
            <a:r>
              <a:rPr lang="fr-FR" sz="1300"/>
              <a:t> on peut exécuter une </a:t>
            </a:r>
            <a:r>
              <a:rPr lang="fr-FR" sz="1300"/>
              <a:t>requête</a:t>
            </a:r>
            <a:r>
              <a:rPr lang="fr-FR" sz="1300"/>
              <a:t> HTTP pour récupérer le contenu JSON </a:t>
            </a:r>
            <a:endParaRPr sz="1300"/>
          </a:p>
          <a:p>
            <a:pPr indent="0" lvl="0" marL="0" rtl="0" algn="l">
              <a:lnSpc>
                <a:spcPct val="115000"/>
              </a:lnSpc>
              <a:spcBef>
                <a:spcPts val="0"/>
              </a:spcBef>
              <a:spcAft>
                <a:spcPts val="0"/>
              </a:spcAft>
              <a:buNone/>
            </a:pPr>
            <a:r>
              <a:rPr lang="fr-FR" sz="1300"/>
              <a:t>d’un site d’e-commerce disponible sur l’endPoint (URL) de l’API Rest.</a:t>
            </a:r>
            <a:endParaRPr sz="1300"/>
          </a:p>
        </p:txBody>
      </p:sp>
      <p:sp>
        <p:nvSpPr>
          <p:cNvPr id="889" name="Google Shape;889;p7"/>
          <p:cNvSpPr txBox="1"/>
          <p:nvPr/>
        </p:nvSpPr>
        <p:spPr>
          <a:xfrm>
            <a:off x="8279425" y="6009175"/>
            <a:ext cx="27894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FR" sz="1200"/>
              <a:t>L’exécution</a:t>
            </a:r>
            <a:endParaRPr sz="12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3" name="Shape 893"/>
        <p:cNvGrpSpPr/>
        <p:nvPr/>
      </p:nvGrpSpPr>
      <p:grpSpPr>
        <a:xfrm>
          <a:off x="0" y="0"/>
          <a:ext cx="0" cy="0"/>
          <a:chOff x="0" y="0"/>
          <a:chExt cx="0" cy="0"/>
        </a:xfrm>
      </p:grpSpPr>
      <p:sp>
        <p:nvSpPr>
          <p:cNvPr id="894" name="Google Shape;894;g220a4a3572b_0_50"/>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7842"/>
              </a:buClr>
              <a:buSzPts val="2000"/>
              <a:buFont typeface="Calibri"/>
              <a:buNone/>
            </a:pPr>
            <a:r>
              <a:rPr lang="fr-FR"/>
              <a:t>Activité 1</a:t>
            </a:r>
            <a:endParaRPr/>
          </a:p>
        </p:txBody>
      </p:sp>
      <p:sp>
        <p:nvSpPr>
          <p:cNvPr id="895" name="Google Shape;895;g220a4a3572b_0_50"/>
          <p:cNvSpPr txBox="1"/>
          <p:nvPr>
            <p:ph idx="1"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7842"/>
              </a:buClr>
              <a:buSzPts val="1600"/>
              <a:buNone/>
            </a:pPr>
            <a:r>
              <a:rPr lang="fr-FR"/>
              <a:t>Consommation d’une API REST</a:t>
            </a:r>
            <a:endParaRPr/>
          </a:p>
        </p:txBody>
      </p:sp>
      <p:sp>
        <p:nvSpPr>
          <p:cNvPr id="896" name="Google Shape;896;g220a4a3572b_0_50"/>
          <p:cNvSpPr txBox="1"/>
          <p:nvPr>
            <p:ph idx="2" type="body"/>
          </p:nvPr>
        </p:nvSpPr>
        <p:spPr>
          <a:xfrm>
            <a:off x="720000" y="1943056"/>
            <a:ext cx="10746600" cy="4515000"/>
          </a:xfrm>
          <a:prstGeom prst="rect">
            <a:avLst/>
          </a:prstGeom>
          <a:noFill/>
          <a:ln>
            <a:noFill/>
          </a:ln>
        </p:spPr>
        <p:txBody>
          <a:bodyPr anchorCtr="0" anchor="t" bIns="45700" lIns="91425" spcFirstLastPara="1" rIns="91425" wrap="square" tIns="45700">
            <a:noAutofit/>
          </a:bodyPr>
          <a:lstStyle/>
          <a:p>
            <a:pPr indent="0" lvl="0" marL="0" rtl="0" algn="just">
              <a:lnSpc>
                <a:spcPct val="133333"/>
              </a:lnSpc>
              <a:spcBef>
                <a:spcPts val="0"/>
              </a:spcBef>
              <a:spcAft>
                <a:spcPts val="0"/>
              </a:spcAft>
              <a:buClr>
                <a:srgbClr val="565656"/>
              </a:buClr>
              <a:buSzPts val="1200"/>
              <a:buFont typeface="Arial"/>
              <a:buNone/>
            </a:pPr>
            <a:r>
              <a:t/>
            </a:r>
            <a:endParaRPr/>
          </a:p>
          <a:p>
            <a:pPr indent="0" lvl="0" marL="0" rtl="0" algn="just">
              <a:lnSpc>
                <a:spcPct val="133333"/>
              </a:lnSpc>
              <a:spcBef>
                <a:spcPts val="0"/>
              </a:spcBef>
              <a:spcAft>
                <a:spcPts val="0"/>
              </a:spcAft>
              <a:buClr>
                <a:srgbClr val="565656"/>
              </a:buClr>
              <a:buSzPts val="1200"/>
              <a:buFont typeface="Arial"/>
              <a:buNone/>
            </a:pPr>
            <a:r>
              <a:t/>
            </a:r>
            <a:endParaRPr/>
          </a:p>
          <a:p>
            <a:pPr indent="0" lvl="0" marL="0" rtl="0" algn="just">
              <a:lnSpc>
                <a:spcPct val="133333"/>
              </a:lnSpc>
              <a:spcBef>
                <a:spcPts val="0"/>
              </a:spcBef>
              <a:spcAft>
                <a:spcPts val="0"/>
              </a:spcAft>
              <a:buClr>
                <a:srgbClr val="565656"/>
              </a:buClr>
              <a:buSzPts val="1200"/>
              <a:buFont typeface="Arial"/>
              <a:buNone/>
            </a:pPr>
            <a:r>
              <a:t/>
            </a:r>
            <a:endParaRPr/>
          </a:p>
        </p:txBody>
      </p:sp>
      <p:sp>
        <p:nvSpPr>
          <p:cNvPr id="897" name="Google Shape;897;g220a4a3572b_0_50"/>
          <p:cNvSpPr txBox="1"/>
          <p:nvPr>
            <p:ph idx="3" type="body"/>
          </p:nvPr>
        </p:nvSpPr>
        <p:spPr>
          <a:xfrm>
            <a:off x="720000" y="1540458"/>
            <a:ext cx="10746600" cy="319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007842"/>
              </a:buClr>
              <a:buSzPts val="1600"/>
              <a:buNone/>
            </a:pPr>
            <a:r>
              <a:rPr lang="fr-FR"/>
              <a:t>La librairie </a:t>
            </a:r>
            <a:r>
              <a:rPr lang="fr-FR"/>
              <a:t>Retrofit</a:t>
            </a:r>
            <a:endParaRPr/>
          </a:p>
          <a:p>
            <a:pPr indent="0" lvl="0" marL="0" rtl="0" algn="l">
              <a:lnSpc>
                <a:spcPct val="100000"/>
              </a:lnSpc>
              <a:spcBef>
                <a:spcPts val="0"/>
              </a:spcBef>
              <a:spcAft>
                <a:spcPts val="0"/>
              </a:spcAft>
              <a:buClr>
                <a:srgbClr val="007842"/>
              </a:buClr>
              <a:buSzPts val="1600"/>
              <a:buNone/>
            </a:pPr>
            <a:r>
              <a:t/>
            </a:r>
            <a:endParaRPr/>
          </a:p>
        </p:txBody>
      </p:sp>
      <p:sp>
        <p:nvSpPr>
          <p:cNvPr id="898" name="Google Shape;898;g220a4a3572b_0_50"/>
          <p:cNvSpPr txBox="1"/>
          <p:nvPr/>
        </p:nvSpPr>
        <p:spPr>
          <a:xfrm>
            <a:off x="959475" y="2212225"/>
            <a:ext cx="71334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FR" sz="1300">
                <a:solidFill>
                  <a:srgbClr val="080808"/>
                </a:solidFill>
                <a:highlight>
                  <a:srgbClr val="FFFFFF"/>
                </a:highlight>
                <a:latin typeface="Courier New"/>
                <a:ea typeface="Courier New"/>
                <a:cs typeface="Courier New"/>
                <a:sym typeface="Courier New"/>
              </a:rPr>
              <a:t>&lt;</a:t>
            </a:r>
            <a:r>
              <a:rPr b="1" lang="fr-FR" sz="1300">
                <a:solidFill>
                  <a:srgbClr val="0033B3"/>
                </a:solidFill>
                <a:highlight>
                  <a:srgbClr val="FFFFFF"/>
                </a:highlight>
                <a:latin typeface="Courier New"/>
                <a:ea typeface="Courier New"/>
                <a:cs typeface="Courier New"/>
                <a:sym typeface="Courier New"/>
              </a:rPr>
              <a:t>uses-permission </a:t>
            </a:r>
            <a:r>
              <a:rPr b="1" lang="fr-FR" sz="1300">
                <a:solidFill>
                  <a:srgbClr val="871094"/>
                </a:solidFill>
                <a:highlight>
                  <a:srgbClr val="FFFFFF"/>
                </a:highlight>
                <a:latin typeface="Courier New"/>
                <a:ea typeface="Courier New"/>
                <a:cs typeface="Courier New"/>
                <a:sym typeface="Courier New"/>
              </a:rPr>
              <a:t>android</a:t>
            </a:r>
            <a:r>
              <a:rPr b="1" lang="fr-FR" sz="1300">
                <a:solidFill>
                  <a:srgbClr val="174AD4"/>
                </a:solidFill>
                <a:highlight>
                  <a:srgbClr val="FFFFFF"/>
                </a:highlight>
                <a:latin typeface="Courier New"/>
                <a:ea typeface="Courier New"/>
                <a:cs typeface="Courier New"/>
                <a:sym typeface="Courier New"/>
              </a:rPr>
              <a:t>:name</a:t>
            </a:r>
            <a:r>
              <a:rPr b="1" lang="fr-FR" sz="1300">
                <a:solidFill>
                  <a:srgbClr val="067D17"/>
                </a:solidFill>
                <a:highlight>
                  <a:srgbClr val="FFFFFF"/>
                </a:highlight>
                <a:latin typeface="Courier New"/>
                <a:ea typeface="Courier New"/>
                <a:cs typeface="Courier New"/>
                <a:sym typeface="Courier New"/>
              </a:rPr>
              <a:t>="android.permission.INTERNET" </a:t>
            </a:r>
            <a:r>
              <a:rPr b="1" lang="fr-FR" sz="1300">
                <a:solidFill>
                  <a:srgbClr val="080808"/>
                </a:solidFill>
                <a:highlight>
                  <a:srgbClr val="FFFFFF"/>
                </a:highlight>
                <a:latin typeface="Courier New"/>
                <a:ea typeface="Courier New"/>
                <a:cs typeface="Courier New"/>
                <a:sym typeface="Courier New"/>
              </a:rPr>
              <a:t>/&gt;</a:t>
            </a:r>
            <a:endParaRPr b="1" sz="1300">
              <a:solidFill>
                <a:srgbClr val="080808"/>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t/>
            </a:r>
            <a:endParaRPr b="1" sz="1300"/>
          </a:p>
        </p:txBody>
      </p:sp>
      <p:sp>
        <p:nvSpPr>
          <p:cNvPr id="899" name="Google Shape;899;g220a4a3572b_0_50"/>
          <p:cNvSpPr txBox="1"/>
          <p:nvPr/>
        </p:nvSpPr>
        <p:spPr>
          <a:xfrm>
            <a:off x="1050675" y="3454900"/>
            <a:ext cx="6402600" cy="815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FR" sz="1300">
                <a:solidFill>
                  <a:srgbClr val="080808"/>
                </a:solidFill>
                <a:highlight>
                  <a:srgbClr val="FFFFFF"/>
                </a:highlight>
                <a:latin typeface="Courier New"/>
                <a:ea typeface="Courier New"/>
                <a:cs typeface="Courier New"/>
                <a:sym typeface="Courier New"/>
              </a:rPr>
              <a:t>implementation </a:t>
            </a:r>
            <a:r>
              <a:rPr b="1" lang="fr-FR" sz="1300">
                <a:solidFill>
                  <a:srgbClr val="067D17"/>
                </a:solidFill>
                <a:highlight>
                  <a:srgbClr val="FFFFFF"/>
                </a:highlight>
                <a:latin typeface="Courier New"/>
                <a:ea typeface="Courier New"/>
                <a:cs typeface="Courier New"/>
                <a:sym typeface="Courier New"/>
              </a:rPr>
              <a:t>'com.squareup.retrofit2:retrofit:2.9.0'</a:t>
            </a:r>
            <a:endParaRPr b="1" sz="1300">
              <a:solidFill>
                <a:srgbClr val="067D17"/>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b="1" lang="fr-FR" sz="1300">
                <a:solidFill>
                  <a:srgbClr val="080808"/>
                </a:solidFill>
                <a:highlight>
                  <a:srgbClr val="FFFFFF"/>
                </a:highlight>
                <a:latin typeface="Courier New"/>
                <a:ea typeface="Courier New"/>
                <a:cs typeface="Courier New"/>
                <a:sym typeface="Courier New"/>
              </a:rPr>
              <a:t>implementation </a:t>
            </a:r>
            <a:r>
              <a:rPr b="1" lang="fr-FR" sz="1300">
                <a:solidFill>
                  <a:srgbClr val="067D17"/>
                </a:solidFill>
                <a:highlight>
                  <a:srgbClr val="FFFFFF"/>
                </a:highlight>
                <a:latin typeface="Courier New"/>
                <a:ea typeface="Courier New"/>
                <a:cs typeface="Courier New"/>
                <a:sym typeface="Courier New"/>
              </a:rPr>
              <a:t>'com.squareup.retrofit2:converter-gson:2.3.0'</a:t>
            </a:r>
            <a:endParaRPr b="1" sz="1300">
              <a:solidFill>
                <a:srgbClr val="067D17"/>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t/>
            </a:r>
            <a:endParaRPr b="1" sz="1500">
              <a:solidFill>
                <a:srgbClr val="080808"/>
              </a:solidFill>
              <a:highlight>
                <a:srgbClr val="FFFFFF"/>
              </a:highlight>
              <a:latin typeface="Courier New"/>
              <a:ea typeface="Courier New"/>
              <a:cs typeface="Courier New"/>
              <a:sym typeface="Courier New"/>
            </a:endParaRPr>
          </a:p>
        </p:txBody>
      </p:sp>
      <p:sp>
        <p:nvSpPr>
          <p:cNvPr id="900" name="Google Shape;900;g220a4a3572b_0_50"/>
          <p:cNvSpPr txBox="1"/>
          <p:nvPr/>
        </p:nvSpPr>
        <p:spPr>
          <a:xfrm>
            <a:off x="8092875" y="2372125"/>
            <a:ext cx="2593800" cy="585000"/>
          </a:xfrm>
          <a:prstGeom prst="rect">
            <a:avLst/>
          </a:prstGeom>
          <a:noFill/>
          <a:ln cap="flat" cmpd="sng" w="9525">
            <a:solidFill>
              <a:srgbClr val="000000"/>
            </a:solidFill>
            <a:prstDash val="dashDot"/>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fr-FR" sz="1300"/>
              <a:t>Les permissions à jouter dans le fichier </a:t>
            </a:r>
            <a:r>
              <a:rPr b="1" lang="fr-FR" sz="1300"/>
              <a:t>AndroidManifest</a:t>
            </a:r>
            <a:endParaRPr b="1" sz="1300"/>
          </a:p>
        </p:txBody>
      </p:sp>
      <p:sp>
        <p:nvSpPr>
          <p:cNvPr id="901" name="Google Shape;901;g220a4a3572b_0_50"/>
          <p:cNvSpPr txBox="1"/>
          <p:nvPr/>
        </p:nvSpPr>
        <p:spPr>
          <a:xfrm>
            <a:off x="8296600" y="3367050"/>
            <a:ext cx="2851500" cy="5850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fr-FR" sz="1300"/>
              <a:t>La librairie </a:t>
            </a:r>
            <a:r>
              <a:rPr b="1" lang="fr-FR" sz="1300"/>
              <a:t>R</a:t>
            </a:r>
            <a:r>
              <a:rPr b="1" lang="fr-FR" sz="1300"/>
              <a:t>etrofit</a:t>
            </a:r>
            <a:r>
              <a:rPr lang="fr-FR" sz="1300"/>
              <a:t> à ajouter dans le fichier Buid.gradle</a:t>
            </a:r>
            <a:endParaRPr sz="1300"/>
          </a:p>
        </p:txBody>
      </p:sp>
      <p:cxnSp>
        <p:nvCxnSpPr>
          <p:cNvPr id="902" name="Google Shape;902;g220a4a3572b_0_50"/>
          <p:cNvCxnSpPr/>
          <p:nvPr/>
        </p:nvCxnSpPr>
        <p:spPr>
          <a:xfrm rot="10800000">
            <a:off x="7025525" y="2592975"/>
            <a:ext cx="880800" cy="116700"/>
          </a:xfrm>
          <a:prstGeom prst="straightConnector1">
            <a:avLst/>
          </a:prstGeom>
          <a:noFill/>
          <a:ln cap="flat" cmpd="sng" w="9525">
            <a:solidFill>
              <a:schemeClr val="dk2"/>
            </a:solidFill>
            <a:prstDash val="solid"/>
            <a:round/>
            <a:headEnd len="med" w="med" type="none"/>
            <a:tailEnd len="med" w="med" type="triangle"/>
          </a:ln>
        </p:spPr>
      </p:cxnSp>
      <p:cxnSp>
        <p:nvCxnSpPr>
          <p:cNvPr id="903" name="Google Shape;903;g220a4a3572b_0_50"/>
          <p:cNvCxnSpPr/>
          <p:nvPr/>
        </p:nvCxnSpPr>
        <p:spPr>
          <a:xfrm rot="10800000">
            <a:off x="6928675" y="3633550"/>
            <a:ext cx="1218300" cy="13800"/>
          </a:xfrm>
          <a:prstGeom prst="straightConnector1">
            <a:avLst/>
          </a:prstGeom>
          <a:noFill/>
          <a:ln cap="flat" cmpd="sng" w="9525">
            <a:solidFill>
              <a:schemeClr val="dk2"/>
            </a:solidFill>
            <a:prstDash val="solid"/>
            <a:round/>
            <a:headEnd len="med" w="med" type="none"/>
            <a:tailEnd len="med" w="med" type="triangle"/>
          </a:ln>
        </p:spPr>
      </p:cxnSp>
      <p:sp>
        <p:nvSpPr>
          <p:cNvPr id="904" name="Google Shape;904;g220a4a3572b_0_50"/>
          <p:cNvSpPr txBox="1"/>
          <p:nvPr/>
        </p:nvSpPr>
        <p:spPr>
          <a:xfrm>
            <a:off x="1171000" y="4457925"/>
            <a:ext cx="6005100" cy="1535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FR" sz="1300"/>
              <a:t>Pour mettre en place Retrofit, il faut :</a:t>
            </a:r>
            <a:endParaRPr sz="1300"/>
          </a:p>
          <a:p>
            <a:pPr indent="0" lvl="0" marL="0" rtl="0" algn="l">
              <a:lnSpc>
                <a:spcPct val="115000"/>
              </a:lnSpc>
              <a:spcBef>
                <a:spcPts val="0"/>
              </a:spcBef>
              <a:spcAft>
                <a:spcPts val="0"/>
              </a:spcAft>
              <a:buNone/>
            </a:pPr>
            <a:r>
              <a:t/>
            </a:r>
            <a:endParaRPr sz="1300"/>
          </a:p>
          <a:p>
            <a:pPr indent="-311150" lvl="0" marL="457200" rtl="0" algn="l">
              <a:lnSpc>
                <a:spcPct val="115000"/>
              </a:lnSpc>
              <a:spcBef>
                <a:spcPts val="0"/>
              </a:spcBef>
              <a:spcAft>
                <a:spcPts val="0"/>
              </a:spcAft>
              <a:buSzPts val="1300"/>
              <a:buChar char="●"/>
            </a:pPr>
            <a:r>
              <a:rPr lang="fr-FR" sz="1300"/>
              <a:t>Ajouter la librairie dans le fichier Build.gradle</a:t>
            </a:r>
            <a:endParaRPr sz="1300"/>
          </a:p>
          <a:p>
            <a:pPr indent="-311150" lvl="0" marL="457200" rtl="0" algn="l">
              <a:lnSpc>
                <a:spcPct val="115000"/>
              </a:lnSpc>
              <a:spcBef>
                <a:spcPts val="0"/>
              </a:spcBef>
              <a:spcAft>
                <a:spcPts val="0"/>
              </a:spcAft>
              <a:buSzPts val="1300"/>
              <a:buChar char="●"/>
            </a:pPr>
            <a:r>
              <a:rPr lang="fr-FR" sz="1300"/>
              <a:t>Synchroniser le projet pour apporter les ressources distantes</a:t>
            </a:r>
            <a:endParaRPr sz="1300"/>
          </a:p>
          <a:p>
            <a:pPr indent="-311150" lvl="0" marL="457200" rtl="0" algn="l">
              <a:lnSpc>
                <a:spcPct val="115000"/>
              </a:lnSpc>
              <a:spcBef>
                <a:spcPts val="0"/>
              </a:spcBef>
              <a:spcAft>
                <a:spcPts val="0"/>
              </a:spcAft>
              <a:buSzPts val="1300"/>
              <a:buChar char="●"/>
            </a:pPr>
            <a:r>
              <a:rPr lang="fr-FR" sz="1300">
                <a:solidFill>
                  <a:schemeClr val="dk1"/>
                </a:solidFill>
              </a:rPr>
              <a:t>Ajouter la permissions INTERNET dans le fichier Android Manifest.</a:t>
            </a:r>
            <a:endParaRPr sz="1300"/>
          </a:p>
          <a:p>
            <a:pPr indent="0" lvl="0" marL="0" rtl="0" algn="l">
              <a:lnSpc>
                <a:spcPct val="115000"/>
              </a:lnSpc>
              <a:spcBef>
                <a:spcPts val="0"/>
              </a:spcBef>
              <a:spcAft>
                <a:spcPts val="0"/>
              </a:spcAft>
              <a:buNone/>
            </a:pPr>
            <a:r>
              <a:t/>
            </a:r>
            <a:endParaRPr sz="1300"/>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BASE RT VALIDEE OK">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2021-11-26T14:51:18Z</dcterms:created>
  <dc:creator>MORIN Coralie - externe</dc:creator>
</cp:coreProperties>
</file>